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AE7402-F040-47E5-9C52-4B7295B483CB}" type="doc">
      <dgm:prSet loTypeId="urn:microsoft.com/office/officeart/2005/8/layout/cycle3" loCatId="cycle" qsTypeId="urn:microsoft.com/office/officeart/2005/8/quickstyle/3d1" qsCatId="3D" csTypeId="urn:microsoft.com/office/officeart/2005/8/colors/colorful3" csCatId="colorful"/>
      <dgm:spPr/>
      <dgm:t>
        <a:bodyPr/>
        <a:lstStyle/>
        <a:p>
          <a:endParaRPr lang="en-US"/>
        </a:p>
      </dgm:t>
    </dgm:pt>
    <dgm:pt modelId="{5A00669D-1D2F-4003-A917-E92BC49E50D0}">
      <dgm:prSet/>
      <dgm:spPr/>
      <dgm:t>
        <a:bodyPr/>
        <a:lstStyle/>
        <a:p>
          <a:pPr rtl="0"/>
          <a:r>
            <a:rPr lang="en-US" b="1" smtClean="0"/>
            <a:t>Models and Methodologies </a:t>
          </a:r>
          <a:br>
            <a:rPr lang="en-US" b="1" smtClean="0"/>
          </a:br>
          <a:endParaRPr lang="en-US"/>
        </a:p>
      </dgm:t>
    </dgm:pt>
    <dgm:pt modelId="{F050DF21-0B1B-41A2-BE58-0D4741D7C683}" type="parTrans" cxnId="{9546A206-F967-4006-A586-0BB08DB028D9}">
      <dgm:prSet/>
      <dgm:spPr/>
      <dgm:t>
        <a:bodyPr/>
        <a:lstStyle/>
        <a:p>
          <a:endParaRPr lang="en-US"/>
        </a:p>
      </dgm:t>
    </dgm:pt>
    <dgm:pt modelId="{C54D7BE8-1BD8-4FD5-B3AA-60157A482998}" type="sibTrans" cxnId="{9546A206-F967-4006-A586-0BB08DB028D9}">
      <dgm:prSet/>
      <dgm:spPr/>
      <dgm:t>
        <a:bodyPr/>
        <a:lstStyle/>
        <a:p>
          <a:endParaRPr lang="en-US"/>
        </a:p>
      </dgm:t>
    </dgm:pt>
    <dgm:pt modelId="{75971008-BDD2-41D9-8322-E3D022778805}" type="pres">
      <dgm:prSet presAssocID="{4CAE7402-F040-47E5-9C52-4B7295B483CB}" presName="Name0" presStyleCnt="0">
        <dgm:presLayoutVars>
          <dgm:dir/>
          <dgm:resizeHandles val="exact"/>
        </dgm:presLayoutVars>
      </dgm:prSet>
      <dgm:spPr/>
      <dgm:t>
        <a:bodyPr/>
        <a:lstStyle/>
        <a:p>
          <a:endParaRPr lang="en-US"/>
        </a:p>
      </dgm:t>
    </dgm:pt>
    <dgm:pt modelId="{8AB422E4-A356-4AAC-A238-1787F0F0EC15}" type="pres">
      <dgm:prSet presAssocID="{4CAE7402-F040-47E5-9C52-4B7295B483CB}" presName="cycle" presStyleCnt="0"/>
      <dgm:spPr/>
    </dgm:pt>
    <dgm:pt modelId="{E2E15033-2B6A-4AA4-A5F6-C68DAFC6763B}" type="pres">
      <dgm:prSet presAssocID="{5A00669D-1D2F-4003-A917-E92BC49E50D0}" presName="nodeFirstNode" presStyleLbl="node1" presStyleIdx="0" presStyleCnt="1">
        <dgm:presLayoutVars>
          <dgm:bulletEnabled val="1"/>
        </dgm:presLayoutVars>
      </dgm:prSet>
      <dgm:spPr/>
      <dgm:t>
        <a:bodyPr/>
        <a:lstStyle/>
        <a:p>
          <a:endParaRPr lang="en-US"/>
        </a:p>
      </dgm:t>
    </dgm:pt>
  </dgm:ptLst>
  <dgm:cxnLst>
    <dgm:cxn modelId="{FDE496E7-6AEF-4233-BB58-3050564E7369}" type="presOf" srcId="{5A00669D-1D2F-4003-A917-E92BC49E50D0}" destId="{E2E15033-2B6A-4AA4-A5F6-C68DAFC6763B}" srcOrd="0" destOrd="0" presId="urn:microsoft.com/office/officeart/2005/8/layout/cycle3"/>
    <dgm:cxn modelId="{9546A206-F967-4006-A586-0BB08DB028D9}" srcId="{4CAE7402-F040-47E5-9C52-4B7295B483CB}" destId="{5A00669D-1D2F-4003-A917-E92BC49E50D0}" srcOrd="0" destOrd="0" parTransId="{F050DF21-0B1B-41A2-BE58-0D4741D7C683}" sibTransId="{C54D7BE8-1BD8-4FD5-B3AA-60157A482998}"/>
    <dgm:cxn modelId="{9EDA2258-B3E4-482A-BD05-C7A519B171D3}" type="presOf" srcId="{4CAE7402-F040-47E5-9C52-4B7295B483CB}" destId="{75971008-BDD2-41D9-8322-E3D022778805}" srcOrd="0" destOrd="0" presId="urn:microsoft.com/office/officeart/2005/8/layout/cycle3"/>
    <dgm:cxn modelId="{EDEBF88C-893B-4B35-BDDE-4A05D7305B6C}" type="presParOf" srcId="{75971008-BDD2-41D9-8322-E3D022778805}" destId="{8AB422E4-A356-4AAC-A238-1787F0F0EC15}" srcOrd="0" destOrd="0" presId="urn:microsoft.com/office/officeart/2005/8/layout/cycle3"/>
    <dgm:cxn modelId="{C43CD515-296C-46D3-80B7-EB182540ECFB}" type="presParOf" srcId="{8AB422E4-A356-4AAC-A238-1787F0F0EC15}" destId="{E2E15033-2B6A-4AA4-A5F6-C68DAFC6763B}" srcOrd="0"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61EF5F6-EECD-4D14-9405-72639850E4EF}" type="doc">
      <dgm:prSet loTypeId="urn:microsoft.com/office/officeart/2005/8/layout/vList2" loCatId="list" qsTypeId="urn:microsoft.com/office/officeart/2005/8/quickstyle/3d1" qsCatId="3D" csTypeId="urn:microsoft.com/office/officeart/2005/8/colors/colorful4" csCatId="colorful" phldr="1"/>
      <dgm:spPr/>
      <dgm:t>
        <a:bodyPr/>
        <a:lstStyle/>
        <a:p>
          <a:endParaRPr lang="en-US"/>
        </a:p>
      </dgm:t>
    </dgm:pt>
    <dgm:pt modelId="{CFB56A74-844A-4677-A233-4857D95A8714}">
      <dgm:prSet/>
      <dgm:spPr/>
      <dgm:t>
        <a:bodyPr/>
        <a:lstStyle/>
        <a:p>
          <a:pPr rtl="0"/>
          <a:r>
            <a:rPr lang="en-US" smtClean="0"/>
            <a:t>In this chapter Issa (2008) </a:t>
          </a:r>
          <a:endParaRPr lang="en-US"/>
        </a:p>
      </dgm:t>
    </dgm:pt>
    <dgm:pt modelId="{14902686-F438-48FD-89F4-341CFE47340F}" type="parTrans" cxnId="{80BA0874-7B9E-440A-85CB-C934FF458508}">
      <dgm:prSet/>
      <dgm:spPr/>
      <dgm:t>
        <a:bodyPr/>
        <a:lstStyle/>
        <a:p>
          <a:endParaRPr lang="en-US"/>
        </a:p>
      </dgm:t>
    </dgm:pt>
    <dgm:pt modelId="{5BE4C27E-D0C0-4508-885C-0BA1BCF4F1F4}" type="sibTrans" cxnId="{80BA0874-7B9E-440A-85CB-C934FF458508}">
      <dgm:prSet/>
      <dgm:spPr/>
      <dgm:t>
        <a:bodyPr/>
        <a:lstStyle/>
        <a:p>
          <a:endParaRPr lang="en-US"/>
        </a:p>
      </dgm:t>
    </dgm:pt>
    <dgm:pt modelId="{EF11EA5E-0033-455F-A862-DE9AE3741EFF}">
      <dgm:prSet/>
      <dgm:spPr/>
      <dgm:t>
        <a:bodyPr/>
        <a:lstStyle/>
        <a:p>
          <a:pPr rtl="0"/>
          <a:r>
            <a:rPr lang="en-AU" dirty="0" smtClean="0"/>
            <a:t>will discuss various types of models and methodologies, including</a:t>
          </a:r>
          <a:r>
            <a:rPr lang="en-AU" dirty="0" smtClean="0"/>
            <a:t>:</a:t>
          </a:r>
          <a:endParaRPr lang="en-US" dirty="0"/>
        </a:p>
      </dgm:t>
    </dgm:pt>
    <dgm:pt modelId="{18C11825-BF54-46F0-ACB4-17670AA13D5D}" type="parTrans" cxnId="{66B665C1-6DB3-442A-B71E-81C8430C8126}">
      <dgm:prSet/>
      <dgm:spPr/>
      <dgm:t>
        <a:bodyPr/>
        <a:lstStyle/>
        <a:p>
          <a:endParaRPr lang="en-US"/>
        </a:p>
      </dgm:t>
    </dgm:pt>
    <dgm:pt modelId="{783A86E8-30BE-4371-B27C-9DF9EFBC12FC}" type="sibTrans" cxnId="{66B665C1-6DB3-442A-B71E-81C8430C8126}">
      <dgm:prSet/>
      <dgm:spPr/>
      <dgm:t>
        <a:bodyPr/>
        <a:lstStyle/>
        <a:p>
          <a:endParaRPr lang="en-US"/>
        </a:p>
      </dgm:t>
    </dgm:pt>
    <dgm:pt modelId="{20FF0FE9-7C65-456E-BC24-72678F2FCF75}">
      <dgm:prSet/>
      <dgm:spPr/>
      <dgm:t>
        <a:bodyPr/>
        <a:lstStyle/>
        <a:p>
          <a:pPr rtl="0"/>
          <a:r>
            <a:rPr lang="en-AU" dirty="0" smtClean="0"/>
            <a:t>lifecycle </a:t>
          </a:r>
          <a:r>
            <a:rPr lang="en-AU" dirty="0" smtClean="0"/>
            <a:t>models; </a:t>
          </a:r>
          <a:endParaRPr lang="en-US" dirty="0"/>
        </a:p>
      </dgm:t>
    </dgm:pt>
    <dgm:pt modelId="{965C37E9-21F2-47DE-8198-C2D593281520}" type="parTrans" cxnId="{5D12FE2A-5AC9-4AF2-8ABD-259506BD17F6}">
      <dgm:prSet/>
      <dgm:spPr/>
    </dgm:pt>
    <dgm:pt modelId="{BDF18041-426C-45EB-87E3-8789A319BA54}" type="sibTrans" cxnId="{5D12FE2A-5AC9-4AF2-8ABD-259506BD17F6}">
      <dgm:prSet/>
      <dgm:spPr/>
    </dgm:pt>
    <dgm:pt modelId="{75F5D5C9-A921-4526-8552-CA501EC988B3}">
      <dgm:prSet/>
      <dgm:spPr/>
      <dgm:t>
        <a:bodyPr/>
        <a:lstStyle/>
        <a:p>
          <a:pPr rtl="0"/>
          <a:r>
            <a:rPr lang="en-AU" dirty="0" smtClean="0"/>
            <a:t>IS </a:t>
          </a:r>
          <a:r>
            <a:rPr lang="en-AU" dirty="0" smtClean="0"/>
            <a:t>development methodologies; </a:t>
          </a:r>
          <a:endParaRPr lang="en-US" dirty="0"/>
        </a:p>
      </dgm:t>
    </dgm:pt>
    <dgm:pt modelId="{B702F203-2163-42BB-A384-A69D43231627}" type="parTrans" cxnId="{07F6499F-F1C2-44D6-98AE-0FC68ADC74D8}">
      <dgm:prSet/>
      <dgm:spPr/>
    </dgm:pt>
    <dgm:pt modelId="{52E00CCD-0402-42C5-B0A5-7078B59CD820}" type="sibTrans" cxnId="{07F6499F-F1C2-44D6-98AE-0FC68ADC74D8}">
      <dgm:prSet/>
      <dgm:spPr/>
    </dgm:pt>
    <dgm:pt modelId="{DCBBEAE5-2358-4660-BC82-96E96973AC7A}">
      <dgm:prSet/>
      <dgm:spPr/>
      <dgm:t>
        <a:bodyPr/>
        <a:lstStyle/>
        <a:p>
          <a:pPr rtl="0"/>
          <a:r>
            <a:rPr lang="en-AU" dirty="0" smtClean="0"/>
            <a:t>methodologies </a:t>
          </a:r>
          <a:r>
            <a:rPr lang="en-AU" dirty="0" smtClean="0"/>
            <a:t>with explicit human factors aspects; </a:t>
          </a:r>
          <a:endParaRPr lang="en-US" dirty="0"/>
        </a:p>
      </dgm:t>
    </dgm:pt>
    <dgm:pt modelId="{CD0272D1-598F-4E60-8BC7-F851FE36BDED}" type="parTrans" cxnId="{2D9902B9-317B-4EE2-935C-3467CF789E8F}">
      <dgm:prSet/>
      <dgm:spPr/>
    </dgm:pt>
    <dgm:pt modelId="{3FF3EF51-C8EF-4DCA-9544-B232DFA4DE5F}" type="sibTrans" cxnId="{2D9902B9-317B-4EE2-935C-3467CF789E8F}">
      <dgm:prSet/>
      <dgm:spPr/>
    </dgm:pt>
    <dgm:pt modelId="{643D53D4-C83E-4402-9F23-ED7094CBAB03}">
      <dgm:prSet/>
      <dgm:spPr/>
      <dgm:t>
        <a:bodyPr/>
        <a:lstStyle/>
        <a:p>
          <a:pPr rtl="0"/>
          <a:r>
            <a:rPr lang="en-AU" dirty="0" smtClean="0"/>
            <a:t>websites </a:t>
          </a:r>
          <a:r>
            <a:rPr lang="en-AU" dirty="0" smtClean="0"/>
            <a:t>methodologies; </a:t>
          </a:r>
          <a:endParaRPr lang="en-US" dirty="0"/>
        </a:p>
      </dgm:t>
    </dgm:pt>
    <dgm:pt modelId="{D215B22C-340D-457C-AA4E-36260CD1D9FD}" type="parTrans" cxnId="{B247612C-A8D1-4378-B52F-BF9F272E903D}">
      <dgm:prSet/>
      <dgm:spPr/>
    </dgm:pt>
    <dgm:pt modelId="{587A03B3-92E1-4C93-B1C8-CA6738448867}" type="sibTrans" cxnId="{B247612C-A8D1-4378-B52F-BF9F272E903D}">
      <dgm:prSet/>
      <dgm:spPr/>
    </dgm:pt>
    <dgm:pt modelId="{3359E8A0-D20A-4777-B93D-131DF70BF5BE}">
      <dgm:prSet/>
      <dgm:spPr/>
      <dgm:t>
        <a:bodyPr/>
        <a:lstStyle/>
        <a:p>
          <a:pPr rtl="0"/>
          <a:r>
            <a:rPr lang="en-AU" dirty="0" smtClean="0"/>
            <a:t>marketing </a:t>
          </a:r>
          <a:r>
            <a:rPr lang="en-AU" dirty="0" smtClean="0"/>
            <a:t>methodologies; </a:t>
          </a:r>
          <a:endParaRPr lang="en-US" dirty="0"/>
        </a:p>
      </dgm:t>
    </dgm:pt>
    <dgm:pt modelId="{B0C82A9C-D9B1-4064-BA89-69FCEBDB170E}" type="parTrans" cxnId="{6223F926-FCA4-4CE5-9534-7AA811CF26EF}">
      <dgm:prSet/>
      <dgm:spPr/>
    </dgm:pt>
    <dgm:pt modelId="{D98AD0A9-6D44-4093-B4B6-FDF3D4265720}" type="sibTrans" cxnId="{6223F926-FCA4-4CE5-9534-7AA811CF26EF}">
      <dgm:prSet/>
      <dgm:spPr/>
    </dgm:pt>
    <dgm:pt modelId="{DDFDD4A3-0EE8-4FC0-AFA0-335AF967C7C1}">
      <dgm:prSet/>
      <dgm:spPr/>
      <dgm:t>
        <a:bodyPr/>
        <a:lstStyle/>
        <a:p>
          <a:pPr rtl="0"/>
          <a:r>
            <a:rPr lang="en-AU" dirty="0" smtClean="0"/>
            <a:t>and </a:t>
          </a:r>
          <a:r>
            <a:rPr lang="en-AU" dirty="0" smtClean="0"/>
            <a:t>additional techniques, such as task analysis and detailed website design and implementation.  </a:t>
          </a:r>
          <a:endParaRPr lang="en-US" dirty="0"/>
        </a:p>
      </dgm:t>
    </dgm:pt>
    <dgm:pt modelId="{9C5CE374-58C9-4BAC-9747-490099746E34}" type="parTrans" cxnId="{E4B92389-81E8-4F6D-9738-A966FE06E576}">
      <dgm:prSet/>
      <dgm:spPr/>
    </dgm:pt>
    <dgm:pt modelId="{A7A208BC-4AAE-4729-BD97-1970DBE492A9}" type="sibTrans" cxnId="{E4B92389-81E8-4F6D-9738-A966FE06E576}">
      <dgm:prSet/>
      <dgm:spPr/>
    </dgm:pt>
    <dgm:pt modelId="{FC1F35CB-7D7C-48D8-ADE3-4AED7DC8ACB9}" type="pres">
      <dgm:prSet presAssocID="{961EF5F6-EECD-4D14-9405-72639850E4EF}" presName="linear" presStyleCnt="0">
        <dgm:presLayoutVars>
          <dgm:animLvl val="lvl"/>
          <dgm:resizeHandles val="exact"/>
        </dgm:presLayoutVars>
      </dgm:prSet>
      <dgm:spPr/>
      <dgm:t>
        <a:bodyPr/>
        <a:lstStyle/>
        <a:p>
          <a:endParaRPr lang="en-US"/>
        </a:p>
      </dgm:t>
    </dgm:pt>
    <dgm:pt modelId="{63EC2AA2-04E9-4036-968F-DFF77529A13D}" type="pres">
      <dgm:prSet presAssocID="{CFB56A74-844A-4677-A233-4857D95A8714}" presName="parentText" presStyleLbl="node1" presStyleIdx="0" presStyleCnt="1">
        <dgm:presLayoutVars>
          <dgm:chMax val="0"/>
          <dgm:bulletEnabled val="1"/>
        </dgm:presLayoutVars>
      </dgm:prSet>
      <dgm:spPr/>
      <dgm:t>
        <a:bodyPr/>
        <a:lstStyle/>
        <a:p>
          <a:endParaRPr lang="en-US"/>
        </a:p>
      </dgm:t>
    </dgm:pt>
    <dgm:pt modelId="{58825B22-D12F-434F-852E-33F6CD31CECC}" type="pres">
      <dgm:prSet presAssocID="{CFB56A74-844A-4677-A233-4857D95A8714}" presName="childText" presStyleLbl="revTx" presStyleIdx="0" presStyleCnt="1">
        <dgm:presLayoutVars>
          <dgm:bulletEnabled val="1"/>
        </dgm:presLayoutVars>
      </dgm:prSet>
      <dgm:spPr/>
      <dgm:t>
        <a:bodyPr/>
        <a:lstStyle/>
        <a:p>
          <a:endParaRPr lang="en-US"/>
        </a:p>
      </dgm:t>
    </dgm:pt>
  </dgm:ptLst>
  <dgm:cxnLst>
    <dgm:cxn modelId="{B247612C-A8D1-4378-B52F-BF9F272E903D}" srcId="{EF11EA5E-0033-455F-A862-DE9AE3741EFF}" destId="{643D53D4-C83E-4402-9F23-ED7094CBAB03}" srcOrd="3" destOrd="0" parTransId="{D215B22C-340D-457C-AA4E-36260CD1D9FD}" sibTransId="{587A03B3-92E1-4C93-B1C8-CA6738448867}"/>
    <dgm:cxn modelId="{90C7A705-A7A4-4474-AC74-3E9691C57899}" type="presOf" srcId="{DCBBEAE5-2358-4660-BC82-96E96973AC7A}" destId="{58825B22-D12F-434F-852E-33F6CD31CECC}" srcOrd="0" destOrd="3" presId="urn:microsoft.com/office/officeart/2005/8/layout/vList2"/>
    <dgm:cxn modelId="{2D9902B9-317B-4EE2-935C-3467CF789E8F}" srcId="{EF11EA5E-0033-455F-A862-DE9AE3741EFF}" destId="{DCBBEAE5-2358-4660-BC82-96E96973AC7A}" srcOrd="2" destOrd="0" parTransId="{CD0272D1-598F-4E60-8BC7-F851FE36BDED}" sibTransId="{3FF3EF51-C8EF-4DCA-9544-B232DFA4DE5F}"/>
    <dgm:cxn modelId="{B12C0C6D-6AE3-4830-ADBA-470B62E6B5E5}" type="presOf" srcId="{75F5D5C9-A921-4526-8552-CA501EC988B3}" destId="{58825B22-D12F-434F-852E-33F6CD31CECC}" srcOrd="0" destOrd="2" presId="urn:microsoft.com/office/officeart/2005/8/layout/vList2"/>
    <dgm:cxn modelId="{0D391AED-8BC6-4304-8069-6D167C40ABE7}" type="presOf" srcId="{3359E8A0-D20A-4777-B93D-131DF70BF5BE}" destId="{58825B22-D12F-434F-852E-33F6CD31CECC}" srcOrd="0" destOrd="5" presId="urn:microsoft.com/office/officeart/2005/8/layout/vList2"/>
    <dgm:cxn modelId="{97978B76-8426-4DB3-8376-BB9CE984E3CD}" type="presOf" srcId="{20FF0FE9-7C65-456E-BC24-72678F2FCF75}" destId="{58825B22-D12F-434F-852E-33F6CD31CECC}" srcOrd="0" destOrd="1" presId="urn:microsoft.com/office/officeart/2005/8/layout/vList2"/>
    <dgm:cxn modelId="{8AC82909-EE05-41AC-91AB-343EB43BCD91}" type="presOf" srcId="{EF11EA5E-0033-455F-A862-DE9AE3741EFF}" destId="{58825B22-D12F-434F-852E-33F6CD31CECC}" srcOrd="0" destOrd="0" presId="urn:microsoft.com/office/officeart/2005/8/layout/vList2"/>
    <dgm:cxn modelId="{826F03E3-DA3A-4D6D-81D4-4D7940582DAB}" type="presOf" srcId="{961EF5F6-EECD-4D14-9405-72639850E4EF}" destId="{FC1F35CB-7D7C-48D8-ADE3-4AED7DC8ACB9}" srcOrd="0" destOrd="0" presId="urn:microsoft.com/office/officeart/2005/8/layout/vList2"/>
    <dgm:cxn modelId="{6223F926-FCA4-4CE5-9534-7AA811CF26EF}" srcId="{EF11EA5E-0033-455F-A862-DE9AE3741EFF}" destId="{3359E8A0-D20A-4777-B93D-131DF70BF5BE}" srcOrd="4" destOrd="0" parTransId="{B0C82A9C-D9B1-4064-BA89-69FCEBDB170E}" sibTransId="{D98AD0A9-6D44-4093-B4B6-FDF3D4265720}"/>
    <dgm:cxn modelId="{E4B92389-81E8-4F6D-9738-A966FE06E576}" srcId="{EF11EA5E-0033-455F-A862-DE9AE3741EFF}" destId="{DDFDD4A3-0EE8-4FC0-AFA0-335AF967C7C1}" srcOrd="5" destOrd="0" parTransId="{9C5CE374-58C9-4BAC-9747-490099746E34}" sibTransId="{A7A208BC-4AAE-4729-BD97-1970DBE492A9}"/>
    <dgm:cxn modelId="{5D12FE2A-5AC9-4AF2-8ABD-259506BD17F6}" srcId="{EF11EA5E-0033-455F-A862-DE9AE3741EFF}" destId="{20FF0FE9-7C65-456E-BC24-72678F2FCF75}" srcOrd="0" destOrd="0" parTransId="{965C37E9-21F2-47DE-8198-C2D593281520}" sibTransId="{BDF18041-426C-45EB-87E3-8789A319BA54}"/>
    <dgm:cxn modelId="{051A381F-EA13-41D9-BC56-86277E86294D}" type="presOf" srcId="{643D53D4-C83E-4402-9F23-ED7094CBAB03}" destId="{58825B22-D12F-434F-852E-33F6CD31CECC}" srcOrd="0" destOrd="4" presId="urn:microsoft.com/office/officeart/2005/8/layout/vList2"/>
    <dgm:cxn modelId="{D8130ECA-C1B4-4B35-A806-CF6FA4E25443}" type="presOf" srcId="{CFB56A74-844A-4677-A233-4857D95A8714}" destId="{63EC2AA2-04E9-4036-968F-DFF77529A13D}" srcOrd="0" destOrd="0" presId="urn:microsoft.com/office/officeart/2005/8/layout/vList2"/>
    <dgm:cxn modelId="{66B665C1-6DB3-442A-B71E-81C8430C8126}" srcId="{CFB56A74-844A-4677-A233-4857D95A8714}" destId="{EF11EA5E-0033-455F-A862-DE9AE3741EFF}" srcOrd="0" destOrd="0" parTransId="{18C11825-BF54-46F0-ACB4-17670AA13D5D}" sibTransId="{783A86E8-30BE-4371-B27C-9DF9EFBC12FC}"/>
    <dgm:cxn modelId="{80BA0874-7B9E-440A-85CB-C934FF458508}" srcId="{961EF5F6-EECD-4D14-9405-72639850E4EF}" destId="{CFB56A74-844A-4677-A233-4857D95A8714}" srcOrd="0" destOrd="0" parTransId="{14902686-F438-48FD-89F4-341CFE47340F}" sibTransId="{5BE4C27E-D0C0-4508-885C-0BA1BCF4F1F4}"/>
    <dgm:cxn modelId="{07F6499F-F1C2-44D6-98AE-0FC68ADC74D8}" srcId="{EF11EA5E-0033-455F-A862-DE9AE3741EFF}" destId="{75F5D5C9-A921-4526-8552-CA501EC988B3}" srcOrd="1" destOrd="0" parTransId="{B702F203-2163-42BB-A384-A69D43231627}" sibTransId="{52E00CCD-0402-42C5-B0A5-7078B59CD820}"/>
    <dgm:cxn modelId="{EC15EFAD-1C49-424E-AB44-B2CA0401B72E}" type="presOf" srcId="{DDFDD4A3-0EE8-4FC0-AFA0-335AF967C7C1}" destId="{58825B22-D12F-434F-852E-33F6CD31CECC}" srcOrd="0" destOrd="6" presId="urn:microsoft.com/office/officeart/2005/8/layout/vList2"/>
    <dgm:cxn modelId="{B886DC13-9FAF-4BB0-8334-B987A63EF379}" type="presParOf" srcId="{FC1F35CB-7D7C-48D8-ADE3-4AED7DC8ACB9}" destId="{63EC2AA2-04E9-4036-968F-DFF77529A13D}" srcOrd="0" destOrd="0" presId="urn:microsoft.com/office/officeart/2005/8/layout/vList2"/>
    <dgm:cxn modelId="{43D58221-60EF-4D12-A17A-D743429818A4}" type="presParOf" srcId="{FC1F35CB-7D7C-48D8-ADE3-4AED7DC8ACB9}" destId="{58825B22-D12F-434F-852E-33F6CD31CEC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7837A9-AA90-44BA-8C76-9FC8006999DA}"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n-US"/>
        </a:p>
      </dgm:t>
    </dgm:pt>
    <dgm:pt modelId="{D853E909-9A76-4956-A20B-310FA9B67C61}">
      <dgm:prSet/>
      <dgm:spPr/>
      <dgm:t>
        <a:bodyPr/>
        <a:lstStyle/>
        <a:p>
          <a:pPr rtl="0"/>
          <a:r>
            <a:rPr lang="en-US" smtClean="0"/>
            <a:t>In this chapter Issa (2008) will discuss </a:t>
          </a:r>
          <a:endParaRPr lang="en-US"/>
        </a:p>
      </dgm:t>
    </dgm:pt>
    <dgm:pt modelId="{7DA0BEEB-4B40-4172-A342-77F87FFE8A00}" type="parTrans" cxnId="{3D1C58E0-FA95-42D0-95D7-32B975BF2C74}">
      <dgm:prSet/>
      <dgm:spPr/>
      <dgm:t>
        <a:bodyPr/>
        <a:lstStyle/>
        <a:p>
          <a:endParaRPr lang="en-US"/>
        </a:p>
      </dgm:t>
    </dgm:pt>
    <dgm:pt modelId="{5147B1CF-2892-48CB-B092-32E304752340}" type="sibTrans" cxnId="{3D1C58E0-FA95-42D0-95D7-32B975BF2C74}">
      <dgm:prSet/>
      <dgm:spPr/>
      <dgm:t>
        <a:bodyPr/>
        <a:lstStyle/>
        <a:p>
          <a:endParaRPr lang="en-US"/>
        </a:p>
      </dgm:t>
    </dgm:pt>
    <dgm:pt modelId="{E08EC053-7C51-4280-BE58-E258405B5557}">
      <dgm:prSet/>
      <dgm:spPr/>
      <dgm:t>
        <a:bodyPr/>
        <a:lstStyle/>
        <a:p>
          <a:pPr rtl="0"/>
          <a:r>
            <a:rPr lang="en-AU" dirty="0" smtClean="0"/>
            <a:t>the methodologies in this sequence to identify two aspects</a:t>
          </a:r>
          <a:r>
            <a:rPr lang="en-AU" dirty="0" smtClean="0"/>
            <a:t>:</a:t>
          </a:r>
          <a:endParaRPr lang="en-US" dirty="0"/>
        </a:p>
      </dgm:t>
    </dgm:pt>
    <dgm:pt modelId="{F4009A6E-C8A9-4093-B70D-7E327C0E3D46}" type="parTrans" cxnId="{57FF51F6-CABE-4ABB-B029-F4DA014BF05B}">
      <dgm:prSet/>
      <dgm:spPr/>
      <dgm:t>
        <a:bodyPr/>
        <a:lstStyle/>
        <a:p>
          <a:endParaRPr lang="en-US"/>
        </a:p>
      </dgm:t>
    </dgm:pt>
    <dgm:pt modelId="{0E4D2534-2656-4B53-A2D1-611C741228D7}" type="sibTrans" cxnId="{57FF51F6-CABE-4ABB-B029-F4DA014BF05B}">
      <dgm:prSet/>
      <dgm:spPr/>
      <dgm:t>
        <a:bodyPr/>
        <a:lstStyle/>
        <a:p>
          <a:endParaRPr lang="en-US"/>
        </a:p>
      </dgm:t>
    </dgm:pt>
    <dgm:pt modelId="{D2053969-4C27-446C-A51C-AFEA92F5D7AC}">
      <dgm:prSet/>
      <dgm:spPr/>
      <dgm:t>
        <a:bodyPr/>
        <a:lstStyle/>
        <a:p>
          <a:pPr rtl="0"/>
          <a:r>
            <a:rPr lang="en-AU" dirty="0" smtClean="0"/>
            <a:t>the stages of information systems development methodologies will be checked to assess how effectively they match the four key principles at each stage and to identify the strongest stage in each methodology. </a:t>
          </a:r>
          <a:endParaRPr lang="en-US" dirty="0"/>
        </a:p>
      </dgm:t>
    </dgm:pt>
    <dgm:pt modelId="{A2CF6AE0-026C-4854-ABE4-FABEE271FADB}" type="parTrans" cxnId="{D6D27727-810F-4FD1-8AFA-3FB23B4067E6}">
      <dgm:prSet/>
      <dgm:spPr/>
      <dgm:t>
        <a:bodyPr/>
        <a:lstStyle/>
        <a:p>
          <a:endParaRPr lang="en-US"/>
        </a:p>
      </dgm:t>
    </dgm:pt>
    <dgm:pt modelId="{F62165F7-4A33-4A96-A7B8-DB5FF4D2EA30}" type="sibTrans" cxnId="{D6D27727-810F-4FD1-8AFA-3FB23B4067E6}">
      <dgm:prSet/>
      <dgm:spPr/>
      <dgm:t>
        <a:bodyPr/>
        <a:lstStyle/>
        <a:p>
          <a:endParaRPr lang="en-US"/>
        </a:p>
      </dgm:t>
    </dgm:pt>
    <dgm:pt modelId="{EF476C4D-D944-4673-857E-A3F1B27E815D}">
      <dgm:prSet/>
      <dgm:spPr/>
      <dgm:t>
        <a:bodyPr/>
        <a:lstStyle/>
        <a:p>
          <a:pPr rtl="0"/>
          <a:r>
            <a:rPr lang="en-AU" dirty="0" smtClean="0"/>
            <a:t>additional techniques (i.e. task analysis and detailed website design and implementation) will be discussed. The chapter will also identify any extra stages, which will be added to the new methodology, such as navigation, promotion and staff training</a:t>
          </a:r>
          <a:endParaRPr lang="en-US" dirty="0"/>
        </a:p>
      </dgm:t>
    </dgm:pt>
    <dgm:pt modelId="{30731FC5-2E58-44BE-8DDE-71BA84A85F35}" type="parTrans" cxnId="{A5461995-F73E-4DCA-B036-1C0FEF393F45}">
      <dgm:prSet/>
      <dgm:spPr/>
      <dgm:t>
        <a:bodyPr/>
        <a:lstStyle/>
        <a:p>
          <a:endParaRPr lang="en-US"/>
        </a:p>
      </dgm:t>
    </dgm:pt>
    <dgm:pt modelId="{5FCAA20C-CB32-4BFF-AE24-76586A78DE3F}" type="sibTrans" cxnId="{A5461995-F73E-4DCA-B036-1C0FEF393F45}">
      <dgm:prSet/>
      <dgm:spPr/>
      <dgm:t>
        <a:bodyPr/>
        <a:lstStyle/>
        <a:p>
          <a:endParaRPr lang="en-US"/>
        </a:p>
      </dgm:t>
    </dgm:pt>
    <dgm:pt modelId="{260C4059-43B3-458C-92D6-F7B88ED9CFE7}">
      <dgm:prSet/>
      <dgm:spPr/>
      <dgm:t>
        <a:bodyPr/>
        <a:lstStyle/>
        <a:p>
          <a:pPr rtl="0"/>
          <a:r>
            <a:rPr lang="en-AU" dirty="0" smtClean="0"/>
            <a:t>1</a:t>
          </a:r>
          <a:r>
            <a:rPr lang="en-AU" dirty="0" smtClean="0"/>
            <a:t>) the stages needed for the system development process; </a:t>
          </a:r>
          <a:r>
            <a:rPr lang="en-AU" dirty="0" smtClean="0"/>
            <a:t>and</a:t>
          </a:r>
          <a:endParaRPr lang="en-US" dirty="0"/>
        </a:p>
      </dgm:t>
    </dgm:pt>
    <dgm:pt modelId="{D1F72E71-7D53-4023-B4E8-CF9C130F0E96}" type="parTrans" cxnId="{52AA8E39-1139-47E1-AFF9-FD44A7783D4E}">
      <dgm:prSet/>
      <dgm:spPr/>
    </dgm:pt>
    <dgm:pt modelId="{96D8859B-1E42-4ECB-8FC7-3ED72647880B}" type="sibTrans" cxnId="{52AA8E39-1139-47E1-AFF9-FD44A7783D4E}">
      <dgm:prSet/>
      <dgm:spPr/>
    </dgm:pt>
    <dgm:pt modelId="{56CD06F7-D050-4445-B68A-8CD5213306EB}">
      <dgm:prSet/>
      <dgm:spPr/>
      <dgm:t>
        <a:bodyPr/>
        <a:lstStyle/>
        <a:p>
          <a:pPr rtl="0"/>
          <a:r>
            <a:rPr lang="en-AU" dirty="0" smtClean="0"/>
            <a:t>2</a:t>
          </a:r>
          <a:r>
            <a:rPr lang="en-AU" dirty="0" smtClean="0"/>
            <a:t>) the four key principles (user participation, usability, iteration, real interaction), </a:t>
          </a:r>
          <a:r>
            <a:rPr lang="en-US" dirty="0" smtClean="0"/>
            <a:t>in order </a:t>
          </a:r>
          <a:r>
            <a:rPr lang="en-AU" dirty="0" smtClean="0"/>
            <a:t>to check the availability of these four key principles in IS development, website and marketing methodologies.</a:t>
          </a:r>
          <a:endParaRPr lang="en-US" dirty="0"/>
        </a:p>
      </dgm:t>
    </dgm:pt>
    <dgm:pt modelId="{431B23F1-780D-4C9F-AE14-3F3501C7AE3E}" type="parTrans" cxnId="{0C382A5A-EAA2-4569-ADDB-24AC276A5377}">
      <dgm:prSet/>
      <dgm:spPr/>
    </dgm:pt>
    <dgm:pt modelId="{104B5D52-5E10-4670-B724-B03738A73EC4}" type="sibTrans" cxnId="{0C382A5A-EAA2-4569-ADDB-24AC276A5377}">
      <dgm:prSet/>
      <dgm:spPr/>
    </dgm:pt>
    <dgm:pt modelId="{11E7C5AA-364F-4624-8C24-D58E58FCF781}">
      <dgm:prSet/>
      <dgm:spPr/>
      <dgm:t>
        <a:bodyPr/>
        <a:lstStyle/>
        <a:p>
          <a:pPr rtl="0"/>
          <a:r>
            <a:rPr lang="en-AU" dirty="0" smtClean="0"/>
            <a:t>Thirdly</a:t>
          </a:r>
          <a:r>
            <a:rPr lang="en-AU" dirty="0" smtClean="0"/>
            <a:t>, for the website and marketing methodologies, the researcher will: check the availability of techniques covering the four key principles in these methodologies; list the extra stages which will be added to the new methodology; and identify the strongest stage in each methodology.   </a:t>
          </a:r>
          <a:endParaRPr lang="en-US" dirty="0"/>
        </a:p>
      </dgm:t>
    </dgm:pt>
    <dgm:pt modelId="{1770D3BF-484B-4BC5-951A-58FF90AFD668}" type="parTrans" cxnId="{4CF3AEBB-5E9A-4083-9FA1-67056567ED00}">
      <dgm:prSet/>
      <dgm:spPr/>
    </dgm:pt>
    <dgm:pt modelId="{11DD5105-991E-409E-B638-49550E296768}" type="sibTrans" cxnId="{4CF3AEBB-5E9A-4083-9FA1-67056567ED00}">
      <dgm:prSet/>
      <dgm:spPr/>
    </dgm:pt>
    <dgm:pt modelId="{DBC40CB2-0147-4DDA-A330-7F49C6C54487}" type="pres">
      <dgm:prSet presAssocID="{347837A9-AA90-44BA-8C76-9FC8006999DA}" presName="linear" presStyleCnt="0">
        <dgm:presLayoutVars>
          <dgm:animLvl val="lvl"/>
          <dgm:resizeHandles val="exact"/>
        </dgm:presLayoutVars>
      </dgm:prSet>
      <dgm:spPr/>
      <dgm:t>
        <a:bodyPr/>
        <a:lstStyle/>
        <a:p>
          <a:endParaRPr lang="en-US"/>
        </a:p>
      </dgm:t>
    </dgm:pt>
    <dgm:pt modelId="{18B58ABA-7B45-4646-868C-1705F576E477}" type="pres">
      <dgm:prSet presAssocID="{D853E909-9A76-4956-A20B-310FA9B67C61}" presName="parentText" presStyleLbl="node1" presStyleIdx="0" presStyleCnt="1">
        <dgm:presLayoutVars>
          <dgm:chMax val="0"/>
          <dgm:bulletEnabled val="1"/>
        </dgm:presLayoutVars>
      </dgm:prSet>
      <dgm:spPr/>
      <dgm:t>
        <a:bodyPr/>
        <a:lstStyle/>
        <a:p>
          <a:endParaRPr lang="en-US"/>
        </a:p>
      </dgm:t>
    </dgm:pt>
    <dgm:pt modelId="{57F13AD7-914C-462F-8B59-627B9F0B271C}" type="pres">
      <dgm:prSet presAssocID="{D853E909-9A76-4956-A20B-310FA9B67C61}" presName="childText" presStyleLbl="revTx" presStyleIdx="0" presStyleCnt="1">
        <dgm:presLayoutVars>
          <dgm:bulletEnabled val="1"/>
        </dgm:presLayoutVars>
      </dgm:prSet>
      <dgm:spPr/>
      <dgm:t>
        <a:bodyPr/>
        <a:lstStyle/>
        <a:p>
          <a:endParaRPr lang="en-US"/>
        </a:p>
      </dgm:t>
    </dgm:pt>
  </dgm:ptLst>
  <dgm:cxnLst>
    <dgm:cxn modelId="{8176E9A8-9FF3-4FD8-9AD2-CF44D789F315}" type="presOf" srcId="{D2053969-4C27-446C-A51C-AFEA92F5D7AC}" destId="{57F13AD7-914C-462F-8B59-627B9F0B271C}" srcOrd="0" destOrd="3" presId="urn:microsoft.com/office/officeart/2005/8/layout/vList2"/>
    <dgm:cxn modelId="{9BAD7C18-EE86-4B45-9FDA-518F6D18226F}" type="presOf" srcId="{347837A9-AA90-44BA-8C76-9FC8006999DA}" destId="{DBC40CB2-0147-4DDA-A330-7F49C6C54487}" srcOrd="0" destOrd="0" presId="urn:microsoft.com/office/officeart/2005/8/layout/vList2"/>
    <dgm:cxn modelId="{D6D27727-810F-4FD1-8AFA-3FB23B4067E6}" srcId="{D853E909-9A76-4956-A20B-310FA9B67C61}" destId="{D2053969-4C27-446C-A51C-AFEA92F5D7AC}" srcOrd="1" destOrd="0" parTransId="{A2CF6AE0-026C-4854-ABE4-FABEE271FADB}" sibTransId="{F62165F7-4A33-4A96-A7B8-DB5FF4D2EA30}"/>
    <dgm:cxn modelId="{0C382A5A-EAA2-4569-ADDB-24AC276A5377}" srcId="{E08EC053-7C51-4280-BE58-E258405B5557}" destId="{56CD06F7-D050-4445-B68A-8CD5213306EB}" srcOrd="1" destOrd="0" parTransId="{431B23F1-780D-4C9F-AE14-3F3501C7AE3E}" sibTransId="{104B5D52-5E10-4670-B724-B03738A73EC4}"/>
    <dgm:cxn modelId="{A5461995-F73E-4DCA-B036-1C0FEF393F45}" srcId="{D853E909-9A76-4956-A20B-310FA9B67C61}" destId="{EF476C4D-D944-4673-857E-A3F1B27E815D}" srcOrd="3" destOrd="0" parTransId="{30731FC5-2E58-44BE-8DDE-71BA84A85F35}" sibTransId="{5FCAA20C-CB32-4BFF-AE24-76586A78DE3F}"/>
    <dgm:cxn modelId="{52AA8E39-1139-47E1-AFF9-FD44A7783D4E}" srcId="{E08EC053-7C51-4280-BE58-E258405B5557}" destId="{260C4059-43B3-458C-92D6-F7B88ED9CFE7}" srcOrd="0" destOrd="0" parTransId="{D1F72E71-7D53-4023-B4E8-CF9C130F0E96}" sibTransId="{96D8859B-1E42-4ECB-8FC7-3ED72647880B}"/>
    <dgm:cxn modelId="{2366186A-2C30-413E-9890-42C1FF431CD3}" type="presOf" srcId="{56CD06F7-D050-4445-B68A-8CD5213306EB}" destId="{57F13AD7-914C-462F-8B59-627B9F0B271C}" srcOrd="0" destOrd="2" presId="urn:microsoft.com/office/officeart/2005/8/layout/vList2"/>
    <dgm:cxn modelId="{3D1C58E0-FA95-42D0-95D7-32B975BF2C74}" srcId="{347837A9-AA90-44BA-8C76-9FC8006999DA}" destId="{D853E909-9A76-4956-A20B-310FA9B67C61}" srcOrd="0" destOrd="0" parTransId="{7DA0BEEB-4B40-4172-A342-77F87FFE8A00}" sibTransId="{5147B1CF-2892-48CB-B092-32E304752340}"/>
    <dgm:cxn modelId="{F6D9AA7D-D67A-4584-9226-74056C03563E}" type="presOf" srcId="{EF476C4D-D944-4673-857E-A3F1B27E815D}" destId="{57F13AD7-914C-462F-8B59-627B9F0B271C}" srcOrd="0" destOrd="5" presId="urn:microsoft.com/office/officeart/2005/8/layout/vList2"/>
    <dgm:cxn modelId="{57FF51F6-CABE-4ABB-B029-F4DA014BF05B}" srcId="{D853E909-9A76-4956-A20B-310FA9B67C61}" destId="{E08EC053-7C51-4280-BE58-E258405B5557}" srcOrd="0" destOrd="0" parTransId="{F4009A6E-C8A9-4093-B70D-7E327C0E3D46}" sibTransId="{0E4D2534-2656-4B53-A2D1-611C741228D7}"/>
    <dgm:cxn modelId="{3261B432-92CE-4993-AD1A-7AC1BB15467B}" type="presOf" srcId="{11E7C5AA-364F-4624-8C24-D58E58FCF781}" destId="{57F13AD7-914C-462F-8B59-627B9F0B271C}" srcOrd="0" destOrd="4" presId="urn:microsoft.com/office/officeart/2005/8/layout/vList2"/>
    <dgm:cxn modelId="{A91B5FA8-8DD5-4A8B-8080-35FA10B1A7E2}" type="presOf" srcId="{D853E909-9A76-4956-A20B-310FA9B67C61}" destId="{18B58ABA-7B45-4646-868C-1705F576E477}" srcOrd="0" destOrd="0" presId="urn:microsoft.com/office/officeart/2005/8/layout/vList2"/>
    <dgm:cxn modelId="{937DC8CB-2CC4-4C2C-A981-7F607B2F7294}" type="presOf" srcId="{E08EC053-7C51-4280-BE58-E258405B5557}" destId="{57F13AD7-914C-462F-8B59-627B9F0B271C}" srcOrd="0" destOrd="0" presId="urn:microsoft.com/office/officeart/2005/8/layout/vList2"/>
    <dgm:cxn modelId="{4CF3AEBB-5E9A-4083-9FA1-67056567ED00}" srcId="{D853E909-9A76-4956-A20B-310FA9B67C61}" destId="{11E7C5AA-364F-4624-8C24-D58E58FCF781}" srcOrd="2" destOrd="0" parTransId="{1770D3BF-484B-4BC5-951A-58FF90AFD668}" sibTransId="{11DD5105-991E-409E-B638-49550E296768}"/>
    <dgm:cxn modelId="{9DF30E08-30A6-4595-812A-7EE22B66B09F}" type="presOf" srcId="{260C4059-43B3-458C-92D6-F7B88ED9CFE7}" destId="{57F13AD7-914C-462F-8B59-627B9F0B271C}" srcOrd="0" destOrd="1" presId="urn:microsoft.com/office/officeart/2005/8/layout/vList2"/>
    <dgm:cxn modelId="{F129A4F1-D80C-4AA7-A32F-436CF201BB0B}" type="presParOf" srcId="{DBC40CB2-0147-4DDA-A330-7F49C6C54487}" destId="{18B58ABA-7B45-4646-868C-1705F576E477}" srcOrd="0" destOrd="0" presId="urn:microsoft.com/office/officeart/2005/8/layout/vList2"/>
    <dgm:cxn modelId="{6AE84A1A-0890-4305-A8B6-C2B75CC53BC1}" type="presParOf" srcId="{DBC40CB2-0147-4DDA-A330-7F49C6C54487}" destId="{57F13AD7-914C-462F-8B59-627B9F0B27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7C3487D-A601-48D7-B447-D1F71B6D30A9}" type="doc">
      <dgm:prSet loTypeId="urn:microsoft.com/office/officeart/2005/8/layout/vList2" loCatId="list" qsTypeId="urn:microsoft.com/office/officeart/2005/8/quickstyle/3d1" qsCatId="3D" csTypeId="urn:microsoft.com/office/officeart/2005/8/colors/accent1_3" csCatId="accent1"/>
      <dgm:spPr/>
      <dgm:t>
        <a:bodyPr/>
        <a:lstStyle/>
        <a:p>
          <a:endParaRPr lang="en-US"/>
        </a:p>
      </dgm:t>
    </dgm:pt>
    <dgm:pt modelId="{49D407AA-4BBC-4ADE-B2AD-0E62BE6EE8E7}">
      <dgm:prSet/>
      <dgm:spPr/>
      <dgm:t>
        <a:bodyPr/>
        <a:lstStyle/>
        <a:p>
          <a:pPr rtl="0"/>
          <a:r>
            <a:rPr lang="en-US" smtClean="0"/>
            <a:t>The term ‘lifecycle model’ is </a:t>
          </a:r>
          <a:endParaRPr lang="en-US"/>
        </a:p>
      </dgm:t>
    </dgm:pt>
    <dgm:pt modelId="{702F313E-E634-4966-B013-34BEB317F3EE}" type="parTrans" cxnId="{F616D709-5B98-4400-9D18-CDEAE5162C41}">
      <dgm:prSet/>
      <dgm:spPr/>
      <dgm:t>
        <a:bodyPr/>
        <a:lstStyle/>
        <a:p>
          <a:endParaRPr lang="en-US"/>
        </a:p>
      </dgm:t>
    </dgm:pt>
    <dgm:pt modelId="{A39ABD66-D3CB-4717-B882-61638C80B564}" type="sibTrans" cxnId="{F616D709-5B98-4400-9D18-CDEAE5162C41}">
      <dgm:prSet/>
      <dgm:spPr/>
      <dgm:t>
        <a:bodyPr/>
        <a:lstStyle/>
        <a:p>
          <a:endParaRPr lang="en-US"/>
        </a:p>
      </dgm:t>
    </dgm:pt>
    <dgm:pt modelId="{E1979CF0-CFB1-4CEA-8CB4-B0847312A56B}">
      <dgm:prSet/>
      <dgm:spPr/>
      <dgm:t>
        <a:bodyPr/>
        <a:lstStyle/>
        <a:p>
          <a:pPr rtl="0"/>
          <a:r>
            <a:rPr lang="en-US" smtClean="0"/>
            <a:t>used to represent a model that captures a set of system development activities and how they are related (Preece et al. 2002).</a:t>
          </a:r>
          <a:endParaRPr lang="en-US"/>
        </a:p>
      </dgm:t>
    </dgm:pt>
    <dgm:pt modelId="{B436E3D1-E2B6-4E66-A9B8-2EE45BD13F3E}" type="parTrans" cxnId="{BA4E79AC-4B2A-440E-A4E8-55438DC5247E}">
      <dgm:prSet/>
      <dgm:spPr/>
      <dgm:t>
        <a:bodyPr/>
        <a:lstStyle/>
        <a:p>
          <a:endParaRPr lang="en-US"/>
        </a:p>
      </dgm:t>
    </dgm:pt>
    <dgm:pt modelId="{30D21706-1DD4-4114-91D3-61D396940807}" type="sibTrans" cxnId="{BA4E79AC-4B2A-440E-A4E8-55438DC5247E}">
      <dgm:prSet/>
      <dgm:spPr/>
      <dgm:t>
        <a:bodyPr/>
        <a:lstStyle/>
        <a:p>
          <a:endParaRPr lang="en-US"/>
        </a:p>
      </dgm:t>
    </dgm:pt>
    <dgm:pt modelId="{44144075-4ECD-4998-8C4F-F7A1F4FE0965}">
      <dgm:prSet/>
      <dgm:spPr/>
      <dgm:t>
        <a:bodyPr/>
        <a:lstStyle/>
        <a:p>
          <a:pPr rtl="0"/>
          <a:r>
            <a:rPr lang="en-US" smtClean="0"/>
            <a:t>The more sophisticated lifecycle models</a:t>
          </a:r>
          <a:endParaRPr lang="en-US"/>
        </a:p>
      </dgm:t>
    </dgm:pt>
    <dgm:pt modelId="{137FE946-2782-4394-B798-1D3DB94651D0}" type="parTrans" cxnId="{EA7D6559-C75A-4528-B199-7AC0EF000EE6}">
      <dgm:prSet/>
      <dgm:spPr/>
      <dgm:t>
        <a:bodyPr/>
        <a:lstStyle/>
        <a:p>
          <a:endParaRPr lang="en-US"/>
        </a:p>
      </dgm:t>
    </dgm:pt>
    <dgm:pt modelId="{E4A55796-7658-4B27-9777-29FB4315D94F}" type="sibTrans" cxnId="{EA7D6559-C75A-4528-B199-7AC0EF000EE6}">
      <dgm:prSet/>
      <dgm:spPr/>
      <dgm:t>
        <a:bodyPr/>
        <a:lstStyle/>
        <a:p>
          <a:endParaRPr lang="en-US"/>
        </a:p>
      </dgm:t>
    </dgm:pt>
    <dgm:pt modelId="{F7C83D9C-A8F0-45B7-8156-52BFDBE9A9E6}">
      <dgm:prSet/>
      <dgm:spPr/>
      <dgm:t>
        <a:bodyPr/>
        <a:lstStyle/>
        <a:p>
          <a:pPr rtl="0"/>
          <a:r>
            <a:rPr lang="en-US" smtClean="0"/>
            <a:t>inform the designer about when and how to move from one activity to the next and provide a description of the deliverables for each activity.</a:t>
          </a:r>
          <a:endParaRPr lang="en-US"/>
        </a:p>
      </dgm:t>
    </dgm:pt>
    <dgm:pt modelId="{C67D0B2D-3897-4880-B633-095119CCF28D}" type="parTrans" cxnId="{9E7B7D03-A8F9-491E-B342-BF1AB84CB4AE}">
      <dgm:prSet/>
      <dgm:spPr/>
      <dgm:t>
        <a:bodyPr/>
        <a:lstStyle/>
        <a:p>
          <a:endParaRPr lang="en-US"/>
        </a:p>
      </dgm:t>
    </dgm:pt>
    <dgm:pt modelId="{C9B16990-4A6C-486C-9CC7-51FBCF4ED9C5}" type="sibTrans" cxnId="{9E7B7D03-A8F9-491E-B342-BF1AB84CB4AE}">
      <dgm:prSet/>
      <dgm:spPr/>
      <dgm:t>
        <a:bodyPr/>
        <a:lstStyle/>
        <a:p>
          <a:endParaRPr lang="en-US"/>
        </a:p>
      </dgm:t>
    </dgm:pt>
    <dgm:pt modelId="{ACA1C3E8-9B60-4DA9-8E87-E9BADC625E2C}" type="pres">
      <dgm:prSet presAssocID="{57C3487D-A601-48D7-B447-D1F71B6D30A9}" presName="linear" presStyleCnt="0">
        <dgm:presLayoutVars>
          <dgm:animLvl val="lvl"/>
          <dgm:resizeHandles val="exact"/>
        </dgm:presLayoutVars>
      </dgm:prSet>
      <dgm:spPr/>
      <dgm:t>
        <a:bodyPr/>
        <a:lstStyle/>
        <a:p>
          <a:endParaRPr lang="en-US"/>
        </a:p>
      </dgm:t>
    </dgm:pt>
    <dgm:pt modelId="{6845945E-76D0-48FD-81E7-9E3A33850936}" type="pres">
      <dgm:prSet presAssocID="{49D407AA-4BBC-4ADE-B2AD-0E62BE6EE8E7}" presName="parentText" presStyleLbl="node1" presStyleIdx="0" presStyleCnt="2">
        <dgm:presLayoutVars>
          <dgm:chMax val="0"/>
          <dgm:bulletEnabled val="1"/>
        </dgm:presLayoutVars>
      </dgm:prSet>
      <dgm:spPr/>
      <dgm:t>
        <a:bodyPr/>
        <a:lstStyle/>
        <a:p>
          <a:endParaRPr lang="en-US"/>
        </a:p>
      </dgm:t>
    </dgm:pt>
    <dgm:pt modelId="{7F6B61BD-BA8C-4CFE-9BCD-E52507512725}" type="pres">
      <dgm:prSet presAssocID="{49D407AA-4BBC-4ADE-B2AD-0E62BE6EE8E7}" presName="childText" presStyleLbl="revTx" presStyleIdx="0" presStyleCnt="2">
        <dgm:presLayoutVars>
          <dgm:bulletEnabled val="1"/>
        </dgm:presLayoutVars>
      </dgm:prSet>
      <dgm:spPr/>
      <dgm:t>
        <a:bodyPr/>
        <a:lstStyle/>
        <a:p>
          <a:endParaRPr lang="en-US"/>
        </a:p>
      </dgm:t>
    </dgm:pt>
    <dgm:pt modelId="{A29A97C3-EF96-482E-A556-07AF7071B556}" type="pres">
      <dgm:prSet presAssocID="{44144075-4ECD-4998-8C4F-F7A1F4FE0965}" presName="parentText" presStyleLbl="node1" presStyleIdx="1" presStyleCnt="2">
        <dgm:presLayoutVars>
          <dgm:chMax val="0"/>
          <dgm:bulletEnabled val="1"/>
        </dgm:presLayoutVars>
      </dgm:prSet>
      <dgm:spPr/>
      <dgm:t>
        <a:bodyPr/>
        <a:lstStyle/>
        <a:p>
          <a:endParaRPr lang="en-US"/>
        </a:p>
      </dgm:t>
    </dgm:pt>
    <dgm:pt modelId="{319EB5E5-4206-429F-9370-E95BBB4783F4}" type="pres">
      <dgm:prSet presAssocID="{44144075-4ECD-4998-8C4F-F7A1F4FE0965}" presName="childText" presStyleLbl="revTx" presStyleIdx="1" presStyleCnt="2">
        <dgm:presLayoutVars>
          <dgm:bulletEnabled val="1"/>
        </dgm:presLayoutVars>
      </dgm:prSet>
      <dgm:spPr/>
      <dgm:t>
        <a:bodyPr/>
        <a:lstStyle/>
        <a:p>
          <a:endParaRPr lang="en-US"/>
        </a:p>
      </dgm:t>
    </dgm:pt>
  </dgm:ptLst>
  <dgm:cxnLst>
    <dgm:cxn modelId="{660224B5-113A-4317-906A-A3B141CCE3AA}" type="presOf" srcId="{44144075-4ECD-4998-8C4F-F7A1F4FE0965}" destId="{A29A97C3-EF96-482E-A556-07AF7071B556}" srcOrd="0" destOrd="0" presId="urn:microsoft.com/office/officeart/2005/8/layout/vList2"/>
    <dgm:cxn modelId="{18F011DF-7184-49DD-B67E-D6A69D493C53}" type="presOf" srcId="{F7C83D9C-A8F0-45B7-8156-52BFDBE9A9E6}" destId="{319EB5E5-4206-429F-9370-E95BBB4783F4}" srcOrd="0" destOrd="0" presId="urn:microsoft.com/office/officeart/2005/8/layout/vList2"/>
    <dgm:cxn modelId="{158565A2-C1DE-4801-A457-FA293BD1FFA2}" type="presOf" srcId="{49D407AA-4BBC-4ADE-B2AD-0E62BE6EE8E7}" destId="{6845945E-76D0-48FD-81E7-9E3A33850936}" srcOrd="0" destOrd="0" presId="urn:microsoft.com/office/officeart/2005/8/layout/vList2"/>
    <dgm:cxn modelId="{9E7B7D03-A8F9-491E-B342-BF1AB84CB4AE}" srcId="{44144075-4ECD-4998-8C4F-F7A1F4FE0965}" destId="{F7C83D9C-A8F0-45B7-8156-52BFDBE9A9E6}" srcOrd="0" destOrd="0" parTransId="{C67D0B2D-3897-4880-B633-095119CCF28D}" sibTransId="{C9B16990-4A6C-486C-9CC7-51FBCF4ED9C5}"/>
    <dgm:cxn modelId="{BA4E79AC-4B2A-440E-A4E8-55438DC5247E}" srcId="{49D407AA-4BBC-4ADE-B2AD-0E62BE6EE8E7}" destId="{E1979CF0-CFB1-4CEA-8CB4-B0847312A56B}" srcOrd="0" destOrd="0" parTransId="{B436E3D1-E2B6-4E66-A9B8-2EE45BD13F3E}" sibTransId="{30D21706-1DD4-4114-91D3-61D396940807}"/>
    <dgm:cxn modelId="{E86CCFF0-6084-4F7F-A6B9-D15331D977FF}" type="presOf" srcId="{E1979CF0-CFB1-4CEA-8CB4-B0847312A56B}" destId="{7F6B61BD-BA8C-4CFE-9BCD-E52507512725}" srcOrd="0" destOrd="0" presId="urn:microsoft.com/office/officeart/2005/8/layout/vList2"/>
    <dgm:cxn modelId="{C79887C3-0664-41BD-A177-3A5A9FA1BF3E}" type="presOf" srcId="{57C3487D-A601-48D7-B447-D1F71B6D30A9}" destId="{ACA1C3E8-9B60-4DA9-8E87-E9BADC625E2C}" srcOrd="0" destOrd="0" presId="urn:microsoft.com/office/officeart/2005/8/layout/vList2"/>
    <dgm:cxn modelId="{EA7D6559-C75A-4528-B199-7AC0EF000EE6}" srcId="{57C3487D-A601-48D7-B447-D1F71B6D30A9}" destId="{44144075-4ECD-4998-8C4F-F7A1F4FE0965}" srcOrd="1" destOrd="0" parTransId="{137FE946-2782-4394-B798-1D3DB94651D0}" sibTransId="{E4A55796-7658-4B27-9777-29FB4315D94F}"/>
    <dgm:cxn modelId="{F616D709-5B98-4400-9D18-CDEAE5162C41}" srcId="{57C3487D-A601-48D7-B447-D1F71B6D30A9}" destId="{49D407AA-4BBC-4ADE-B2AD-0E62BE6EE8E7}" srcOrd="0" destOrd="0" parTransId="{702F313E-E634-4966-B013-34BEB317F3EE}" sibTransId="{A39ABD66-D3CB-4717-B882-61638C80B564}"/>
    <dgm:cxn modelId="{792C6545-8A42-45E7-BA4F-0916233D1B2A}" type="presParOf" srcId="{ACA1C3E8-9B60-4DA9-8E87-E9BADC625E2C}" destId="{6845945E-76D0-48FD-81E7-9E3A33850936}" srcOrd="0" destOrd="0" presId="urn:microsoft.com/office/officeart/2005/8/layout/vList2"/>
    <dgm:cxn modelId="{DDADBB27-224A-4CB2-8746-E8EE3576A18D}" type="presParOf" srcId="{ACA1C3E8-9B60-4DA9-8E87-E9BADC625E2C}" destId="{7F6B61BD-BA8C-4CFE-9BCD-E52507512725}" srcOrd="1" destOrd="0" presId="urn:microsoft.com/office/officeart/2005/8/layout/vList2"/>
    <dgm:cxn modelId="{547C31CD-7CA1-4E97-AEBC-C53F25D3888E}" type="presParOf" srcId="{ACA1C3E8-9B60-4DA9-8E87-E9BADC625E2C}" destId="{A29A97C3-EF96-482E-A556-07AF7071B556}" srcOrd="2" destOrd="0" presId="urn:microsoft.com/office/officeart/2005/8/layout/vList2"/>
    <dgm:cxn modelId="{7C49DDE5-5683-44C0-9204-B4F907C7B745}" type="presParOf" srcId="{ACA1C3E8-9B60-4DA9-8E87-E9BADC625E2C}" destId="{319EB5E5-4206-429F-9370-E95BBB4783F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F615958-BD8A-46CF-9FB7-AED08998E1AC}" type="doc">
      <dgm:prSet loTypeId="urn:microsoft.com/office/officeart/2005/8/layout/venn1" loCatId="relationship" qsTypeId="urn:microsoft.com/office/officeart/2005/8/quickstyle/3d1" qsCatId="3D" csTypeId="urn:microsoft.com/office/officeart/2005/8/colors/colorful1" csCatId="colorful"/>
      <dgm:spPr/>
      <dgm:t>
        <a:bodyPr/>
        <a:lstStyle/>
        <a:p>
          <a:endParaRPr lang="en-US"/>
        </a:p>
      </dgm:t>
    </dgm:pt>
    <dgm:pt modelId="{CAA26E62-FCF7-4F76-81E1-2022412E47F1}">
      <dgm:prSet custT="1"/>
      <dgm:spPr/>
      <dgm:t>
        <a:bodyPr/>
        <a:lstStyle/>
        <a:p>
          <a:pPr rtl="0"/>
          <a:r>
            <a:rPr lang="en-US" sz="1600" dirty="0" smtClean="0"/>
            <a:t>Define the requirements;</a:t>
          </a:r>
          <a:endParaRPr lang="en-US" sz="1600" dirty="0"/>
        </a:p>
      </dgm:t>
    </dgm:pt>
    <dgm:pt modelId="{7BAE1E76-602D-4520-90F6-A44FC97D395F}" type="parTrans" cxnId="{30C8B441-528D-4ADE-95B0-DE2A9CE051B0}">
      <dgm:prSet/>
      <dgm:spPr/>
      <dgm:t>
        <a:bodyPr/>
        <a:lstStyle/>
        <a:p>
          <a:endParaRPr lang="en-US"/>
        </a:p>
      </dgm:t>
    </dgm:pt>
    <dgm:pt modelId="{60B7AE81-6E99-4E95-9C91-B6C9B4E424C6}" type="sibTrans" cxnId="{30C8B441-528D-4ADE-95B0-DE2A9CE051B0}">
      <dgm:prSet/>
      <dgm:spPr/>
      <dgm:t>
        <a:bodyPr/>
        <a:lstStyle/>
        <a:p>
          <a:endParaRPr lang="en-US"/>
        </a:p>
      </dgm:t>
    </dgm:pt>
    <dgm:pt modelId="{DA7AD636-2A1C-4CDD-8C0D-336E88954487}">
      <dgm:prSet custT="1"/>
      <dgm:spPr/>
      <dgm:t>
        <a:bodyPr/>
        <a:lstStyle/>
        <a:p>
          <a:pPr rtl="0"/>
          <a:r>
            <a:rPr lang="en-US" sz="1600" smtClean="0"/>
            <a:t>Prepare some alterative designs, which meet the needs, and requirements that have been identified previously; </a:t>
          </a:r>
          <a:endParaRPr lang="en-US" sz="1600"/>
        </a:p>
      </dgm:t>
    </dgm:pt>
    <dgm:pt modelId="{53334266-9A36-4B70-BEEE-6D000D797E04}" type="parTrans" cxnId="{A58F978B-A2C6-408E-BD90-E9C3A03610AA}">
      <dgm:prSet/>
      <dgm:spPr/>
      <dgm:t>
        <a:bodyPr/>
        <a:lstStyle/>
        <a:p>
          <a:endParaRPr lang="en-US"/>
        </a:p>
      </dgm:t>
    </dgm:pt>
    <dgm:pt modelId="{B2A1F603-87EC-43F8-84C9-962F88E4C4FC}" type="sibTrans" cxnId="{A58F978B-A2C6-408E-BD90-E9C3A03610AA}">
      <dgm:prSet/>
      <dgm:spPr/>
      <dgm:t>
        <a:bodyPr/>
        <a:lstStyle/>
        <a:p>
          <a:endParaRPr lang="en-US"/>
        </a:p>
      </dgm:t>
    </dgm:pt>
    <dgm:pt modelId="{00D1B01B-8E3F-4D6E-ABB0-3ACF910B0C4E}">
      <dgm:prSet custT="1"/>
      <dgm:spPr/>
      <dgm:t>
        <a:bodyPr/>
        <a:lstStyle/>
        <a:p>
          <a:pPr rtl="0"/>
          <a:r>
            <a:rPr lang="en-US" sz="1600" smtClean="0"/>
            <a:t>Select a preferred solution;</a:t>
          </a:r>
          <a:endParaRPr lang="en-US" sz="1600"/>
        </a:p>
      </dgm:t>
    </dgm:pt>
    <dgm:pt modelId="{F053F07A-F730-4D70-AD5C-36FB0CE3D967}" type="parTrans" cxnId="{D47BED2F-8B1A-4E73-9EBA-45154F55D166}">
      <dgm:prSet/>
      <dgm:spPr/>
      <dgm:t>
        <a:bodyPr/>
        <a:lstStyle/>
        <a:p>
          <a:endParaRPr lang="en-US"/>
        </a:p>
      </dgm:t>
    </dgm:pt>
    <dgm:pt modelId="{94839CC5-014F-4F71-813A-62CD7F2C1414}" type="sibTrans" cxnId="{D47BED2F-8B1A-4E73-9EBA-45154F55D166}">
      <dgm:prSet/>
      <dgm:spPr/>
      <dgm:t>
        <a:bodyPr/>
        <a:lstStyle/>
        <a:p>
          <a:endParaRPr lang="en-US"/>
        </a:p>
      </dgm:t>
    </dgm:pt>
    <dgm:pt modelId="{CADB0183-29B3-4945-8B5A-3141406BF902}">
      <dgm:prSet custT="1"/>
      <dgm:spPr/>
      <dgm:t>
        <a:bodyPr/>
        <a:lstStyle/>
        <a:p>
          <a:pPr rtl="0"/>
          <a:r>
            <a:rPr lang="en-US" sz="1600" smtClean="0"/>
            <a:t>Test and evaluate the design ;</a:t>
          </a:r>
          <a:endParaRPr lang="en-US" sz="1600"/>
        </a:p>
      </dgm:t>
    </dgm:pt>
    <dgm:pt modelId="{EAEE1FB2-0768-4F2A-8A33-6F2679D61D0C}" type="parTrans" cxnId="{A9B7BED9-7667-4E39-809A-2B468A7D313C}">
      <dgm:prSet/>
      <dgm:spPr/>
      <dgm:t>
        <a:bodyPr/>
        <a:lstStyle/>
        <a:p>
          <a:endParaRPr lang="en-US"/>
        </a:p>
      </dgm:t>
    </dgm:pt>
    <dgm:pt modelId="{8985AEEC-AC13-44C0-97B5-7219CF0EFA1F}" type="sibTrans" cxnId="{A9B7BED9-7667-4E39-809A-2B468A7D313C}">
      <dgm:prSet/>
      <dgm:spPr/>
      <dgm:t>
        <a:bodyPr/>
        <a:lstStyle/>
        <a:p>
          <a:endParaRPr lang="en-US"/>
        </a:p>
      </dgm:t>
    </dgm:pt>
    <dgm:pt modelId="{35DFCA6C-6454-45D5-8E5F-1660703B4C77}">
      <dgm:prSet custT="1"/>
      <dgm:spPr/>
      <dgm:t>
        <a:bodyPr/>
        <a:lstStyle/>
        <a:p>
          <a:pPr rtl="0"/>
          <a:r>
            <a:rPr lang="en-US" sz="1600" smtClean="0"/>
            <a:t>Iterate, if necessary. This option can be used either before or after the evaluation stage.</a:t>
          </a:r>
          <a:endParaRPr lang="en-US" sz="1600"/>
        </a:p>
      </dgm:t>
    </dgm:pt>
    <dgm:pt modelId="{D2F07B08-73C9-4678-A272-EC52C74AAC12}" type="parTrans" cxnId="{2BF9240D-1BCC-4F6E-B582-FD480F6F8E53}">
      <dgm:prSet/>
      <dgm:spPr/>
      <dgm:t>
        <a:bodyPr/>
        <a:lstStyle/>
        <a:p>
          <a:endParaRPr lang="en-US"/>
        </a:p>
      </dgm:t>
    </dgm:pt>
    <dgm:pt modelId="{342A1313-A473-48B1-926A-EAD1E7884BCC}" type="sibTrans" cxnId="{2BF9240D-1BCC-4F6E-B582-FD480F6F8E53}">
      <dgm:prSet/>
      <dgm:spPr/>
      <dgm:t>
        <a:bodyPr/>
        <a:lstStyle/>
        <a:p>
          <a:endParaRPr lang="en-US"/>
        </a:p>
      </dgm:t>
    </dgm:pt>
    <dgm:pt modelId="{57FB320A-99F3-4993-99C5-B602DF4EAF65}" type="pres">
      <dgm:prSet presAssocID="{6F615958-BD8A-46CF-9FB7-AED08998E1AC}" presName="compositeShape" presStyleCnt="0">
        <dgm:presLayoutVars>
          <dgm:chMax val="7"/>
          <dgm:dir/>
          <dgm:resizeHandles val="exact"/>
        </dgm:presLayoutVars>
      </dgm:prSet>
      <dgm:spPr/>
      <dgm:t>
        <a:bodyPr/>
        <a:lstStyle/>
        <a:p>
          <a:endParaRPr lang="en-US"/>
        </a:p>
      </dgm:t>
    </dgm:pt>
    <dgm:pt modelId="{0B0060E7-1CF5-4FCC-8F73-467A36BA855F}" type="pres">
      <dgm:prSet presAssocID="{CAA26E62-FCF7-4F76-81E1-2022412E47F1}" presName="circ1" presStyleLbl="vennNode1" presStyleIdx="0" presStyleCnt="5"/>
      <dgm:spPr/>
    </dgm:pt>
    <dgm:pt modelId="{477C528F-278E-4974-B923-55F9436EE5EC}" type="pres">
      <dgm:prSet presAssocID="{CAA26E62-FCF7-4F76-81E1-2022412E47F1}" presName="circ1Tx" presStyleLbl="revTx" presStyleIdx="0" presStyleCnt="0" custLinFactNeighborY="5750">
        <dgm:presLayoutVars>
          <dgm:chMax val="0"/>
          <dgm:chPref val="0"/>
          <dgm:bulletEnabled val="1"/>
        </dgm:presLayoutVars>
      </dgm:prSet>
      <dgm:spPr/>
      <dgm:t>
        <a:bodyPr/>
        <a:lstStyle/>
        <a:p>
          <a:endParaRPr lang="en-US"/>
        </a:p>
      </dgm:t>
    </dgm:pt>
    <dgm:pt modelId="{9671BCC8-B3C4-4FC5-B986-2114C57572BE}" type="pres">
      <dgm:prSet presAssocID="{DA7AD636-2A1C-4CDD-8C0D-336E88954487}" presName="circ2" presStyleLbl="vennNode1" presStyleIdx="1" presStyleCnt="5"/>
      <dgm:spPr/>
    </dgm:pt>
    <dgm:pt modelId="{ACA64383-DF4C-4022-97C2-E2452EC5834F}" type="pres">
      <dgm:prSet presAssocID="{DA7AD636-2A1C-4CDD-8C0D-336E88954487}" presName="circ2Tx" presStyleLbl="revTx" presStyleIdx="0" presStyleCnt="0" custLinFactNeighborY="5299">
        <dgm:presLayoutVars>
          <dgm:chMax val="0"/>
          <dgm:chPref val="0"/>
          <dgm:bulletEnabled val="1"/>
        </dgm:presLayoutVars>
      </dgm:prSet>
      <dgm:spPr/>
      <dgm:t>
        <a:bodyPr/>
        <a:lstStyle/>
        <a:p>
          <a:endParaRPr lang="en-US"/>
        </a:p>
      </dgm:t>
    </dgm:pt>
    <dgm:pt modelId="{36B08ACF-B24A-4B33-A1B4-DC38AC08EF08}" type="pres">
      <dgm:prSet presAssocID="{00D1B01B-8E3F-4D6E-ABB0-3ACF910B0C4E}" presName="circ3" presStyleLbl="vennNode1" presStyleIdx="2" presStyleCnt="5"/>
      <dgm:spPr/>
    </dgm:pt>
    <dgm:pt modelId="{35B25E67-1B60-4F3E-9D37-2F70CDF5869D}" type="pres">
      <dgm:prSet presAssocID="{00D1B01B-8E3F-4D6E-ABB0-3ACF910B0C4E}" presName="circ3Tx" presStyleLbl="revTx" presStyleIdx="0" presStyleCnt="0">
        <dgm:presLayoutVars>
          <dgm:chMax val="0"/>
          <dgm:chPref val="0"/>
          <dgm:bulletEnabled val="1"/>
        </dgm:presLayoutVars>
      </dgm:prSet>
      <dgm:spPr/>
      <dgm:t>
        <a:bodyPr/>
        <a:lstStyle/>
        <a:p>
          <a:endParaRPr lang="en-US"/>
        </a:p>
      </dgm:t>
    </dgm:pt>
    <dgm:pt modelId="{AC9E4D26-CA66-40B5-B722-A4D48680DCBF}" type="pres">
      <dgm:prSet presAssocID="{CADB0183-29B3-4945-8B5A-3141406BF902}" presName="circ4" presStyleLbl="vennNode1" presStyleIdx="3" presStyleCnt="5"/>
      <dgm:spPr/>
    </dgm:pt>
    <dgm:pt modelId="{67FFC05A-C9D3-4E8F-8BBD-715141BC0784}" type="pres">
      <dgm:prSet presAssocID="{CADB0183-29B3-4945-8B5A-3141406BF902}" presName="circ4Tx" presStyleLbl="revTx" presStyleIdx="0" presStyleCnt="0">
        <dgm:presLayoutVars>
          <dgm:chMax val="0"/>
          <dgm:chPref val="0"/>
          <dgm:bulletEnabled val="1"/>
        </dgm:presLayoutVars>
      </dgm:prSet>
      <dgm:spPr/>
      <dgm:t>
        <a:bodyPr/>
        <a:lstStyle/>
        <a:p>
          <a:endParaRPr lang="en-US"/>
        </a:p>
      </dgm:t>
    </dgm:pt>
    <dgm:pt modelId="{3BB06797-AE32-4BD9-9B67-FD7148BEE082}" type="pres">
      <dgm:prSet presAssocID="{35DFCA6C-6454-45D5-8E5F-1660703B4C77}" presName="circ5" presStyleLbl="vennNode1" presStyleIdx="4" presStyleCnt="5"/>
      <dgm:spPr/>
    </dgm:pt>
    <dgm:pt modelId="{42E1CBB9-6852-4920-BEF6-62265FD6C2B6}" type="pres">
      <dgm:prSet presAssocID="{35DFCA6C-6454-45D5-8E5F-1660703B4C77}" presName="circ5Tx" presStyleLbl="revTx" presStyleIdx="0" presStyleCnt="0">
        <dgm:presLayoutVars>
          <dgm:chMax val="0"/>
          <dgm:chPref val="0"/>
          <dgm:bulletEnabled val="1"/>
        </dgm:presLayoutVars>
      </dgm:prSet>
      <dgm:spPr/>
      <dgm:t>
        <a:bodyPr/>
        <a:lstStyle/>
        <a:p>
          <a:endParaRPr lang="en-US"/>
        </a:p>
      </dgm:t>
    </dgm:pt>
  </dgm:ptLst>
  <dgm:cxnLst>
    <dgm:cxn modelId="{D47BED2F-8B1A-4E73-9EBA-45154F55D166}" srcId="{6F615958-BD8A-46CF-9FB7-AED08998E1AC}" destId="{00D1B01B-8E3F-4D6E-ABB0-3ACF910B0C4E}" srcOrd="2" destOrd="0" parTransId="{F053F07A-F730-4D70-AD5C-36FB0CE3D967}" sibTransId="{94839CC5-014F-4F71-813A-62CD7F2C1414}"/>
    <dgm:cxn modelId="{A9B7BED9-7667-4E39-809A-2B468A7D313C}" srcId="{6F615958-BD8A-46CF-9FB7-AED08998E1AC}" destId="{CADB0183-29B3-4945-8B5A-3141406BF902}" srcOrd="3" destOrd="0" parTransId="{EAEE1FB2-0768-4F2A-8A33-6F2679D61D0C}" sibTransId="{8985AEEC-AC13-44C0-97B5-7219CF0EFA1F}"/>
    <dgm:cxn modelId="{2C051883-75A7-48A2-9DBF-48E003C1399F}" type="presOf" srcId="{00D1B01B-8E3F-4D6E-ABB0-3ACF910B0C4E}" destId="{35B25E67-1B60-4F3E-9D37-2F70CDF5869D}" srcOrd="0" destOrd="0" presId="urn:microsoft.com/office/officeart/2005/8/layout/venn1"/>
    <dgm:cxn modelId="{341210F7-AE36-4107-9471-F9317ACCBF8C}" type="presOf" srcId="{35DFCA6C-6454-45D5-8E5F-1660703B4C77}" destId="{42E1CBB9-6852-4920-BEF6-62265FD6C2B6}" srcOrd="0" destOrd="0" presId="urn:microsoft.com/office/officeart/2005/8/layout/venn1"/>
    <dgm:cxn modelId="{A11441B2-9715-45A7-9ECA-AF0039837C0C}" type="presOf" srcId="{CAA26E62-FCF7-4F76-81E1-2022412E47F1}" destId="{477C528F-278E-4974-B923-55F9436EE5EC}" srcOrd="0" destOrd="0" presId="urn:microsoft.com/office/officeart/2005/8/layout/venn1"/>
    <dgm:cxn modelId="{BF3D59F3-B987-4D27-A7F7-F566F281DE96}" type="presOf" srcId="{CADB0183-29B3-4945-8B5A-3141406BF902}" destId="{67FFC05A-C9D3-4E8F-8BBD-715141BC0784}" srcOrd="0" destOrd="0" presId="urn:microsoft.com/office/officeart/2005/8/layout/venn1"/>
    <dgm:cxn modelId="{99B29747-084F-4A84-B4BD-9588EADF4BA9}" type="presOf" srcId="{6F615958-BD8A-46CF-9FB7-AED08998E1AC}" destId="{57FB320A-99F3-4993-99C5-B602DF4EAF65}" srcOrd="0" destOrd="0" presId="urn:microsoft.com/office/officeart/2005/8/layout/venn1"/>
    <dgm:cxn modelId="{509A0D33-31A1-4879-9E2C-00950C5A28B0}" type="presOf" srcId="{DA7AD636-2A1C-4CDD-8C0D-336E88954487}" destId="{ACA64383-DF4C-4022-97C2-E2452EC5834F}" srcOrd="0" destOrd="0" presId="urn:microsoft.com/office/officeart/2005/8/layout/venn1"/>
    <dgm:cxn modelId="{2BF9240D-1BCC-4F6E-B582-FD480F6F8E53}" srcId="{6F615958-BD8A-46CF-9FB7-AED08998E1AC}" destId="{35DFCA6C-6454-45D5-8E5F-1660703B4C77}" srcOrd="4" destOrd="0" parTransId="{D2F07B08-73C9-4678-A272-EC52C74AAC12}" sibTransId="{342A1313-A473-48B1-926A-EAD1E7884BCC}"/>
    <dgm:cxn modelId="{30C8B441-528D-4ADE-95B0-DE2A9CE051B0}" srcId="{6F615958-BD8A-46CF-9FB7-AED08998E1AC}" destId="{CAA26E62-FCF7-4F76-81E1-2022412E47F1}" srcOrd="0" destOrd="0" parTransId="{7BAE1E76-602D-4520-90F6-A44FC97D395F}" sibTransId="{60B7AE81-6E99-4E95-9C91-B6C9B4E424C6}"/>
    <dgm:cxn modelId="{A58F978B-A2C6-408E-BD90-E9C3A03610AA}" srcId="{6F615958-BD8A-46CF-9FB7-AED08998E1AC}" destId="{DA7AD636-2A1C-4CDD-8C0D-336E88954487}" srcOrd="1" destOrd="0" parTransId="{53334266-9A36-4B70-BEEE-6D000D797E04}" sibTransId="{B2A1F603-87EC-43F8-84C9-962F88E4C4FC}"/>
    <dgm:cxn modelId="{04B69114-A7D6-4439-88D5-1264A24CD5B8}" type="presParOf" srcId="{57FB320A-99F3-4993-99C5-B602DF4EAF65}" destId="{0B0060E7-1CF5-4FCC-8F73-467A36BA855F}" srcOrd="0" destOrd="0" presId="urn:microsoft.com/office/officeart/2005/8/layout/venn1"/>
    <dgm:cxn modelId="{69469BF0-B223-4E0E-B046-1B8EEF6DE6FD}" type="presParOf" srcId="{57FB320A-99F3-4993-99C5-B602DF4EAF65}" destId="{477C528F-278E-4974-B923-55F9436EE5EC}" srcOrd="1" destOrd="0" presId="urn:microsoft.com/office/officeart/2005/8/layout/venn1"/>
    <dgm:cxn modelId="{B29C7F63-0F64-46B0-B118-CCF339EE2EF8}" type="presParOf" srcId="{57FB320A-99F3-4993-99C5-B602DF4EAF65}" destId="{9671BCC8-B3C4-4FC5-B986-2114C57572BE}" srcOrd="2" destOrd="0" presId="urn:microsoft.com/office/officeart/2005/8/layout/venn1"/>
    <dgm:cxn modelId="{BCA1B77A-A48A-467A-8217-14E55EA2C8D3}" type="presParOf" srcId="{57FB320A-99F3-4993-99C5-B602DF4EAF65}" destId="{ACA64383-DF4C-4022-97C2-E2452EC5834F}" srcOrd="3" destOrd="0" presId="urn:microsoft.com/office/officeart/2005/8/layout/venn1"/>
    <dgm:cxn modelId="{B1D766D8-7201-47E1-9299-06DBEA283207}" type="presParOf" srcId="{57FB320A-99F3-4993-99C5-B602DF4EAF65}" destId="{36B08ACF-B24A-4B33-A1B4-DC38AC08EF08}" srcOrd="4" destOrd="0" presId="urn:microsoft.com/office/officeart/2005/8/layout/venn1"/>
    <dgm:cxn modelId="{5AF253BC-A57D-4A86-94F9-70022E41EF55}" type="presParOf" srcId="{57FB320A-99F3-4993-99C5-B602DF4EAF65}" destId="{35B25E67-1B60-4F3E-9D37-2F70CDF5869D}" srcOrd="5" destOrd="0" presId="urn:microsoft.com/office/officeart/2005/8/layout/venn1"/>
    <dgm:cxn modelId="{228BEA95-8707-4F15-B71A-2FACFC3DF9CB}" type="presParOf" srcId="{57FB320A-99F3-4993-99C5-B602DF4EAF65}" destId="{AC9E4D26-CA66-40B5-B722-A4D48680DCBF}" srcOrd="6" destOrd="0" presId="urn:microsoft.com/office/officeart/2005/8/layout/venn1"/>
    <dgm:cxn modelId="{0AFC64A7-0627-49F4-8710-CC3C33357311}" type="presParOf" srcId="{57FB320A-99F3-4993-99C5-B602DF4EAF65}" destId="{67FFC05A-C9D3-4E8F-8BBD-715141BC0784}" srcOrd="7" destOrd="0" presId="urn:microsoft.com/office/officeart/2005/8/layout/venn1"/>
    <dgm:cxn modelId="{9B8C743D-4064-44C9-B296-F5877BFE860D}" type="presParOf" srcId="{57FB320A-99F3-4993-99C5-B602DF4EAF65}" destId="{3BB06797-AE32-4BD9-9B67-FD7148BEE082}" srcOrd="8" destOrd="0" presId="urn:microsoft.com/office/officeart/2005/8/layout/venn1"/>
    <dgm:cxn modelId="{0EBF58BB-95A8-4E8F-B810-29C2EE350D4A}" type="presParOf" srcId="{57FB320A-99F3-4993-99C5-B602DF4EAF65}" destId="{42E1CBB9-6852-4920-BEF6-62265FD6C2B6}"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A75D6F7-349F-40AA-949D-9771BAFFE3F2}" type="doc">
      <dgm:prSet loTypeId="urn:microsoft.com/office/officeart/2005/8/layout/venn1" loCatId="relationship" qsTypeId="urn:microsoft.com/office/officeart/2005/8/quickstyle/3d1" qsCatId="3D" csTypeId="urn:microsoft.com/office/officeart/2005/8/colors/colorful4" csCatId="colorful"/>
      <dgm:spPr/>
      <dgm:t>
        <a:bodyPr/>
        <a:lstStyle/>
        <a:p>
          <a:endParaRPr lang="en-US"/>
        </a:p>
      </dgm:t>
    </dgm:pt>
    <dgm:pt modelId="{28A85C81-08EE-439F-AB9F-A2757772694B}">
      <dgm:prSet/>
      <dgm:spPr/>
      <dgm:t>
        <a:bodyPr/>
        <a:lstStyle/>
        <a:p>
          <a:pPr rtl="0"/>
          <a:r>
            <a:rPr lang="en-US" i="1" smtClean="0"/>
            <a:t>The Waterfall Lifecycle Model</a:t>
          </a:r>
          <a:endParaRPr lang="en-US"/>
        </a:p>
      </dgm:t>
    </dgm:pt>
    <dgm:pt modelId="{C9F9C2BD-56E9-4705-8DF7-B326D6992195}" type="parTrans" cxnId="{2BEC407A-8AA1-4851-8EE6-391A2727E39F}">
      <dgm:prSet/>
      <dgm:spPr/>
      <dgm:t>
        <a:bodyPr/>
        <a:lstStyle/>
        <a:p>
          <a:endParaRPr lang="en-US"/>
        </a:p>
      </dgm:t>
    </dgm:pt>
    <dgm:pt modelId="{8D20C4DE-3624-40F9-9C75-873B112BDD4E}" type="sibTrans" cxnId="{2BEC407A-8AA1-4851-8EE6-391A2727E39F}">
      <dgm:prSet/>
      <dgm:spPr/>
      <dgm:t>
        <a:bodyPr/>
        <a:lstStyle/>
        <a:p>
          <a:endParaRPr lang="en-US"/>
        </a:p>
      </dgm:t>
    </dgm:pt>
    <dgm:pt modelId="{39C926D7-C272-46EA-A8B8-00866A29D72F}">
      <dgm:prSet/>
      <dgm:spPr/>
      <dgm:t>
        <a:bodyPr/>
        <a:lstStyle/>
        <a:p>
          <a:pPr rtl="0"/>
          <a:r>
            <a:rPr lang="en-US" i="1" smtClean="0"/>
            <a:t>The Spiral Lifecycle Model</a:t>
          </a:r>
          <a:endParaRPr lang="en-US"/>
        </a:p>
      </dgm:t>
    </dgm:pt>
    <dgm:pt modelId="{20081D2E-48A7-4319-97D1-3F917A74CD89}" type="parTrans" cxnId="{515944F8-DEBC-4F06-B122-3C01A28DE1E0}">
      <dgm:prSet/>
      <dgm:spPr/>
      <dgm:t>
        <a:bodyPr/>
        <a:lstStyle/>
        <a:p>
          <a:endParaRPr lang="en-US"/>
        </a:p>
      </dgm:t>
    </dgm:pt>
    <dgm:pt modelId="{25A7FB3D-CB27-4D7A-974B-BD87D7C82E47}" type="sibTrans" cxnId="{515944F8-DEBC-4F06-B122-3C01A28DE1E0}">
      <dgm:prSet/>
      <dgm:spPr/>
      <dgm:t>
        <a:bodyPr/>
        <a:lstStyle/>
        <a:p>
          <a:endParaRPr lang="en-US"/>
        </a:p>
      </dgm:t>
    </dgm:pt>
    <dgm:pt modelId="{55C61B65-18D2-4452-BE1A-4534BE3A9EB3}">
      <dgm:prSet/>
      <dgm:spPr/>
      <dgm:t>
        <a:bodyPr/>
        <a:lstStyle/>
        <a:p>
          <a:pPr rtl="0"/>
          <a:r>
            <a:rPr lang="en-US" i="1" smtClean="0"/>
            <a:t>Rapid Application Development (RAD)</a:t>
          </a:r>
          <a:endParaRPr lang="en-US"/>
        </a:p>
      </dgm:t>
    </dgm:pt>
    <dgm:pt modelId="{0BA761BA-6810-4C10-A0C7-D0AFDF1145A6}" type="parTrans" cxnId="{264A4465-1E68-47D2-8E8F-DD6F5EAABA03}">
      <dgm:prSet/>
      <dgm:spPr/>
      <dgm:t>
        <a:bodyPr/>
        <a:lstStyle/>
        <a:p>
          <a:endParaRPr lang="en-US"/>
        </a:p>
      </dgm:t>
    </dgm:pt>
    <dgm:pt modelId="{4098DCDF-74FE-441E-97E4-FD21F2C0560A}" type="sibTrans" cxnId="{264A4465-1E68-47D2-8E8F-DD6F5EAABA03}">
      <dgm:prSet/>
      <dgm:spPr/>
      <dgm:t>
        <a:bodyPr/>
        <a:lstStyle/>
        <a:p>
          <a:endParaRPr lang="en-US"/>
        </a:p>
      </dgm:t>
    </dgm:pt>
    <dgm:pt modelId="{3814C04E-5D9C-4105-B292-4275D5ECD760}">
      <dgm:prSet/>
      <dgm:spPr/>
      <dgm:t>
        <a:bodyPr/>
        <a:lstStyle/>
        <a:p>
          <a:pPr rtl="0"/>
          <a:r>
            <a:rPr lang="en-US" i="1" smtClean="0"/>
            <a:t>Systems Development Life Cycle</a:t>
          </a:r>
          <a:endParaRPr lang="en-US"/>
        </a:p>
      </dgm:t>
    </dgm:pt>
    <dgm:pt modelId="{19B8BA67-4292-4C62-99AE-CE52C3CE69A9}" type="parTrans" cxnId="{DA04C68B-E117-40AC-9F95-0397E1259D40}">
      <dgm:prSet/>
      <dgm:spPr/>
      <dgm:t>
        <a:bodyPr/>
        <a:lstStyle/>
        <a:p>
          <a:endParaRPr lang="en-US"/>
        </a:p>
      </dgm:t>
    </dgm:pt>
    <dgm:pt modelId="{54DBCC92-AE93-4CB1-B975-96193FE1319C}" type="sibTrans" cxnId="{DA04C68B-E117-40AC-9F95-0397E1259D40}">
      <dgm:prSet/>
      <dgm:spPr/>
      <dgm:t>
        <a:bodyPr/>
        <a:lstStyle/>
        <a:p>
          <a:endParaRPr lang="en-US"/>
        </a:p>
      </dgm:t>
    </dgm:pt>
    <dgm:pt modelId="{3FA30B8D-57E0-47EE-83CD-5F3EB254B320}">
      <dgm:prSet/>
      <dgm:spPr/>
      <dgm:t>
        <a:bodyPr/>
        <a:lstStyle/>
        <a:p>
          <a:pPr rtl="0"/>
          <a:r>
            <a:rPr lang="en-US" i="1" smtClean="0"/>
            <a:t>The Star Lifecycle Model</a:t>
          </a:r>
          <a:endParaRPr lang="en-US"/>
        </a:p>
      </dgm:t>
    </dgm:pt>
    <dgm:pt modelId="{6D8E7763-DED6-4AF9-86B4-34901CDABABC}" type="parTrans" cxnId="{5CF60638-BAE8-466F-B4FC-0450517C3069}">
      <dgm:prSet/>
      <dgm:spPr/>
      <dgm:t>
        <a:bodyPr/>
        <a:lstStyle/>
        <a:p>
          <a:endParaRPr lang="en-US"/>
        </a:p>
      </dgm:t>
    </dgm:pt>
    <dgm:pt modelId="{C59171FE-9B48-40EE-8E08-1A3E114C7AE2}" type="sibTrans" cxnId="{5CF60638-BAE8-466F-B4FC-0450517C3069}">
      <dgm:prSet/>
      <dgm:spPr/>
      <dgm:t>
        <a:bodyPr/>
        <a:lstStyle/>
        <a:p>
          <a:endParaRPr lang="en-US"/>
        </a:p>
      </dgm:t>
    </dgm:pt>
    <dgm:pt modelId="{8334BB4B-F07F-468B-A793-B787E0E20ABB}">
      <dgm:prSet/>
      <dgm:spPr/>
      <dgm:t>
        <a:bodyPr/>
        <a:lstStyle/>
        <a:p>
          <a:pPr rtl="0"/>
          <a:r>
            <a:rPr lang="en-US" i="1" smtClean="0"/>
            <a:t>The Usability Engineering Lifecycle</a:t>
          </a:r>
          <a:endParaRPr lang="en-US"/>
        </a:p>
      </dgm:t>
    </dgm:pt>
    <dgm:pt modelId="{C94B1386-160A-4A11-ADB2-565E82CB3D12}" type="parTrans" cxnId="{69CFFEC0-358A-43F6-8345-5E43064B6022}">
      <dgm:prSet/>
      <dgm:spPr/>
      <dgm:t>
        <a:bodyPr/>
        <a:lstStyle/>
        <a:p>
          <a:endParaRPr lang="en-US"/>
        </a:p>
      </dgm:t>
    </dgm:pt>
    <dgm:pt modelId="{398C9806-DF96-4F21-B9ED-62CDA2C3AFCE}" type="sibTrans" cxnId="{69CFFEC0-358A-43F6-8345-5E43064B6022}">
      <dgm:prSet/>
      <dgm:spPr/>
      <dgm:t>
        <a:bodyPr/>
        <a:lstStyle/>
        <a:p>
          <a:endParaRPr lang="en-US"/>
        </a:p>
      </dgm:t>
    </dgm:pt>
    <dgm:pt modelId="{0E2B99F0-D017-4061-95D0-D969F3A4F839}" type="pres">
      <dgm:prSet presAssocID="{5A75D6F7-349F-40AA-949D-9771BAFFE3F2}" presName="compositeShape" presStyleCnt="0">
        <dgm:presLayoutVars>
          <dgm:chMax val="7"/>
          <dgm:dir/>
          <dgm:resizeHandles val="exact"/>
        </dgm:presLayoutVars>
      </dgm:prSet>
      <dgm:spPr/>
      <dgm:t>
        <a:bodyPr/>
        <a:lstStyle/>
        <a:p>
          <a:endParaRPr lang="en-US"/>
        </a:p>
      </dgm:t>
    </dgm:pt>
    <dgm:pt modelId="{FA3C8B4F-49E9-40FA-BA24-2375295F6674}" type="pres">
      <dgm:prSet presAssocID="{28A85C81-08EE-439F-AB9F-A2757772694B}" presName="circ1" presStyleLbl="vennNode1" presStyleIdx="0" presStyleCnt="6"/>
      <dgm:spPr/>
    </dgm:pt>
    <dgm:pt modelId="{20BA3493-FAA5-471D-8C57-3CFBFDAAEE49}" type="pres">
      <dgm:prSet presAssocID="{28A85C81-08EE-439F-AB9F-A2757772694B}" presName="circ1Tx" presStyleLbl="revTx" presStyleIdx="0" presStyleCnt="0">
        <dgm:presLayoutVars>
          <dgm:chMax val="0"/>
          <dgm:chPref val="0"/>
          <dgm:bulletEnabled val="1"/>
        </dgm:presLayoutVars>
      </dgm:prSet>
      <dgm:spPr/>
      <dgm:t>
        <a:bodyPr/>
        <a:lstStyle/>
        <a:p>
          <a:endParaRPr lang="en-US"/>
        </a:p>
      </dgm:t>
    </dgm:pt>
    <dgm:pt modelId="{8541C595-D41D-4DD9-A747-2495738723C2}" type="pres">
      <dgm:prSet presAssocID="{39C926D7-C272-46EA-A8B8-00866A29D72F}" presName="circ2" presStyleLbl="vennNode1" presStyleIdx="1" presStyleCnt="6"/>
      <dgm:spPr/>
    </dgm:pt>
    <dgm:pt modelId="{F30E9BB2-B033-4372-B77C-DA293127D738}" type="pres">
      <dgm:prSet presAssocID="{39C926D7-C272-46EA-A8B8-00866A29D72F}" presName="circ2Tx" presStyleLbl="revTx" presStyleIdx="0" presStyleCnt="0">
        <dgm:presLayoutVars>
          <dgm:chMax val="0"/>
          <dgm:chPref val="0"/>
          <dgm:bulletEnabled val="1"/>
        </dgm:presLayoutVars>
      </dgm:prSet>
      <dgm:spPr/>
      <dgm:t>
        <a:bodyPr/>
        <a:lstStyle/>
        <a:p>
          <a:endParaRPr lang="en-US"/>
        </a:p>
      </dgm:t>
    </dgm:pt>
    <dgm:pt modelId="{5A9D39E2-14E6-4E8E-9199-F74C5227EA55}" type="pres">
      <dgm:prSet presAssocID="{55C61B65-18D2-4452-BE1A-4534BE3A9EB3}" presName="circ3" presStyleLbl="vennNode1" presStyleIdx="2" presStyleCnt="6"/>
      <dgm:spPr/>
    </dgm:pt>
    <dgm:pt modelId="{8607C2FF-C3C6-4498-8805-751CEBB94111}" type="pres">
      <dgm:prSet presAssocID="{55C61B65-18D2-4452-BE1A-4534BE3A9EB3}" presName="circ3Tx" presStyleLbl="revTx" presStyleIdx="0" presStyleCnt="0">
        <dgm:presLayoutVars>
          <dgm:chMax val="0"/>
          <dgm:chPref val="0"/>
          <dgm:bulletEnabled val="1"/>
        </dgm:presLayoutVars>
      </dgm:prSet>
      <dgm:spPr/>
      <dgm:t>
        <a:bodyPr/>
        <a:lstStyle/>
        <a:p>
          <a:endParaRPr lang="en-US"/>
        </a:p>
      </dgm:t>
    </dgm:pt>
    <dgm:pt modelId="{4950DFFB-6E6A-4514-B0B5-FB0A4ECBD043}" type="pres">
      <dgm:prSet presAssocID="{3814C04E-5D9C-4105-B292-4275D5ECD760}" presName="circ4" presStyleLbl="vennNode1" presStyleIdx="3" presStyleCnt="6"/>
      <dgm:spPr/>
    </dgm:pt>
    <dgm:pt modelId="{DEC4A994-441C-4180-A493-6A7B99284078}" type="pres">
      <dgm:prSet presAssocID="{3814C04E-5D9C-4105-B292-4275D5ECD760}" presName="circ4Tx" presStyleLbl="revTx" presStyleIdx="0" presStyleCnt="0">
        <dgm:presLayoutVars>
          <dgm:chMax val="0"/>
          <dgm:chPref val="0"/>
          <dgm:bulletEnabled val="1"/>
        </dgm:presLayoutVars>
      </dgm:prSet>
      <dgm:spPr/>
      <dgm:t>
        <a:bodyPr/>
        <a:lstStyle/>
        <a:p>
          <a:endParaRPr lang="en-US"/>
        </a:p>
      </dgm:t>
    </dgm:pt>
    <dgm:pt modelId="{6B082315-DB13-4305-B41C-88C3EABB43D4}" type="pres">
      <dgm:prSet presAssocID="{3FA30B8D-57E0-47EE-83CD-5F3EB254B320}" presName="circ5" presStyleLbl="vennNode1" presStyleIdx="4" presStyleCnt="6"/>
      <dgm:spPr/>
    </dgm:pt>
    <dgm:pt modelId="{8087F127-A648-41F6-9388-4F7096B433D4}" type="pres">
      <dgm:prSet presAssocID="{3FA30B8D-57E0-47EE-83CD-5F3EB254B320}" presName="circ5Tx" presStyleLbl="revTx" presStyleIdx="0" presStyleCnt="0">
        <dgm:presLayoutVars>
          <dgm:chMax val="0"/>
          <dgm:chPref val="0"/>
          <dgm:bulletEnabled val="1"/>
        </dgm:presLayoutVars>
      </dgm:prSet>
      <dgm:spPr/>
      <dgm:t>
        <a:bodyPr/>
        <a:lstStyle/>
        <a:p>
          <a:endParaRPr lang="en-US"/>
        </a:p>
      </dgm:t>
    </dgm:pt>
    <dgm:pt modelId="{2FD4F87F-E120-4A27-94D8-EBAEBD0B3842}" type="pres">
      <dgm:prSet presAssocID="{8334BB4B-F07F-468B-A793-B787E0E20ABB}" presName="circ6" presStyleLbl="vennNode1" presStyleIdx="5" presStyleCnt="6"/>
      <dgm:spPr/>
    </dgm:pt>
    <dgm:pt modelId="{389AE719-A8CF-4CE8-8A52-AF7D3B0F617F}" type="pres">
      <dgm:prSet presAssocID="{8334BB4B-F07F-468B-A793-B787E0E20ABB}" presName="circ6Tx" presStyleLbl="revTx" presStyleIdx="0" presStyleCnt="0">
        <dgm:presLayoutVars>
          <dgm:chMax val="0"/>
          <dgm:chPref val="0"/>
          <dgm:bulletEnabled val="1"/>
        </dgm:presLayoutVars>
      </dgm:prSet>
      <dgm:spPr/>
      <dgm:t>
        <a:bodyPr/>
        <a:lstStyle/>
        <a:p>
          <a:endParaRPr lang="en-US"/>
        </a:p>
      </dgm:t>
    </dgm:pt>
  </dgm:ptLst>
  <dgm:cxnLst>
    <dgm:cxn modelId="{264A4465-1E68-47D2-8E8F-DD6F5EAABA03}" srcId="{5A75D6F7-349F-40AA-949D-9771BAFFE3F2}" destId="{55C61B65-18D2-4452-BE1A-4534BE3A9EB3}" srcOrd="2" destOrd="0" parTransId="{0BA761BA-6810-4C10-A0C7-D0AFDF1145A6}" sibTransId="{4098DCDF-74FE-441E-97E4-FD21F2C0560A}"/>
    <dgm:cxn modelId="{0C23B243-6049-4B33-9A7B-08CBF9A3574B}" type="presOf" srcId="{3FA30B8D-57E0-47EE-83CD-5F3EB254B320}" destId="{8087F127-A648-41F6-9388-4F7096B433D4}" srcOrd="0" destOrd="0" presId="urn:microsoft.com/office/officeart/2005/8/layout/venn1"/>
    <dgm:cxn modelId="{77F7BEE4-FC68-4B39-9002-4E48D3F47579}" type="presOf" srcId="{3814C04E-5D9C-4105-B292-4275D5ECD760}" destId="{DEC4A994-441C-4180-A493-6A7B99284078}" srcOrd="0" destOrd="0" presId="urn:microsoft.com/office/officeart/2005/8/layout/venn1"/>
    <dgm:cxn modelId="{69CFFEC0-358A-43F6-8345-5E43064B6022}" srcId="{5A75D6F7-349F-40AA-949D-9771BAFFE3F2}" destId="{8334BB4B-F07F-468B-A793-B787E0E20ABB}" srcOrd="5" destOrd="0" parTransId="{C94B1386-160A-4A11-ADB2-565E82CB3D12}" sibTransId="{398C9806-DF96-4F21-B9ED-62CDA2C3AFCE}"/>
    <dgm:cxn modelId="{D1E9AD74-F628-4203-8A84-8F62574E8311}" type="presOf" srcId="{28A85C81-08EE-439F-AB9F-A2757772694B}" destId="{20BA3493-FAA5-471D-8C57-3CFBFDAAEE49}" srcOrd="0" destOrd="0" presId="urn:microsoft.com/office/officeart/2005/8/layout/venn1"/>
    <dgm:cxn modelId="{8DD8C043-9A10-43C7-9BD6-377A4B7A3B29}" type="presOf" srcId="{55C61B65-18D2-4452-BE1A-4534BE3A9EB3}" destId="{8607C2FF-C3C6-4498-8805-751CEBB94111}" srcOrd="0" destOrd="0" presId="urn:microsoft.com/office/officeart/2005/8/layout/venn1"/>
    <dgm:cxn modelId="{0F60DACC-DF3F-4D79-AA7B-0509ED518A17}" type="presOf" srcId="{39C926D7-C272-46EA-A8B8-00866A29D72F}" destId="{F30E9BB2-B033-4372-B77C-DA293127D738}" srcOrd="0" destOrd="0" presId="urn:microsoft.com/office/officeart/2005/8/layout/venn1"/>
    <dgm:cxn modelId="{5CF60638-BAE8-466F-B4FC-0450517C3069}" srcId="{5A75D6F7-349F-40AA-949D-9771BAFFE3F2}" destId="{3FA30B8D-57E0-47EE-83CD-5F3EB254B320}" srcOrd="4" destOrd="0" parTransId="{6D8E7763-DED6-4AF9-86B4-34901CDABABC}" sibTransId="{C59171FE-9B48-40EE-8E08-1A3E114C7AE2}"/>
    <dgm:cxn modelId="{2BEC407A-8AA1-4851-8EE6-391A2727E39F}" srcId="{5A75D6F7-349F-40AA-949D-9771BAFFE3F2}" destId="{28A85C81-08EE-439F-AB9F-A2757772694B}" srcOrd="0" destOrd="0" parTransId="{C9F9C2BD-56E9-4705-8DF7-B326D6992195}" sibTransId="{8D20C4DE-3624-40F9-9C75-873B112BDD4E}"/>
    <dgm:cxn modelId="{515944F8-DEBC-4F06-B122-3C01A28DE1E0}" srcId="{5A75D6F7-349F-40AA-949D-9771BAFFE3F2}" destId="{39C926D7-C272-46EA-A8B8-00866A29D72F}" srcOrd="1" destOrd="0" parTransId="{20081D2E-48A7-4319-97D1-3F917A74CD89}" sibTransId="{25A7FB3D-CB27-4D7A-974B-BD87D7C82E47}"/>
    <dgm:cxn modelId="{DA04C68B-E117-40AC-9F95-0397E1259D40}" srcId="{5A75D6F7-349F-40AA-949D-9771BAFFE3F2}" destId="{3814C04E-5D9C-4105-B292-4275D5ECD760}" srcOrd="3" destOrd="0" parTransId="{19B8BA67-4292-4C62-99AE-CE52C3CE69A9}" sibTransId="{54DBCC92-AE93-4CB1-B975-96193FE1319C}"/>
    <dgm:cxn modelId="{12225A35-D4CC-4E8E-B7D0-A8723409BDA4}" type="presOf" srcId="{8334BB4B-F07F-468B-A793-B787E0E20ABB}" destId="{389AE719-A8CF-4CE8-8A52-AF7D3B0F617F}" srcOrd="0" destOrd="0" presId="urn:microsoft.com/office/officeart/2005/8/layout/venn1"/>
    <dgm:cxn modelId="{25B9DC78-595E-4FB7-B6E2-6E3B14CAB4E0}" type="presOf" srcId="{5A75D6F7-349F-40AA-949D-9771BAFFE3F2}" destId="{0E2B99F0-D017-4061-95D0-D969F3A4F839}" srcOrd="0" destOrd="0" presId="urn:microsoft.com/office/officeart/2005/8/layout/venn1"/>
    <dgm:cxn modelId="{4FCF0CB0-CDB5-47C7-B6AD-38CD3291BCB2}" type="presParOf" srcId="{0E2B99F0-D017-4061-95D0-D969F3A4F839}" destId="{FA3C8B4F-49E9-40FA-BA24-2375295F6674}" srcOrd="0" destOrd="0" presId="urn:microsoft.com/office/officeart/2005/8/layout/venn1"/>
    <dgm:cxn modelId="{3BFAF17F-1D6B-456C-9F40-95093E02F472}" type="presParOf" srcId="{0E2B99F0-D017-4061-95D0-D969F3A4F839}" destId="{20BA3493-FAA5-471D-8C57-3CFBFDAAEE49}" srcOrd="1" destOrd="0" presId="urn:microsoft.com/office/officeart/2005/8/layout/venn1"/>
    <dgm:cxn modelId="{B0A50E77-8643-4C94-A635-F01AD9950299}" type="presParOf" srcId="{0E2B99F0-D017-4061-95D0-D969F3A4F839}" destId="{8541C595-D41D-4DD9-A747-2495738723C2}" srcOrd="2" destOrd="0" presId="urn:microsoft.com/office/officeart/2005/8/layout/venn1"/>
    <dgm:cxn modelId="{8FCFBA08-1355-4F6D-983B-04F213C5F0C9}" type="presParOf" srcId="{0E2B99F0-D017-4061-95D0-D969F3A4F839}" destId="{F30E9BB2-B033-4372-B77C-DA293127D738}" srcOrd="3" destOrd="0" presId="urn:microsoft.com/office/officeart/2005/8/layout/venn1"/>
    <dgm:cxn modelId="{7B4726E9-EA7D-47C3-A314-F8999837CA09}" type="presParOf" srcId="{0E2B99F0-D017-4061-95D0-D969F3A4F839}" destId="{5A9D39E2-14E6-4E8E-9199-F74C5227EA55}" srcOrd="4" destOrd="0" presId="urn:microsoft.com/office/officeart/2005/8/layout/venn1"/>
    <dgm:cxn modelId="{3EEB4742-3247-4A06-8E8A-2EA4D86EC50E}" type="presParOf" srcId="{0E2B99F0-D017-4061-95D0-D969F3A4F839}" destId="{8607C2FF-C3C6-4498-8805-751CEBB94111}" srcOrd="5" destOrd="0" presId="urn:microsoft.com/office/officeart/2005/8/layout/venn1"/>
    <dgm:cxn modelId="{89D6A938-09ED-45CE-9C12-61A0725E6E9E}" type="presParOf" srcId="{0E2B99F0-D017-4061-95D0-D969F3A4F839}" destId="{4950DFFB-6E6A-4514-B0B5-FB0A4ECBD043}" srcOrd="6" destOrd="0" presId="urn:microsoft.com/office/officeart/2005/8/layout/venn1"/>
    <dgm:cxn modelId="{A88EFC06-71B4-4A9D-B917-CF9E765054B9}" type="presParOf" srcId="{0E2B99F0-D017-4061-95D0-D969F3A4F839}" destId="{DEC4A994-441C-4180-A493-6A7B99284078}" srcOrd="7" destOrd="0" presId="urn:microsoft.com/office/officeart/2005/8/layout/venn1"/>
    <dgm:cxn modelId="{4165460D-A3B5-4E24-9FC8-84E6387D7E81}" type="presParOf" srcId="{0E2B99F0-D017-4061-95D0-D969F3A4F839}" destId="{6B082315-DB13-4305-B41C-88C3EABB43D4}" srcOrd="8" destOrd="0" presId="urn:microsoft.com/office/officeart/2005/8/layout/venn1"/>
    <dgm:cxn modelId="{D283435F-F304-4C50-899B-83DBF1AEBA18}" type="presParOf" srcId="{0E2B99F0-D017-4061-95D0-D969F3A4F839}" destId="{8087F127-A648-41F6-9388-4F7096B433D4}" srcOrd="9" destOrd="0" presId="urn:microsoft.com/office/officeart/2005/8/layout/venn1"/>
    <dgm:cxn modelId="{EC91FAA8-FAF4-4FE1-BFF9-2DD13C659459}" type="presParOf" srcId="{0E2B99F0-D017-4061-95D0-D969F3A4F839}" destId="{2FD4F87F-E120-4A27-94D8-EBAEBD0B3842}" srcOrd="10" destOrd="0" presId="urn:microsoft.com/office/officeart/2005/8/layout/venn1"/>
    <dgm:cxn modelId="{27C4E231-2331-4E08-ACF0-C39A21DDC023}" type="presParOf" srcId="{0E2B99F0-D017-4061-95D0-D969F3A4F839}" destId="{389AE719-A8CF-4CE8-8A52-AF7D3B0F617F}"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CB9BA77-390C-421B-87DA-E9B06D083ABE}" type="doc">
      <dgm:prSet loTypeId="urn:microsoft.com/office/officeart/2005/8/layout/architecture+Icon" loCatId="hierarchy" qsTypeId="urn:microsoft.com/office/officeart/2005/8/quickstyle/3d1" qsCatId="3D" csTypeId="urn:microsoft.com/office/officeart/2005/8/colors/colorful5" csCatId="colorful"/>
      <dgm:spPr/>
      <dgm:t>
        <a:bodyPr/>
        <a:lstStyle/>
        <a:p>
          <a:endParaRPr lang="en-US"/>
        </a:p>
      </dgm:t>
    </dgm:pt>
    <dgm:pt modelId="{74CB5349-1497-4C97-AB99-C3B5DEC91721}">
      <dgm:prSet/>
      <dgm:spPr/>
      <dgm:t>
        <a:bodyPr/>
        <a:lstStyle/>
        <a:p>
          <a:pPr rtl="0"/>
          <a:r>
            <a:rPr lang="en-US" smtClean="0"/>
            <a:t>This </a:t>
          </a:r>
          <a:r>
            <a:rPr lang="en-US" i="1" smtClean="0"/>
            <a:t>The Waterfall Lifecycle Model </a:t>
          </a:r>
          <a:r>
            <a:rPr lang="en-US" smtClean="0"/>
            <a:t>is divided into five sequential stages, which may be described as follows: </a:t>
          </a:r>
          <a:endParaRPr lang="en-US"/>
        </a:p>
      </dgm:t>
    </dgm:pt>
    <dgm:pt modelId="{0A594D88-6C15-4283-B4C7-5A2E88470C4A}" type="parTrans" cxnId="{4EE4EAD6-D172-4107-A6DD-F801EEEB84FF}">
      <dgm:prSet/>
      <dgm:spPr/>
      <dgm:t>
        <a:bodyPr/>
        <a:lstStyle/>
        <a:p>
          <a:endParaRPr lang="en-US"/>
        </a:p>
      </dgm:t>
    </dgm:pt>
    <dgm:pt modelId="{08FC2939-481F-4893-B3C5-6EEA8CC7D642}" type="sibTrans" cxnId="{4EE4EAD6-D172-4107-A6DD-F801EEEB84FF}">
      <dgm:prSet/>
      <dgm:spPr/>
      <dgm:t>
        <a:bodyPr/>
        <a:lstStyle/>
        <a:p>
          <a:endParaRPr lang="en-US"/>
        </a:p>
      </dgm:t>
    </dgm:pt>
    <dgm:pt modelId="{F98BC4EE-766B-4BC3-BFF4-D03FC6BA4BFC}">
      <dgm:prSet/>
      <dgm:spPr/>
      <dgm:t>
        <a:bodyPr/>
        <a:lstStyle/>
        <a:p>
          <a:pPr rtl="0"/>
          <a:r>
            <a:rPr lang="en-US" b="1" smtClean="0"/>
            <a:t>Requirements Analysis</a:t>
          </a:r>
          <a:endParaRPr lang="en-US"/>
        </a:p>
      </dgm:t>
    </dgm:pt>
    <dgm:pt modelId="{4BF80ADA-F3DD-425D-82FB-A05F50E2894A}" type="parTrans" cxnId="{2BEE8703-B11E-49C1-A742-280BC83B9301}">
      <dgm:prSet/>
      <dgm:spPr/>
      <dgm:t>
        <a:bodyPr/>
        <a:lstStyle/>
        <a:p>
          <a:endParaRPr lang="en-US"/>
        </a:p>
      </dgm:t>
    </dgm:pt>
    <dgm:pt modelId="{3C60D6A5-02F8-4716-A519-E095C049A624}" type="sibTrans" cxnId="{2BEE8703-B11E-49C1-A742-280BC83B9301}">
      <dgm:prSet/>
      <dgm:spPr/>
      <dgm:t>
        <a:bodyPr/>
        <a:lstStyle/>
        <a:p>
          <a:endParaRPr lang="en-US"/>
        </a:p>
      </dgm:t>
    </dgm:pt>
    <dgm:pt modelId="{1FFCD0C5-C709-463A-B4D9-3C02E8F0D040}">
      <dgm:prSet/>
      <dgm:spPr/>
      <dgm:t>
        <a:bodyPr/>
        <a:lstStyle/>
        <a:p>
          <a:pPr rtl="0"/>
          <a:r>
            <a:rPr lang="en-US" b="1" smtClean="0"/>
            <a:t>Design</a:t>
          </a:r>
          <a:endParaRPr lang="en-US"/>
        </a:p>
      </dgm:t>
    </dgm:pt>
    <dgm:pt modelId="{DA3BFAE0-CC21-40BE-85D4-3C8F360B2F16}" type="parTrans" cxnId="{11287351-970C-4923-A866-0E581DD40A96}">
      <dgm:prSet/>
      <dgm:spPr/>
      <dgm:t>
        <a:bodyPr/>
        <a:lstStyle/>
        <a:p>
          <a:endParaRPr lang="en-US"/>
        </a:p>
      </dgm:t>
    </dgm:pt>
    <dgm:pt modelId="{F00FB281-ADD6-4F58-83C7-118A441602F8}" type="sibTrans" cxnId="{11287351-970C-4923-A866-0E581DD40A96}">
      <dgm:prSet/>
      <dgm:spPr/>
      <dgm:t>
        <a:bodyPr/>
        <a:lstStyle/>
        <a:p>
          <a:endParaRPr lang="en-US"/>
        </a:p>
      </dgm:t>
    </dgm:pt>
    <dgm:pt modelId="{A0047EBF-7D27-4D02-A3C5-85BC4B703717}">
      <dgm:prSet/>
      <dgm:spPr/>
      <dgm:t>
        <a:bodyPr/>
        <a:lstStyle/>
        <a:p>
          <a:pPr rtl="0"/>
          <a:r>
            <a:rPr lang="en-US" b="1" smtClean="0"/>
            <a:t>Code</a:t>
          </a:r>
          <a:endParaRPr lang="en-US"/>
        </a:p>
      </dgm:t>
    </dgm:pt>
    <dgm:pt modelId="{CC61BD1E-B9CD-42B1-9205-B171D292B8DE}" type="parTrans" cxnId="{9C560535-0B93-4532-8AD2-ABA431ADA04F}">
      <dgm:prSet/>
      <dgm:spPr/>
      <dgm:t>
        <a:bodyPr/>
        <a:lstStyle/>
        <a:p>
          <a:endParaRPr lang="en-US"/>
        </a:p>
      </dgm:t>
    </dgm:pt>
    <dgm:pt modelId="{2AD74A98-4587-48E6-9F1A-61F48C2EE0C2}" type="sibTrans" cxnId="{9C560535-0B93-4532-8AD2-ABA431ADA04F}">
      <dgm:prSet/>
      <dgm:spPr/>
      <dgm:t>
        <a:bodyPr/>
        <a:lstStyle/>
        <a:p>
          <a:endParaRPr lang="en-US"/>
        </a:p>
      </dgm:t>
    </dgm:pt>
    <dgm:pt modelId="{1F8B4744-0038-4BFF-AD62-949F11B3FE95}">
      <dgm:prSet/>
      <dgm:spPr/>
      <dgm:t>
        <a:bodyPr/>
        <a:lstStyle/>
        <a:p>
          <a:pPr rtl="0"/>
          <a:r>
            <a:rPr lang="en-US" b="1" smtClean="0"/>
            <a:t>Test</a:t>
          </a:r>
          <a:endParaRPr lang="en-US"/>
        </a:p>
      </dgm:t>
    </dgm:pt>
    <dgm:pt modelId="{2C0B8640-8BEA-430D-B210-7F8C9E0546F5}" type="parTrans" cxnId="{149C86E3-A696-4BE7-9AF8-7DB13CB2D233}">
      <dgm:prSet/>
      <dgm:spPr/>
      <dgm:t>
        <a:bodyPr/>
        <a:lstStyle/>
        <a:p>
          <a:endParaRPr lang="en-US"/>
        </a:p>
      </dgm:t>
    </dgm:pt>
    <dgm:pt modelId="{C4C8500A-ECBE-45A7-BAE3-590AFD234A0F}" type="sibTrans" cxnId="{149C86E3-A696-4BE7-9AF8-7DB13CB2D233}">
      <dgm:prSet/>
      <dgm:spPr/>
      <dgm:t>
        <a:bodyPr/>
        <a:lstStyle/>
        <a:p>
          <a:endParaRPr lang="en-US"/>
        </a:p>
      </dgm:t>
    </dgm:pt>
    <dgm:pt modelId="{3787497A-833F-402F-9B38-E6017AED2CC0}">
      <dgm:prSet/>
      <dgm:spPr/>
      <dgm:t>
        <a:bodyPr/>
        <a:lstStyle/>
        <a:p>
          <a:pPr rtl="0"/>
          <a:r>
            <a:rPr lang="en-US" b="1" smtClean="0"/>
            <a:t>Maintenance</a:t>
          </a:r>
          <a:endParaRPr lang="en-US"/>
        </a:p>
      </dgm:t>
    </dgm:pt>
    <dgm:pt modelId="{FE7EFF37-0238-49DB-AEC3-9EE5CB6D8B0E}" type="parTrans" cxnId="{C70B864C-8079-4A9A-A4D0-35D71F293FD8}">
      <dgm:prSet/>
      <dgm:spPr/>
      <dgm:t>
        <a:bodyPr/>
        <a:lstStyle/>
        <a:p>
          <a:endParaRPr lang="en-US"/>
        </a:p>
      </dgm:t>
    </dgm:pt>
    <dgm:pt modelId="{8B976EA7-06BF-4DAD-BF75-9896116D5D3A}" type="sibTrans" cxnId="{C70B864C-8079-4A9A-A4D0-35D71F293FD8}">
      <dgm:prSet/>
      <dgm:spPr/>
      <dgm:t>
        <a:bodyPr/>
        <a:lstStyle/>
        <a:p>
          <a:endParaRPr lang="en-US"/>
        </a:p>
      </dgm:t>
    </dgm:pt>
    <dgm:pt modelId="{7F87E5E8-1146-4DFF-A613-6640EC007BE8}" type="pres">
      <dgm:prSet presAssocID="{8CB9BA77-390C-421B-87DA-E9B06D083ABE}" presName="Name0" presStyleCnt="0">
        <dgm:presLayoutVars>
          <dgm:chPref val="1"/>
          <dgm:dir/>
          <dgm:animOne val="branch"/>
          <dgm:animLvl val="lvl"/>
          <dgm:resizeHandles/>
        </dgm:presLayoutVars>
      </dgm:prSet>
      <dgm:spPr/>
      <dgm:t>
        <a:bodyPr/>
        <a:lstStyle/>
        <a:p>
          <a:endParaRPr lang="en-US"/>
        </a:p>
      </dgm:t>
    </dgm:pt>
    <dgm:pt modelId="{8ECAF755-DD7B-4160-B102-BBAF5227ED02}" type="pres">
      <dgm:prSet presAssocID="{74CB5349-1497-4C97-AB99-C3B5DEC91721}" presName="vertOne" presStyleCnt="0"/>
      <dgm:spPr/>
    </dgm:pt>
    <dgm:pt modelId="{D690E320-01F3-4781-B5A7-EB630B979146}" type="pres">
      <dgm:prSet presAssocID="{74CB5349-1497-4C97-AB99-C3B5DEC91721}" presName="txOne" presStyleLbl="node0" presStyleIdx="0" presStyleCnt="1">
        <dgm:presLayoutVars>
          <dgm:chPref val="3"/>
        </dgm:presLayoutVars>
      </dgm:prSet>
      <dgm:spPr/>
      <dgm:t>
        <a:bodyPr/>
        <a:lstStyle/>
        <a:p>
          <a:endParaRPr lang="en-US"/>
        </a:p>
      </dgm:t>
    </dgm:pt>
    <dgm:pt modelId="{DB89E34F-C1FD-4630-9FFC-4DE92857DB8E}" type="pres">
      <dgm:prSet presAssocID="{74CB5349-1497-4C97-AB99-C3B5DEC91721}" presName="parTransOne" presStyleCnt="0"/>
      <dgm:spPr/>
    </dgm:pt>
    <dgm:pt modelId="{CEDEC430-B0E4-41DC-9146-C543A253E492}" type="pres">
      <dgm:prSet presAssocID="{74CB5349-1497-4C97-AB99-C3B5DEC91721}" presName="horzOne" presStyleCnt="0"/>
      <dgm:spPr/>
    </dgm:pt>
    <dgm:pt modelId="{9D7EC952-1D0C-4990-BB0F-E1EF8B9F8E50}" type="pres">
      <dgm:prSet presAssocID="{F98BC4EE-766B-4BC3-BFF4-D03FC6BA4BFC}" presName="vertTwo" presStyleCnt="0"/>
      <dgm:spPr/>
    </dgm:pt>
    <dgm:pt modelId="{51B92A72-D566-4BB3-88A7-BA4EEA675C37}" type="pres">
      <dgm:prSet presAssocID="{F98BC4EE-766B-4BC3-BFF4-D03FC6BA4BFC}" presName="txTwo" presStyleLbl="node2" presStyleIdx="0" presStyleCnt="5">
        <dgm:presLayoutVars>
          <dgm:chPref val="3"/>
        </dgm:presLayoutVars>
      </dgm:prSet>
      <dgm:spPr/>
      <dgm:t>
        <a:bodyPr/>
        <a:lstStyle/>
        <a:p>
          <a:endParaRPr lang="en-US"/>
        </a:p>
      </dgm:t>
    </dgm:pt>
    <dgm:pt modelId="{BB4751CF-B3D3-4D2C-9AEE-E5B7B13B883F}" type="pres">
      <dgm:prSet presAssocID="{F98BC4EE-766B-4BC3-BFF4-D03FC6BA4BFC}" presName="horzTwo" presStyleCnt="0"/>
      <dgm:spPr/>
    </dgm:pt>
    <dgm:pt modelId="{B3C318AA-19D1-4DD8-8C87-AF100CE3AB70}" type="pres">
      <dgm:prSet presAssocID="{3C60D6A5-02F8-4716-A519-E095C049A624}" presName="sibSpaceTwo" presStyleCnt="0"/>
      <dgm:spPr/>
    </dgm:pt>
    <dgm:pt modelId="{A089FE7F-4538-4D13-B1CC-178033465D5D}" type="pres">
      <dgm:prSet presAssocID="{1FFCD0C5-C709-463A-B4D9-3C02E8F0D040}" presName="vertTwo" presStyleCnt="0"/>
      <dgm:spPr/>
    </dgm:pt>
    <dgm:pt modelId="{3E3FB60C-6609-4924-9655-F75B8676090A}" type="pres">
      <dgm:prSet presAssocID="{1FFCD0C5-C709-463A-B4D9-3C02E8F0D040}" presName="txTwo" presStyleLbl="node2" presStyleIdx="1" presStyleCnt="5">
        <dgm:presLayoutVars>
          <dgm:chPref val="3"/>
        </dgm:presLayoutVars>
      </dgm:prSet>
      <dgm:spPr/>
      <dgm:t>
        <a:bodyPr/>
        <a:lstStyle/>
        <a:p>
          <a:endParaRPr lang="en-US"/>
        </a:p>
      </dgm:t>
    </dgm:pt>
    <dgm:pt modelId="{45DE84E9-AACE-46E7-BA76-9FC7BD41F2C1}" type="pres">
      <dgm:prSet presAssocID="{1FFCD0C5-C709-463A-B4D9-3C02E8F0D040}" presName="horzTwo" presStyleCnt="0"/>
      <dgm:spPr/>
    </dgm:pt>
    <dgm:pt modelId="{02D122BA-7BD6-4368-B3CB-CC447BAB3F1A}" type="pres">
      <dgm:prSet presAssocID="{F00FB281-ADD6-4F58-83C7-118A441602F8}" presName="sibSpaceTwo" presStyleCnt="0"/>
      <dgm:spPr/>
    </dgm:pt>
    <dgm:pt modelId="{0C4058FE-995B-472E-B796-DA933C770AFE}" type="pres">
      <dgm:prSet presAssocID="{A0047EBF-7D27-4D02-A3C5-85BC4B703717}" presName="vertTwo" presStyleCnt="0"/>
      <dgm:spPr/>
    </dgm:pt>
    <dgm:pt modelId="{CF89E145-9275-4C7A-A15A-3F8BAD0FE834}" type="pres">
      <dgm:prSet presAssocID="{A0047EBF-7D27-4D02-A3C5-85BC4B703717}" presName="txTwo" presStyleLbl="node2" presStyleIdx="2" presStyleCnt="5">
        <dgm:presLayoutVars>
          <dgm:chPref val="3"/>
        </dgm:presLayoutVars>
      </dgm:prSet>
      <dgm:spPr/>
      <dgm:t>
        <a:bodyPr/>
        <a:lstStyle/>
        <a:p>
          <a:endParaRPr lang="en-US"/>
        </a:p>
      </dgm:t>
    </dgm:pt>
    <dgm:pt modelId="{C3980783-2AB7-4BD2-9CDC-734BCF149984}" type="pres">
      <dgm:prSet presAssocID="{A0047EBF-7D27-4D02-A3C5-85BC4B703717}" presName="horzTwo" presStyleCnt="0"/>
      <dgm:spPr/>
    </dgm:pt>
    <dgm:pt modelId="{6D8C917E-F5E3-4D30-A7EB-D5FC2DD3CED0}" type="pres">
      <dgm:prSet presAssocID="{2AD74A98-4587-48E6-9F1A-61F48C2EE0C2}" presName="sibSpaceTwo" presStyleCnt="0"/>
      <dgm:spPr/>
    </dgm:pt>
    <dgm:pt modelId="{8CA93756-8138-4A8E-8836-22AA62DFF899}" type="pres">
      <dgm:prSet presAssocID="{1F8B4744-0038-4BFF-AD62-949F11B3FE95}" presName="vertTwo" presStyleCnt="0"/>
      <dgm:spPr/>
    </dgm:pt>
    <dgm:pt modelId="{A6BF0D7B-8CE7-4B72-A857-7ACECB8B2CF7}" type="pres">
      <dgm:prSet presAssocID="{1F8B4744-0038-4BFF-AD62-949F11B3FE95}" presName="txTwo" presStyleLbl="node2" presStyleIdx="3" presStyleCnt="5">
        <dgm:presLayoutVars>
          <dgm:chPref val="3"/>
        </dgm:presLayoutVars>
      </dgm:prSet>
      <dgm:spPr/>
      <dgm:t>
        <a:bodyPr/>
        <a:lstStyle/>
        <a:p>
          <a:endParaRPr lang="en-US"/>
        </a:p>
      </dgm:t>
    </dgm:pt>
    <dgm:pt modelId="{AD339A22-0B40-48F7-8403-CE637456C534}" type="pres">
      <dgm:prSet presAssocID="{1F8B4744-0038-4BFF-AD62-949F11B3FE95}" presName="horzTwo" presStyleCnt="0"/>
      <dgm:spPr/>
    </dgm:pt>
    <dgm:pt modelId="{29364DD7-73F9-47FB-8A55-B8772825F58F}" type="pres">
      <dgm:prSet presAssocID="{C4C8500A-ECBE-45A7-BAE3-590AFD234A0F}" presName="sibSpaceTwo" presStyleCnt="0"/>
      <dgm:spPr/>
    </dgm:pt>
    <dgm:pt modelId="{8D3E2040-DA16-4C81-9D05-CE41C3CA72B9}" type="pres">
      <dgm:prSet presAssocID="{3787497A-833F-402F-9B38-E6017AED2CC0}" presName="vertTwo" presStyleCnt="0"/>
      <dgm:spPr/>
    </dgm:pt>
    <dgm:pt modelId="{0B1B1EAA-7165-4806-B786-A3D6AB6A90AC}" type="pres">
      <dgm:prSet presAssocID="{3787497A-833F-402F-9B38-E6017AED2CC0}" presName="txTwo" presStyleLbl="node2" presStyleIdx="4" presStyleCnt="5">
        <dgm:presLayoutVars>
          <dgm:chPref val="3"/>
        </dgm:presLayoutVars>
      </dgm:prSet>
      <dgm:spPr/>
      <dgm:t>
        <a:bodyPr/>
        <a:lstStyle/>
        <a:p>
          <a:endParaRPr lang="en-US"/>
        </a:p>
      </dgm:t>
    </dgm:pt>
    <dgm:pt modelId="{CC69C4D2-8C04-437F-834F-95F64D8B9E51}" type="pres">
      <dgm:prSet presAssocID="{3787497A-833F-402F-9B38-E6017AED2CC0}" presName="horzTwo" presStyleCnt="0"/>
      <dgm:spPr/>
    </dgm:pt>
  </dgm:ptLst>
  <dgm:cxnLst>
    <dgm:cxn modelId="{02D333DD-896D-4CA2-9853-9A001BCAA0FE}" type="presOf" srcId="{1FFCD0C5-C709-463A-B4D9-3C02E8F0D040}" destId="{3E3FB60C-6609-4924-9655-F75B8676090A}" srcOrd="0" destOrd="0" presId="urn:microsoft.com/office/officeart/2005/8/layout/architecture+Icon"/>
    <dgm:cxn modelId="{11287351-970C-4923-A866-0E581DD40A96}" srcId="{74CB5349-1497-4C97-AB99-C3B5DEC91721}" destId="{1FFCD0C5-C709-463A-B4D9-3C02E8F0D040}" srcOrd="1" destOrd="0" parTransId="{DA3BFAE0-CC21-40BE-85D4-3C8F360B2F16}" sibTransId="{F00FB281-ADD6-4F58-83C7-118A441602F8}"/>
    <dgm:cxn modelId="{84FB9D9F-A578-422D-9613-B219835C47D2}" type="presOf" srcId="{A0047EBF-7D27-4D02-A3C5-85BC4B703717}" destId="{CF89E145-9275-4C7A-A15A-3F8BAD0FE834}" srcOrd="0" destOrd="0" presId="urn:microsoft.com/office/officeart/2005/8/layout/architecture+Icon"/>
    <dgm:cxn modelId="{CD98CED2-AED1-43EA-B332-26724F011A1C}" type="presOf" srcId="{8CB9BA77-390C-421B-87DA-E9B06D083ABE}" destId="{7F87E5E8-1146-4DFF-A613-6640EC007BE8}" srcOrd="0" destOrd="0" presId="urn:microsoft.com/office/officeart/2005/8/layout/architecture+Icon"/>
    <dgm:cxn modelId="{9DF3CE96-5CFD-4AA6-8645-9E7207A2C7C6}" type="presOf" srcId="{3787497A-833F-402F-9B38-E6017AED2CC0}" destId="{0B1B1EAA-7165-4806-B786-A3D6AB6A90AC}" srcOrd="0" destOrd="0" presId="urn:microsoft.com/office/officeart/2005/8/layout/architecture+Icon"/>
    <dgm:cxn modelId="{9D87E113-2479-4E30-9837-A248FCDD7373}" type="presOf" srcId="{F98BC4EE-766B-4BC3-BFF4-D03FC6BA4BFC}" destId="{51B92A72-D566-4BB3-88A7-BA4EEA675C37}" srcOrd="0" destOrd="0" presId="urn:microsoft.com/office/officeart/2005/8/layout/architecture+Icon"/>
    <dgm:cxn modelId="{F116C91A-C38E-4320-9585-A087EFB10AD9}" type="presOf" srcId="{74CB5349-1497-4C97-AB99-C3B5DEC91721}" destId="{D690E320-01F3-4781-B5A7-EB630B979146}" srcOrd="0" destOrd="0" presId="urn:microsoft.com/office/officeart/2005/8/layout/architecture+Icon"/>
    <dgm:cxn modelId="{C70B864C-8079-4A9A-A4D0-35D71F293FD8}" srcId="{74CB5349-1497-4C97-AB99-C3B5DEC91721}" destId="{3787497A-833F-402F-9B38-E6017AED2CC0}" srcOrd="4" destOrd="0" parTransId="{FE7EFF37-0238-49DB-AEC3-9EE5CB6D8B0E}" sibTransId="{8B976EA7-06BF-4DAD-BF75-9896116D5D3A}"/>
    <dgm:cxn modelId="{4EE4EAD6-D172-4107-A6DD-F801EEEB84FF}" srcId="{8CB9BA77-390C-421B-87DA-E9B06D083ABE}" destId="{74CB5349-1497-4C97-AB99-C3B5DEC91721}" srcOrd="0" destOrd="0" parTransId="{0A594D88-6C15-4283-B4C7-5A2E88470C4A}" sibTransId="{08FC2939-481F-4893-B3C5-6EEA8CC7D642}"/>
    <dgm:cxn modelId="{149C86E3-A696-4BE7-9AF8-7DB13CB2D233}" srcId="{74CB5349-1497-4C97-AB99-C3B5DEC91721}" destId="{1F8B4744-0038-4BFF-AD62-949F11B3FE95}" srcOrd="3" destOrd="0" parTransId="{2C0B8640-8BEA-430D-B210-7F8C9E0546F5}" sibTransId="{C4C8500A-ECBE-45A7-BAE3-590AFD234A0F}"/>
    <dgm:cxn modelId="{5967F159-06CC-456D-9F5F-08E8529F0EE3}" type="presOf" srcId="{1F8B4744-0038-4BFF-AD62-949F11B3FE95}" destId="{A6BF0D7B-8CE7-4B72-A857-7ACECB8B2CF7}" srcOrd="0" destOrd="0" presId="urn:microsoft.com/office/officeart/2005/8/layout/architecture+Icon"/>
    <dgm:cxn modelId="{2BEE8703-B11E-49C1-A742-280BC83B9301}" srcId="{74CB5349-1497-4C97-AB99-C3B5DEC91721}" destId="{F98BC4EE-766B-4BC3-BFF4-D03FC6BA4BFC}" srcOrd="0" destOrd="0" parTransId="{4BF80ADA-F3DD-425D-82FB-A05F50E2894A}" sibTransId="{3C60D6A5-02F8-4716-A519-E095C049A624}"/>
    <dgm:cxn modelId="{9C560535-0B93-4532-8AD2-ABA431ADA04F}" srcId="{74CB5349-1497-4C97-AB99-C3B5DEC91721}" destId="{A0047EBF-7D27-4D02-A3C5-85BC4B703717}" srcOrd="2" destOrd="0" parTransId="{CC61BD1E-B9CD-42B1-9205-B171D292B8DE}" sibTransId="{2AD74A98-4587-48E6-9F1A-61F48C2EE0C2}"/>
    <dgm:cxn modelId="{8BB341AE-919E-4BED-8689-7C68457FB83F}" type="presParOf" srcId="{7F87E5E8-1146-4DFF-A613-6640EC007BE8}" destId="{8ECAF755-DD7B-4160-B102-BBAF5227ED02}" srcOrd="0" destOrd="0" presId="urn:microsoft.com/office/officeart/2005/8/layout/architecture+Icon"/>
    <dgm:cxn modelId="{5C1E2F17-3740-492D-BF83-E36A3E58299F}" type="presParOf" srcId="{8ECAF755-DD7B-4160-B102-BBAF5227ED02}" destId="{D690E320-01F3-4781-B5A7-EB630B979146}" srcOrd="0" destOrd="0" presId="urn:microsoft.com/office/officeart/2005/8/layout/architecture+Icon"/>
    <dgm:cxn modelId="{EC5C3F9E-55BE-4FAF-9DA3-FAAE3B722D86}" type="presParOf" srcId="{8ECAF755-DD7B-4160-B102-BBAF5227ED02}" destId="{DB89E34F-C1FD-4630-9FFC-4DE92857DB8E}" srcOrd="1" destOrd="0" presId="urn:microsoft.com/office/officeart/2005/8/layout/architecture+Icon"/>
    <dgm:cxn modelId="{A868113B-2468-4E20-A88A-694C17CFDB71}" type="presParOf" srcId="{8ECAF755-DD7B-4160-B102-BBAF5227ED02}" destId="{CEDEC430-B0E4-41DC-9146-C543A253E492}" srcOrd="2" destOrd="0" presId="urn:microsoft.com/office/officeart/2005/8/layout/architecture+Icon"/>
    <dgm:cxn modelId="{6A22829C-205B-47FF-85A4-6F1360F87F02}" type="presParOf" srcId="{CEDEC430-B0E4-41DC-9146-C543A253E492}" destId="{9D7EC952-1D0C-4990-BB0F-E1EF8B9F8E50}" srcOrd="0" destOrd="0" presId="urn:microsoft.com/office/officeart/2005/8/layout/architecture+Icon"/>
    <dgm:cxn modelId="{B786E7F2-5AFF-4F45-9690-CC815CB1A96A}" type="presParOf" srcId="{9D7EC952-1D0C-4990-BB0F-E1EF8B9F8E50}" destId="{51B92A72-D566-4BB3-88A7-BA4EEA675C37}" srcOrd="0" destOrd="0" presId="urn:microsoft.com/office/officeart/2005/8/layout/architecture+Icon"/>
    <dgm:cxn modelId="{AC675148-ED73-413B-9580-FFCA18798B27}" type="presParOf" srcId="{9D7EC952-1D0C-4990-BB0F-E1EF8B9F8E50}" destId="{BB4751CF-B3D3-4D2C-9AEE-E5B7B13B883F}" srcOrd="1" destOrd="0" presId="urn:microsoft.com/office/officeart/2005/8/layout/architecture+Icon"/>
    <dgm:cxn modelId="{07532250-DB42-4323-89EB-F35D1DC8938E}" type="presParOf" srcId="{CEDEC430-B0E4-41DC-9146-C543A253E492}" destId="{B3C318AA-19D1-4DD8-8C87-AF100CE3AB70}" srcOrd="1" destOrd="0" presId="urn:microsoft.com/office/officeart/2005/8/layout/architecture+Icon"/>
    <dgm:cxn modelId="{D185B732-D78D-48D2-B847-F7ED71BB46F7}" type="presParOf" srcId="{CEDEC430-B0E4-41DC-9146-C543A253E492}" destId="{A089FE7F-4538-4D13-B1CC-178033465D5D}" srcOrd="2" destOrd="0" presId="urn:microsoft.com/office/officeart/2005/8/layout/architecture+Icon"/>
    <dgm:cxn modelId="{AEAABA0A-CF59-4541-9FA4-37E00C9011B8}" type="presParOf" srcId="{A089FE7F-4538-4D13-B1CC-178033465D5D}" destId="{3E3FB60C-6609-4924-9655-F75B8676090A}" srcOrd="0" destOrd="0" presId="urn:microsoft.com/office/officeart/2005/8/layout/architecture+Icon"/>
    <dgm:cxn modelId="{B282E8C2-4619-465B-B509-49715B23B9C0}" type="presParOf" srcId="{A089FE7F-4538-4D13-B1CC-178033465D5D}" destId="{45DE84E9-AACE-46E7-BA76-9FC7BD41F2C1}" srcOrd="1" destOrd="0" presId="urn:microsoft.com/office/officeart/2005/8/layout/architecture+Icon"/>
    <dgm:cxn modelId="{0437FA61-4518-4779-BCE6-1423ECA78BB8}" type="presParOf" srcId="{CEDEC430-B0E4-41DC-9146-C543A253E492}" destId="{02D122BA-7BD6-4368-B3CB-CC447BAB3F1A}" srcOrd="3" destOrd="0" presId="urn:microsoft.com/office/officeart/2005/8/layout/architecture+Icon"/>
    <dgm:cxn modelId="{8BE615F2-7FC2-4AA0-A48C-C8FB367BE811}" type="presParOf" srcId="{CEDEC430-B0E4-41DC-9146-C543A253E492}" destId="{0C4058FE-995B-472E-B796-DA933C770AFE}" srcOrd="4" destOrd="0" presId="urn:microsoft.com/office/officeart/2005/8/layout/architecture+Icon"/>
    <dgm:cxn modelId="{F0E2C930-834B-4CA0-B960-18AB091F48E3}" type="presParOf" srcId="{0C4058FE-995B-472E-B796-DA933C770AFE}" destId="{CF89E145-9275-4C7A-A15A-3F8BAD0FE834}" srcOrd="0" destOrd="0" presId="urn:microsoft.com/office/officeart/2005/8/layout/architecture+Icon"/>
    <dgm:cxn modelId="{5BAF60AD-175A-4422-BB3D-7847C5CE24AB}" type="presParOf" srcId="{0C4058FE-995B-472E-B796-DA933C770AFE}" destId="{C3980783-2AB7-4BD2-9CDC-734BCF149984}" srcOrd="1" destOrd="0" presId="urn:microsoft.com/office/officeart/2005/8/layout/architecture+Icon"/>
    <dgm:cxn modelId="{D1290C12-9B44-4218-9979-DC40F26F95B3}" type="presParOf" srcId="{CEDEC430-B0E4-41DC-9146-C543A253E492}" destId="{6D8C917E-F5E3-4D30-A7EB-D5FC2DD3CED0}" srcOrd="5" destOrd="0" presId="urn:microsoft.com/office/officeart/2005/8/layout/architecture+Icon"/>
    <dgm:cxn modelId="{00463295-D74E-4A96-BBBD-32CF1EBB438E}" type="presParOf" srcId="{CEDEC430-B0E4-41DC-9146-C543A253E492}" destId="{8CA93756-8138-4A8E-8836-22AA62DFF899}" srcOrd="6" destOrd="0" presId="urn:microsoft.com/office/officeart/2005/8/layout/architecture+Icon"/>
    <dgm:cxn modelId="{23B0F350-D4E1-484D-8317-B25B1CEAD0AC}" type="presParOf" srcId="{8CA93756-8138-4A8E-8836-22AA62DFF899}" destId="{A6BF0D7B-8CE7-4B72-A857-7ACECB8B2CF7}" srcOrd="0" destOrd="0" presId="urn:microsoft.com/office/officeart/2005/8/layout/architecture+Icon"/>
    <dgm:cxn modelId="{90FFD878-F413-4AD1-BCF7-0637F02E1E2D}" type="presParOf" srcId="{8CA93756-8138-4A8E-8836-22AA62DFF899}" destId="{AD339A22-0B40-48F7-8403-CE637456C534}" srcOrd="1" destOrd="0" presId="urn:microsoft.com/office/officeart/2005/8/layout/architecture+Icon"/>
    <dgm:cxn modelId="{485C1B8B-DA1D-4916-AED4-EBC32ED17461}" type="presParOf" srcId="{CEDEC430-B0E4-41DC-9146-C543A253E492}" destId="{29364DD7-73F9-47FB-8A55-B8772825F58F}" srcOrd="7" destOrd="0" presId="urn:microsoft.com/office/officeart/2005/8/layout/architecture+Icon"/>
    <dgm:cxn modelId="{6CADF903-0874-479B-8EC1-7367250137C1}" type="presParOf" srcId="{CEDEC430-B0E4-41DC-9146-C543A253E492}" destId="{8D3E2040-DA16-4C81-9D05-CE41C3CA72B9}" srcOrd="8" destOrd="0" presId="urn:microsoft.com/office/officeart/2005/8/layout/architecture+Icon"/>
    <dgm:cxn modelId="{CF666015-85D5-4E3B-AD3C-0A8DEB68F713}" type="presParOf" srcId="{8D3E2040-DA16-4C81-9D05-CE41C3CA72B9}" destId="{0B1B1EAA-7165-4806-B786-A3D6AB6A90AC}" srcOrd="0" destOrd="0" presId="urn:microsoft.com/office/officeart/2005/8/layout/architecture+Icon"/>
    <dgm:cxn modelId="{7202749D-BCA4-449D-8CD3-F8FD95601471}" type="presParOf" srcId="{8D3E2040-DA16-4C81-9D05-CE41C3CA72B9}" destId="{CC69C4D2-8C04-437F-834F-95F64D8B9E51}" srcOrd="1" destOrd="0" presId="urn:microsoft.com/office/officeart/2005/8/layout/architecture+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AFEF4AC-0631-46D1-8090-5AEC5961AFD0}"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en-US"/>
        </a:p>
      </dgm:t>
    </dgm:pt>
    <dgm:pt modelId="{F6243B3B-791D-4C43-B7DA-5AE21CC6442E}">
      <dgm:prSet/>
      <dgm:spPr/>
      <dgm:t>
        <a:bodyPr/>
        <a:lstStyle/>
        <a:p>
          <a:pPr rtl="0"/>
          <a:r>
            <a:rPr lang="en-US" dirty="0" smtClean="0"/>
            <a:t>This model combines</a:t>
          </a:r>
          <a:endParaRPr lang="en-US" dirty="0"/>
        </a:p>
      </dgm:t>
    </dgm:pt>
    <dgm:pt modelId="{539EEC2C-025F-4A8D-AAE1-2F56B6B7FC16}" type="parTrans" cxnId="{58FA9DBB-6B70-4AC7-8676-21AB25CE73EF}">
      <dgm:prSet/>
      <dgm:spPr/>
      <dgm:t>
        <a:bodyPr/>
        <a:lstStyle/>
        <a:p>
          <a:endParaRPr lang="en-US"/>
        </a:p>
      </dgm:t>
    </dgm:pt>
    <dgm:pt modelId="{8228C8C3-B17A-48E1-8B42-12A04984A7AA}" type="sibTrans" cxnId="{58FA9DBB-6B70-4AC7-8676-21AB25CE73EF}">
      <dgm:prSet/>
      <dgm:spPr/>
      <dgm:t>
        <a:bodyPr/>
        <a:lstStyle/>
        <a:p>
          <a:endParaRPr lang="en-US"/>
        </a:p>
      </dgm:t>
    </dgm:pt>
    <dgm:pt modelId="{A5CD0061-168E-4B34-AAB8-712532318EA6}">
      <dgm:prSet/>
      <dgm:spPr/>
      <dgm:t>
        <a:bodyPr/>
        <a:lstStyle/>
        <a:p>
          <a:pPr rtl="0"/>
          <a:r>
            <a:rPr lang="en-US" dirty="0" smtClean="0"/>
            <a:t>It is divided into three major stages:</a:t>
          </a:r>
          <a:endParaRPr lang="en-US" dirty="0"/>
        </a:p>
      </dgm:t>
    </dgm:pt>
    <dgm:pt modelId="{77F270CE-CA61-444B-B963-5EEE4B04F686}" type="parTrans" cxnId="{BF99EA5B-2DF5-4436-BC58-18BC47D5B1FF}">
      <dgm:prSet/>
      <dgm:spPr/>
      <dgm:t>
        <a:bodyPr/>
        <a:lstStyle/>
        <a:p>
          <a:endParaRPr lang="en-US"/>
        </a:p>
      </dgm:t>
    </dgm:pt>
    <dgm:pt modelId="{1913353A-EF58-407C-9B26-37D3C881129C}" type="sibTrans" cxnId="{BF99EA5B-2DF5-4436-BC58-18BC47D5B1FF}">
      <dgm:prSet/>
      <dgm:spPr/>
      <dgm:t>
        <a:bodyPr/>
        <a:lstStyle/>
        <a:p>
          <a:endParaRPr lang="en-US"/>
        </a:p>
      </dgm:t>
    </dgm:pt>
    <dgm:pt modelId="{0DBF5432-C08D-464F-B221-B8A6CDC72064}">
      <dgm:prSet/>
      <dgm:spPr/>
      <dgm:t>
        <a:bodyPr/>
        <a:lstStyle/>
        <a:p>
          <a:pPr rtl="0"/>
          <a:r>
            <a:rPr lang="en-US" smtClean="0"/>
            <a:t>the waterfall model with an element called “risk analysis.”</a:t>
          </a:r>
          <a:endParaRPr lang="en-US"/>
        </a:p>
      </dgm:t>
    </dgm:pt>
    <dgm:pt modelId="{AEB92F8E-F1E6-4D97-83E6-0B52B560E643}" type="parTrans" cxnId="{E15CE657-18EB-476E-B7BE-068DB8BCA133}">
      <dgm:prSet/>
      <dgm:spPr/>
    </dgm:pt>
    <dgm:pt modelId="{BC63D472-AFC5-44A7-8132-0D5AFE345B6A}" type="sibTrans" cxnId="{E15CE657-18EB-476E-B7BE-068DB8BCA133}">
      <dgm:prSet/>
      <dgm:spPr/>
    </dgm:pt>
    <dgm:pt modelId="{B7D4ADFB-5080-4960-A412-5BF021204B46}">
      <dgm:prSet/>
      <dgm:spPr/>
      <dgm:t>
        <a:bodyPr/>
        <a:lstStyle/>
        <a:p>
          <a:pPr rtl="0"/>
          <a:r>
            <a:rPr lang="en-US" smtClean="0"/>
            <a:t> 1) planning - to define the objectives, alternatives and constraints; 2) Risk Analysis - for each of the alternatives solutions risks are identified and analyzed; and if this information is not enough, then the prototyping approach will be adopted, before finally, 3) Engineering the solution</a:t>
          </a:r>
          <a:endParaRPr lang="en-US"/>
        </a:p>
      </dgm:t>
    </dgm:pt>
    <dgm:pt modelId="{E1364C1B-910A-489C-A4DF-EAE104828B7A}" type="parTrans" cxnId="{8708CFF2-FEB4-4F30-A09C-BE70A81B5026}">
      <dgm:prSet/>
      <dgm:spPr/>
    </dgm:pt>
    <dgm:pt modelId="{33EF6FA1-78D5-4211-BB58-D29CEAA8A7B5}" type="sibTrans" cxnId="{8708CFF2-FEB4-4F30-A09C-BE70A81B5026}">
      <dgm:prSet/>
      <dgm:spPr/>
    </dgm:pt>
    <dgm:pt modelId="{FF47B4F0-ADFE-4FF2-A731-1878186D036E}" type="pres">
      <dgm:prSet presAssocID="{8AFEF4AC-0631-46D1-8090-5AEC5961AFD0}" presName="linear" presStyleCnt="0">
        <dgm:presLayoutVars>
          <dgm:animLvl val="lvl"/>
          <dgm:resizeHandles val="exact"/>
        </dgm:presLayoutVars>
      </dgm:prSet>
      <dgm:spPr/>
      <dgm:t>
        <a:bodyPr/>
        <a:lstStyle/>
        <a:p>
          <a:endParaRPr lang="en-US"/>
        </a:p>
      </dgm:t>
    </dgm:pt>
    <dgm:pt modelId="{B54AE882-5C61-447A-B5AB-5903FCA98E90}" type="pres">
      <dgm:prSet presAssocID="{F6243B3B-791D-4C43-B7DA-5AE21CC6442E}" presName="parentText" presStyleLbl="node1" presStyleIdx="0" presStyleCnt="2">
        <dgm:presLayoutVars>
          <dgm:chMax val="0"/>
          <dgm:bulletEnabled val="1"/>
        </dgm:presLayoutVars>
      </dgm:prSet>
      <dgm:spPr/>
      <dgm:t>
        <a:bodyPr/>
        <a:lstStyle/>
        <a:p>
          <a:endParaRPr lang="en-US"/>
        </a:p>
      </dgm:t>
    </dgm:pt>
    <dgm:pt modelId="{151A701E-2C92-43C4-A75E-6CE202B1EA3A}" type="pres">
      <dgm:prSet presAssocID="{F6243B3B-791D-4C43-B7DA-5AE21CC6442E}" presName="childText" presStyleLbl="revTx" presStyleIdx="0" presStyleCnt="2">
        <dgm:presLayoutVars>
          <dgm:bulletEnabled val="1"/>
        </dgm:presLayoutVars>
      </dgm:prSet>
      <dgm:spPr/>
      <dgm:t>
        <a:bodyPr/>
        <a:lstStyle/>
        <a:p>
          <a:endParaRPr lang="en-US"/>
        </a:p>
      </dgm:t>
    </dgm:pt>
    <dgm:pt modelId="{50FEE069-D8DA-4344-9457-5FE097C1791B}" type="pres">
      <dgm:prSet presAssocID="{A5CD0061-168E-4B34-AAB8-712532318EA6}" presName="parentText" presStyleLbl="node1" presStyleIdx="1" presStyleCnt="2">
        <dgm:presLayoutVars>
          <dgm:chMax val="0"/>
          <dgm:bulletEnabled val="1"/>
        </dgm:presLayoutVars>
      </dgm:prSet>
      <dgm:spPr/>
      <dgm:t>
        <a:bodyPr/>
        <a:lstStyle/>
        <a:p>
          <a:endParaRPr lang="en-US"/>
        </a:p>
      </dgm:t>
    </dgm:pt>
    <dgm:pt modelId="{4F6CC9C0-25E0-4EAD-8874-3F0FDDB9F73E}" type="pres">
      <dgm:prSet presAssocID="{A5CD0061-168E-4B34-AAB8-712532318EA6}" presName="childText" presStyleLbl="revTx" presStyleIdx="1" presStyleCnt="2">
        <dgm:presLayoutVars>
          <dgm:bulletEnabled val="1"/>
        </dgm:presLayoutVars>
      </dgm:prSet>
      <dgm:spPr/>
      <dgm:t>
        <a:bodyPr/>
        <a:lstStyle/>
        <a:p>
          <a:endParaRPr lang="en-US"/>
        </a:p>
      </dgm:t>
    </dgm:pt>
  </dgm:ptLst>
  <dgm:cxnLst>
    <dgm:cxn modelId="{BF99EA5B-2DF5-4436-BC58-18BC47D5B1FF}" srcId="{8AFEF4AC-0631-46D1-8090-5AEC5961AFD0}" destId="{A5CD0061-168E-4B34-AAB8-712532318EA6}" srcOrd="1" destOrd="0" parTransId="{77F270CE-CA61-444B-B963-5EEE4B04F686}" sibTransId="{1913353A-EF58-407C-9B26-37D3C881129C}"/>
    <dgm:cxn modelId="{120C42EA-F6FC-4C98-A087-A9BD4F2BCD21}" type="presOf" srcId="{0DBF5432-C08D-464F-B221-B8A6CDC72064}" destId="{151A701E-2C92-43C4-A75E-6CE202B1EA3A}" srcOrd="0" destOrd="0" presId="urn:microsoft.com/office/officeart/2005/8/layout/vList2"/>
    <dgm:cxn modelId="{DAF62A27-B085-42B6-91A2-45F19C3F2C27}" type="presOf" srcId="{A5CD0061-168E-4B34-AAB8-712532318EA6}" destId="{50FEE069-D8DA-4344-9457-5FE097C1791B}" srcOrd="0" destOrd="0" presId="urn:microsoft.com/office/officeart/2005/8/layout/vList2"/>
    <dgm:cxn modelId="{C39410B6-025A-4D92-961E-24F4D6707489}" type="presOf" srcId="{B7D4ADFB-5080-4960-A412-5BF021204B46}" destId="{4F6CC9C0-25E0-4EAD-8874-3F0FDDB9F73E}" srcOrd="0" destOrd="0" presId="urn:microsoft.com/office/officeart/2005/8/layout/vList2"/>
    <dgm:cxn modelId="{58FA9DBB-6B70-4AC7-8676-21AB25CE73EF}" srcId="{8AFEF4AC-0631-46D1-8090-5AEC5961AFD0}" destId="{F6243B3B-791D-4C43-B7DA-5AE21CC6442E}" srcOrd="0" destOrd="0" parTransId="{539EEC2C-025F-4A8D-AAE1-2F56B6B7FC16}" sibTransId="{8228C8C3-B17A-48E1-8B42-12A04984A7AA}"/>
    <dgm:cxn modelId="{8708CFF2-FEB4-4F30-A09C-BE70A81B5026}" srcId="{A5CD0061-168E-4B34-AAB8-712532318EA6}" destId="{B7D4ADFB-5080-4960-A412-5BF021204B46}" srcOrd="0" destOrd="0" parTransId="{E1364C1B-910A-489C-A4DF-EAE104828B7A}" sibTransId="{33EF6FA1-78D5-4211-BB58-D29CEAA8A7B5}"/>
    <dgm:cxn modelId="{DEB1EB12-68DD-4CDC-9668-A605DF35C0A5}" type="presOf" srcId="{F6243B3B-791D-4C43-B7DA-5AE21CC6442E}" destId="{B54AE882-5C61-447A-B5AB-5903FCA98E90}" srcOrd="0" destOrd="0" presId="urn:microsoft.com/office/officeart/2005/8/layout/vList2"/>
    <dgm:cxn modelId="{E15CE657-18EB-476E-B7BE-068DB8BCA133}" srcId="{F6243B3B-791D-4C43-B7DA-5AE21CC6442E}" destId="{0DBF5432-C08D-464F-B221-B8A6CDC72064}" srcOrd="0" destOrd="0" parTransId="{AEB92F8E-F1E6-4D97-83E6-0B52B560E643}" sibTransId="{BC63D472-AFC5-44A7-8132-0D5AFE345B6A}"/>
    <dgm:cxn modelId="{2A4B5910-68FF-4B78-9C50-30E90E1EDA4B}" type="presOf" srcId="{8AFEF4AC-0631-46D1-8090-5AEC5961AFD0}" destId="{FF47B4F0-ADFE-4FF2-A731-1878186D036E}" srcOrd="0" destOrd="0" presId="urn:microsoft.com/office/officeart/2005/8/layout/vList2"/>
    <dgm:cxn modelId="{4ED159C8-738D-4487-AE19-36E5A584D0CE}" type="presParOf" srcId="{FF47B4F0-ADFE-4FF2-A731-1878186D036E}" destId="{B54AE882-5C61-447A-B5AB-5903FCA98E90}" srcOrd="0" destOrd="0" presId="urn:microsoft.com/office/officeart/2005/8/layout/vList2"/>
    <dgm:cxn modelId="{9255A962-D0A3-4207-B3AD-2504F93C4105}" type="presParOf" srcId="{FF47B4F0-ADFE-4FF2-A731-1878186D036E}" destId="{151A701E-2C92-43C4-A75E-6CE202B1EA3A}" srcOrd="1" destOrd="0" presId="urn:microsoft.com/office/officeart/2005/8/layout/vList2"/>
    <dgm:cxn modelId="{05AD2AF2-F542-477C-B394-FDA72116DC92}" type="presParOf" srcId="{FF47B4F0-ADFE-4FF2-A731-1878186D036E}" destId="{50FEE069-D8DA-4344-9457-5FE097C1791B}" srcOrd="2" destOrd="0" presId="urn:microsoft.com/office/officeart/2005/8/layout/vList2"/>
    <dgm:cxn modelId="{7FBDB134-AA7C-46F1-B802-05D8456BE02A}" type="presParOf" srcId="{FF47B4F0-ADFE-4FF2-A731-1878186D036E}" destId="{4F6CC9C0-25E0-4EAD-8874-3F0FDDB9F73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CB574AD-A6DE-476C-B5A3-0C6E0A36F66D}" type="doc">
      <dgm:prSet loTypeId="urn:microsoft.com/office/officeart/2005/8/layout/vList2" loCatId="list" qsTypeId="urn:microsoft.com/office/officeart/2005/8/quickstyle/3d1" qsCatId="3D" csTypeId="urn:microsoft.com/office/officeart/2005/8/colors/accent0_3" csCatId="mainScheme"/>
      <dgm:spPr/>
      <dgm:t>
        <a:bodyPr/>
        <a:lstStyle/>
        <a:p>
          <a:endParaRPr lang="en-US"/>
        </a:p>
      </dgm:t>
    </dgm:pt>
    <dgm:pt modelId="{0CD856CB-1348-4009-BA25-417EB0610674}">
      <dgm:prSet/>
      <dgm:spPr/>
      <dgm:t>
        <a:bodyPr/>
        <a:lstStyle/>
        <a:p>
          <a:pPr rtl="0"/>
          <a:r>
            <a:rPr lang="en-US" smtClean="0"/>
            <a:t>This model has five stages </a:t>
          </a:r>
          <a:endParaRPr lang="en-US"/>
        </a:p>
      </dgm:t>
    </dgm:pt>
    <dgm:pt modelId="{F12AFA4C-ABA8-48A2-93D0-30B668FBE92C}" type="parTrans" cxnId="{C0410524-39B3-4E91-A7C5-D11985AC897C}">
      <dgm:prSet/>
      <dgm:spPr/>
      <dgm:t>
        <a:bodyPr/>
        <a:lstStyle/>
        <a:p>
          <a:endParaRPr lang="en-US"/>
        </a:p>
      </dgm:t>
    </dgm:pt>
    <dgm:pt modelId="{B7FA21F8-5400-4056-9B83-24769D8F1F58}" type="sibTrans" cxnId="{C0410524-39B3-4E91-A7C5-D11985AC897C}">
      <dgm:prSet/>
      <dgm:spPr/>
      <dgm:t>
        <a:bodyPr/>
        <a:lstStyle/>
        <a:p>
          <a:endParaRPr lang="en-US"/>
        </a:p>
      </dgm:t>
    </dgm:pt>
    <dgm:pt modelId="{A3F8B618-9F0B-4841-B7F6-F1CB778CF136}">
      <dgm:prSet/>
      <dgm:spPr/>
      <dgm:t>
        <a:bodyPr/>
        <a:lstStyle/>
        <a:p>
          <a:pPr rtl="0"/>
          <a:r>
            <a:rPr lang="en-US" smtClean="0"/>
            <a:t>Project set-up</a:t>
          </a:r>
          <a:endParaRPr lang="en-US"/>
        </a:p>
      </dgm:t>
    </dgm:pt>
    <dgm:pt modelId="{FFEDA98D-2304-489D-9505-DD4EB5A0966F}" type="parTrans" cxnId="{A3DC0A6C-EF78-4EC6-A534-05FBC9DF6397}">
      <dgm:prSet/>
      <dgm:spPr/>
      <dgm:t>
        <a:bodyPr/>
        <a:lstStyle/>
        <a:p>
          <a:endParaRPr lang="en-US"/>
        </a:p>
      </dgm:t>
    </dgm:pt>
    <dgm:pt modelId="{62A1D4C0-1784-4648-B2F3-F19557D75AE0}" type="sibTrans" cxnId="{A3DC0A6C-EF78-4EC6-A534-05FBC9DF6397}">
      <dgm:prSet/>
      <dgm:spPr/>
      <dgm:t>
        <a:bodyPr/>
        <a:lstStyle/>
        <a:p>
          <a:endParaRPr lang="en-US"/>
        </a:p>
      </dgm:t>
    </dgm:pt>
    <dgm:pt modelId="{7E589B09-97E8-4326-80CD-B01135434E7F}">
      <dgm:prSet/>
      <dgm:spPr/>
      <dgm:t>
        <a:bodyPr/>
        <a:lstStyle/>
        <a:p>
          <a:pPr rtl="0"/>
          <a:r>
            <a:rPr lang="en-US" smtClean="0"/>
            <a:t>JAD workshops</a:t>
          </a:r>
          <a:endParaRPr lang="en-US"/>
        </a:p>
      </dgm:t>
    </dgm:pt>
    <dgm:pt modelId="{B28CDD66-DB32-41AC-9A46-508E5FC97460}" type="parTrans" cxnId="{C8D60842-4EC7-44BD-90EC-56298496A8AD}">
      <dgm:prSet/>
      <dgm:spPr/>
      <dgm:t>
        <a:bodyPr/>
        <a:lstStyle/>
        <a:p>
          <a:endParaRPr lang="en-US"/>
        </a:p>
      </dgm:t>
    </dgm:pt>
    <dgm:pt modelId="{34FCD077-C7EF-48B1-B27B-8F4B80DFC7B2}" type="sibTrans" cxnId="{C8D60842-4EC7-44BD-90EC-56298496A8AD}">
      <dgm:prSet/>
      <dgm:spPr/>
      <dgm:t>
        <a:bodyPr/>
        <a:lstStyle/>
        <a:p>
          <a:endParaRPr lang="en-US"/>
        </a:p>
      </dgm:t>
    </dgm:pt>
    <dgm:pt modelId="{D76C8616-4ECA-4960-BC60-2F6C47675C93}">
      <dgm:prSet/>
      <dgm:spPr/>
      <dgm:t>
        <a:bodyPr/>
        <a:lstStyle/>
        <a:p>
          <a:pPr rtl="0"/>
          <a:r>
            <a:rPr lang="en-US" smtClean="0"/>
            <a:t>Iterative design and Build</a:t>
          </a:r>
          <a:endParaRPr lang="en-US"/>
        </a:p>
      </dgm:t>
    </dgm:pt>
    <dgm:pt modelId="{FCBC7963-2B3F-4846-9878-76542D53B39C}" type="parTrans" cxnId="{87BAC53A-3AD9-4879-8F2F-6041C179AF6F}">
      <dgm:prSet/>
      <dgm:spPr/>
      <dgm:t>
        <a:bodyPr/>
        <a:lstStyle/>
        <a:p>
          <a:endParaRPr lang="en-US"/>
        </a:p>
      </dgm:t>
    </dgm:pt>
    <dgm:pt modelId="{60C265EB-6550-48AF-8157-0C85E1459359}" type="sibTrans" cxnId="{87BAC53A-3AD9-4879-8F2F-6041C179AF6F}">
      <dgm:prSet/>
      <dgm:spPr/>
      <dgm:t>
        <a:bodyPr/>
        <a:lstStyle/>
        <a:p>
          <a:endParaRPr lang="en-US"/>
        </a:p>
      </dgm:t>
    </dgm:pt>
    <dgm:pt modelId="{D3A2D3B0-CF59-4E4B-95BA-D721BAB011F0}">
      <dgm:prSet/>
      <dgm:spPr/>
      <dgm:t>
        <a:bodyPr/>
        <a:lstStyle/>
        <a:p>
          <a:pPr rtl="0"/>
          <a:r>
            <a:rPr lang="en-US" smtClean="0"/>
            <a:t>Engineer and test final prototype</a:t>
          </a:r>
          <a:endParaRPr lang="en-US"/>
        </a:p>
      </dgm:t>
    </dgm:pt>
    <dgm:pt modelId="{450B6E4F-BC26-47CD-81FC-4A9668560ABE}" type="parTrans" cxnId="{2C86110E-792B-44A6-9F12-2B300F465D45}">
      <dgm:prSet/>
      <dgm:spPr/>
      <dgm:t>
        <a:bodyPr/>
        <a:lstStyle/>
        <a:p>
          <a:endParaRPr lang="en-US"/>
        </a:p>
      </dgm:t>
    </dgm:pt>
    <dgm:pt modelId="{E58D24E7-69F1-4D92-ABA7-F0B75378E104}" type="sibTrans" cxnId="{2C86110E-792B-44A6-9F12-2B300F465D45}">
      <dgm:prSet/>
      <dgm:spPr/>
      <dgm:t>
        <a:bodyPr/>
        <a:lstStyle/>
        <a:p>
          <a:endParaRPr lang="en-US"/>
        </a:p>
      </dgm:t>
    </dgm:pt>
    <dgm:pt modelId="{FA33DD57-2DAD-40B2-854C-0975AFB71D1E}">
      <dgm:prSet/>
      <dgm:spPr/>
      <dgm:t>
        <a:bodyPr/>
        <a:lstStyle/>
        <a:p>
          <a:pPr rtl="0"/>
          <a:r>
            <a:rPr lang="en-US" smtClean="0"/>
            <a:t>Implementation Review </a:t>
          </a:r>
          <a:endParaRPr lang="en-US"/>
        </a:p>
      </dgm:t>
    </dgm:pt>
    <dgm:pt modelId="{491360A4-5447-460E-8C2F-AA33EF5A1B70}" type="parTrans" cxnId="{CF3BE64C-C621-42D8-AD45-E05D19BB4A17}">
      <dgm:prSet/>
      <dgm:spPr/>
      <dgm:t>
        <a:bodyPr/>
        <a:lstStyle/>
        <a:p>
          <a:endParaRPr lang="en-US"/>
        </a:p>
      </dgm:t>
    </dgm:pt>
    <dgm:pt modelId="{FD204622-8D4D-4145-8CBD-2258A4604CF4}" type="sibTrans" cxnId="{CF3BE64C-C621-42D8-AD45-E05D19BB4A17}">
      <dgm:prSet/>
      <dgm:spPr/>
      <dgm:t>
        <a:bodyPr/>
        <a:lstStyle/>
        <a:p>
          <a:endParaRPr lang="en-US"/>
        </a:p>
      </dgm:t>
    </dgm:pt>
    <dgm:pt modelId="{D7B96AFE-4559-4A06-996F-17C865493985}">
      <dgm:prSet/>
      <dgm:spPr/>
      <dgm:t>
        <a:bodyPr/>
        <a:lstStyle/>
        <a:p>
          <a:pPr rtl="0"/>
          <a:r>
            <a:rPr lang="en-US" smtClean="0"/>
            <a:t>RAD added two new key features to the previous development models: Time Boxing and Joint Application Development workshops</a:t>
          </a:r>
          <a:endParaRPr lang="en-US"/>
        </a:p>
      </dgm:t>
    </dgm:pt>
    <dgm:pt modelId="{8E8A85E5-30DE-4F62-8E39-6F1DE65C5C86}" type="parTrans" cxnId="{18D154DC-F2A8-4E35-8D63-888C00A07295}">
      <dgm:prSet/>
      <dgm:spPr/>
      <dgm:t>
        <a:bodyPr/>
        <a:lstStyle/>
        <a:p>
          <a:endParaRPr lang="en-US"/>
        </a:p>
      </dgm:t>
    </dgm:pt>
    <dgm:pt modelId="{422AACDD-50CF-4D77-8CFC-A5D90C29D7DE}" type="sibTrans" cxnId="{18D154DC-F2A8-4E35-8D63-888C00A07295}">
      <dgm:prSet/>
      <dgm:spPr/>
      <dgm:t>
        <a:bodyPr/>
        <a:lstStyle/>
        <a:p>
          <a:endParaRPr lang="en-US"/>
        </a:p>
      </dgm:t>
    </dgm:pt>
    <dgm:pt modelId="{4A293FAB-6577-4D9B-B48D-4213D74F60C7}" type="pres">
      <dgm:prSet presAssocID="{3CB574AD-A6DE-476C-B5A3-0C6E0A36F66D}" presName="linear" presStyleCnt="0">
        <dgm:presLayoutVars>
          <dgm:animLvl val="lvl"/>
          <dgm:resizeHandles val="exact"/>
        </dgm:presLayoutVars>
      </dgm:prSet>
      <dgm:spPr/>
      <dgm:t>
        <a:bodyPr/>
        <a:lstStyle/>
        <a:p>
          <a:endParaRPr lang="en-US"/>
        </a:p>
      </dgm:t>
    </dgm:pt>
    <dgm:pt modelId="{8F5AD897-1AE2-4039-816F-C66B69B92E3A}" type="pres">
      <dgm:prSet presAssocID="{0CD856CB-1348-4009-BA25-417EB0610674}" presName="parentText" presStyleLbl="node1" presStyleIdx="0" presStyleCnt="1">
        <dgm:presLayoutVars>
          <dgm:chMax val="0"/>
          <dgm:bulletEnabled val="1"/>
        </dgm:presLayoutVars>
      </dgm:prSet>
      <dgm:spPr/>
      <dgm:t>
        <a:bodyPr/>
        <a:lstStyle/>
        <a:p>
          <a:endParaRPr lang="en-US"/>
        </a:p>
      </dgm:t>
    </dgm:pt>
    <dgm:pt modelId="{C3ABBE1C-C242-4AAE-A75B-6D3E90B04D1F}" type="pres">
      <dgm:prSet presAssocID="{0CD856CB-1348-4009-BA25-417EB0610674}" presName="childText" presStyleLbl="revTx" presStyleIdx="0" presStyleCnt="1">
        <dgm:presLayoutVars>
          <dgm:bulletEnabled val="1"/>
        </dgm:presLayoutVars>
      </dgm:prSet>
      <dgm:spPr/>
      <dgm:t>
        <a:bodyPr/>
        <a:lstStyle/>
        <a:p>
          <a:endParaRPr lang="en-US"/>
        </a:p>
      </dgm:t>
    </dgm:pt>
  </dgm:ptLst>
  <dgm:cxnLst>
    <dgm:cxn modelId="{CF3BE64C-C621-42D8-AD45-E05D19BB4A17}" srcId="{0CD856CB-1348-4009-BA25-417EB0610674}" destId="{FA33DD57-2DAD-40B2-854C-0975AFB71D1E}" srcOrd="4" destOrd="0" parTransId="{491360A4-5447-460E-8C2F-AA33EF5A1B70}" sibTransId="{FD204622-8D4D-4145-8CBD-2258A4604CF4}"/>
    <dgm:cxn modelId="{A3DC0A6C-EF78-4EC6-A534-05FBC9DF6397}" srcId="{0CD856CB-1348-4009-BA25-417EB0610674}" destId="{A3F8B618-9F0B-4841-B7F6-F1CB778CF136}" srcOrd="0" destOrd="0" parTransId="{FFEDA98D-2304-489D-9505-DD4EB5A0966F}" sibTransId="{62A1D4C0-1784-4648-B2F3-F19557D75AE0}"/>
    <dgm:cxn modelId="{18D154DC-F2A8-4E35-8D63-888C00A07295}" srcId="{0CD856CB-1348-4009-BA25-417EB0610674}" destId="{D7B96AFE-4559-4A06-996F-17C865493985}" srcOrd="5" destOrd="0" parTransId="{8E8A85E5-30DE-4F62-8E39-6F1DE65C5C86}" sibTransId="{422AACDD-50CF-4D77-8CFC-A5D90C29D7DE}"/>
    <dgm:cxn modelId="{17E14BB3-959C-4A0C-AF47-2C14AFA1AC07}" type="presOf" srcId="{0CD856CB-1348-4009-BA25-417EB0610674}" destId="{8F5AD897-1AE2-4039-816F-C66B69B92E3A}" srcOrd="0" destOrd="0" presId="urn:microsoft.com/office/officeart/2005/8/layout/vList2"/>
    <dgm:cxn modelId="{87BAC53A-3AD9-4879-8F2F-6041C179AF6F}" srcId="{0CD856CB-1348-4009-BA25-417EB0610674}" destId="{D76C8616-4ECA-4960-BC60-2F6C47675C93}" srcOrd="2" destOrd="0" parTransId="{FCBC7963-2B3F-4846-9878-76542D53B39C}" sibTransId="{60C265EB-6550-48AF-8157-0C85E1459359}"/>
    <dgm:cxn modelId="{CC19DA60-42D8-4460-A7FD-06B2C0B8E652}" type="presOf" srcId="{3CB574AD-A6DE-476C-B5A3-0C6E0A36F66D}" destId="{4A293FAB-6577-4D9B-B48D-4213D74F60C7}" srcOrd="0" destOrd="0" presId="urn:microsoft.com/office/officeart/2005/8/layout/vList2"/>
    <dgm:cxn modelId="{D155F984-2B73-4472-AC55-575333336167}" type="presOf" srcId="{7E589B09-97E8-4326-80CD-B01135434E7F}" destId="{C3ABBE1C-C242-4AAE-A75B-6D3E90B04D1F}" srcOrd="0" destOrd="1" presId="urn:microsoft.com/office/officeart/2005/8/layout/vList2"/>
    <dgm:cxn modelId="{9DE49FA9-3003-4AE7-8AFF-A6412EFAD7F3}" type="presOf" srcId="{D76C8616-4ECA-4960-BC60-2F6C47675C93}" destId="{C3ABBE1C-C242-4AAE-A75B-6D3E90B04D1F}" srcOrd="0" destOrd="2" presId="urn:microsoft.com/office/officeart/2005/8/layout/vList2"/>
    <dgm:cxn modelId="{F8465CEA-0303-400B-B0C9-F1EB1AC708A6}" type="presOf" srcId="{D7B96AFE-4559-4A06-996F-17C865493985}" destId="{C3ABBE1C-C242-4AAE-A75B-6D3E90B04D1F}" srcOrd="0" destOrd="5" presId="urn:microsoft.com/office/officeart/2005/8/layout/vList2"/>
    <dgm:cxn modelId="{2C86110E-792B-44A6-9F12-2B300F465D45}" srcId="{0CD856CB-1348-4009-BA25-417EB0610674}" destId="{D3A2D3B0-CF59-4E4B-95BA-D721BAB011F0}" srcOrd="3" destOrd="0" parTransId="{450B6E4F-BC26-47CD-81FC-4A9668560ABE}" sibTransId="{E58D24E7-69F1-4D92-ABA7-F0B75378E104}"/>
    <dgm:cxn modelId="{EA672A75-621F-4F6D-9365-DD65CA4CA675}" type="presOf" srcId="{FA33DD57-2DAD-40B2-854C-0975AFB71D1E}" destId="{C3ABBE1C-C242-4AAE-A75B-6D3E90B04D1F}" srcOrd="0" destOrd="4" presId="urn:microsoft.com/office/officeart/2005/8/layout/vList2"/>
    <dgm:cxn modelId="{C8D60842-4EC7-44BD-90EC-56298496A8AD}" srcId="{0CD856CB-1348-4009-BA25-417EB0610674}" destId="{7E589B09-97E8-4326-80CD-B01135434E7F}" srcOrd="1" destOrd="0" parTransId="{B28CDD66-DB32-41AC-9A46-508E5FC97460}" sibTransId="{34FCD077-C7EF-48B1-B27B-8F4B80DFC7B2}"/>
    <dgm:cxn modelId="{0B29FF2B-9696-4738-9C8A-83D3B859202D}" type="presOf" srcId="{D3A2D3B0-CF59-4E4B-95BA-D721BAB011F0}" destId="{C3ABBE1C-C242-4AAE-A75B-6D3E90B04D1F}" srcOrd="0" destOrd="3" presId="urn:microsoft.com/office/officeart/2005/8/layout/vList2"/>
    <dgm:cxn modelId="{C0410524-39B3-4E91-A7C5-D11985AC897C}" srcId="{3CB574AD-A6DE-476C-B5A3-0C6E0A36F66D}" destId="{0CD856CB-1348-4009-BA25-417EB0610674}" srcOrd="0" destOrd="0" parTransId="{F12AFA4C-ABA8-48A2-93D0-30B668FBE92C}" sibTransId="{B7FA21F8-5400-4056-9B83-24769D8F1F58}"/>
    <dgm:cxn modelId="{72CA42C0-6EC8-4C78-92BD-029E51CBE500}" type="presOf" srcId="{A3F8B618-9F0B-4841-B7F6-F1CB778CF136}" destId="{C3ABBE1C-C242-4AAE-A75B-6D3E90B04D1F}" srcOrd="0" destOrd="0" presId="urn:microsoft.com/office/officeart/2005/8/layout/vList2"/>
    <dgm:cxn modelId="{9C2AE2DA-D716-4709-BAEA-DABBAAA90068}" type="presParOf" srcId="{4A293FAB-6577-4D9B-B48D-4213D74F60C7}" destId="{8F5AD897-1AE2-4039-816F-C66B69B92E3A}" srcOrd="0" destOrd="0" presId="urn:microsoft.com/office/officeart/2005/8/layout/vList2"/>
    <dgm:cxn modelId="{D3320E0B-1ADE-4238-AF67-26B628AB4D19}" type="presParOf" srcId="{4A293FAB-6577-4D9B-B48D-4213D74F60C7}" destId="{C3ABBE1C-C242-4AAE-A75B-6D3E90B04D1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D07E43E-183E-4F6E-B023-5A597CD8265C}"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9EF048DF-674F-4301-AA7A-811C72A52A0D}">
      <dgm:prSet/>
      <dgm:spPr/>
      <dgm:t>
        <a:bodyPr/>
        <a:lstStyle/>
        <a:p>
          <a:pPr rtl="0"/>
          <a:r>
            <a:rPr lang="en-US" smtClean="0"/>
            <a:t>This development life cycle is divided into eight sequential stages (phases), with each needing to be completed before the next stage can be started. The stages are</a:t>
          </a:r>
          <a:endParaRPr lang="en-US"/>
        </a:p>
      </dgm:t>
    </dgm:pt>
    <dgm:pt modelId="{1820B37D-A2F9-447A-A6ED-17D42C66E0D8}" type="parTrans" cxnId="{355E29FA-33A4-494A-9E77-3810A815A637}">
      <dgm:prSet/>
      <dgm:spPr/>
      <dgm:t>
        <a:bodyPr/>
        <a:lstStyle/>
        <a:p>
          <a:endParaRPr lang="en-US"/>
        </a:p>
      </dgm:t>
    </dgm:pt>
    <dgm:pt modelId="{636BBFE6-1F6E-432F-ADB2-69E690CFB104}" type="sibTrans" cxnId="{355E29FA-33A4-494A-9E77-3810A815A637}">
      <dgm:prSet/>
      <dgm:spPr/>
      <dgm:t>
        <a:bodyPr/>
        <a:lstStyle/>
        <a:p>
          <a:endParaRPr lang="en-US"/>
        </a:p>
      </dgm:t>
    </dgm:pt>
    <dgm:pt modelId="{443BE118-14CB-46B4-AD56-2451D1EBE539}">
      <dgm:prSet/>
      <dgm:spPr/>
      <dgm:t>
        <a:bodyPr/>
        <a:lstStyle/>
        <a:p>
          <a:pPr rtl="0"/>
          <a:r>
            <a:rPr lang="en-US" b="1" smtClean="0"/>
            <a:t>Initiation Phase</a:t>
          </a:r>
          <a:endParaRPr lang="en-US"/>
        </a:p>
      </dgm:t>
    </dgm:pt>
    <dgm:pt modelId="{673FCCCD-136C-4B17-A6B0-46CDDD16F7A1}" type="parTrans" cxnId="{7B5CAD8F-4C4D-4C45-900A-193F54D33172}">
      <dgm:prSet/>
      <dgm:spPr/>
      <dgm:t>
        <a:bodyPr/>
        <a:lstStyle/>
        <a:p>
          <a:endParaRPr lang="en-US"/>
        </a:p>
      </dgm:t>
    </dgm:pt>
    <dgm:pt modelId="{44FEC3D6-F2A1-44BF-BDB3-5909D9CE09BD}" type="sibTrans" cxnId="{7B5CAD8F-4C4D-4C45-900A-193F54D33172}">
      <dgm:prSet/>
      <dgm:spPr/>
      <dgm:t>
        <a:bodyPr/>
        <a:lstStyle/>
        <a:p>
          <a:endParaRPr lang="en-US"/>
        </a:p>
      </dgm:t>
    </dgm:pt>
    <dgm:pt modelId="{0F65BB68-3C16-4FBD-972E-F03DE1834B0D}">
      <dgm:prSet/>
      <dgm:spPr/>
      <dgm:t>
        <a:bodyPr/>
        <a:lstStyle/>
        <a:p>
          <a:pPr rtl="0"/>
          <a:r>
            <a:rPr lang="en-US" b="1" smtClean="0"/>
            <a:t>Planning Phase</a:t>
          </a:r>
          <a:endParaRPr lang="en-US"/>
        </a:p>
      </dgm:t>
    </dgm:pt>
    <dgm:pt modelId="{C12F9022-C962-4E89-87FF-4E2DEFAED5B3}" type="parTrans" cxnId="{DE5B8408-2059-4CB7-97AB-776CB4F3D3DA}">
      <dgm:prSet/>
      <dgm:spPr/>
      <dgm:t>
        <a:bodyPr/>
        <a:lstStyle/>
        <a:p>
          <a:endParaRPr lang="en-US"/>
        </a:p>
      </dgm:t>
    </dgm:pt>
    <dgm:pt modelId="{487C3C36-ADBD-4562-BD4E-77D18D353851}" type="sibTrans" cxnId="{DE5B8408-2059-4CB7-97AB-776CB4F3D3DA}">
      <dgm:prSet/>
      <dgm:spPr/>
      <dgm:t>
        <a:bodyPr/>
        <a:lstStyle/>
        <a:p>
          <a:endParaRPr lang="en-US"/>
        </a:p>
      </dgm:t>
    </dgm:pt>
    <dgm:pt modelId="{48180736-6CBF-47BD-99D1-AC0A31BCE6A2}">
      <dgm:prSet/>
      <dgm:spPr/>
      <dgm:t>
        <a:bodyPr/>
        <a:lstStyle/>
        <a:p>
          <a:pPr rtl="0"/>
          <a:r>
            <a:rPr lang="en-US" b="1" smtClean="0"/>
            <a:t>Design Phase</a:t>
          </a:r>
          <a:endParaRPr lang="en-US"/>
        </a:p>
      </dgm:t>
    </dgm:pt>
    <dgm:pt modelId="{6DEA92C5-DF04-4BD2-81B1-AB6585265B26}" type="parTrans" cxnId="{F33AF313-1877-437D-A049-7BB70D39F04F}">
      <dgm:prSet/>
      <dgm:spPr/>
      <dgm:t>
        <a:bodyPr/>
        <a:lstStyle/>
        <a:p>
          <a:endParaRPr lang="en-US"/>
        </a:p>
      </dgm:t>
    </dgm:pt>
    <dgm:pt modelId="{73C55F6B-378C-41AB-97DB-7F5B8FF0884C}" type="sibTrans" cxnId="{F33AF313-1877-437D-A049-7BB70D39F04F}">
      <dgm:prSet/>
      <dgm:spPr/>
      <dgm:t>
        <a:bodyPr/>
        <a:lstStyle/>
        <a:p>
          <a:endParaRPr lang="en-US"/>
        </a:p>
      </dgm:t>
    </dgm:pt>
    <dgm:pt modelId="{07638AD8-7705-41D8-9F13-13634AE8AD45}">
      <dgm:prSet/>
      <dgm:spPr/>
      <dgm:t>
        <a:bodyPr/>
        <a:lstStyle/>
        <a:p>
          <a:pPr rtl="0"/>
          <a:r>
            <a:rPr lang="en-US" b="1" smtClean="0"/>
            <a:t>Development Phase</a:t>
          </a:r>
          <a:endParaRPr lang="en-US"/>
        </a:p>
      </dgm:t>
    </dgm:pt>
    <dgm:pt modelId="{FE038A4B-D47E-41E4-889B-8093180629F6}" type="parTrans" cxnId="{2CDAF223-13F4-4C2E-AEE1-5334B9A88D1A}">
      <dgm:prSet/>
      <dgm:spPr/>
      <dgm:t>
        <a:bodyPr/>
        <a:lstStyle/>
        <a:p>
          <a:endParaRPr lang="en-US"/>
        </a:p>
      </dgm:t>
    </dgm:pt>
    <dgm:pt modelId="{1C6970BF-3AD7-4353-A11A-7B7C9605D5EF}" type="sibTrans" cxnId="{2CDAF223-13F4-4C2E-AEE1-5334B9A88D1A}">
      <dgm:prSet/>
      <dgm:spPr/>
      <dgm:t>
        <a:bodyPr/>
        <a:lstStyle/>
        <a:p>
          <a:endParaRPr lang="en-US"/>
        </a:p>
      </dgm:t>
    </dgm:pt>
    <dgm:pt modelId="{34EFD494-A072-438F-8AD7-E92403748494}">
      <dgm:prSet/>
      <dgm:spPr/>
      <dgm:t>
        <a:bodyPr/>
        <a:lstStyle/>
        <a:p>
          <a:pPr rtl="0"/>
          <a:r>
            <a:rPr lang="en-US" b="1" smtClean="0"/>
            <a:t>Testing Phase</a:t>
          </a:r>
          <a:endParaRPr lang="en-US"/>
        </a:p>
      </dgm:t>
    </dgm:pt>
    <dgm:pt modelId="{2423F38D-9611-45C3-9E31-BC72667743E0}" type="parTrans" cxnId="{620BCC0E-78D2-4407-A40B-7EBE3E58B83C}">
      <dgm:prSet/>
      <dgm:spPr/>
      <dgm:t>
        <a:bodyPr/>
        <a:lstStyle/>
        <a:p>
          <a:endParaRPr lang="en-US"/>
        </a:p>
      </dgm:t>
    </dgm:pt>
    <dgm:pt modelId="{10C71739-3934-4F45-8773-B5F4B5DD76C9}" type="sibTrans" cxnId="{620BCC0E-78D2-4407-A40B-7EBE3E58B83C}">
      <dgm:prSet/>
      <dgm:spPr/>
      <dgm:t>
        <a:bodyPr/>
        <a:lstStyle/>
        <a:p>
          <a:endParaRPr lang="en-US"/>
        </a:p>
      </dgm:t>
    </dgm:pt>
    <dgm:pt modelId="{68B4385D-996D-4009-91A3-310FF51AC119}">
      <dgm:prSet/>
      <dgm:spPr/>
      <dgm:t>
        <a:bodyPr/>
        <a:lstStyle/>
        <a:p>
          <a:pPr rtl="0"/>
          <a:r>
            <a:rPr lang="en-US" b="1" smtClean="0"/>
            <a:t>Implementation Phase</a:t>
          </a:r>
          <a:endParaRPr lang="en-US"/>
        </a:p>
      </dgm:t>
    </dgm:pt>
    <dgm:pt modelId="{B28E379C-B1C8-40D7-A467-FBB67C2721F9}" type="parTrans" cxnId="{A4AB5543-6030-45CC-ACCA-318CAD3BAC1A}">
      <dgm:prSet/>
      <dgm:spPr/>
      <dgm:t>
        <a:bodyPr/>
        <a:lstStyle/>
        <a:p>
          <a:endParaRPr lang="en-US"/>
        </a:p>
      </dgm:t>
    </dgm:pt>
    <dgm:pt modelId="{D472AD65-A76F-4051-8AC6-0612AA2EDF43}" type="sibTrans" cxnId="{A4AB5543-6030-45CC-ACCA-318CAD3BAC1A}">
      <dgm:prSet/>
      <dgm:spPr/>
      <dgm:t>
        <a:bodyPr/>
        <a:lstStyle/>
        <a:p>
          <a:endParaRPr lang="en-US"/>
        </a:p>
      </dgm:t>
    </dgm:pt>
    <dgm:pt modelId="{650FD3B7-22E1-4261-8C2D-B60D686F5CC9}">
      <dgm:prSet/>
      <dgm:spPr/>
      <dgm:t>
        <a:bodyPr/>
        <a:lstStyle/>
        <a:p>
          <a:pPr rtl="0"/>
          <a:r>
            <a:rPr lang="en-US" b="1" smtClean="0"/>
            <a:t>Project Evaluation</a:t>
          </a:r>
          <a:endParaRPr lang="en-US"/>
        </a:p>
      </dgm:t>
    </dgm:pt>
    <dgm:pt modelId="{87416F08-B226-4AC0-B1F6-3E21FB20E774}" type="parTrans" cxnId="{1B7B6487-B44C-4D02-B157-E5953EB140F2}">
      <dgm:prSet/>
      <dgm:spPr/>
      <dgm:t>
        <a:bodyPr/>
        <a:lstStyle/>
        <a:p>
          <a:endParaRPr lang="en-US"/>
        </a:p>
      </dgm:t>
    </dgm:pt>
    <dgm:pt modelId="{33A04787-4D05-448F-83D0-4642BB668DE3}" type="sibTrans" cxnId="{1B7B6487-B44C-4D02-B157-E5953EB140F2}">
      <dgm:prSet/>
      <dgm:spPr/>
      <dgm:t>
        <a:bodyPr/>
        <a:lstStyle/>
        <a:p>
          <a:endParaRPr lang="en-US"/>
        </a:p>
      </dgm:t>
    </dgm:pt>
    <dgm:pt modelId="{F0759388-0883-4EF3-A81F-4B2638C3C54D}">
      <dgm:prSet/>
      <dgm:spPr/>
      <dgm:t>
        <a:bodyPr/>
        <a:lstStyle/>
        <a:p>
          <a:pPr rtl="0"/>
          <a:r>
            <a:rPr lang="en-US" b="1" smtClean="0"/>
            <a:t>Maintenance Phase</a:t>
          </a:r>
          <a:endParaRPr lang="en-US"/>
        </a:p>
      </dgm:t>
    </dgm:pt>
    <dgm:pt modelId="{6919DC60-971E-4879-A63D-9F4E9ACBAE59}" type="parTrans" cxnId="{64A929EC-057E-45C6-86C1-2C0E31F8933E}">
      <dgm:prSet/>
      <dgm:spPr/>
      <dgm:t>
        <a:bodyPr/>
        <a:lstStyle/>
        <a:p>
          <a:endParaRPr lang="en-US"/>
        </a:p>
      </dgm:t>
    </dgm:pt>
    <dgm:pt modelId="{D547A846-9059-4D5F-94F4-BA4AC8E1557E}" type="sibTrans" cxnId="{64A929EC-057E-45C6-86C1-2C0E31F8933E}">
      <dgm:prSet/>
      <dgm:spPr/>
      <dgm:t>
        <a:bodyPr/>
        <a:lstStyle/>
        <a:p>
          <a:endParaRPr lang="en-US"/>
        </a:p>
      </dgm:t>
    </dgm:pt>
    <dgm:pt modelId="{90B55A37-EE51-47C2-8F48-2482F2111EF3}" type="pres">
      <dgm:prSet presAssocID="{1D07E43E-183E-4F6E-B023-5A597CD8265C}" presName="linear" presStyleCnt="0">
        <dgm:presLayoutVars>
          <dgm:animLvl val="lvl"/>
          <dgm:resizeHandles val="exact"/>
        </dgm:presLayoutVars>
      </dgm:prSet>
      <dgm:spPr/>
      <dgm:t>
        <a:bodyPr/>
        <a:lstStyle/>
        <a:p>
          <a:endParaRPr lang="en-US"/>
        </a:p>
      </dgm:t>
    </dgm:pt>
    <dgm:pt modelId="{110406FB-ADEC-4C56-B3C1-7E3890B599E6}" type="pres">
      <dgm:prSet presAssocID="{9EF048DF-674F-4301-AA7A-811C72A52A0D}" presName="parentText" presStyleLbl="node1" presStyleIdx="0" presStyleCnt="1">
        <dgm:presLayoutVars>
          <dgm:chMax val="0"/>
          <dgm:bulletEnabled val="1"/>
        </dgm:presLayoutVars>
      </dgm:prSet>
      <dgm:spPr/>
      <dgm:t>
        <a:bodyPr/>
        <a:lstStyle/>
        <a:p>
          <a:endParaRPr lang="en-US"/>
        </a:p>
      </dgm:t>
    </dgm:pt>
    <dgm:pt modelId="{74932286-3AB5-4D3C-AE43-C80F5C925D4C}" type="pres">
      <dgm:prSet presAssocID="{9EF048DF-674F-4301-AA7A-811C72A52A0D}" presName="childText" presStyleLbl="revTx" presStyleIdx="0" presStyleCnt="1">
        <dgm:presLayoutVars>
          <dgm:bulletEnabled val="1"/>
        </dgm:presLayoutVars>
      </dgm:prSet>
      <dgm:spPr/>
      <dgm:t>
        <a:bodyPr/>
        <a:lstStyle/>
        <a:p>
          <a:endParaRPr lang="en-US"/>
        </a:p>
      </dgm:t>
    </dgm:pt>
  </dgm:ptLst>
  <dgm:cxnLst>
    <dgm:cxn modelId="{7ED76061-E79C-4102-992E-9F734DD058F5}" type="presOf" srcId="{07638AD8-7705-41D8-9F13-13634AE8AD45}" destId="{74932286-3AB5-4D3C-AE43-C80F5C925D4C}" srcOrd="0" destOrd="3" presId="urn:microsoft.com/office/officeart/2005/8/layout/vList2"/>
    <dgm:cxn modelId="{64B30204-E757-49B0-B84D-1252879D492B}" type="presOf" srcId="{0F65BB68-3C16-4FBD-972E-F03DE1834B0D}" destId="{74932286-3AB5-4D3C-AE43-C80F5C925D4C}" srcOrd="0" destOrd="1" presId="urn:microsoft.com/office/officeart/2005/8/layout/vList2"/>
    <dgm:cxn modelId="{1B7B6487-B44C-4D02-B157-E5953EB140F2}" srcId="{9EF048DF-674F-4301-AA7A-811C72A52A0D}" destId="{650FD3B7-22E1-4261-8C2D-B60D686F5CC9}" srcOrd="6" destOrd="0" parTransId="{87416F08-B226-4AC0-B1F6-3E21FB20E774}" sibTransId="{33A04787-4D05-448F-83D0-4642BB668DE3}"/>
    <dgm:cxn modelId="{DE5B8408-2059-4CB7-97AB-776CB4F3D3DA}" srcId="{9EF048DF-674F-4301-AA7A-811C72A52A0D}" destId="{0F65BB68-3C16-4FBD-972E-F03DE1834B0D}" srcOrd="1" destOrd="0" parTransId="{C12F9022-C962-4E89-87FF-4E2DEFAED5B3}" sibTransId="{487C3C36-ADBD-4562-BD4E-77D18D353851}"/>
    <dgm:cxn modelId="{355E29FA-33A4-494A-9E77-3810A815A637}" srcId="{1D07E43E-183E-4F6E-B023-5A597CD8265C}" destId="{9EF048DF-674F-4301-AA7A-811C72A52A0D}" srcOrd="0" destOrd="0" parTransId="{1820B37D-A2F9-447A-A6ED-17D42C66E0D8}" sibTransId="{636BBFE6-1F6E-432F-ADB2-69E690CFB104}"/>
    <dgm:cxn modelId="{A4AB5543-6030-45CC-ACCA-318CAD3BAC1A}" srcId="{9EF048DF-674F-4301-AA7A-811C72A52A0D}" destId="{68B4385D-996D-4009-91A3-310FF51AC119}" srcOrd="5" destOrd="0" parTransId="{B28E379C-B1C8-40D7-A467-FBB67C2721F9}" sibTransId="{D472AD65-A76F-4051-8AC6-0612AA2EDF43}"/>
    <dgm:cxn modelId="{ED3AC361-5DEA-492A-BB5F-2437F4DE939C}" type="presOf" srcId="{F0759388-0883-4EF3-A81F-4B2638C3C54D}" destId="{74932286-3AB5-4D3C-AE43-C80F5C925D4C}" srcOrd="0" destOrd="7" presId="urn:microsoft.com/office/officeart/2005/8/layout/vList2"/>
    <dgm:cxn modelId="{7B5CAD8F-4C4D-4C45-900A-193F54D33172}" srcId="{9EF048DF-674F-4301-AA7A-811C72A52A0D}" destId="{443BE118-14CB-46B4-AD56-2451D1EBE539}" srcOrd="0" destOrd="0" parTransId="{673FCCCD-136C-4B17-A6B0-46CDDD16F7A1}" sibTransId="{44FEC3D6-F2A1-44BF-BDB3-5909D9CE09BD}"/>
    <dgm:cxn modelId="{F33AF313-1877-437D-A049-7BB70D39F04F}" srcId="{9EF048DF-674F-4301-AA7A-811C72A52A0D}" destId="{48180736-6CBF-47BD-99D1-AC0A31BCE6A2}" srcOrd="2" destOrd="0" parTransId="{6DEA92C5-DF04-4BD2-81B1-AB6585265B26}" sibTransId="{73C55F6B-378C-41AB-97DB-7F5B8FF0884C}"/>
    <dgm:cxn modelId="{1F14133B-AFB0-4D46-8E1F-0183D4D8A47C}" type="presOf" srcId="{650FD3B7-22E1-4261-8C2D-B60D686F5CC9}" destId="{74932286-3AB5-4D3C-AE43-C80F5C925D4C}" srcOrd="0" destOrd="6" presId="urn:microsoft.com/office/officeart/2005/8/layout/vList2"/>
    <dgm:cxn modelId="{54813B63-2229-49B6-A92C-9CD27E7F2457}" type="presOf" srcId="{443BE118-14CB-46B4-AD56-2451D1EBE539}" destId="{74932286-3AB5-4D3C-AE43-C80F5C925D4C}" srcOrd="0" destOrd="0" presId="urn:microsoft.com/office/officeart/2005/8/layout/vList2"/>
    <dgm:cxn modelId="{620BCC0E-78D2-4407-A40B-7EBE3E58B83C}" srcId="{9EF048DF-674F-4301-AA7A-811C72A52A0D}" destId="{34EFD494-A072-438F-8AD7-E92403748494}" srcOrd="4" destOrd="0" parTransId="{2423F38D-9611-45C3-9E31-BC72667743E0}" sibTransId="{10C71739-3934-4F45-8773-B5F4B5DD76C9}"/>
    <dgm:cxn modelId="{EFC4DD15-1CBC-48D8-801F-026E1602C908}" type="presOf" srcId="{1D07E43E-183E-4F6E-B023-5A597CD8265C}" destId="{90B55A37-EE51-47C2-8F48-2482F2111EF3}" srcOrd="0" destOrd="0" presId="urn:microsoft.com/office/officeart/2005/8/layout/vList2"/>
    <dgm:cxn modelId="{A3AB9D6F-D541-476D-999C-656B225FB7E1}" type="presOf" srcId="{68B4385D-996D-4009-91A3-310FF51AC119}" destId="{74932286-3AB5-4D3C-AE43-C80F5C925D4C}" srcOrd="0" destOrd="5" presId="urn:microsoft.com/office/officeart/2005/8/layout/vList2"/>
    <dgm:cxn modelId="{74118848-4481-4123-8952-0D4038DB352B}" type="presOf" srcId="{48180736-6CBF-47BD-99D1-AC0A31BCE6A2}" destId="{74932286-3AB5-4D3C-AE43-C80F5C925D4C}" srcOrd="0" destOrd="2" presId="urn:microsoft.com/office/officeart/2005/8/layout/vList2"/>
    <dgm:cxn modelId="{7BA0D40F-6E1D-4CBA-8616-E3E003DDEF17}" type="presOf" srcId="{9EF048DF-674F-4301-AA7A-811C72A52A0D}" destId="{110406FB-ADEC-4C56-B3C1-7E3890B599E6}" srcOrd="0" destOrd="0" presId="urn:microsoft.com/office/officeart/2005/8/layout/vList2"/>
    <dgm:cxn modelId="{64A929EC-057E-45C6-86C1-2C0E31F8933E}" srcId="{9EF048DF-674F-4301-AA7A-811C72A52A0D}" destId="{F0759388-0883-4EF3-A81F-4B2638C3C54D}" srcOrd="7" destOrd="0" parTransId="{6919DC60-971E-4879-A63D-9F4E9ACBAE59}" sibTransId="{D547A846-9059-4D5F-94F4-BA4AC8E1557E}"/>
    <dgm:cxn modelId="{2CDAF223-13F4-4C2E-AEE1-5334B9A88D1A}" srcId="{9EF048DF-674F-4301-AA7A-811C72A52A0D}" destId="{07638AD8-7705-41D8-9F13-13634AE8AD45}" srcOrd="3" destOrd="0" parTransId="{FE038A4B-D47E-41E4-889B-8093180629F6}" sibTransId="{1C6970BF-3AD7-4353-A11A-7B7C9605D5EF}"/>
    <dgm:cxn modelId="{8A8CFB9C-9CBA-4373-9715-530C450B9703}" type="presOf" srcId="{34EFD494-A072-438F-8AD7-E92403748494}" destId="{74932286-3AB5-4D3C-AE43-C80F5C925D4C}" srcOrd="0" destOrd="4" presId="urn:microsoft.com/office/officeart/2005/8/layout/vList2"/>
    <dgm:cxn modelId="{9818ADEF-8200-45E2-9B06-776668989F9D}" type="presParOf" srcId="{90B55A37-EE51-47C2-8F48-2482F2111EF3}" destId="{110406FB-ADEC-4C56-B3C1-7E3890B599E6}" srcOrd="0" destOrd="0" presId="urn:microsoft.com/office/officeart/2005/8/layout/vList2"/>
    <dgm:cxn modelId="{FF7085D4-10AA-496A-973B-E16F29090502}" type="presParOf" srcId="{90B55A37-EE51-47C2-8F48-2482F2111EF3}" destId="{74932286-3AB5-4D3C-AE43-C80F5C925D4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028C406-ECB6-4B65-8763-3FD2C8B3D16A}" type="doc">
      <dgm:prSet loTypeId="urn:microsoft.com/office/officeart/2005/8/layout/chevron2" loCatId="process" qsTypeId="urn:microsoft.com/office/officeart/2005/8/quickstyle/3d1" qsCatId="3D" csTypeId="urn:microsoft.com/office/officeart/2005/8/colors/accent3_5" csCatId="accent3"/>
      <dgm:spPr/>
      <dgm:t>
        <a:bodyPr/>
        <a:lstStyle/>
        <a:p>
          <a:endParaRPr lang="en-US"/>
        </a:p>
      </dgm:t>
    </dgm:pt>
    <dgm:pt modelId="{028D6EA2-A56A-4982-A5A3-72FAB1CE441D}">
      <dgm:prSet/>
      <dgm:spPr/>
      <dgm:t>
        <a:bodyPr/>
        <a:lstStyle/>
        <a:p>
          <a:pPr rtl="0"/>
          <a:r>
            <a:rPr lang="en-US" smtClean="0"/>
            <a:t>This model is six steps namely </a:t>
          </a:r>
          <a:endParaRPr lang="en-US"/>
        </a:p>
      </dgm:t>
    </dgm:pt>
    <dgm:pt modelId="{B2D7B4CF-305D-48E3-BB25-069A8073432C}" type="parTrans" cxnId="{5E19127C-7984-4EB3-9518-F184DEB5232E}">
      <dgm:prSet/>
      <dgm:spPr/>
      <dgm:t>
        <a:bodyPr/>
        <a:lstStyle/>
        <a:p>
          <a:endParaRPr lang="en-US"/>
        </a:p>
      </dgm:t>
    </dgm:pt>
    <dgm:pt modelId="{2CCD449F-163A-4985-968C-28843E8A46C9}" type="sibTrans" cxnId="{5E19127C-7984-4EB3-9518-F184DEB5232E}">
      <dgm:prSet/>
      <dgm:spPr/>
      <dgm:t>
        <a:bodyPr/>
        <a:lstStyle/>
        <a:p>
          <a:endParaRPr lang="en-US"/>
        </a:p>
      </dgm:t>
    </dgm:pt>
    <dgm:pt modelId="{C260EDEA-1C18-405A-A0A2-A27F98F1884D}">
      <dgm:prSet/>
      <dgm:spPr/>
      <dgm:t>
        <a:bodyPr/>
        <a:lstStyle/>
        <a:p>
          <a:pPr rtl="0"/>
          <a:r>
            <a:rPr lang="en-US" smtClean="0"/>
            <a:t>Implementation</a:t>
          </a:r>
          <a:endParaRPr lang="en-US"/>
        </a:p>
      </dgm:t>
    </dgm:pt>
    <dgm:pt modelId="{9874A0B4-B0FE-461E-8662-F4D59DB0B47F}" type="parTrans" cxnId="{C71EE0AE-7946-4D15-8E0B-8F9EDB1E37B6}">
      <dgm:prSet/>
      <dgm:spPr/>
      <dgm:t>
        <a:bodyPr/>
        <a:lstStyle/>
        <a:p>
          <a:endParaRPr lang="en-US"/>
        </a:p>
      </dgm:t>
    </dgm:pt>
    <dgm:pt modelId="{4A4D0082-C462-4553-9CE5-9B8277591D45}" type="sibTrans" cxnId="{C71EE0AE-7946-4D15-8E0B-8F9EDB1E37B6}">
      <dgm:prSet/>
      <dgm:spPr/>
      <dgm:t>
        <a:bodyPr/>
        <a:lstStyle/>
        <a:p>
          <a:endParaRPr lang="en-US"/>
        </a:p>
      </dgm:t>
    </dgm:pt>
    <dgm:pt modelId="{222623E7-6A0B-4494-881E-24F5E77A5926}">
      <dgm:prSet/>
      <dgm:spPr/>
      <dgm:t>
        <a:bodyPr/>
        <a:lstStyle/>
        <a:p>
          <a:pPr rtl="0"/>
          <a:r>
            <a:rPr lang="en-US" smtClean="0"/>
            <a:t>Task/functional analysis</a:t>
          </a:r>
          <a:endParaRPr lang="en-US"/>
        </a:p>
      </dgm:t>
    </dgm:pt>
    <dgm:pt modelId="{A7AC7A70-935E-49D4-ACCB-25F9C62B5346}" type="parTrans" cxnId="{C75CECA7-F0E9-46FD-961C-CE9A8B61B81C}">
      <dgm:prSet/>
      <dgm:spPr/>
      <dgm:t>
        <a:bodyPr/>
        <a:lstStyle/>
        <a:p>
          <a:endParaRPr lang="en-US"/>
        </a:p>
      </dgm:t>
    </dgm:pt>
    <dgm:pt modelId="{87FE97B9-8BDC-402A-BF33-CB2ADF25375E}" type="sibTrans" cxnId="{C75CECA7-F0E9-46FD-961C-CE9A8B61B81C}">
      <dgm:prSet/>
      <dgm:spPr/>
      <dgm:t>
        <a:bodyPr/>
        <a:lstStyle/>
        <a:p>
          <a:endParaRPr lang="en-US"/>
        </a:p>
      </dgm:t>
    </dgm:pt>
    <dgm:pt modelId="{971DD092-C5CD-4D9B-A928-8F0E8F6F6997}">
      <dgm:prSet/>
      <dgm:spPr/>
      <dgm:t>
        <a:bodyPr/>
        <a:lstStyle/>
        <a:p>
          <a:pPr rtl="0"/>
          <a:r>
            <a:rPr lang="en-US" smtClean="0"/>
            <a:t>Prototyping</a:t>
          </a:r>
          <a:endParaRPr lang="en-US"/>
        </a:p>
      </dgm:t>
    </dgm:pt>
    <dgm:pt modelId="{F3559702-21BF-4864-B0CA-8587A82C2F32}" type="parTrans" cxnId="{CF7E0A68-0897-4F05-91AD-E5F4EC383CB8}">
      <dgm:prSet/>
      <dgm:spPr/>
      <dgm:t>
        <a:bodyPr/>
        <a:lstStyle/>
        <a:p>
          <a:endParaRPr lang="en-US"/>
        </a:p>
      </dgm:t>
    </dgm:pt>
    <dgm:pt modelId="{AAE097D2-FC3B-47D2-A5C0-23DFF12DBD0C}" type="sibTrans" cxnId="{CF7E0A68-0897-4F05-91AD-E5F4EC383CB8}">
      <dgm:prSet/>
      <dgm:spPr/>
      <dgm:t>
        <a:bodyPr/>
        <a:lstStyle/>
        <a:p>
          <a:endParaRPr lang="en-US"/>
        </a:p>
      </dgm:t>
    </dgm:pt>
    <dgm:pt modelId="{3716642F-7A2B-4EDB-88E1-335436F0821B}">
      <dgm:prSet/>
      <dgm:spPr/>
      <dgm:t>
        <a:bodyPr/>
        <a:lstStyle/>
        <a:p>
          <a:pPr rtl="0"/>
          <a:r>
            <a:rPr lang="en-US" smtClean="0"/>
            <a:t>Requirements specification</a:t>
          </a:r>
          <a:endParaRPr lang="en-US"/>
        </a:p>
      </dgm:t>
    </dgm:pt>
    <dgm:pt modelId="{BE9B1EF4-5A3C-4BAD-AD59-F82B6AABE1FB}" type="parTrans" cxnId="{D8787675-1F2B-42A9-8546-EE689A389C6B}">
      <dgm:prSet/>
      <dgm:spPr/>
      <dgm:t>
        <a:bodyPr/>
        <a:lstStyle/>
        <a:p>
          <a:endParaRPr lang="en-US"/>
        </a:p>
      </dgm:t>
    </dgm:pt>
    <dgm:pt modelId="{E7E78819-DA9D-464A-A753-40A463C53A15}" type="sibTrans" cxnId="{D8787675-1F2B-42A9-8546-EE689A389C6B}">
      <dgm:prSet/>
      <dgm:spPr/>
      <dgm:t>
        <a:bodyPr/>
        <a:lstStyle/>
        <a:p>
          <a:endParaRPr lang="en-US"/>
        </a:p>
      </dgm:t>
    </dgm:pt>
    <dgm:pt modelId="{7485C81F-F170-4A8F-8983-BFE23BCEBF04}">
      <dgm:prSet/>
      <dgm:spPr/>
      <dgm:t>
        <a:bodyPr/>
        <a:lstStyle/>
        <a:p>
          <a:pPr rtl="0"/>
          <a:r>
            <a:rPr lang="en-US" smtClean="0"/>
            <a:t>Conceptual/formal design</a:t>
          </a:r>
          <a:endParaRPr lang="en-US"/>
        </a:p>
      </dgm:t>
    </dgm:pt>
    <dgm:pt modelId="{FE0CA7F2-15B6-44F4-9DA2-FCC1AACAA117}" type="parTrans" cxnId="{1E58F180-2918-4DB1-A372-C843877363B8}">
      <dgm:prSet/>
      <dgm:spPr/>
      <dgm:t>
        <a:bodyPr/>
        <a:lstStyle/>
        <a:p>
          <a:endParaRPr lang="en-US"/>
        </a:p>
      </dgm:t>
    </dgm:pt>
    <dgm:pt modelId="{08738A7A-3006-4E9A-AE3B-DE9F37F3A5CF}" type="sibTrans" cxnId="{1E58F180-2918-4DB1-A372-C843877363B8}">
      <dgm:prSet/>
      <dgm:spPr/>
      <dgm:t>
        <a:bodyPr/>
        <a:lstStyle/>
        <a:p>
          <a:endParaRPr lang="en-US"/>
        </a:p>
      </dgm:t>
    </dgm:pt>
    <dgm:pt modelId="{D52AB406-A074-41BC-9FF4-85B22AD315DC}">
      <dgm:prSet/>
      <dgm:spPr/>
      <dgm:t>
        <a:bodyPr/>
        <a:lstStyle/>
        <a:p>
          <a:pPr rtl="0"/>
          <a:r>
            <a:rPr lang="en-US" smtClean="0"/>
            <a:t>Evaluation</a:t>
          </a:r>
          <a:endParaRPr lang="en-US"/>
        </a:p>
      </dgm:t>
    </dgm:pt>
    <dgm:pt modelId="{64F33401-A6D5-46FB-9EE7-7332035271B1}" type="parTrans" cxnId="{B6977790-9E10-4BDE-8E80-EEE4C87ADCA4}">
      <dgm:prSet/>
      <dgm:spPr/>
      <dgm:t>
        <a:bodyPr/>
        <a:lstStyle/>
        <a:p>
          <a:endParaRPr lang="en-US"/>
        </a:p>
      </dgm:t>
    </dgm:pt>
    <dgm:pt modelId="{80CA2C3A-8826-4CFB-9E6C-896147E4FA92}" type="sibTrans" cxnId="{B6977790-9E10-4BDE-8E80-EEE4C87ADCA4}">
      <dgm:prSet/>
      <dgm:spPr/>
      <dgm:t>
        <a:bodyPr/>
        <a:lstStyle/>
        <a:p>
          <a:endParaRPr lang="en-US"/>
        </a:p>
      </dgm:t>
    </dgm:pt>
    <dgm:pt modelId="{F3FC2BCF-9829-4F42-902F-2B28FCFB1614}" type="pres">
      <dgm:prSet presAssocID="{8028C406-ECB6-4B65-8763-3FD2C8B3D16A}" presName="linearFlow" presStyleCnt="0">
        <dgm:presLayoutVars>
          <dgm:dir/>
          <dgm:animLvl val="lvl"/>
          <dgm:resizeHandles val="exact"/>
        </dgm:presLayoutVars>
      </dgm:prSet>
      <dgm:spPr/>
      <dgm:t>
        <a:bodyPr/>
        <a:lstStyle/>
        <a:p>
          <a:endParaRPr lang="en-US"/>
        </a:p>
      </dgm:t>
    </dgm:pt>
    <dgm:pt modelId="{6761D3C4-0E37-4FEE-A4E1-95976D37C461}" type="pres">
      <dgm:prSet presAssocID="{028D6EA2-A56A-4982-A5A3-72FAB1CE441D}" presName="composite" presStyleCnt="0"/>
      <dgm:spPr/>
    </dgm:pt>
    <dgm:pt modelId="{AC5E1ABA-D2F7-495A-840A-59C573D15772}" type="pres">
      <dgm:prSet presAssocID="{028D6EA2-A56A-4982-A5A3-72FAB1CE441D}" presName="parentText" presStyleLbl="alignNode1" presStyleIdx="0" presStyleCnt="1">
        <dgm:presLayoutVars>
          <dgm:chMax val="1"/>
          <dgm:bulletEnabled val="1"/>
        </dgm:presLayoutVars>
      </dgm:prSet>
      <dgm:spPr/>
      <dgm:t>
        <a:bodyPr/>
        <a:lstStyle/>
        <a:p>
          <a:endParaRPr lang="en-US"/>
        </a:p>
      </dgm:t>
    </dgm:pt>
    <dgm:pt modelId="{0C24B5AE-6DC3-43FA-9C44-17EF791D5BC7}" type="pres">
      <dgm:prSet presAssocID="{028D6EA2-A56A-4982-A5A3-72FAB1CE441D}" presName="descendantText" presStyleLbl="alignAcc1" presStyleIdx="0" presStyleCnt="1">
        <dgm:presLayoutVars>
          <dgm:bulletEnabled val="1"/>
        </dgm:presLayoutVars>
      </dgm:prSet>
      <dgm:spPr/>
      <dgm:t>
        <a:bodyPr/>
        <a:lstStyle/>
        <a:p>
          <a:endParaRPr lang="en-US"/>
        </a:p>
      </dgm:t>
    </dgm:pt>
  </dgm:ptLst>
  <dgm:cxnLst>
    <dgm:cxn modelId="{D8787675-1F2B-42A9-8546-EE689A389C6B}" srcId="{028D6EA2-A56A-4982-A5A3-72FAB1CE441D}" destId="{3716642F-7A2B-4EDB-88E1-335436F0821B}" srcOrd="3" destOrd="0" parTransId="{BE9B1EF4-5A3C-4BAD-AD59-F82B6AABE1FB}" sibTransId="{E7E78819-DA9D-464A-A753-40A463C53A15}"/>
    <dgm:cxn modelId="{B6977790-9E10-4BDE-8E80-EEE4C87ADCA4}" srcId="{028D6EA2-A56A-4982-A5A3-72FAB1CE441D}" destId="{D52AB406-A074-41BC-9FF4-85B22AD315DC}" srcOrd="5" destOrd="0" parTransId="{64F33401-A6D5-46FB-9EE7-7332035271B1}" sibTransId="{80CA2C3A-8826-4CFB-9E6C-896147E4FA92}"/>
    <dgm:cxn modelId="{CF7E0A68-0897-4F05-91AD-E5F4EC383CB8}" srcId="{028D6EA2-A56A-4982-A5A3-72FAB1CE441D}" destId="{971DD092-C5CD-4D9B-A928-8F0E8F6F6997}" srcOrd="2" destOrd="0" parTransId="{F3559702-21BF-4864-B0CA-8587A82C2F32}" sibTransId="{AAE097D2-FC3B-47D2-A5C0-23DFF12DBD0C}"/>
    <dgm:cxn modelId="{0E404C2E-C9D2-4662-9CB0-57677B689E27}" type="presOf" srcId="{D52AB406-A074-41BC-9FF4-85B22AD315DC}" destId="{0C24B5AE-6DC3-43FA-9C44-17EF791D5BC7}" srcOrd="0" destOrd="5" presId="urn:microsoft.com/office/officeart/2005/8/layout/chevron2"/>
    <dgm:cxn modelId="{64754440-8C45-4DCD-BBE1-C766DD743D22}" type="presOf" srcId="{971DD092-C5CD-4D9B-A928-8F0E8F6F6997}" destId="{0C24B5AE-6DC3-43FA-9C44-17EF791D5BC7}" srcOrd="0" destOrd="2" presId="urn:microsoft.com/office/officeart/2005/8/layout/chevron2"/>
    <dgm:cxn modelId="{02131FAD-C2EC-462F-AE85-895267B6D8CD}" type="presOf" srcId="{222623E7-6A0B-4494-881E-24F5E77A5926}" destId="{0C24B5AE-6DC3-43FA-9C44-17EF791D5BC7}" srcOrd="0" destOrd="1" presId="urn:microsoft.com/office/officeart/2005/8/layout/chevron2"/>
    <dgm:cxn modelId="{FA19800F-D1EB-42B4-8CFB-FDE03765703A}" type="presOf" srcId="{7485C81F-F170-4A8F-8983-BFE23BCEBF04}" destId="{0C24B5AE-6DC3-43FA-9C44-17EF791D5BC7}" srcOrd="0" destOrd="4" presId="urn:microsoft.com/office/officeart/2005/8/layout/chevron2"/>
    <dgm:cxn modelId="{1E58F180-2918-4DB1-A372-C843877363B8}" srcId="{028D6EA2-A56A-4982-A5A3-72FAB1CE441D}" destId="{7485C81F-F170-4A8F-8983-BFE23BCEBF04}" srcOrd="4" destOrd="0" parTransId="{FE0CA7F2-15B6-44F4-9DA2-FCC1AACAA117}" sibTransId="{08738A7A-3006-4E9A-AE3B-DE9F37F3A5CF}"/>
    <dgm:cxn modelId="{C71EE0AE-7946-4D15-8E0B-8F9EDB1E37B6}" srcId="{028D6EA2-A56A-4982-A5A3-72FAB1CE441D}" destId="{C260EDEA-1C18-405A-A0A2-A27F98F1884D}" srcOrd="0" destOrd="0" parTransId="{9874A0B4-B0FE-461E-8662-F4D59DB0B47F}" sibTransId="{4A4D0082-C462-4553-9CE5-9B8277591D45}"/>
    <dgm:cxn modelId="{5E19127C-7984-4EB3-9518-F184DEB5232E}" srcId="{8028C406-ECB6-4B65-8763-3FD2C8B3D16A}" destId="{028D6EA2-A56A-4982-A5A3-72FAB1CE441D}" srcOrd="0" destOrd="0" parTransId="{B2D7B4CF-305D-48E3-BB25-069A8073432C}" sibTransId="{2CCD449F-163A-4985-968C-28843E8A46C9}"/>
    <dgm:cxn modelId="{C75CECA7-F0E9-46FD-961C-CE9A8B61B81C}" srcId="{028D6EA2-A56A-4982-A5A3-72FAB1CE441D}" destId="{222623E7-6A0B-4494-881E-24F5E77A5926}" srcOrd="1" destOrd="0" parTransId="{A7AC7A70-935E-49D4-ACCB-25F9C62B5346}" sibTransId="{87FE97B9-8BDC-402A-BF33-CB2ADF25375E}"/>
    <dgm:cxn modelId="{C01DF81D-9044-434F-9122-D85C8B099728}" type="presOf" srcId="{8028C406-ECB6-4B65-8763-3FD2C8B3D16A}" destId="{F3FC2BCF-9829-4F42-902F-2B28FCFB1614}" srcOrd="0" destOrd="0" presId="urn:microsoft.com/office/officeart/2005/8/layout/chevron2"/>
    <dgm:cxn modelId="{C147EF4C-9704-40CF-A619-2EC614F37B68}" type="presOf" srcId="{028D6EA2-A56A-4982-A5A3-72FAB1CE441D}" destId="{AC5E1ABA-D2F7-495A-840A-59C573D15772}" srcOrd="0" destOrd="0" presId="urn:microsoft.com/office/officeart/2005/8/layout/chevron2"/>
    <dgm:cxn modelId="{2F584ECA-52A4-4830-B59B-814D71703101}" type="presOf" srcId="{C260EDEA-1C18-405A-A0A2-A27F98F1884D}" destId="{0C24B5AE-6DC3-43FA-9C44-17EF791D5BC7}" srcOrd="0" destOrd="0" presId="urn:microsoft.com/office/officeart/2005/8/layout/chevron2"/>
    <dgm:cxn modelId="{BE04DD47-ECD8-4723-8C2C-ECCF708FE825}" type="presOf" srcId="{3716642F-7A2B-4EDB-88E1-335436F0821B}" destId="{0C24B5AE-6DC3-43FA-9C44-17EF791D5BC7}" srcOrd="0" destOrd="3" presId="urn:microsoft.com/office/officeart/2005/8/layout/chevron2"/>
    <dgm:cxn modelId="{FEA9B84B-8572-4A23-B7DA-7FABEBB61E25}" type="presParOf" srcId="{F3FC2BCF-9829-4F42-902F-2B28FCFB1614}" destId="{6761D3C4-0E37-4FEE-A4E1-95976D37C461}" srcOrd="0" destOrd="0" presId="urn:microsoft.com/office/officeart/2005/8/layout/chevron2"/>
    <dgm:cxn modelId="{6C5F8267-2738-4A56-8C24-09A28FADE92B}" type="presParOf" srcId="{6761D3C4-0E37-4FEE-A4E1-95976D37C461}" destId="{AC5E1ABA-D2F7-495A-840A-59C573D15772}" srcOrd="0" destOrd="0" presId="urn:microsoft.com/office/officeart/2005/8/layout/chevron2"/>
    <dgm:cxn modelId="{FD617BD8-468F-41C0-B568-AE6436178720}" type="presParOf" srcId="{6761D3C4-0E37-4FEE-A4E1-95976D37C461}" destId="{0C24B5AE-6DC3-43FA-9C44-17EF791D5BC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78E2D2-02C6-4834-9494-33ED0B3C54A2}" type="doc">
      <dgm:prSet loTypeId="urn:microsoft.com/office/officeart/2005/8/layout/hProcess11" loCatId="process" qsTypeId="urn:microsoft.com/office/officeart/2005/8/quickstyle/3d1" qsCatId="3D" csTypeId="urn:microsoft.com/office/officeart/2005/8/colors/colorful3" csCatId="colorful"/>
      <dgm:spPr/>
      <dgm:t>
        <a:bodyPr/>
        <a:lstStyle/>
        <a:p>
          <a:endParaRPr lang="en-US"/>
        </a:p>
      </dgm:t>
    </dgm:pt>
    <dgm:pt modelId="{EA25133E-7696-49F8-A7B3-5EF46AF344CF}">
      <dgm:prSet/>
      <dgm:spPr/>
      <dgm:t>
        <a:bodyPr/>
        <a:lstStyle/>
        <a:p>
          <a:pPr rtl="0"/>
          <a:r>
            <a:rPr lang="en-US" b="1" dirty="0" smtClean="0"/>
            <a:t>Chapter 6</a:t>
          </a:r>
          <a:r>
            <a:rPr lang="en-US" dirty="0" smtClean="0"/>
            <a:t> </a:t>
          </a:r>
          <a:endParaRPr lang="en-US" dirty="0"/>
        </a:p>
      </dgm:t>
    </dgm:pt>
    <dgm:pt modelId="{4B920C8B-361C-4AF3-8D90-865DB7DBB921}" type="parTrans" cxnId="{77F42E06-B8FE-455A-B540-C6A997708DEE}">
      <dgm:prSet/>
      <dgm:spPr/>
      <dgm:t>
        <a:bodyPr/>
        <a:lstStyle/>
        <a:p>
          <a:endParaRPr lang="en-US"/>
        </a:p>
      </dgm:t>
    </dgm:pt>
    <dgm:pt modelId="{1912215D-EC45-4066-851D-51E09A07925A}" type="sibTrans" cxnId="{77F42E06-B8FE-455A-B540-C6A997708DEE}">
      <dgm:prSet/>
      <dgm:spPr/>
      <dgm:t>
        <a:bodyPr/>
        <a:lstStyle/>
        <a:p>
          <a:endParaRPr lang="en-US"/>
        </a:p>
      </dgm:t>
    </dgm:pt>
    <dgm:pt modelId="{5911D429-1EA8-45FA-A424-AFCB9BE627AF}" type="pres">
      <dgm:prSet presAssocID="{D278E2D2-02C6-4834-9494-33ED0B3C54A2}" presName="Name0" presStyleCnt="0">
        <dgm:presLayoutVars>
          <dgm:dir/>
          <dgm:resizeHandles val="exact"/>
        </dgm:presLayoutVars>
      </dgm:prSet>
      <dgm:spPr/>
      <dgm:t>
        <a:bodyPr/>
        <a:lstStyle/>
        <a:p>
          <a:endParaRPr lang="en-US"/>
        </a:p>
      </dgm:t>
    </dgm:pt>
    <dgm:pt modelId="{2FD8B8B0-1441-4983-A724-FC5AC8679FC2}" type="pres">
      <dgm:prSet presAssocID="{D278E2D2-02C6-4834-9494-33ED0B3C54A2}" presName="arrow" presStyleLbl="bgShp" presStyleIdx="0" presStyleCnt="1"/>
      <dgm:spPr/>
    </dgm:pt>
    <dgm:pt modelId="{70F15E2E-CFD5-4B07-888D-05C7DBF3F533}" type="pres">
      <dgm:prSet presAssocID="{D278E2D2-02C6-4834-9494-33ED0B3C54A2}" presName="points" presStyleCnt="0"/>
      <dgm:spPr/>
    </dgm:pt>
    <dgm:pt modelId="{0FED4379-3EB5-4A80-9815-55E4CA091CAD}" type="pres">
      <dgm:prSet presAssocID="{EA25133E-7696-49F8-A7B3-5EF46AF344CF}" presName="compositeA" presStyleCnt="0"/>
      <dgm:spPr/>
    </dgm:pt>
    <dgm:pt modelId="{73FCCF4E-5846-4774-B032-955CDCC2DCEE}" type="pres">
      <dgm:prSet presAssocID="{EA25133E-7696-49F8-A7B3-5EF46AF344CF}" presName="textA" presStyleLbl="revTx" presStyleIdx="0" presStyleCnt="1">
        <dgm:presLayoutVars>
          <dgm:bulletEnabled val="1"/>
        </dgm:presLayoutVars>
      </dgm:prSet>
      <dgm:spPr/>
      <dgm:t>
        <a:bodyPr/>
        <a:lstStyle/>
        <a:p>
          <a:endParaRPr lang="en-US"/>
        </a:p>
      </dgm:t>
    </dgm:pt>
    <dgm:pt modelId="{0761072C-106A-4E81-97A3-B3EFB8F01814}" type="pres">
      <dgm:prSet presAssocID="{EA25133E-7696-49F8-A7B3-5EF46AF344CF}" presName="circleA" presStyleLbl="node1" presStyleIdx="0" presStyleCnt="1"/>
      <dgm:spPr/>
    </dgm:pt>
    <dgm:pt modelId="{44A68371-48FC-471F-A37D-5D0BE67FFB50}" type="pres">
      <dgm:prSet presAssocID="{EA25133E-7696-49F8-A7B3-5EF46AF344CF}" presName="spaceA" presStyleCnt="0"/>
      <dgm:spPr/>
    </dgm:pt>
  </dgm:ptLst>
  <dgm:cxnLst>
    <dgm:cxn modelId="{80C3D91E-98E7-4182-B786-7F7EAFF694E9}" type="presOf" srcId="{D278E2D2-02C6-4834-9494-33ED0B3C54A2}" destId="{5911D429-1EA8-45FA-A424-AFCB9BE627AF}" srcOrd="0" destOrd="0" presId="urn:microsoft.com/office/officeart/2005/8/layout/hProcess11"/>
    <dgm:cxn modelId="{8F4AF8D3-8AD4-4BF7-91F5-B6648D1FC6E1}" type="presOf" srcId="{EA25133E-7696-49F8-A7B3-5EF46AF344CF}" destId="{73FCCF4E-5846-4774-B032-955CDCC2DCEE}" srcOrd="0" destOrd="0" presId="urn:microsoft.com/office/officeart/2005/8/layout/hProcess11"/>
    <dgm:cxn modelId="{77F42E06-B8FE-455A-B540-C6A997708DEE}" srcId="{D278E2D2-02C6-4834-9494-33ED0B3C54A2}" destId="{EA25133E-7696-49F8-A7B3-5EF46AF344CF}" srcOrd="0" destOrd="0" parTransId="{4B920C8B-361C-4AF3-8D90-865DB7DBB921}" sibTransId="{1912215D-EC45-4066-851D-51E09A07925A}"/>
    <dgm:cxn modelId="{194CCD74-0DEE-4DC7-819C-FF961E4FFB7C}" type="presParOf" srcId="{5911D429-1EA8-45FA-A424-AFCB9BE627AF}" destId="{2FD8B8B0-1441-4983-A724-FC5AC8679FC2}" srcOrd="0" destOrd="0" presId="urn:microsoft.com/office/officeart/2005/8/layout/hProcess11"/>
    <dgm:cxn modelId="{FC880286-5E5E-4067-A214-445E44507042}" type="presParOf" srcId="{5911D429-1EA8-45FA-A424-AFCB9BE627AF}" destId="{70F15E2E-CFD5-4B07-888D-05C7DBF3F533}" srcOrd="1" destOrd="0" presId="urn:microsoft.com/office/officeart/2005/8/layout/hProcess11"/>
    <dgm:cxn modelId="{549AE52B-37C4-410A-8BC2-97611D3747BA}" type="presParOf" srcId="{70F15E2E-CFD5-4B07-888D-05C7DBF3F533}" destId="{0FED4379-3EB5-4A80-9815-55E4CA091CAD}" srcOrd="0" destOrd="0" presId="urn:microsoft.com/office/officeart/2005/8/layout/hProcess11"/>
    <dgm:cxn modelId="{C5A1252A-EFD6-48D3-ADC8-F2D033337761}" type="presParOf" srcId="{0FED4379-3EB5-4A80-9815-55E4CA091CAD}" destId="{73FCCF4E-5846-4774-B032-955CDCC2DCEE}" srcOrd="0" destOrd="0" presId="urn:microsoft.com/office/officeart/2005/8/layout/hProcess11"/>
    <dgm:cxn modelId="{68EA856F-855D-4915-9A1B-766360ED1F46}" type="presParOf" srcId="{0FED4379-3EB5-4A80-9815-55E4CA091CAD}" destId="{0761072C-106A-4E81-97A3-B3EFB8F01814}" srcOrd="1" destOrd="0" presId="urn:microsoft.com/office/officeart/2005/8/layout/hProcess11"/>
    <dgm:cxn modelId="{34C9CC52-E0FF-47D0-B111-BCF131D80DCD}" type="presParOf" srcId="{0FED4379-3EB5-4A80-9815-55E4CA091CAD}" destId="{44A68371-48FC-471F-A37D-5D0BE67FFB50}"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01FDBD8-2CE0-49D7-8E24-2F406B8DD471}" type="doc">
      <dgm:prSet loTypeId="urn:microsoft.com/office/officeart/2005/8/layout/target2" loCatId="relationship" qsTypeId="urn:microsoft.com/office/officeart/2005/8/quickstyle/3d1" qsCatId="3D" csTypeId="urn:microsoft.com/office/officeart/2005/8/colors/colorful2" csCatId="colorful"/>
      <dgm:spPr/>
      <dgm:t>
        <a:bodyPr/>
        <a:lstStyle/>
        <a:p>
          <a:endParaRPr lang="en-US"/>
        </a:p>
      </dgm:t>
    </dgm:pt>
    <dgm:pt modelId="{5C711464-A0E0-4FA5-8540-5FC0B8C44628}">
      <dgm:prSet/>
      <dgm:spPr/>
      <dgm:t>
        <a:bodyPr/>
        <a:lstStyle/>
        <a:p>
          <a:pPr rtl="0"/>
          <a:r>
            <a:rPr lang="en-US" smtClean="0"/>
            <a:t>It has three main aspects: </a:t>
          </a:r>
          <a:endParaRPr lang="en-US"/>
        </a:p>
      </dgm:t>
    </dgm:pt>
    <dgm:pt modelId="{5AC3BCB5-AC54-4900-91D6-D7992ABC82E7}" type="parTrans" cxnId="{94A68534-B1DB-468F-8FF8-D7FEF7F5E9D8}">
      <dgm:prSet/>
      <dgm:spPr/>
      <dgm:t>
        <a:bodyPr/>
        <a:lstStyle/>
        <a:p>
          <a:endParaRPr lang="en-US"/>
        </a:p>
      </dgm:t>
    </dgm:pt>
    <dgm:pt modelId="{00D8531A-D263-4354-AC2B-93D13ED98848}" type="sibTrans" cxnId="{94A68534-B1DB-468F-8FF8-D7FEF7F5E9D8}">
      <dgm:prSet/>
      <dgm:spPr/>
      <dgm:t>
        <a:bodyPr/>
        <a:lstStyle/>
        <a:p>
          <a:endParaRPr lang="en-US"/>
        </a:p>
      </dgm:t>
    </dgm:pt>
    <dgm:pt modelId="{ED24F8F7-1ACF-48DB-8637-8766152D2288}">
      <dgm:prSet/>
      <dgm:spPr/>
      <dgm:t>
        <a:bodyPr/>
        <a:lstStyle/>
        <a:p>
          <a:pPr rtl="0"/>
          <a:r>
            <a:rPr lang="en-US" smtClean="0"/>
            <a:t>requirements analysis, design/testing development, and installation. The production of a set of usability goals is the main aspect of the first stage since “these goals [are] captured in a style guide that is [then] used throughout the project to help ensure that the usability goals are adhered to” (Preece et al. 2002, p. 195). </a:t>
          </a:r>
          <a:endParaRPr lang="en-US"/>
        </a:p>
      </dgm:t>
    </dgm:pt>
    <dgm:pt modelId="{2A6D68F5-42E2-4DC3-9BE0-83EEBC263F65}" type="parTrans" cxnId="{92555CC8-65D8-4B9E-B2ED-D49EB4273470}">
      <dgm:prSet/>
      <dgm:spPr/>
      <dgm:t>
        <a:bodyPr/>
        <a:lstStyle/>
        <a:p>
          <a:endParaRPr lang="en-US"/>
        </a:p>
      </dgm:t>
    </dgm:pt>
    <dgm:pt modelId="{7DD3AAB5-C355-4FFB-B303-5E64A2DC3862}" type="sibTrans" cxnId="{92555CC8-65D8-4B9E-B2ED-D49EB4273470}">
      <dgm:prSet/>
      <dgm:spPr/>
      <dgm:t>
        <a:bodyPr/>
        <a:lstStyle/>
        <a:p>
          <a:endParaRPr lang="en-US"/>
        </a:p>
      </dgm:t>
    </dgm:pt>
    <dgm:pt modelId="{305C7C97-FA25-4B32-B310-D14D56C31444}">
      <dgm:prSet/>
      <dgm:spPr/>
      <dgm:t>
        <a:bodyPr/>
        <a:lstStyle/>
        <a:p>
          <a:pPr rtl="0"/>
          <a:r>
            <a:rPr lang="en-US" smtClean="0"/>
            <a:t>The middle stage in this model is the largest and most complex stage as many subtasks are involved to produce a detailed design. The final stage involves installation and user feedback. </a:t>
          </a:r>
          <a:endParaRPr lang="en-US"/>
        </a:p>
      </dgm:t>
    </dgm:pt>
    <dgm:pt modelId="{AA01AF6F-EEE4-417C-A6DC-D1513C0F7792}" type="parTrans" cxnId="{DB91E75B-361A-4BD8-95AF-F1FE11AE3007}">
      <dgm:prSet/>
      <dgm:spPr/>
      <dgm:t>
        <a:bodyPr/>
        <a:lstStyle/>
        <a:p>
          <a:endParaRPr lang="en-US"/>
        </a:p>
      </dgm:t>
    </dgm:pt>
    <dgm:pt modelId="{7E38C9D0-E709-4CF9-AF61-446ABE765007}" type="sibTrans" cxnId="{DB91E75B-361A-4BD8-95AF-F1FE11AE3007}">
      <dgm:prSet/>
      <dgm:spPr/>
      <dgm:t>
        <a:bodyPr/>
        <a:lstStyle/>
        <a:p>
          <a:endParaRPr lang="en-US"/>
        </a:p>
      </dgm:t>
    </dgm:pt>
    <dgm:pt modelId="{4F001303-F8B9-4FCF-BC58-1003D97C40EA}" type="pres">
      <dgm:prSet presAssocID="{D01FDBD8-2CE0-49D7-8E24-2F406B8DD471}" presName="Name0" presStyleCnt="0">
        <dgm:presLayoutVars>
          <dgm:chMax val="3"/>
          <dgm:chPref val="1"/>
          <dgm:dir/>
          <dgm:animLvl val="lvl"/>
          <dgm:resizeHandles/>
        </dgm:presLayoutVars>
      </dgm:prSet>
      <dgm:spPr/>
      <dgm:t>
        <a:bodyPr/>
        <a:lstStyle/>
        <a:p>
          <a:endParaRPr lang="en-US"/>
        </a:p>
      </dgm:t>
    </dgm:pt>
    <dgm:pt modelId="{0E988C06-ED8A-448E-BB25-6782DC276C38}" type="pres">
      <dgm:prSet presAssocID="{D01FDBD8-2CE0-49D7-8E24-2F406B8DD471}" presName="outerBox" presStyleCnt="0"/>
      <dgm:spPr/>
    </dgm:pt>
    <dgm:pt modelId="{91753C01-8A12-4198-BA6C-63D4AB0A06E3}" type="pres">
      <dgm:prSet presAssocID="{D01FDBD8-2CE0-49D7-8E24-2F406B8DD471}" presName="outerBoxParent" presStyleLbl="node1" presStyleIdx="0" presStyleCnt="1"/>
      <dgm:spPr/>
      <dgm:t>
        <a:bodyPr/>
        <a:lstStyle/>
        <a:p>
          <a:endParaRPr lang="en-US"/>
        </a:p>
      </dgm:t>
    </dgm:pt>
    <dgm:pt modelId="{27435EBE-1557-4604-8618-F076B1B14536}" type="pres">
      <dgm:prSet presAssocID="{D01FDBD8-2CE0-49D7-8E24-2F406B8DD471}" presName="outerBoxChildren" presStyleCnt="0"/>
      <dgm:spPr/>
    </dgm:pt>
    <dgm:pt modelId="{291E49CC-8C15-43D8-B66D-2271D2BDE5D7}" type="pres">
      <dgm:prSet presAssocID="{ED24F8F7-1ACF-48DB-8637-8766152D2288}" presName="oChild" presStyleLbl="fgAcc1" presStyleIdx="0" presStyleCnt="2">
        <dgm:presLayoutVars>
          <dgm:bulletEnabled val="1"/>
        </dgm:presLayoutVars>
      </dgm:prSet>
      <dgm:spPr/>
      <dgm:t>
        <a:bodyPr/>
        <a:lstStyle/>
        <a:p>
          <a:endParaRPr lang="en-US"/>
        </a:p>
      </dgm:t>
    </dgm:pt>
    <dgm:pt modelId="{98BD5051-A90D-4583-BE68-10A112BEF144}" type="pres">
      <dgm:prSet presAssocID="{7DD3AAB5-C355-4FFB-B303-5E64A2DC3862}" presName="outerSibTrans" presStyleCnt="0"/>
      <dgm:spPr/>
    </dgm:pt>
    <dgm:pt modelId="{AD007F60-D5E5-435D-8CB7-8A63CD0343DE}" type="pres">
      <dgm:prSet presAssocID="{305C7C97-FA25-4B32-B310-D14D56C31444}" presName="oChild" presStyleLbl="fgAcc1" presStyleIdx="1" presStyleCnt="2">
        <dgm:presLayoutVars>
          <dgm:bulletEnabled val="1"/>
        </dgm:presLayoutVars>
      </dgm:prSet>
      <dgm:spPr/>
      <dgm:t>
        <a:bodyPr/>
        <a:lstStyle/>
        <a:p>
          <a:endParaRPr lang="en-US"/>
        </a:p>
      </dgm:t>
    </dgm:pt>
  </dgm:ptLst>
  <dgm:cxnLst>
    <dgm:cxn modelId="{92555CC8-65D8-4B9E-B2ED-D49EB4273470}" srcId="{5C711464-A0E0-4FA5-8540-5FC0B8C44628}" destId="{ED24F8F7-1ACF-48DB-8637-8766152D2288}" srcOrd="0" destOrd="0" parTransId="{2A6D68F5-42E2-4DC3-9BE0-83EEBC263F65}" sibTransId="{7DD3AAB5-C355-4FFB-B303-5E64A2DC3862}"/>
    <dgm:cxn modelId="{94A68534-B1DB-468F-8FF8-D7FEF7F5E9D8}" srcId="{D01FDBD8-2CE0-49D7-8E24-2F406B8DD471}" destId="{5C711464-A0E0-4FA5-8540-5FC0B8C44628}" srcOrd="0" destOrd="0" parTransId="{5AC3BCB5-AC54-4900-91D6-D7992ABC82E7}" sibTransId="{00D8531A-D263-4354-AC2B-93D13ED98848}"/>
    <dgm:cxn modelId="{053B38BF-EBC0-4D22-8F95-A0B7FEE76440}" type="presOf" srcId="{5C711464-A0E0-4FA5-8540-5FC0B8C44628}" destId="{91753C01-8A12-4198-BA6C-63D4AB0A06E3}" srcOrd="0" destOrd="0" presId="urn:microsoft.com/office/officeart/2005/8/layout/target2"/>
    <dgm:cxn modelId="{E4F4A70E-C19C-4B40-846E-6F38B1D7F42E}" type="presOf" srcId="{D01FDBD8-2CE0-49D7-8E24-2F406B8DD471}" destId="{4F001303-F8B9-4FCF-BC58-1003D97C40EA}" srcOrd="0" destOrd="0" presId="urn:microsoft.com/office/officeart/2005/8/layout/target2"/>
    <dgm:cxn modelId="{DB91E75B-361A-4BD8-95AF-F1FE11AE3007}" srcId="{5C711464-A0E0-4FA5-8540-5FC0B8C44628}" destId="{305C7C97-FA25-4B32-B310-D14D56C31444}" srcOrd="1" destOrd="0" parTransId="{AA01AF6F-EEE4-417C-A6DC-D1513C0F7792}" sibTransId="{7E38C9D0-E709-4CF9-AF61-446ABE765007}"/>
    <dgm:cxn modelId="{34A53011-88C8-4E35-B015-A8C0B7AE2401}" type="presOf" srcId="{ED24F8F7-1ACF-48DB-8637-8766152D2288}" destId="{291E49CC-8C15-43D8-B66D-2271D2BDE5D7}" srcOrd="0" destOrd="0" presId="urn:microsoft.com/office/officeart/2005/8/layout/target2"/>
    <dgm:cxn modelId="{9C22C246-5074-4991-8A01-8BBE07BA5ED2}" type="presOf" srcId="{305C7C97-FA25-4B32-B310-D14D56C31444}" destId="{AD007F60-D5E5-435D-8CB7-8A63CD0343DE}" srcOrd="0" destOrd="0" presId="urn:microsoft.com/office/officeart/2005/8/layout/target2"/>
    <dgm:cxn modelId="{405B9793-AC85-4D92-88A3-CFF310CC6894}" type="presParOf" srcId="{4F001303-F8B9-4FCF-BC58-1003D97C40EA}" destId="{0E988C06-ED8A-448E-BB25-6782DC276C38}" srcOrd="0" destOrd="0" presId="urn:microsoft.com/office/officeart/2005/8/layout/target2"/>
    <dgm:cxn modelId="{F1B89E5F-4740-43E9-9E0B-8C842E417440}" type="presParOf" srcId="{0E988C06-ED8A-448E-BB25-6782DC276C38}" destId="{91753C01-8A12-4198-BA6C-63D4AB0A06E3}" srcOrd="0" destOrd="0" presId="urn:microsoft.com/office/officeart/2005/8/layout/target2"/>
    <dgm:cxn modelId="{5801FD5C-3174-4F93-818C-AD4E9C6D412C}" type="presParOf" srcId="{0E988C06-ED8A-448E-BB25-6782DC276C38}" destId="{27435EBE-1557-4604-8618-F076B1B14536}" srcOrd="1" destOrd="0" presId="urn:microsoft.com/office/officeart/2005/8/layout/target2"/>
    <dgm:cxn modelId="{E9446236-44B5-45F3-9647-CAAE2B18539D}" type="presParOf" srcId="{27435EBE-1557-4604-8618-F076B1B14536}" destId="{291E49CC-8C15-43D8-B66D-2271D2BDE5D7}" srcOrd="0" destOrd="0" presId="urn:microsoft.com/office/officeart/2005/8/layout/target2"/>
    <dgm:cxn modelId="{24ACAF0C-DC6E-49F4-9FA0-F375F44F0994}" type="presParOf" srcId="{27435EBE-1557-4604-8618-F076B1B14536}" destId="{98BD5051-A90D-4583-BE68-10A112BEF144}" srcOrd="1" destOrd="0" presId="urn:microsoft.com/office/officeart/2005/8/layout/target2"/>
    <dgm:cxn modelId="{EA3CEEA3-499E-4A11-AD37-004EA5198DA5}" type="presParOf" srcId="{27435EBE-1557-4604-8618-F076B1B14536}" destId="{AD007F60-D5E5-435D-8CB7-8A63CD0343DE}" srcOrd="2"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918683-2CDE-4F9F-A11D-D623F3516C44}" type="doc">
      <dgm:prSet loTypeId="urn:microsoft.com/office/officeart/2005/8/layout/vList5" loCatId="list" qsTypeId="urn:microsoft.com/office/officeart/2005/8/quickstyle/3d1" qsCatId="3D" csTypeId="urn:microsoft.com/office/officeart/2005/8/colors/colorful4" csCatId="colorful"/>
      <dgm:spPr/>
      <dgm:t>
        <a:bodyPr/>
        <a:lstStyle/>
        <a:p>
          <a:endParaRPr lang="en-US"/>
        </a:p>
      </dgm:t>
    </dgm:pt>
    <dgm:pt modelId="{EEC1A6C8-EC71-46E6-8F73-B44FDF7AB26F}">
      <dgm:prSet/>
      <dgm:spPr/>
      <dgm:t>
        <a:bodyPr/>
        <a:lstStyle/>
        <a:p>
          <a:pPr rtl="0"/>
          <a:r>
            <a:rPr lang="en-US" smtClean="0"/>
            <a:t>Several stages were </a:t>
          </a:r>
          <a:endParaRPr lang="en-US"/>
        </a:p>
      </dgm:t>
    </dgm:pt>
    <dgm:pt modelId="{D7A86B7A-63A3-4B58-91DD-54819F3C7911}" type="parTrans" cxnId="{5C32CE3C-70F4-48A3-893F-43B064DDB667}">
      <dgm:prSet/>
      <dgm:spPr/>
      <dgm:t>
        <a:bodyPr/>
        <a:lstStyle/>
        <a:p>
          <a:endParaRPr lang="en-US"/>
        </a:p>
      </dgm:t>
    </dgm:pt>
    <dgm:pt modelId="{CE144A7C-2089-41CF-8940-B5540528AD37}" type="sibTrans" cxnId="{5C32CE3C-70F4-48A3-893F-43B064DDB667}">
      <dgm:prSet/>
      <dgm:spPr/>
      <dgm:t>
        <a:bodyPr/>
        <a:lstStyle/>
        <a:p>
          <a:endParaRPr lang="en-US"/>
        </a:p>
      </dgm:t>
    </dgm:pt>
    <dgm:pt modelId="{61F451CC-8991-4EE1-8BAD-13CA0AB22BAA}">
      <dgm:prSet/>
      <dgm:spPr/>
      <dgm:t>
        <a:bodyPr/>
        <a:lstStyle/>
        <a:p>
          <a:pPr rtl="0"/>
          <a:r>
            <a:rPr lang="en-US" smtClean="0"/>
            <a:t>discussed in the lifecycle models section. The stages that are essential for the development of an information system interface, or website, can be summarized as planning, analysis, design, testing, implementation, evaluation, and maintenance. </a:t>
          </a:r>
          <a:endParaRPr lang="en-US"/>
        </a:p>
      </dgm:t>
    </dgm:pt>
    <dgm:pt modelId="{F3E82CE0-6A56-499F-9805-DF8ADFC6F427}" type="parTrans" cxnId="{6739782C-EB99-4721-80BF-5AC4763B1EBA}">
      <dgm:prSet/>
      <dgm:spPr/>
      <dgm:t>
        <a:bodyPr/>
        <a:lstStyle/>
        <a:p>
          <a:endParaRPr lang="en-US"/>
        </a:p>
      </dgm:t>
    </dgm:pt>
    <dgm:pt modelId="{FE86083E-03D6-4C4B-86B2-7D63101CBC96}" type="sibTrans" cxnId="{6739782C-EB99-4721-80BF-5AC4763B1EBA}">
      <dgm:prSet/>
      <dgm:spPr/>
      <dgm:t>
        <a:bodyPr/>
        <a:lstStyle/>
        <a:p>
          <a:endParaRPr lang="en-US"/>
        </a:p>
      </dgm:t>
    </dgm:pt>
    <dgm:pt modelId="{F0DB1DB0-4C56-4A66-BDDE-4EE83D664AB3}">
      <dgm:prSet/>
      <dgm:spPr/>
      <dgm:t>
        <a:bodyPr/>
        <a:lstStyle/>
        <a:p>
          <a:pPr rtl="0"/>
          <a:r>
            <a:rPr lang="en-US" smtClean="0"/>
            <a:t>These stages are </a:t>
          </a:r>
          <a:endParaRPr lang="en-US"/>
        </a:p>
      </dgm:t>
    </dgm:pt>
    <dgm:pt modelId="{874DA2CC-51E9-4765-9882-75632D01D88A}" type="parTrans" cxnId="{95823A86-C8D4-4177-8CA5-8143F4E551EC}">
      <dgm:prSet/>
      <dgm:spPr/>
      <dgm:t>
        <a:bodyPr/>
        <a:lstStyle/>
        <a:p>
          <a:endParaRPr lang="en-US"/>
        </a:p>
      </dgm:t>
    </dgm:pt>
    <dgm:pt modelId="{5AA519FC-FA7A-43F5-8F9F-26304493B9E7}" type="sibTrans" cxnId="{95823A86-C8D4-4177-8CA5-8143F4E551EC}">
      <dgm:prSet/>
      <dgm:spPr/>
      <dgm:t>
        <a:bodyPr/>
        <a:lstStyle/>
        <a:p>
          <a:endParaRPr lang="en-US"/>
        </a:p>
      </dgm:t>
    </dgm:pt>
    <dgm:pt modelId="{E3A8E3C4-C90E-44D1-B468-795976FF1400}">
      <dgm:prSet/>
      <dgm:spPr/>
      <dgm:t>
        <a:bodyPr/>
        <a:lstStyle/>
        <a:p>
          <a:pPr rtl="0"/>
          <a:r>
            <a:rPr lang="en-US" smtClean="0"/>
            <a:t>vital if the designer is to develop an interface, new smart technology or website, which meets the user requirements and needs. However, the models need to be opertationalized as detailed methodologies</a:t>
          </a:r>
          <a:endParaRPr lang="en-US"/>
        </a:p>
      </dgm:t>
    </dgm:pt>
    <dgm:pt modelId="{D60E352A-E19F-48E6-B6A1-ADC8E21A8B96}" type="parTrans" cxnId="{4C3F8B5E-11C4-4F1F-968A-F5CCDBB42653}">
      <dgm:prSet/>
      <dgm:spPr/>
      <dgm:t>
        <a:bodyPr/>
        <a:lstStyle/>
        <a:p>
          <a:endParaRPr lang="en-US"/>
        </a:p>
      </dgm:t>
    </dgm:pt>
    <dgm:pt modelId="{DBEBEDF8-DD4A-450A-B842-43682C3DC185}" type="sibTrans" cxnId="{4C3F8B5E-11C4-4F1F-968A-F5CCDBB42653}">
      <dgm:prSet/>
      <dgm:spPr/>
      <dgm:t>
        <a:bodyPr/>
        <a:lstStyle/>
        <a:p>
          <a:endParaRPr lang="en-US"/>
        </a:p>
      </dgm:t>
    </dgm:pt>
    <dgm:pt modelId="{2AB1693E-E18A-43AE-B44A-DFD130256CB0}" type="pres">
      <dgm:prSet presAssocID="{BA918683-2CDE-4F9F-A11D-D623F3516C44}" presName="Name0" presStyleCnt="0">
        <dgm:presLayoutVars>
          <dgm:dir/>
          <dgm:animLvl val="lvl"/>
          <dgm:resizeHandles val="exact"/>
        </dgm:presLayoutVars>
      </dgm:prSet>
      <dgm:spPr/>
      <dgm:t>
        <a:bodyPr/>
        <a:lstStyle/>
        <a:p>
          <a:endParaRPr lang="en-US"/>
        </a:p>
      </dgm:t>
    </dgm:pt>
    <dgm:pt modelId="{A6789192-432B-473F-9B73-950E1FABC3B6}" type="pres">
      <dgm:prSet presAssocID="{EEC1A6C8-EC71-46E6-8F73-B44FDF7AB26F}" presName="linNode" presStyleCnt="0"/>
      <dgm:spPr/>
    </dgm:pt>
    <dgm:pt modelId="{C77AE59B-0A7D-4370-93D3-9BD59F3FA1A9}" type="pres">
      <dgm:prSet presAssocID="{EEC1A6C8-EC71-46E6-8F73-B44FDF7AB26F}" presName="parentText" presStyleLbl="node1" presStyleIdx="0" presStyleCnt="2">
        <dgm:presLayoutVars>
          <dgm:chMax val="1"/>
          <dgm:bulletEnabled val="1"/>
        </dgm:presLayoutVars>
      </dgm:prSet>
      <dgm:spPr/>
      <dgm:t>
        <a:bodyPr/>
        <a:lstStyle/>
        <a:p>
          <a:endParaRPr lang="en-US"/>
        </a:p>
      </dgm:t>
    </dgm:pt>
    <dgm:pt modelId="{98375264-2E85-413F-BB3E-D527AE88F59E}" type="pres">
      <dgm:prSet presAssocID="{EEC1A6C8-EC71-46E6-8F73-B44FDF7AB26F}" presName="descendantText" presStyleLbl="alignAccFollowNode1" presStyleIdx="0" presStyleCnt="2">
        <dgm:presLayoutVars>
          <dgm:bulletEnabled val="1"/>
        </dgm:presLayoutVars>
      </dgm:prSet>
      <dgm:spPr/>
      <dgm:t>
        <a:bodyPr/>
        <a:lstStyle/>
        <a:p>
          <a:endParaRPr lang="en-US"/>
        </a:p>
      </dgm:t>
    </dgm:pt>
    <dgm:pt modelId="{990B1685-3D4E-4169-A061-78A8849348A8}" type="pres">
      <dgm:prSet presAssocID="{CE144A7C-2089-41CF-8940-B5540528AD37}" presName="sp" presStyleCnt="0"/>
      <dgm:spPr/>
    </dgm:pt>
    <dgm:pt modelId="{EBA7630A-2561-487D-8B75-CE0596FFAD3B}" type="pres">
      <dgm:prSet presAssocID="{F0DB1DB0-4C56-4A66-BDDE-4EE83D664AB3}" presName="linNode" presStyleCnt="0"/>
      <dgm:spPr/>
    </dgm:pt>
    <dgm:pt modelId="{D4BF64BC-D4EA-4BA2-BE1D-6B419D18CD4C}" type="pres">
      <dgm:prSet presAssocID="{F0DB1DB0-4C56-4A66-BDDE-4EE83D664AB3}" presName="parentText" presStyleLbl="node1" presStyleIdx="1" presStyleCnt="2">
        <dgm:presLayoutVars>
          <dgm:chMax val="1"/>
          <dgm:bulletEnabled val="1"/>
        </dgm:presLayoutVars>
      </dgm:prSet>
      <dgm:spPr/>
      <dgm:t>
        <a:bodyPr/>
        <a:lstStyle/>
        <a:p>
          <a:endParaRPr lang="en-US"/>
        </a:p>
      </dgm:t>
    </dgm:pt>
    <dgm:pt modelId="{FBE0A84B-F95E-41E1-83AB-2B21F7722113}" type="pres">
      <dgm:prSet presAssocID="{F0DB1DB0-4C56-4A66-BDDE-4EE83D664AB3}" presName="descendantText" presStyleLbl="alignAccFollowNode1" presStyleIdx="1" presStyleCnt="2">
        <dgm:presLayoutVars>
          <dgm:bulletEnabled val="1"/>
        </dgm:presLayoutVars>
      </dgm:prSet>
      <dgm:spPr/>
      <dgm:t>
        <a:bodyPr/>
        <a:lstStyle/>
        <a:p>
          <a:endParaRPr lang="en-US"/>
        </a:p>
      </dgm:t>
    </dgm:pt>
  </dgm:ptLst>
  <dgm:cxnLst>
    <dgm:cxn modelId="{4C3F8B5E-11C4-4F1F-968A-F5CCDBB42653}" srcId="{F0DB1DB0-4C56-4A66-BDDE-4EE83D664AB3}" destId="{E3A8E3C4-C90E-44D1-B468-795976FF1400}" srcOrd="0" destOrd="0" parTransId="{D60E352A-E19F-48E6-B6A1-ADC8E21A8B96}" sibTransId="{DBEBEDF8-DD4A-450A-B842-43682C3DC185}"/>
    <dgm:cxn modelId="{6739782C-EB99-4721-80BF-5AC4763B1EBA}" srcId="{EEC1A6C8-EC71-46E6-8F73-B44FDF7AB26F}" destId="{61F451CC-8991-4EE1-8BAD-13CA0AB22BAA}" srcOrd="0" destOrd="0" parTransId="{F3E82CE0-6A56-499F-9805-DF8ADFC6F427}" sibTransId="{FE86083E-03D6-4C4B-86B2-7D63101CBC96}"/>
    <dgm:cxn modelId="{D8D0EEE3-6F3E-4FD4-BB4A-78047B7FB03E}" type="presOf" srcId="{61F451CC-8991-4EE1-8BAD-13CA0AB22BAA}" destId="{98375264-2E85-413F-BB3E-D527AE88F59E}" srcOrd="0" destOrd="0" presId="urn:microsoft.com/office/officeart/2005/8/layout/vList5"/>
    <dgm:cxn modelId="{5C32CE3C-70F4-48A3-893F-43B064DDB667}" srcId="{BA918683-2CDE-4F9F-A11D-D623F3516C44}" destId="{EEC1A6C8-EC71-46E6-8F73-B44FDF7AB26F}" srcOrd="0" destOrd="0" parTransId="{D7A86B7A-63A3-4B58-91DD-54819F3C7911}" sibTransId="{CE144A7C-2089-41CF-8940-B5540528AD37}"/>
    <dgm:cxn modelId="{2CCF01A2-FC30-4E85-99B8-C0A7C78B5035}" type="presOf" srcId="{BA918683-2CDE-4F9F-A11D-D623F3516C44}" destId="{2AB1693E-E18A-43AE-B44A-DFD130256CB0}" srcOrd="0" destOrd="0" presId="urn:microsoft.com/office/officeart/2005/8/layout/vList5"/>
    <dgm:cxn modelId="{95823A86-C8D4-4177-8CA5-8143F4E551EC}" srcId="{BA918683-2CDE-4F9F-A11D-D623F3516C44}" destId="{F0DB1DB0-4C56-4A66-BDDE-4EE83D664AB3}" srcOrd="1" destOrd="0" parTransId="{874DA2CC-51E9-4765-9882-75632D01D88A}" sibTransId="{5AA519FC-FA7A-43F5-8F9F-26304493B9E7}"/>
    <dgm:cxn modelId="{0DB49042-6B13-4FB0-A3F9-4730387105A8}" type="presOf" srcId="{E3A8E3C4-C90E-44D1-B468-795976FF1400}" destId="{FBE0A84B-F95E-41E1-83AB-2B21F7722113}" srcOrd="0" destOrd="0" presId="urn:microsoft.com/office/officeart/2005/8/layout/vList5"/>
    <dgm:cxn modelId="{08006CFD-D0AA-41AD-89A4-0BA8D8855A3C}" type="presOf" srcId="{F0DB1DB0-4C56-4A66-BDDE-4EE83D664AB3}" destId="{D4BF64BC-D4EA-4BA2-BE1D-6B419D18CD4C}" srcOrd="0" destOrd="0" presId="urn:microsoft.com/office/officeart/2005/8/layout/vList5"/>
    <dgm:cxn modelId="{636CC6A5-C9F1-42D6-B777-D94E9681DAB8}" type="presOf" srcId="{EEC1A6C8-EC71-46E6-8F73-B44FDF7AB26F}" destId="{C77AE59B-0A7D-4370-93D3-9BD59F3FA1A9}" srcOrd="0" destOrd="0" presId="urn:microsoft.com/office/officeart/2005/8/layout/vList5"/>
    <dgm:cxn modelId="{85ED4627-F51E-40F4-B301-10B4D8EA8C1F}" type="presParOf" srcId="{2AB1693E-E18A-43AE-B44A-DFD130256CB0}" destId="{A6789192-432B-473F-9B73-950E1FABC3B6}" srcOrd="0" destOrd="0" presId="urn:microsoft.com/office/officeart/2005/8/layout/vList5"/>
    <dgm:cxn modelId="{9E272F84-EA5B-4E46-A1C1-18DD4DCD08FF}" type="presParOf" srcId="{A6789192-432B-473F-9B73-950E1FABC3B6}" destId="{C77AE59B-0A7D-4370-93D3-9BD59F3FA1A9}" srcOrd="0" destOrd="0" presId="urn:microsoft.com/office/officeart/2005/8/layout/vList5"/>
    <dgm:cxn modelId="{C63C6ECC-9D23-412C-877E-17CE706D8C4B}" type="presParOf" srcId="{A6789192-432B-473F-9B73-950E1FABC3B6}" destId="{98375264-2E85-413F-BB3E-D527AE88F59E}" srcOrd="1" destOrd="0" presId="urn:microsoft.com/office/officeart/2005/8/layout/vList5"/>
    <dgm:cxn modelId="{CD7ADA1E-C336-4493-BE5E-CE9F6F9B7417}" type="presParOf" srcId="{2AB1693E-E18A-43AE-B44A-DFD130256CB0}" destId="{990B1685-3D4E-4169-A061-78A8849348A8}" srcOrd="1" destOrd="0" presId="urn:microsoft.com/office/officeart/2005/8/layout/vList5"/>
    <dgm:cxn modelId="{F6C0D43A-82EE-4871-B060-604326D1370C}" type="presParOf" srcId="{2AB1693E-E18A-43AE-B44A-DFD130256CB0}" destId="{EBA7630A-2561-487D-8B75-CE0596FFAD3B}" srcOrd="2" destOrd="0" presId="urn:microsoft.com/office/officeart/2005/8/layout/vList5"/>
    <dgm:cxn modelId="{82E6377F-86AC-4815-AC12-CFFBD55409F7}" type="presParOf" srcId="{EBA7630A-2561-487D-8B75-CE0596FFAD3B}" destId="{D4BF64BC-D4EA-4BA2-BE1D-6B419D18CD4C}" srcOrd="0" destOrd="0" presId="urn:microsoft.com/office/officeart/2005/8/layout/vList5"/>
    <dgm:cxn modelId="{38189DC3-2A15-4FE1-99F1-835F843B78DD}" type="presParOf" srcId="{EBA7630A-2561-487D-8B75-CE0596FFAD3B}" destId="{FBE0A84B-F95E-41E1-83AB-2B21F772211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AB4786A-A321-438C-A493-564607917298}" type="doc">
      <dgm:prSet loTypeId="urn:microsoft.com/office/officeart/2005/8/layout/vList2" loCatId="list" qsTypeId="urn:microsoft.com/office/officeart/2005/8/quickstyle/3d1" qsCatId="3D" csTypeId="urn:microsoft.com/office/officeart/2005/8/colors/accent1_4" csCatId="accent1"/>
      <dgm:spPr/>
      <dgm:t>
        <a:bodyPr/>
        <a:lstStyle/>
        <a:p>
          <a:endParaRPr lang="en-US"/>
        </a:p>
      </dgm:t>
    </dgm:pt>
    <dgm:pt modelId="{C5051CFB-005E-401F-9E0F-4DFCE32D4272}">
      <dgm:prSet/>
      <dgm:spPr/>
      <dgm:t>
        <a:bodyPr/>
        <a:lstStyle/>
        <a:p>
          <a:pPr rtl="0"/>
          <a:r>
            <a:rPr lang="en-US" smtClean="0"/>
            <a:t>Four key principles (user participation, usability, iteration, real interaction) are identified as fundamental aspects in order to develop systems in an effective manner by involving users from the beginning. The four key principles are considered the main foundation for this research to produce websites with high usability, thereby:</a:t>
          </a:r>
          <a:endParaRPr lang="en-US"/>
        </a:p>
      </dgm:t>
    </dgm:pt>
    <dgm:pt modelId="{CD7D65AC-5AAE-40B9-9CC8-07C546A7CABE}" type="parTrans" cxnId="{D42DDD57-A690-4CC9-9E4F-89D9C6785542}">
      <dgm:prSet/>
      <dgm:spPr/>
      <dgm:t>
        <a:bodyPr/>
        <a:lstStyle/>
        <a:p>
          <a:endParaRPr lang="en-US"/>
        </a:p>
      </dgm:t>
    </dgm:pt>
    <dgm:pt modelId="{FE5E29D6-1FF8-4675-9C1B-31C78B9A711C}" type="sibTrans" cxnId="{D42DDD57-A690-4CC9-9E4F-89D9C6785542}">
      <dgm:prSet/>
      <dgm:spPr/>
      <dgm:t>
        <a:bodyPr/>
        <a:lstStyle/>
        <a:p>
          <a:endParaRPr lang="en-US"/>
        </a:p>
      </dgm:t>
    </dgm:pt>
    <dgm:pt modelId="{2E620517-9AE5-4761-A4D8-F1FA7DB8666C}">
      <dgm:prSet/>
      <dgm:spPr/>
      <dgm:t>
        <a:bodyPr/>
        <a:lstStyle/>
        <a:p>
          <a:pPr rtl="0"/>
          <a:r>
            <a:rPr lang="en-US" smtClean="0"/>
            <a:t>Involving the users in the design from the beginning; </a:t>
          </a:r>
          <a:endParaRPr lang="en-US"/>
        </a:p>
      </dgm:t>
    </dgm:pt>
    <dgm:pt modelId="{916F9717-96B6-4148-8061-CD4A9E5B8E6B}" type="parTrans" cxnId="{D9AE6A28-3FDE-4D52-B431-81C05D932D04}">
      <dgm:prSet/>
      <dgm:spPr/>
      <dgm:t>
        <a:bodyPr/>
        <a:lstStyle/>
        <a:p>
          <a:endParaRPr lang="en-US"/>
        </a:p>
      </dgm:t>
    </dgm:pt>
    <dgm:pt modelId="{AD2178ED-B8D1-4DF4-B35F-5E3B0C5239FE}" type="sibTrans" cxnId="{D9AE6A28-3FDE-4D52-B431-81C05D932D04}">
      <dgm:prSet/>
      <dgm:spPr/>
      <dgm:t>
        <a:bodyPr/>
        <a:lstStyle/>
        <a:p>
          <a:endParaRPr lang="en-US"/>
        </a:p>
      </dgm:t>
    </dgm:pt>
    <dgm:pt modelId="{1BA7B186-33AB-4E07-BD59-96C1B2EA0CB1}">
      <dgm:prSet/>
      <dgm:spPr/>
      <dgm:t>
        <a:bodyPr/>
        <a:lstStyle/>
        <a:p>
          <a:pPr rtl="0"/>
          <a:r>
            <a:rPr lang="en-US" smtClean="0"/>
            <a:t>Avoiding frustrations for the users  </a:t>
          </a:r>
          <a:endParaRPr lang="en-US"/>
        </a:p>
      </dgm:t>
    </dgm:pt>
    <dgm:pt modelId="{86C0D181-A528-47E6-B786-248B6BE7CA11}" type="parTrans" cxnId="{E8C741E5-A841-4847-B0D3-558051F459A2}">
      <dgm:prSet/>
      <dgm:spPr/>
      <dgm:t>
        <a:bodyPr/>
        <a:lstStyle/>
        <a:p>
          <a:endParaRPr lang="en-US"/>
        </a:p>
      </dgm:t>
    </dgm:pt>
    <dgm:pt modelId="{2B0197E6-4F5D-4FE0-B0B9-3F090F4CD27C}" type="sibTrans" cxnId="{E8C741E5-A841-4847-B0D3-558051F459A2}">
      <dgm:prSet/>
      <dgm:spPr/>
      <dgm:t>
        <a:bodyPr/>
        <a:lstStyle/>
        <a:p>
          <a:endParaRPr lang="en-US"/>
        </a:p>
      </dgm:t>
    </dgm:pt>
    <dgm:pt modelId="{385E5DE8-D6C6-4683-9003-A073AB881FD5}">
      <dgm:prSet/>
      <dgm:spPr/>
      <dgm:t>
        <a:bodyPr/>
        <a:lstStyle/>
        <a:p>
          <a:pPr rtl="0"/>
          <a:r>
            <a:rPr lang="en-US" smtClean="0"/>
            <a:t>Making the website more approachable, friendly and interesting; </a:t>
          </a:r>
          <a:endParaRPr lang="en-US"/>
        </a:p>
      </dgm:t>
    </dgm:pt>
    <dgm:pt modelId="{6E16DE8A-B2F3-444A-A52B-D412BDB0A9F4}" type="parTrans" cxnId="{7D1B29C9-C09F-40D1-B5CC-1128492DB88F}">
      <dgm:prSet/>
      <dgm:spPr/>
      <dgm:t>
        <a:bodyPr/>
        <a:lstStyle/>
        <a:p>
          <a:endParaRPr lang="en-US"/>
        </a:p>
      </dgm:t>
    </dgm:pt>
    <dgm:pt modelId="{47315109-4FF3-4FB7-8D79-7EFAD4EAEE93}" type="sibTrans" cxnId="{7D1B29C9-C09F-40D1-B5CC-1128492DB88F}">
      <dgm:prSet/>
      <dgm:spPr/>
      <dgm:t>
        <a:bodyPr/>
        <a:lstStyle/>
        <a:p>
          <a:endParaRPr lang="en-US"/>
        </a:p>
      </dgm:t>
    </dgm:pt>
    <dgm:pt modelId="{B64EFF1B-9F9D-41DB-9F13-CF19813AD957}">
      <dgm:prSet/>
      <dgm:spPr/>
      <dgm:t>
        <a:bodyPr/>
        <a:lstStyle/>
        <a:p>
          <a:pPr rtl="0"/>
          <a:r>
            <a:rPr lang="en-US" smtClean="0"/>
            <a:t>Winning the trust of the site visitors by meeting users’ requirements.</a:t>
          </a:r>
          <a:endParaRPr lang="en-US"/>
        </a:p>
      </dgm:t>
    </dgm:pt>
    <dgm:pt modelId="{B8F922AF-4BA8-401F-85B0-D5C601041B37}" type="parTrans" cxnId="{636CC26D-FAA0-4927-A576-25F175A0AD45}">
      <dgm:prSet/>
      <dgm:spPr/>
      <dgm:t>
        <a:bodyPr/>
        <a:lstStyle/>
        <a:p>
          <a:endParaRPr lang="en-US"/>
        </a:p>
      </dgm:t>
    </dgm:pt>
    <dgm:pt modelId="{D36CD3AA-1A7F-4F1F-A45E-CB5DC2C32B82}" type="sibTrans" cxnId="{636CC26D-FAA0-4927-A576-25F175A0AD45}">
      <dgm:prSet/>
      <dgm:spPr/>
      <dgm:t>
        <a:bodyPr/>
        <a:lstStyle/>
        <a:p>
          <a:endParaRPr lang="en-US"/>
        </a:p>
      </dgm:t>
    </dgm:pt>
    <dgm:pt modelId="{EA8C3271-96D5-4AEF-A197-642FAA147F3B}" type="pres">
      <dgm:prSet presAssocID="{FAB4786A-A321-438C-A493-564607917298}" presName="linear" presStyleCnt="0">
        <dgm:presLayoutVars>
          <dgm:animLvl val="lvl"/>
          <dgm:resizeHandles val="exact"/>
        </dgm:presLayoutVars>
      </dgm:prSet>
      <dgm:spPr/>
      <dgm:t>
        <a:bodyPr/>
        <a:lstStyle/>
        <a:p>
          <a:endParaRPr lang="en-US"/>
        </a:p>
      </dgm:t>
    </dgm:pt>
    <dgm:pt modelId="{B2BB1E0C-45E6-4FB9-BDE2-6A68A9355571}" type="pres">
      <dgm:prSet presAssocID="{C5051CFB-005E-401F-9E0F-4DFCE32D4272}" presName="parentText" presStyleLbl="node1" presStyleIdx="0" presStyleCnt="1">
        <dgm:presLayoutVars>
          <dgm:chMax val="0"/>
          <dgm:bulletEnabled val="1"/>
        </dgm:presLayoutVars>
      </dgm:prSet>
      <dgm:spPr/>
      <dgm:t>
        <a:bodyPr/>
        <a:lstStyle/>
        <a:p>
          <a:endParaRPr lang="en-US"/>
        </a:p>
      </dgm:t>
    </dgm:pt>
    <dgm:pt modelId="{EC4D9931-F4F5-4C8C-94D3-9F1F921820AF}" type="pres">
      <dgm:prSet presAssocID="{C5051CFB-005E-401F-9E0F-4DFCE32D4272}" presName="childText" presStyleLbl="revTx" presStyleIdx="0" presStyleCnt="1">
        <dgm:presLayoutVars>
          <dgm:bulletEnabled val="1"/>
        </dgm:presLayoutVars>
      </dgm:prSet>
      <dgm:spPr/>
      <dgm:t>
        <a:bodyPr/>
        <a:lstStyle/>
        <a:p>
          <a:endParaRPr lang="en-US"/>
        </a:p>
      </dgm:t>
    </dgm:pt>
  </dgm:ptLst>
  <dgm:cxnLst>
    <dgm:cxn modelId="{14DB00D7-FC5F-476E-8BBC-26F20BFCEE2C}" type="presOf" srcId="{B64EFF1B-9F9D-41DB-9F13-CF19813AD957}" destId="{EC4D9931-F4F5-4C8C-94D3-9F1F921820AF}" srcOrd="0" destOrd="3" presId="urn:microsoft.com/office/officeart/2005/8/layout/vList2"/>
    <dgm:cxn modelId="{28FF85A6-CD82-4271-AC91-EDF9831B59B4}" type="presOf" srcId="{2E620517-9AE5-4761-A4D8-F1FA7DB8666C}" destId="{EC4D9931-F4F5-4C8C-94D3-9F1F921820AF}" srcOrd="0" destOrd="0" presId="urn:microsoft.com/office/officeart/2005/8/layout/vList2"/>
    <dgm:cxn modelId="{2DC6D402-4D38-4BED-966E-BA5EA43482D5}" type="presOf" srcId="{FAB4786A-A321-438C-A493-564607917298}" destId="{EA8C3271-96D5-4AEF-A197-642FAA147F3B}" srcOrd="0" destOrd="0" presId="urn:microsoft.com/office/officeart/2005/8/layout/vList2"/>
    <dgm:cxn modelId="{E8C741E5-A841-4847-B0D3-558051F459A2}" srcId="{C5051CFB-005E-401F-9E0F-4DFCE32D4272}" destId="{1BA7B186-33AB-4E07-BD59-96C1B2EA0CB1}" srcOrd="1" destOrd="0" parTransId="{86C0D181-A528-47E6-B786-248B6BE7CA11}" sibTransId="{2B0197E6-4F5D-4FE0-B0B9-3F090F4CD27C}"/>
    <dgm:cxn modelId="{7D1B29C9-C09F-40D1-B5CC-1128492DB88F}" srcId="{C5051CFB-005E-401F-9E0F-4DFCE32D4272}" destId="{385E5DE8-D6C6-4683-9003-A073AB881FD5}" srcOrd="2" destOrd="0" parTransId="{6E16DE8A-B2F3-444A-A52B-D412BDB0A9F4}" sibTransId="{47315109-4FF3-4FB7-8D79-7EFAD4EAEE93}"/>
    <dgm:cxn modelId="{7DFFC31D-27E5-413C-AE58-DACD4A99D08C}" type="presOf" srcId="{385E5DE8-D6C6-4683-9003-A073AB881FD5}" destId="{EC4D9931-F4F5-4C8C-94D3-9F1F921820AF}" srcOrd="0" destOrd="2" presId="urn:microsoft.com/office/officeart/2005/8/layout/vList2"/>
    <dgm:cxn modelId="{5B004ABF-414D-4B69-B337-830B381F68C0}" type="presOf" srcId="{1BA7B186-33AB-4E07-BD59-96C1B2EA0CB1}" destId="{EC4D9931-F4F5-4C8C-94D3-9F1F921820AF}" srcOrd="0" destOrd="1" presId="urn:microsoft.com/office/officeart/2005/8/layout/vList2"/>
    <dgm:cxn modelId="{21955129-88CF-4F34-B437-030F84507EA9}" type="presOf" srcId="{C5051CFB-005E-401F-9E0F-4DFCE32D4272}" destId="{B2BB1E0C-45E6-4FB9-BDE2-6A68A9355571}" srcOrd="0" destOrd="0" presId="urn:microsoft.com/office/officeart/2005/8/layout/vList2"/>
    <dgm:cxn modelId="{636CC26D-FAA0-4927-A576-25F175A0AD45}" srcId="{C5051CFB-005E-401F-9E0F-4DFCE32D4272}" destId="{B64EFF1B-9F9D-41DB-9F13-CF19813AD957}" srcOrd="3" destOrd="0" parTransId="{B8F922AF-4BA8-401F-85B0-D5C601041B37}" sibTransId="{D36CD3AA-1A7F-4F1F-A45E-CB5DC2C32B82}"/>
    <dgm:cxn modelId="{D9AE6A28-3FDE-4D52-B431-81C05D932D04}" srcId="{C5051CFB-005E-401F-9E0F-4DFCE32D4272}" destId="{2E620517-9AE5-4761-A4D8-F1FA7DB8666C}" srcOrd="0" destOrd="0" parTransId="{916F9717-96B6-4148-8061-CD4A9E5B8E6B}" sibTransId="{AD2178ED-B8D1-4DF4-B35F-5E3B0C5239FE}"/>
    <dgm:cxn modelId="{D42DDD57-A690-4CC9-9E4F-89D9C6785542}" srcId="{FAB4786A-A321-438C-A493-564607917298}" destId="{C5051CFB-005E-401F-9E0F-4DFCE32D4272}" srcOrd="0" destOrd="0" parTransId="{CD7D65AC-5AAE-40B9-9CC8-07C546A7CABE}" sibTransId="{FE5E29D6-1FF8-4675-9C1B-31C78B9A711C}"/>
    <dgm:cxn modelId="{E11E36C1-2AC5-4A1C-90A1-80E932E4A78E}" type="presParOf" srcId="{EA8C3271-96D5-4AEF-A197-642FAA147F3B}" destId="{B2BB1E0C-45E6-4FB9-BDE2-6A68A9355571}" srcOrd="0" destOrd="0" presId="urn:microsoft.com/office/officeart/2005/8/layout/vList2"/>
    <dgm:cxn modelId="{B7C3B5E2-CCED-43E9-8477-7AE42B6205AB}" type="presParOf" srcId="{EA8C3271-96D5-4AEF-A197-642FAA147F3B}" destId="{EC4D9931-F4F5-4C8C-94D3-9F1F921820A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865B4F6-5684-42C5-982D-1497EB70DD6B}" type="doc">
      <dgm:prSet loTypeId="urn:diagrams.loki3.com/TabbedArc+Icon" loCatId="relationship" qsTypeId="urn:microsoft.com/office/officeart/2005/8/quickstyle/3d1" qsCatId="3D" csTypeId="urn:microsoft.com/office/officeart/2005/8/colors/accent2_4" csCatId="accent2"/>
      <dgm:spPr/>
      <dgm:t>
        <a:bodyPr/>
        <a:lstStyle/>
        <a:p>
          <a:endParaRPr lang="en-US"/>
        </a:p>
      </dgm:t>
    </dgm:pt>
    <dgm:pt modelId="{8038BF70-A2EC-414E-8176-4A1AA8FE3704}">
      <dgm:prSet/>
      <dgm:spPr/>
      <dgm:t>
        <a:bodyPr/>
        <a:lstStyle/>
        <a:p>
          <a:pPr rtl="0"/>
          <a:r>
            <a:rPr lang="en-US" smtClean="0"/>
            <a:t>The four key principles are:</a:t>
          </a:r>
          <a:endParaRPr lang="en-US"/>
        </a:p>
      </dgm:t>
    </dgm:pt>
    <dgm:pt modelId="{DBEE1FC6-7C8F-4655-BB34-F16CE38EB98E}" type="parTrans" cxnId="{28767DAD-3D5F-466F-8629-E1A634C73C1F}">
      <dgm:prSet/>
      <dgm:spPr/>
      <dgm:t>
        <a:bodyPr/>
        <a:lstStyle/>
        <a:p>
          <a:endParaRPr lang="en-US"/>
        </a:p>
      </dgm:t>
    </dgm:pt>
    <dgm:pt modelId="{70A234BB-02DC-4BB4-8E93-15FE924AEAE9}" type="sibTrans" cxnId="{28767DAD-3D5F-466F-8629-E1A634C73C1F}">
      <dgm:prSet/>
      <dgm:spPr/>
      <dgm:t>
        <a:bodyPr/>
        <a:lstStyle/>
        <a:p>
          <a:endParaRPr lang="en-US"/>
        </a:p>
      </dgm:t>
    </dgm:pt>
    <dgm:pt modelId="{A97F2CB5-749E-43E4-BB7E-C6E67C1F9BFF}">
      <dgm:prSet/>
      <dgm:spPr/>
      <dgm:t>
        <a:bodyPr/>
        <a:lstStyle/>
        <a:p>
          <a:pPr rtl="0"/>
          <a:r>
            <a:rPr lang="en-US" b="1" i="1" smtClean="0"/>
            <a:t>U</a:t>
          </a:r>
          <a:r>
            <a:rPr lang="en-AU" b="1" i="1" smtClean="0"/>
            <a:t>ser participation:</a:t>
          </a:r>
          <a:r>
            <a:rPr lang="en-AU" smtClean="0"/>
            <a:t> </a:t>
          </a:r>
          <a:r>
            <a:rPr lang="en-US" smtClean="0"/>
            <a:t>the main purpose is to allow user participation in the website development process to gain more information about the problems, elicit alterative solutions from the users, and familiarize them with the website before it is released</a:t>
          </a:r>
          <a:r>
            <a:rPr lang="en-AU" smtClean="0"/>
            <a:t>; </a:t>
          </a:r>
          <a:endParaRPr lang="en-US"/>
        </a:p>
      </dgm:t>
    </dgm:pt>
    <dgm:pt modelId="{10742B92-B124-42C3-AFA3-C2FA06D8BA9F}" type="parTrans" cxnId="{4DF646DD-E574-468B-BA86-F42911F79A78}">
      <dgm:prSet/>
      <dgm:spPr/>
      <dgm:t>
        <a:bodyPr/>
        <a:lstStyle/>
        <a:p>
          <a:endParaRPr lang="en-US"/>
        </a:p>
      </dgm:t>
    </dgm:pt>
    <dgm:pt modelId="{3BB9D6A7-B01B-49DF-8340-1440688D3ABA}" type="sibTrans" cxnId="{4DF646DD-E574-468B-BA86-F42911F79A78}">
      <dgm:prSet/>
      <dgm:spPr/>
      <dgm:t>
        <a:bodyPr/>
        <a:lstStyle/>
        <a:p>
          <a:endParaRPr lang="en-US"/>
        </a:p>
      </dgm:t>
    </dgm:pt>
    <dgm:pt modelId="{73361683-5CBB-486F-80BE-972EE3458C32}">
      <dgm:prSet/>
      <dgm:spPr/>
      <dgm:t>
        <a:bodyPr/>
        <a:lstStyle/>
        <a:p>
          <a:pPr rtl="0"/>
          <a:r>
            <a:rPr lang="en-AU" b="1" i="1" smtClean="0"/>
            <a:t>Usability:</a:t>
          </a:r>
          <a:r>
            <a:rPr lang="en-AU" smtClean="0"/>
            <a:t> to </a:t>
          </a:r>
          <a:r>
            <a:rPr lang="en-US" smtClean="0"/>
            <a:t>confirm that the website design is efficient, effective, safe, has utility, is easy to learn and easy to remember, usable, practical, provides job satisfaction, and incorporates performance measures that effectively assess the users requirements and requests;</a:t>
          </a:r>
          <a:endParaRPr lang="en-US"/>
        </a:p>
      </dgm:t>
    </dgm:pt>
    <dgm:pt modelId="{CAACACDB-BDA4-4292-AED3-EE499CE93AD6}" type="parTrans" cxnId="{5A15D454-0EE1-4A9A-A00E-C1FE3AF0EF44}">
      <dgm:prSet/>
      <dgm:spPr/>
      <dgm:t>
        <a:bodyPr/>
        <a:lstStyle/>
        <a:p>
          <a:endParaRPr lang="en-US"/>
        </a:p>
      </dgm:t>
    </dgm:pt>
    <dgm:pt modelId="{0CCB61B2-F5D2-47EC-9630-1E3F4D668782}" type="sibTrans" cxnId="{5A15D454-0EE1-4A9A-A00E-C1FE3AF0EF44}">
      <dgm:prSet/>
      <dgm:spPr/>
      <dgm:t>
        <a:bodyPr/>
        <a:lstStyle/>
        <a:p>
          <a:endParaRPr lang="en-US"/>
        </a:p>
      </dgm:t>
    </dgm:pt>
    <dgm:pt modelId="{5DABF90C-39A0-4DFC-8815-02A5682A392F}">
      <dgm:prSet/>
      <dgm:spPr/>
      <dgm:t>
        <a:bodyPr/>
        <a:lstStyle/>
        <a:p>
          <a:pPr rtl="0"/>
          <a:r>
            <a:rPr lang="en-AU" b="1" i="1" smtClean="0"/>
            <a:t>Iteration:</a:t>
          </a:r>
          <a:r>
            <a:rPr lang="en-AU" smtClean="0"/>
            <a:t> </a:t>
          </a:r>
          <a:r>
            <a:rPr lang="en-US" smtClean="0"/>
            <a:t>to allow for effectiveness and self-correction, this approach will assist the designers to build up the new website and ensure that the project will be tested repeatedly until it meets users’ requirements; </a:t>
          </a:r>
          <a:endParaRPr lang="en-US"/>
        </a:p>
      </dgm:t>
    </dgm:pt>
    <dgm:pt modelId="{69B062BD-3C79-4945-9221-FDA958C0C2DC}" type="parTrans" cxnId="{1883EBED-FD72-4882-9ADD-D1A89E2FF779}">
      <dgm:prSet/>
      <dgm:spPr/>
      <dgm:t>
        <a:bodyPr/>
        <a:lstStyle/>
        <a:p>
          <a:endParaRPr lang="en-US"/>
        </a:p>
      </dgm:t>
    </dgm:pt>
    <dgm:pt modelId="{E4298CDF-74E7-4AC7-90E0-233DC90409AD}" type="sibTrans" cxnId="{1883EBED-FD72-4882-9ADD-D1A89E2FF779}">
      <dgm:prSet/>
      <dgm:spPr/>
      <dgm:t>
        <a:bodyPr/>
        <a:lstStyle/>
        <a:p>
          <a:endParaRPr lang="en-US"/>
        </a:p>
      </dgm:t>
    </dgm:pt>
    <dgm:pt modelId="{EDBC4B3D-1DB3-41A3-B126-6FEB53E2470C}">
      <dgm:prSet/>
      <dgm:spPr/>
      <dgm:t>
        <a:bodyPr/>
        <a:lstStyle/>
        <a:p>
          <a:pPr rtl="0"/>
          <a:r>
            <a:rPr lang="en-AU" b="1" i="1" smtClean="0"/>
            <a:t>Real Interaction:</a:t>
          </a:r>
          <a:r>
            <a:rPr lang="en-AU" smtClean="0"/>
            <a:t> </a:t>
          </a:r>
          <a:r>
            <a:rPr lang="en-US" smtClean="0"/>
            <a:t>the designer will track users’ behavior to present statistics and useful information to demonstrate what attracts or repel users.   This can be achieved by adding two options to the web: 1) feedback form to outline users’ needs; or 2) adding a counter to a webpage, which will provide detailed statistics (log file) to the designer. Information obtained will include which “Web pages are viewed most often, which domains request Web pages, and what paths users follow as they navigate through a site (Lazar 2006, p. 44). </a:t>
          </a:r>
          <a:endParaRPr lang="en-US"/>
        </a:p>
      </dgm:t>
    </dgm:pt>
    <dgm:pt modelId="{891733A7-D20B-4D0D-BF3C-DCCBD3A782D8}" type="parTrans" cxnId="{54663FFD-7E25-490C-AE74-101D81328312}">
      <dgm:prSet/>
      <dgm:spPr/>
      <dgm:t>
        <a:bodyPr/>
        <a:lstStyle/>
        <a:p>
          <a:endParaRPr lang="en-US"/>
        </a:p>
      </dgm:t>
    </dgm:pt>
    <dgm:pt modelId="{6EF08F9B-C378-4415-988E-B8FA24C21188}" type="sibTrans" cxnId="{54663FFD-7E25-490C-AE74-101D81328312}">
      <dgm:prSet/>
      <dgm:spPr/>
      <dgm:t>
        <a:bodyPr/>
        <a:lstStyle/>
        <a:p>
          <a:endParaRPr lang="en-US"/>
        </a:p>
      </dgm:t>
    </dgm:pt>
    <dgm:pt modelId="{0CF5DE9D-EFC7-4B8B-9F02-2A10DAD655DA}" type="pres">
      <dgm:prSet presAssocID="{1865B4F6-5684-42C5-982D-1497EB70DD6B}" presName="Name0" presStyleCnt="0">
        <dgm:presLayoutVars>
          <dgm:dir/>
          <dgm:resizeHandles val="exact"/>
        </dgm:presLayoutVars>
      </dgm:prSet>
      <dgm:spPr/>
      <dgm:t>
        <a:bodyPr/>
        <a:lstStyle/>
        <a:p>
          <a:endParaRPr lang="en-US"/>
        </a:p>
      </dgm:t>
    </dgm:pt>
    <dgm:pt modelId="{27982EED-D460-4FDE-884E-1DF2ADA318F9}" type="pres">
      <dgm:prSet presAssocID="{8038BF70-A2EC-414E-8176-4A1AA8FE3704}" presName="one" presStyleLbl="node1" presStyleIdx="0" presStyleCnt="1">
        <dgm:presLayoutVars>
          <dgm:bulletEnabled val="1"/>
        </dgm:presLayoutVars>
      </dgm:prSet>
      <dgm:spPr/>
      <dgm:t>
        <a:bodyPr/>
        <a:lstStyle/>
        <a:p>
          <a:endParaRPr lang="en-US"/>
        </a:p>
      </dgm:t>
    </dgm:pt>
  </dgm:ptLst>
  <dgm:cxnLst>
    <dgm:cxn modelId="{1883EBED-FD72-4882-9ADD-D1A89E2FF779}" srcId="{8038BF70-A2EC-414E-8176-4A1AA8FE3704}" destId="{5DABF90C-39A0-4DFC-8815-02A5682A392F}" srcOrd="2" destOrd="0" parTransId="{69B062BD-3C79-4945-9221-FDA958C0C2DC}" sibTransId="{E4298CDF-74E7-4AC7-90E0-233DC90409AD}"/>
    <dgm:cxn modelId="{4030F22E-D790-4D72-9BC1-D2B708FC5484}" type="presOf" srcId="{5DABF90C-39A0-4DFC-8815-02A5682A392F}" destId="{27982EED-D460-4FDE-884E-1DF2ADA318F9}" srcOrd="0" destOrd="3" presId="urn:diagrams.loki3.com/TabbedArc+Icon"/>
    <dgm:cxn modelId="{E87EB2F6-9CD5-4135-B2A8-FA12F1334846}" type="presOf" srcId="{73361683-5CBB-486F-80BE-972EE3458C32}" destId="{27982EED-D460-4FDE-884E-1DF2ADA318F9}" srcOrd="0" destOrd="2" presId="urn:diagrams.loki3.com/TabbedArc+Icon"/>
    <dgm:cxn modelId="{A066B7C2-8B3F-40F6-92C3-54B66ED316B4}" type="presOf" srcId="{8038BF70-A2EC-414E-8176-4A1AA8FE3704}" destId="{27982EED-D460-4FDE-884E-1DF2ADA318F9}" srcOrd="0" destOrd="0" presId="urn:diagrams.loki3.com/TabbedArc+Icon"/>
    <dgm:cxn modelId="{5A15D454-0EE1-4A9A-A00E-C1FE3AF0EF44}" srcId="{8038BF70-A2EC-414E-8176-4A1AA8FE3704}" destId="{73361683-5CBB-486F-80BE-972EE3458C32}" srcOrd="1" destOrd="0" parTransId="{CAACACDB-BDA4-4292-AED3-EE499CE93AD6}" sibTransId="{0CCB61B2-F5D2-47EC-9630-1E3F4D668782}"/>
    <dgm:cxn modelId="{54663FFD-7E25-490C-AE74-101D81328312}" srcId="{8038BF70-A2EC-414E-8176-4A1AA8FE3704}" destId="{EDBC4B3D-1DB3-41A3-B126-6FEB53E2470C}" srcOrd="3" destOrd="0" parTransId="{891733A7-D20B-4D0D-BF3C-DCCBD3A782D8}" sibTransId="{6EF08F9B-C378-4415-988E-B8FA24C21188}"/>
    <dgm:cxn modelId="{4DF646DD-E574-468B-BA86-F42911F79A78}" srcId="{8038BF70-A2EC-414E-8176-4A1AA8FE3704}" destId="{A97F2CB5-749E-43E4-BB7E-C6E67C1F9BFF}" srcOrd="0" destOrd="0" parTransId="{10742B92-B124-42C3-AFA3-C2FA06D8BA9F}" sibTransId="{3BB9D6A7-B01B-49DF-8340-1440688D3ABA}"/>
    <dgm:cxn modelId="{28767DAD-3D5F-466F-8629-E1A634C73C1F}" srcId="{1865B4F6-5684-42C5-982D-1497EB70DD6B}" destId="{8038BF70-A2EC-414E-8176-4A1AA8FE3704}" srcOrd="0" destOrd="0" parTransId="{DBEE1FC6-7C8F-4655-BB34-F16CE38EB98E}" sibTransId="{70A234BB-02DC-4BB4-8E93-15FE924AEAE9}"/>
    <dgm:cxn modelId="{7D52274B-BCF7-45A7-9E21-5DFB2ECA89C2}" type="presOf" srcId="{A97F2CB5-749E-43E4-BB7E-C6E67C1F9BFF}" destId="{27982EED-D460-4FDE-884E-1DF2ADA318F9}" srcOrd="0" destOrd="1" presId="urn:diagrams.loki3.com/TabbedArc+Icon"/>
    <dgm:cxn modelId="{A6773620-F7CC-4089-9941-65244D7E915E}" type="presOf" srcId="{1865B4F6-5684-42C5-982D-1497EB70DD6B}" destId="{0CF5DE9D-EFC7-4B8B-9F02-2A10DAD655DA}" srcOrd="0" destOrd="0" presId="urn:diagrams.loki3.com/TabbedArc+Icon"/>
    <dgm:cxn modelId="{35EBE0B9-100E-4F2B-9D52-5DDFB7C8A914}" type="presOf" srcId="{EDBC4B3D-1DB3-41A3-B126-6FEB53E2470C}" destId="{27982EED-D460-4FDE-884E-1DF2ADA318F9}" srcOrd="0" destOrd="4" presId="urn:diagrams.loki3.com/TabbedArc+Icon"/>
    <dgm:cxn modelId="{7F44B7C8-F7FB-400C-8A01-29153BFB7EC8}" type="presParOf" srcId="{0CF5DE9D-EFC7-4B8B-9F02-2A10DAD655DA}" destId="{27982EED-D460-4FDE-884E-1DF2ADA318F9}" srcOrd="0"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633D02A-B560-45C5-A371-53150DC58B91}" type="doc">
      <dgm:prSet loTypeId="urn:microsoft.com/office/officeart/2005/8/layout/vList2" loCatId="list" qsTypeId="urn:microsoft.com/office/officeart/2005/8/quickstyle/3d1" qsCatId="3D" csTypeId="urn:microsoft.com/office/officeart/2005/8/colors/accent3_2" csCatId="accent3"/>
      <dgm:spPr/>
      <dgm:t>
        <a:bodyPr/>
        <a:lstStyle/>
        <a:p>
          <a:endParaRPr lang="en-US"/>
        </a:p>
      </dgm:t>
    </dgm:pt>
    <dgm:pt modelId="{4917D96D-79B0-4B44-8CE9-5BD7720ED4F9}">
      <dgm:prSet/>
      <dgm:spPr/>
      <dgm:t>
        <a:bodyPr/>
        <a:lstStyle/>
        <a:p>
          <a:pPr rtl="0"/>
          <a:r>
            <a:rPr lang="en-US" smtClean="0"/>
            <a:t>This methodology is divided into six sequential stages, each of which needs to be completed before the next can be started. The stages are as follows:</a:t>
          </a:r>
          <a:endParaRPr lang="en-US"/>
        </a:p>
      </dgm:t>
    </dgm:pt>
    <dgm:pt modelId="{52606710-4104-4F3D-81D6-389B374FE04E}" type="parTrans" cxnId="{FABF019B-A5A0-4437-B7A8-61BCA44E577D}">
      <dgm:prSet/>
      <dgm:spPr/>
      <dgm:t>
        <a:bodyPr/>
        <a:lstStyle/>
        <a:p>
          <a:endParaRPr lang="en-US"/>
        </a:p>
      </dgm:t>
    </dgm:pt>
    <dgm:pt modelId="{62F95830-4038-4F44-BC1F-B94D27552A33}" type="sibTrans" cxnId="{FABF019B-A5A0-4437-B7A8-61BCA44E577D}">
      <dgm:prSet/>
      <dgm:spPr/>
      <dgm:t>
        <a:bodyPr/>
        <a:lstStyle/>
        <a:p>
          <a:endParaRPr lang="en-US"/>
        </a:p>
      </dgm:t>
    </dgm:pt>
    <dgm:pt modelId="{D4197D8C-2F99-4B99-AC69-E55F1FDE76BE}">
      <dgm:prSet/>
      <dgm:spPr/>
      <dgm:t>
        <a:bodyPr/>
        <a:lstStyle/>
        <a:p>
          <a:pPr rtl="0"/>
          <a:r>
            <a:rPr lang="en-US" b="1" smtClean="0"/>
            <a:t>Analysis of the current system</a:t>
          </a:r>
          <a:endParaRPr lang="en-US"/>
        </a:p>
      </dgm:t>
    </dgm:pt>
    <dgm:pt modelId="{D1677F1D-D3C7-4D36-AD9D-710CC54CA0F7}" type="parTrans" cxnId="{5EC88BD3-774E-44DB-AC7F-FA24C18A2D7D}">
      <dgm:prSet/>
      <dgm:spPr/>
      <dgm:t>
        <a:bodyPr/>
        <a:lstStyle/>
        <a:p>
          <a:endParaRPr lang="en-US"/>
        </a:p>
      </dgm:t>
    </dgm:pt>
    <dgm:pt modelId="{4BE09852-8E58-44F0-80C7-7A04B6EA8B9E}" type="sibTrans" cxnId="{5EC88BD3-774E-44DB-AC7F-FA24C18A2D7D}">
      <dgm:prSet/>
      <dgm:spPr/>
      <dgm:t>
        <a:bodyPr/>
        <a:lstStyle/>
        <a:p>
          <a:endParaRPr lang="en-US"/>
        </a:p>
      </dgm:t>
    </dgm:pt>
    <dgm:pt modelId="{076122C5-5CF8-4525-8F8D-2909CAA51457}">
      <dgm:prSet/>
      <dgm:spPr/>
      <dgm:t>
        <a:bodyPr/>
        <a:lstStyle/>
        <a:p>
          <a:pPr rtl="0"/>
          <a:r>
            <a:rPr lang="en-US" b="1" smtClean="0"/>
            <a:t>Specification of the required system</a:t>
          </a:r>
          <a:endParaRPr lang="en-US"/>
        </a:p>
      </dgm:t>
    </dgm:pt>
    <dgm:pt modelId="{D2CE58F7-C2C7-47C4-9325-9DDCCE075E3B}" type="parTrans" cxnId="{94BE0A6D-E411-46E7-9192-093A9EE9884C}">
      <dgm:prSet/>
      <dgm:spPr/>
      <dgm:t>
        <a:bodyPr/>
        <a:lstStyle/>
        <a:p>
          <a:endParaRPr lang="en-US"/>
        </a:p>
      </dgm:t>
    </dgm:pt>
    <dgm:pt modelId="{C213646B-C034-4B76-BF55-04C9A5EBDB63}" type="sibTrans" cxnId="{94BE0A6D-E411-46E7-9192-093A9EE9884C}">
      <dgm:prSet/>
      <dgm:spPr/>
      <dgm:t>
        <a:bodyPr/>
        <a:lstStyle/>
        <a:p>
          <a:endParaRPr lang="en-US"/>
        </a:p>
      </dgm:t>
    </dgm:pt>
    <dgm:pt modelId="{90BA4C51-22BF-42AF-B2EB-81182CED9E58}">
      <dgm:prSet/>
      <dgm:spPr/>
      <dgm:t>
        <a:bodyPr/>
        <a:lstStyle/>
        <a:p>
          <a:pPr rtl="0"/>
          <a:r>
            <a:rPr lang="en-US" b="1" smtClean="0"/>
            <a:t>User selection of service levels, including technical options</a:t>
          </a:r>
          <a:endParaRPr lang="en-US"/>
        </a:p>
      </dgm:t>
    </dgm:pt>
    <dgm:pt modelId="{0D3985D0-BE1A-4648-A8DE-37C96FF930F2}" type="parTrans" cxnId="{88DB7286-2D9C-440A-A120-3E1752C35D03}">
      <dgm:prSet/>
      <dgm:spPr/>
      <dgm:t>
        <a:bodyPr/>
        <a:lstStyle/>
        <a:p>
          <a:endParaRPr lang="en-US"/>
        </a:p>
      </dgm:t>
    </dgm:pt>
    <dgm:pt modelId="{5AC9BC37-3AF3-4B1D-9C42-CF1339DAC0DE}" type="sibTrans" cxnId="{88DB7286-2D9C-440A-A120-3E1752C35D03}">
      <dgm:prSet/>
      <dgm:spPr/>
      <dgm:t>
        <a:bodyPr/>
        <a:lstStyle/>
        <a:p>
          <a:endParaRPr lang="en-US"/>
        </a:p>
      </dgm:t>
    </dgm:pt>
    <dgm:pt modelId="{DFFF0949-160B-4F53-90C7-CA0D7994DBCF}">
      <dgm:prSet/>
      <dgm:spPr/>
      <dgm:t>
        <a:bodyPr/>
        <a:lstStyle/>
        <a:p>
          <a:pPr rtl="0"/>
          <a:r>
            <a:rPr lang="en-US" b="1" smtClean="0"/>
            <a:t>Detailed data design</a:t>
          </a:r>
          <a:endParaRPr lang="en-US"/>
        </a:p>
      </dgm:t>
    </dgm:pt>
    <dgm:pt modelId="{EE9803B3-8DCD-463C-BD9C-9F3CFCA965F3}" type="parTrans" cxnId="{B9A75DA9-B3AC-4769-BE3D-E9BD864A0EBE}">
      <dgm:prSet/>
      <dgm:spPr/>
      <dgm:t>
        <a:bodyPr/>
        <a:lstStyle/>
        <a:p>
          <a:endParaRPr lang="en-US"/>
        </a:p>
      </dgm:t>
    </dgm:pt>
    <dgm:pt modelId="{9DA1A9FD-631E-41B7-A1DE-30B50BD5D855}" type="sibTrans" cxnId="{B9A75DA9-B3AC-4769-BE3D-E9BD864A0EBE}">
      <dgm:prSet/>
      <dgm:spPr/>
      <dgm:t>
        <a:bodyPr/>
        <a:lstStyle/>
        <a:p>
          <a:endParaRPr lang="en-US"/>
        </a:p>
      </dgm:t>
    </dgm:pt>
    <dgm:pt modelId="{E6272A30-58F9-4A9B-BB77-22671F2601B3}">
      <dgm:prSet/>
      <dgm:spPr/>
      <dgm:t>
        <a:bodyPr/>
        <a:lstStyle/>
        <a:p>
          <a:pPr rtl="0"/>
          <a:r>
            <a:rPr lang="en-US" b="1" smtClean="0"/>
            <a:t>Detailed procedure design</a:t>
          </a:r>
          <a:endParaRPr lang="en-US"/>
        </a:p>
      </dgm:t>
    </dgm:pt>
    <dgm:pt modelId="{0365316C-507E-4985-ACA0-6E29071F6CFA}" type="parTrans" cxnId="{4A26707F-9B52-4D31-8215-BFDF798058E8}">
      <dgm:prSet/>
      <dgm:spPr/>
      <dgm:t>
        <a:bodyPr/>
        <a:lstStyle/>
        <a:p>
          <a:endParaRPr lang="en-US"/>
        </a:p>
      </dgm:t>
    </dgm:pt>
    <dgm:pt modelId="{2C8D43D4-68DE-4B73-829C-CB2E2CCD0E0E}" type="sibTrans" cxnId="{4A26707F-9B52-4D31-8215-BFDF798058E8}">
      <dgm:prSet/>
      <dgm:spPr/>
      <dgm:t>
        <a:bodyPr/>
        <a:lstStyle/>
        <a:p>
          <a:endParaRPr lang="en-US"/>
        </a:p>
      </dgm:t>
    </dgm:pt>
    <dgm:pt modelId="{636FDF4F-27B8-48D6-80C9-592D2F614846}">
      <dgm:prSet/>
      <dgm:spPr/>
      <dgm:t>
        <a:bodyPr/>
        <a:lstStyle/>
        <a:p>
          <a:pPr rtl="0"/>
          <a:r>
            <a:rPr lang="en-US" b="1" smtClean="0"/>
            <a:t>Physical design control</a:t>
          </a:r>
          <a:endParaRPr lang="en-US"/>
        </a:p>
      </dgm:t>
    </dgm:pt>
    <dgm:pt modelId="{1338034B-5AFB-417C-A585-B40BCBB8EB92}" type="parTrans" cxnId="{946E143C-95F1-401D-A98A-4C2F1A65C693}">
      <dgm:prSet/>
      <dgm:spPr/>
      <dgm:t>
        <a:bodyPr/>
        <a:lstStyle/>
        <a:p>
          <a:endParaRPr lang="en-US"/>
        </a:p>
      </dgm:t>
    </dgm:pt>
    <dgm:pt modelId="{5FE35BED-E006-4E8F-9934-6BDCCAE9FFF3}" type="sibTrans" cxnId="{946E143C-95F1-401D-A98A-4C2F1A65C693}">
      <dgm:prSet/>
      <dgm:spPr/>
      <dgm:t>
        <a:bodyPr/>
        <a:lstStyle/>
        <a:p>
          <a:endParaRPr lang="en-US"/>
        </a:p>
      </dgm:t>
    </dgm:pt>
    <dgm:pt modelId="{406DC5F0-A3D2-46B6-97BA-A3EAB52F243F}" type="pres">
      <dgm:prSet presAssocID="{C633D02A-B560-45C5-A371-53150DC58B91}" presName="linear" presStyleCnt="0">
        <dgm:presLayoutVars>
          <dgm:animLvl val="lvl"/>
          <dgm:resizeHandles val="exact"/>
        </dgm:presLayoutVars>
      </dgm:prSet>
      <dgm:spPr/>
      <dgm:t>
        <a:bodyPr/>
        <a:lstStyle/>
        <a:p>
          <a:endParaRPr lang="en-US"/>
        </a:p>
      </dgm:t>
    </dgm:pt>
    <dgm:pt modelId="{B723F507-1BF3-4F5E-B032-6DCB1496B530}" type="pres">
      <dgm:prSet presAssocID="{4917D96D-79B0-4B44-8CE9-5BD7720ED4F9}" presName="parentText" presStyleLbl="node1" presStyleIdx="0" presStyleCnt="1">
        <dgm:presLayoutVars>
          <dgm:chMax val="0"/>
          <dgm:bulletEnabled val="1"/>
        </dgm:presLayoutVars>
      </dgm:prSet>
      <dgm:spPr/>
      <dgm:t>
        <a:bodyPr/>
        <a:lstStyle/>
        <a:p>
          <a:endParaRPr lang="en-US"/>
        </a:p>
      </dgm:t>
    </dgm:pt>
    <dgm:pt modelId="{454472E6-68AD-47A1-89F1-2B658B01D683}" type="pres">
      <dgm:prSet presAssocID="{4917D96D-79B0-4B44-8CE9-5BD7720ED4F9}" presName="childText" presStyleLbl="revTx" presStyleIdx="0" presStyleCnt="1">
        <dgm:presLayoutVars>
          <dgm:bulletEnabled val="1"/>
        </dgm:presLayoutVars>
      </dgm:prSet>
      <dgm:spPr/>
      <dgm:t>
        <a:bodyPr/>
        <a:lstStyle/>
        <a:p>
          <a:endParaRPr lang="en-US"/>
        </a:p>
      </dgm:t>
    </dgm:pt>
  </dgm:ptLst>
  <dgm:cxnLst>
    <dgm:cxn modelId="{0686C114-899C-487C-930C-53C9D5F48E3A}" type="presOf" srcId="{E6272A30-58F9-4A9B-BB77-22671F2601B3}" destId="{454472E6-68AD-47A1-89F1-2B658B01D683}" srcOrd="0" destOrd="4" presId="urn:microsoft.com/office/officeart/2005/8/layout/vList2"/>
    <dgm:cxn modelId="{23C810D3-E69E-47EB-B8FE-C7409E7FC991}" type="presOf" srcId="{90BA4C51-22BF-42AF-B2EB-81182CED9E58}" destId="{454472E6-68AD-47A1-89F1-2B658B01D683}" srcOrd="0" destOrd="2" presId="urn:microsoft.com/office/officeart/2005/8/layout/vList2"/>
    <dgm:cxn modelId="{D3F40041-1490-4197-AEB3-CBB26DFDA2CE}" type="presOf" srcId="{4917D96D-79B0-4B44-8CE9-5BD7720ED4F9}" destId="{B723F507-1BF3-4F5E-B032-6DCB1496B530}" srcOrd="0" destOrd="0" presId="urn:microsoft.com/office/officeart/2005/8/layout/vList2"/>
    <dgm:cxn modelId="{FABF019B-A5A0-4437-B7A8-61BCA44E577D}" srcId="{C633D02A-B560-45C5-A371-53150DC58B91}" destId="{4917D96D-79B0-4B44-8CE9-5BD7720ED4F9}" srcOrd="0" destOrd="0" parTransId="{52606710-4104-4F3D-81D6-389B374FE04E}" sibTransId="{62F95830-4038-4F44-BC1F-B94D27552A33}"/>
    <dgm:cxn modelId="{A305F1D0-48C4-4C80-8BAB-7F2D16A239F6}" type="presOf" srcId="{076122C5-5CF8-4525-8F8D-2909CAA51457}" destId="{454472E6-68AD-47A1-89F1-2B658B01D683}" srcOrd="0" destOrd="1" presId="urn:microsoft.com/office/officeart/2005/8/layout/vList2"/>
    <dgm:cxn modelId="{B9A75DA9-B3AC-4769-BE3D-E9BD864A0EBE}" srcId="{4917D96D-79B0-4B44-8CE9-5BD7720ED4F9}" destId="{DFFF0949-160B-4F53-90C7-CA0D7994DBCF}" srcOrd="3" destOrd="0" parTransId="{EE9803B3-8DCD-463C-BD9C-9F3CFCA965F3}" sibTransId="{9DA1A9FD-631E-41B7-A1DE-30B50BD5D855}"/>
    <dgm:cxn modelId="{B37C09FC-09AF-49E4-BF0E-C452DDCDEED1}" type="presOf" srcId="{D4197D8C-2F99-4B99-AC69-E55F1FDE76BE}" destId="{454472E6-68AD-47A1-89F1-2B658B01D683}" srcOrd="0" destOrd="0" presId="urn:microsoft.com/office/officeart/2005/8/layout/vList2"/>
    <dgm:cxn modelId="{AFDECCDC-0AAB-40F0-AF89-19C6C67716CC}" type="presOf" srcId="{636FDF4F-27B8-48D6-80C9-592D2F614846}" destId="{454472E6-68AD-47A1-89F1-2B658B01D683}" srcOrd="0" destOrd="5" presId="urn:microsoft.com/office/officeart/2005/8/layout/vList2"/>
    <dgm:cxn modelId="{946E143C-95F1-401D-A98A-4C2F1A65C693}" srcId="{4917D96D-79B0-4B44-8CE9-5BD7720ED4F9}" destId="{636FDF4F-27B8-48D6-80C9-592D2F614846}" srcOrd="5" destOrd="0" parTransId="{1338034B-5AFB-417C-A585-B40BCBB8EB92}" sibTransId="{5FE35BED-E006-4E8F-9934-6BDCCAE9FFF3}"/>
    <dgm:cxn modelId="{5EC88BD3-774E-44DB-AC7F-FA24C18A2D7D}" srcId="{4917D96D-79B0-4B44-8CE9-5BD7720ED4F9}" destId="{D4197D8C-2F99-4B99-AC69-E55F1FDE76BE}" srcOrd="0" destOrd="0" parTransId="{D1677F1D-D3C7-4D36-AD9D-710CC54CA0F7}" sibTransId="{4BE09852-8E58-44F0-80C7-7A04B6EA8B9E}"/>
    <dgm:cxn modelId="{88DB7286-2D9C-440A-A120-3E1752C35D03}" srcId="{4917D96D-79B0-4B44-8CE9-5BD7720ED4F9}" destId="{90BA4C51-22BF-42AF-B2EB-81182CED9E58}" srcOrd="2" destOrd="0" parTransId="{0D3985D0-BE1A-4648-A8DE-37C96FF930F2}" sibTransId="{5AC9BC37-3AF3-4B1D-9C42-CF1339DAC0DE}"/>
    <dgm:cxn modelId="{3D6E84DE-F90C-4432-8DFF-7CAAA38DA73A}" type="presOf" srcId="{DFFF0949-160B-4F53-90C7-CA0D7994DBCF}" destId="{454472E6-68AD-47A1-89F1-2B658B01D683}" srcOrd="0" destOrd="3" presId="urn:microsoft.com/office/officeart/2005/8/layout/vList2"/>
    <dgm:cxn modelId="{4A26707F-9B52-4D31-8215-BFDF798058E8}" srcId="{4917D96D-79B0-4B44-8CE9-5BD7720ED4F9}" destId="{E6272A30-58F9-4A9B-BB77-22671F2601B3}" srcOrd="4" destOrd="0" parTransId="{0365316C-507E-4985-ACA0-6E29071F6CFA}" sibTransId="{2C8D43D4-68DE-4B73-829C-CB2E2CCD0E0E}"/>
    <dgm:cxn modelId="{94BE0A6D-E411-46E7-9192-093A9EE9884C}" srcId="{4917D96D-79B0-4B44-8CE9-5BD7720ED4F9}" destId="{076122C5-5CF8-4525-8F8D-2909CAA51457}" srcOrd="1" destOrd="0" parTransId="{D2CE58F7-C2C7-47C4-9325-9DDCCE075E3B}" sibTransId="{C213646B-C034-4B76-BF55-04C9A5EBDB63}"/>
    <dgm:cxn modelId="{C2328848-2118-4BB6-B802-E3F261C4AF0E}" type="presOf" srcId="{C633D02A-B560-45C5-A371-53150DC58B91}" destId="{406DC5F0-A3D2-46B6-97BA-A3EAB52F243F}" srcOrd="0" destOrd="0" presId="urn:microsoft.com/office/officeart/2005/8/layout/vList2"/>
    <dgm:cxn modelId="{E2B517AE-B77E-42F4-AFAB-9B121EB1B893}" type="presParOf" srcId="{406DC5F0-A3D2-46B6-97BA-A3EAB52F243F}" destId="{B723F507-1BF3-4F5E-B032-6DCB1496B530}" srcOrd="0" destOrd="0" presId="urn:microsoft.com/office/officeart/2005/8/layout/vList2"/>
    <dgm:cxn modelId="{8E01C276-004C-4B24-828C-61C1D83B4352}" type="presParOf" srcId="{406DC5F0-A3D2-46B6-97BA-A3EAB52F243F}" destId="{454472E6-68AD-47A1-89F1-2B658B01D68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AD39AAF-FBAA-478D-9976-074E29A63F6D}" type="doc">
      <dgm:prSet loTypeId="urn:microsoft.com/office/officeart/2005/8/layout/process1" loCatId="process" qsTypeId="urn:microsoft.com/office/officeart/2005/8/quickstyle/3d1" qsCatId="3D" csTypeId="urn:microsoft.com/office/officeart/2005/8/colors/accent0_3" csCatId="mainScheme"/>
      <dgm:spPr/>
      <dgm:t>
        <a:bodyPr/>
        <a:lstStyle/>
        <a:p>
          <a:endParaRPr lang="en-US"/>
        </a:p>
      </dgm:t>
    </dgm:pt>
    <dgm:pt modelId="{14139AAE-0611-4F86-B0E1-264967C46336}">
      <dgm:prSet/>
      <dgm:spPr/>
      <dgm:t>
        <a:bodyPr/>
        <a:lstStyle/>
        <a:p>
          <a:pPr rtl="0"/>
          <a:r>
            <a:rPr lang="en-US" smtClean="0"/>
            <a:t>This methodology is divided into seven sequential stages where each stage must be completed before the next stage can be started.  The stages are as follows:</a:t>
          </a:r>
          <a:endParaRPr lang="en-US"/>
        </a:p>
      </dgm:t>
    </dgm:pt>
    <dgm:pt modelId="{E51A962D-88EB-4A89-9A0F-99E8EF6159D8}" type="parTrans" cxnId="{A360479D-5A97-4ABE-91A7-51073A1FB0C9}">
      <dgm:prSet/>
      <dgm:spPr/>
      <dgm:t>
        <a:bodyPr/>
        <a:lstStyle/>
        <a:p>
          <a:endParaRPr lang="en-US"/>
        </a:p>
      </dgm:t>
    </dgm:pt>
    <dgm:pt modelId="{8DF243BC-1069-4A52-9792-3AA9FCD2B429}" type="sibTrans" cxnId="{A360479D-5A97-4ABE-91A7-51073A1FB0C9}">
      <dgm:prSet/>
      <dgm:spPr/>
      <dgm:t>
        <a:bodyPr/>
        <a:lstStyle/>
        <a:p>
          <a:endParaRPr lang="en-US"/>
        </a:p>
      </dgm:t>
    </dgm:pt>
    <dgm:pt modelId="{F93F202F-9B72-4F85-AD74-4DC2E9331392}">
      <dgm:prSet/>
      <dgm:spPr/>
      <dgm:t>
        <a:bodyPr/>
        <a:lstStyle/>
        <a:p>
          <a:pPr rtl="0"/>
          <a:r>
            <a:rPr lang="en-US" b="1" smtClean="0"/>
            <a:t>Problem Situation Unstructured (1)</a:t>
          </a:r>
          <a:endParaRPr lang="en-US"/>
        </a:p>
      </dgm:t>
    </dgm:pt>
    <dgm:pt modelId="{C8BE25E2-0301-4FD4-AD09-DCAD0D3890DF}" type="parTrans" cxnId="{D18C9463-1C67-44CA-B7F3-52383B4A4EC6}">
      <dgm:prSet/>
      <dgm:spPr/>
      <dgm:t>
        <a:bodyPr/>
        <a:lstStyle/>
        <a:p>
          <a:endParaRPr lang="en-US"/>
        </a:p>
      </dgm:t>
    </dgm:pt>
    <dgm:pt modelId="{DBB62638-C6C7-4D33-A160-41ACEDFECE8F}" type="sibTrans" cxnId="{D18C9463-1C67-44CA-B7F3-52383B4A4EC6}">
      <dgm:prSet/>
      <dgm:spPr/>
      <dgm:t>
        <a:bodyPr/>
        <a:lstStyle/>
        <a:p>
          <a:endParaRPr lang="en-US"/>
        </a:p>
      </dgm:t>
    </dgm:pt>
    <dgm:pt modelId="{FE7D0339-AF6C-45B6-82DF-3F89B34B324B}">
      <dgm:prSet/>
      <dgm:spPr/>
      <dgm:t>
        <a:bodyPr/>
        <a:lstStyle/>
        <a:p>
          <a:pPr rtl="0"/>
          <a:r>
            <a:rPr lang="en-US" b="1" smtClean="0"/>
            <a:t>Problem Situation Structured (2)</a:t>
          </a:r>
          <a:endParaRPr lang="en-US"/>
        </a:p>
      </dgm:t>
    </dgm:pt>
    <dgm:pt modelId="{7CB29EB3-E7C5-4C6B-8B29-8DFB3FAF87D1}" type="parTrans" cxnId="{DBEA2601-BC19-4557-9F2D-56E44DA2E0E3}">
      <dgm:prSet/>
      <dgm:spPr/>
      <dgm:t>
        <a:bodyPr/>
        <a:lstStyle/>
        <a:p>
          <a:endParaRPr lang="en-US"/>
        </a:p>
      </dgm:t>
    </dgm:pt>
    <dgm:pt modelId="{2EF16DC0-3CBB-43AF-8E63-3954478C21EA}" type="sibTrans" cxnId="{DBEA2601-BC19-4557-9F2D-56E44DA2E0E3}">
      <dgm:prSet/>
      <dgm:spPr/>
      <dgm:t>
        <a:bodyPr/>
        <a:lstStyle/>
        <a:p>
          <a:endParaRPr lang="en-US"/>
        </a:p>
      </dgm:t>
    </dgm:pt>
    <dgm:pt modelId="{CCCD68A7-6211-4197-9F4D-9666229975D3}">
      <dgm:prSet/>
      <dgm:spPr/>
      <dgm:t>
        <a:bodyPr/>
        <a:lstStyle/>
        <a:p>
          <a:pPr rtl="0"/>
          <a:r>
            <a:rPr lang="en-US" b="1" smtClean="0"/>
            <a:t>Naming of Relevant Systems (3)</a:t>
          </a:r>
          <a:endParaRPr lang="en-US"/>
        </a:p>
      </dgm:t>
    </dgm:pt>
    <dgm:pt modelId="{B5D7DFE8-E1A7-496E-B2EB-B838E2DB68B5}" type="parTrans" cxnId="{98CCE526-316B-45DF-B694-8056ED3FFEDE}">
      <dgm:prSet/>
      <dgm:spPr/>
      <dgm:t>
        <a:bodyPr/>
        <a:lstStyle/>
        <a:p>
          <a:endParaRPr lang="en-US"/>
        </a:p>
      </dgm:t>
    </dgm:pt>
    <dgm:pt modelId="{9A355B85-FE99-462F-8F05-ABCAA4256E5A}" type="sibTrans" cxnId="{98CCE526-316B-45DF-B694-8056ED3FFEDE}">
      <dgm:prSet/>
      <dgm:spPr/>
      <dgm:t>
        <a:bodyPr/>
        <a:lstStyle/>
        <a:p>
          <a:endParaRPr lang="en-US"/>
        </a:p>
      </dgm:t>
    </dgm:pt>
    <dgm:pt modelId="{F3129E9F-FFFF-40BF-BDE7-5E446F8FB36D}">
      <dgm:prSet/>
      <dgm:spPr/>
      <dgm:t>
        <a:bodyPr/>
        <a:lstStyle/>
        <a:p>
          <a:pPr rtl="0"/>
          <a:r>
            <a:rPr lang="en-US" b="1" smtClean="0"/>
            <a:t>Building the Conceptual Model (4) </a:t>
          </a:r>
          <a:endParaRPr lang="en-US"/>
        </a:p>
      </dgm:t>
    </dgm:pt>
    <dgm:pt modelId="{57CFE493-C716-426F-9145-22B0C9276B69}" type="parTrans" cxnId="{24C408B6-3F5A-469E-9DB2-286B0361ABDB}">
      <dgm:prSet/>
      <dgm:spPr/>
      <dgm:t>
        <a:bodyPr/>
        <a:lstStyle/>
        <a:p>
          <a:endParaRPr lang="en-US"/>
        </a:p>
      </dgm:t>
    </dgm:pt>
    <dgm:pt modelId="{5BC0A8F5-77FB-4EC8-8974-F142A9347285}" type="sibTrans" cxnId="{24C408B6-3F5A-469E-9DB2-286B0361ABDB}">
      <dgm:prSet/>
      <dgm:spPr/>
      <dgm:t>
        <a:bodyPr/>
        <a:lstStyle/>
        <a:p>
          <a:endParaRPr lang="en-US"/>
        </a:p>
      </dgm:t>
    </dgm:pt>
    <dgm:pt modelId="{38E4C79C-E0E7-4684-8B70-E57F8C07D748}">
      <dgm:prSet/>
      <dgm:spPr/>
      <dgm:t>
        <a:bodyPr/>
        <a:lstStyle/>
        <a:p>
          <a:pPr rtl="0"/>
          <a:r>
            <a:rPr lang="en-US" b="1" smtClean="0"/>
            <a:t>Comparison (5)</a:t>
          </a:r>
          <a:endParaRPr lang="en-US"/>
        </a:p>
      </dgm:t>
    </dgm:pt>
    <dgm:pt modelId="{937DFAA2-6158-48B1-B862-D1FCC6CAA43E}" type="parTrans" cxnId="{60A1A3EB-99B6-4AE4-808D-249B99873928}">
      <dgm:prSet/>
      <dgm:spPr/>
      <dgm:t>
        <a:bodyPr/>
        <a:lstStyle/>
        <a:p>
          <a:endParaRPr lang="en-US"/>
        </a:p>
      </dgm:t>
    </dgm:pt>
    <dgm:pt modelId="{D230329D-61C1-4BCD-B50A-2939D3F0BD24}" type="sibTrans" cxnId="{60A1A3EB-99B6-4AE4-808D-249B99873928}">
      <dgm:prSet/>
      <dgm:spPr/>
      <dgm:t>
        <a:bodyPr/>
        <a:lstStyle/>
        <a:p>
          <a:endParaRPr lang="en-US"/>
        </a:p>
      </dgm:t>
    </dgm:pt>
    <dgm:pt modelId="{5F9E28D7-AC49-4BBD-8C6E-472360AE9CCC}">
      <dgm:prSet/>
      <dgm:spPr/>
      <dgm:t>
        <a:bodyPr/>
        <a:lstStyle/>
        <a:p>
          <a:pPr rtl="0"/>
          <a:r>
            <a:rPr lang="en-US" b="1" smtClean="0"/>
            <a:t>Definition of Desirable and Feasible Changes (6)</a:t>
          </a:r>
          <a:endParaRPr lang="en-US"/>
        </a:p>
      </dgm:t>
    </dgm:pt>
    <dgm:pt modelId="{D835F1F0-0A27-4E32-BA81-71D893664666}" type="parTrans" cxnId="{476F6384-8422-4D63-9C36-FF8873A3B6B8}">
      <dgm:prSet/>
      <dgm:spPr/>
      <dgm:t>
        <a:bodyPr/>
        <a:lstStyle/>
        <a:p>
          <a:endParaRPr lang="en-US"/>
        </a:p>
      </dgm:t>
    </dgm:pt>
    <dgm:pt modelId="{B67D62CC-4E28-4C70-BBFF-A60F95877F2D}" type="sibTrans" cxnId="{476F6384-8422-4D63-9C36-FF8873A3B6B8}">
      <dgm:prSet/>
      <dgm:spPr/>
      <dgm:t>
        <a:bodyPr/>
        <a:lstStyle/>
        <a:p>
          <a:endParaRPr lang="en-US"/>
        </a:p>
      </dgm:t>
    </dgm:pt>
    <dgm:pt modelId="{C3652911-9B9F-4F64-B631-D6425536FCAA}">
      <dgm:prSet/>
      <dgm:spPr/>
      <dgm:t>
        <a:bodyPr/>
        <a:lstStyle/>
        <a:p>
          <a:pPr rtl="0"/>
          <a:r>
            <a:rPr lang="en-US" b="1" smtClean="0"/>
            <a:t>Recommended Action (7)</a:t>
          </a:r>
          <a:endParaRPr lang="en-US"/>
        </a:p>
      </dgm:t>
    </dgm:pt>
    <dgm:pt modelId="{DC02EB08-BC9E-4B2C-8CB7-65B2046719A8}" type="parTrans" cxnId="{76B394C2-FAB6-4F31-ADC4-E7364159EEDE}">
      <dgm:prSet/>
      <dgm:spPr/>
      <dgm:t>
        <a:bodyPr/>
        <a:lstStyle/>
        <a:p>
          <a:endParaRPr lang="en-US"/>
        </a:p>
      </dgm:t>
    </dgm:pt>
    <dgm:pt modelId="{8AA21E67-69C3-41D0-B26A-CB38A7492233}" type="sibTrans" cxnId="{76B394C2-FAB6-4F31-ADC4-E7364159EEDE}">
      <dgm:prSet/>
      <dgm:spPr/>
      <dgm:t>
        <a:bodyPr/>
        <a:lstStyle/>
        <a:p>
          <a:endParaRPr lang="en-US"/>
        </a:p>
      </dgm:t>
    </dgm:pt>
    <dgm:pt modelId="{E2AA9334-6E36-4B29-8D55-7B92397AD0A5}" type="pres">
      <dgm:prSet presAssocID="{DAD39AAF-FBAA-478D-9976-074E29A63F6D}" presName="Name0" presStyleCnt="0">
        <dgm:presLayoutVars>
          <dgm:dir/>
          <dgm:resizeHandles val="exact"/>
        </dgm:presLayoutVars>
      </dgm:prSet>
      <dgm:spPr/>
      <dgm:t>
        <a:bodyPr/>
        <a:lstStyle/>
        <a:p>
          <a:endParaRPr lang="en-US"/>
        </a:p>
      </dgm:t>
    </dgm:pt>
    <dgm:pt modelId="{CB2C0AF3-88C0-49E7-A97D-EBB36FEA1DD5}" type="pres">
      <dgm:prSet presAssocID="{14139AAE-0611-4F86-B0E1-264967C46336}" presName="node" presStyleLbl="node1" presStyleIdx="0" presStyleCnt="1">
        <dgm:presLayoutVars>
          <dgm:bulletEnabled val="1"/>
        </dgm:presLayoutVars>
      </dgm:prSet>
      <dgm:spPr/>
      <dgm:t>
        <a:bodyPr/>
        <a:lstStyle/>
        <a:p>
          <a:endParaRPr lang="en-US"/>
        </a:p>
      </dgm:t>
    </dgm:pt>
  </dgm:ptLst>
  <dgm:cxnLst>
    <dgm:cxn modelId="{60A1A3EB-99B6-4AE4-808D-249B99873928}" srcId="{14139AAE-0611-4F86-B0E1-264967C46336}" destId="{38E4C79C-E0E7-4684-8B70-E57F8C07D748}" srcOrd="4" destOrd="0" parTransId="{937DFAA2-6158-48B1-B862-D1FCC6CAA43E}" sibTransId="{D230329D-61C1-4BCD-B50A-2939D3F0BD24}"/>
    <dgm:cxn modelId="{69D21226-B040-4931-B3CA-04E99B661032}" type="presOf" srcId="{14139AAE-0611-4F86-B0E1-264967C46336}" destId="{CB2C0AF3-88C0-49E7-A97D-EBB36FEA1DD5}" srcOrd="0" destOrd="0" presId="urn:microsoft.com/office/officeart/2005/8/layout/process1"/>
    <dgm:cxn modelId="{A3FE26F4-C0E3-4054-A70C-3E64D69B6352}" type="presOf" srcId="{5F9E28D7-AC49-4BBD-8C6E-472360AE9CCC}" destId="{CB2C0AF3-88C0-49E7-A97D-EBB36FEA1DD5}" srcOrd="0" destOrd="6" presId="urn:microsoft.com/office/officeart/2005/8/layout/process1"/>
    <dgm:cxn modelId="{DBEA2601-BC19-4557-9F2D-56E44DA2E0E3}" srcId="{14139AAE-0611-4F86-B0E1-264967C46336}" destId="{FE7D0339-AF6C-45B6-82DF-3F89B34B324B}" srcOrd="1" destOrd="0" parTransId="{7CB29EB3-E7C5-4C6B-8B29-8DFB3FAF87D1}" sibTransId="{2EF16DC0-3CBB-43AF-8E63-3954478C21EA}"/>
    <dgm:cxn modelId="{3BC5A010-293E-45D9-AFA5-0B226E3A9F17}" type="presOf" srcId="{C3652911-9B9F-4F64-B631-D6425536FCAA}" destId="{CB2C0AF3-88C0-49E7-A97D-EBB36FEA1DD5}" srcOrd="0" destOrd="7" presId="urn:microsoft.com/office/officeart/2005/8/layout/process1"/>
    <dgm:cxn modelId="{76B394C2-FAB6-4F31-ADC4-E7364159EEDE}" srcId="{14139AAE-0611-4F86-B0E1-264967C46336}" destId="{C3652911-9B9F-4F64-B631-D6425536FCAA}" srcOrd="6" destOrd="0" parTransId="{DC02EB08-BC9E-4B2C-8CB7-65B2046719A8}" sibTransId="{8AA21E67-69C3-41D0-B26A-CB38A7492233}"/>
    <dgm:cxn modelId="{854570FE-4412-497A-AD21-39529786221F}" type="presOf" srcId="{CCCD68A7-6211-4197-9F4D-9666229975D3}" destId="{CB2C0AF3-88C0-49E7-A97D-EBB36FEA1DD5}" srcOrd="0" destOrd="3" presId="urn:microsoft.com/office/officeart/2005/8/layout/process1"/>
    <dgm:cxn modelId="{24C408B6-3F5A-469E-9DB2-286B0361ABDB}" srcId="{14139AAE-0611-4F86-B0E1-264967C46336}" destId="{F3129E9F-FFFF-40BF-BDE7-5E446F8FB36D}" srcOrd="3" destOrd="0" parTransId="{57CFE493-C716-426F-9145-22B0C9276B69}" sibTransId="{5BC0A8F5-77FB-4EC8-8974-F142A9347285}"/>
    <dgm:cxn modelId="{43DD4AA2-1DA1-4188-8CE9-1AC5EC9BABCB}" type="presOf" srcId="{DAD39AAF-FBAA-478D-9976-074E29A63F6D}" destId="{E2AA9334-6E36-4B29-8D55-7B92397AD0A5}" srcOrd="0" destOrd="0" presId="urn:microsoft.com/office/officeart/2005/8/layout/process1"/>
    <dgm:cxn modelId="{5051A6C5-9596-403C-82EC-27548DF1C134}" type="presOf" srcId="{F3129E9F-FFFF-40BF-BDE7-5E446F8FB36D}" destId="{CB2C0AF3-88C0-49E7-A97D-EBB36FEA1DD5}" srcOrd="0" destOrd="4" presId="urn:microsoft.com/office/officeart/2005/8/layout/process1"/>
    <dgm:cxn modelId="{D18C9463-1C67-44CA-B7F3-52383B4A4EC6}" srcId="{14139AAE-0611-4F86-B0E1-264967C46336}" destId="{F93F202F-9B72-4F85-AD74-4DC2E9331392}" srcOrd="0" destOrd="0" parTransId="{C8BE25E2-0301-4FD4-AD09-DCAD0D3890DF}" sibTransId="{DBB62638-C6C7-4D33-A160-41ACEDFECE8F}"/>
    <dgm:cxn modelId="{476F6384-8422-4D63-9C36-FF8873A3B6B8}" srcId="{14139AAE-0611-4F86-B0E1-264967C46336}" destId="{5F9E28D7-AC49-4BBD-8C6E-472360AE9CCC}" srcOrd="5" destOrd="0" parTransId="{D835F1F0-0A27-4E32-BA81-71D893664666}" sibTransId="{B67D62CC-4E28-4C70-BBFF-A60F95877F2D}"/>
    <dgm:cxn modelId="{8799AA66-02EE-44D3-8D02-21AED356F3D9}" type="presOf" srcId="{F93F202F-9B72-4F85-AD74-4DC2E9331392}" destId="{CB2C0AF3-88C0-49E7-A97D-EBB36FEA1DD5}" srcOrd="0" destOrd="1" presId="urn:microsoft.com/office/officeart/2005/8/layout/process1"/>
    <dgm:cxn modelId="{EA268AB1-539A-4B55-9A4F-83BB88F3E1F3}" type="presOf" srcId="{38E4C79C-E0E7-4684-8B70-E57F8C07D748}" destId="{CB2C0AF3-88C0-49E7-A97D-EBB36FEA1DD5}" srcOrd="0" destOrd="5" presId="urn:microsoft.com/office/officeart/2005/8/layout/process1"/>
    <dgm:cxn modelId="{EFBED511-F85A-4822-A0D4-FE854B360CE3}" type="presOf" srcId="{FE7D0339-AF6C-45B6-82DF-3F89B34B324B}" destId="{CB2C0AF3-88C0-49E7-A97D-EBB36FEA1DD5}" srcOrd="0" destOrd="2" presId="urn:microsoft.com/office/officeart/2005/8/layout/process1"/>
    <dgm:cxn modelId="{98CCE526-316B-45DF-B694-8056ED3FFEDE}" srcId="{14139AAE-0611-4F86-B0E1-264967C46336}" destId="{CCCD68A7-6211-4197-9F4D-9666229975D3}" srcOrd="2" destOrd="0" parTransId="{B5D7DFE8-E1A7-496E-B2EB-B838E2DB68B5}" sibTransId="{9A355B85-FE99-462F-8F05-ABCAA4256E5A}"/>
    <dgm:cxn modelId="{A360479D-5A97-4ABE-91A7-51073A1FB0C9}" srcId="{DAD39AAF-FBAA-478D-9976-074E29A63F6D}" destId="{14139AAE-0611-4F86-B0E1-264967C46336}" srcOrd="0" destOrd="0" parTransId="{E51A962D-88EB-4A89-9A0F-99E8EF6159D8}" sibTransId="{8DF243BC-1069-4A52-9792-3AA9FCD2B429}"/>
    <dgm:cxn modelId="{5AB13BFB-104C-4B90-A376-46B39A2AC91B}" type="presParOf" srcId="{E2AA9334-6E36-4B29-8D55-7B92397AD0A5}" destId="{CB2C0AF3-88C0-49E7-A97D-EBB36FEA1DD5}"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2265530-AFC7-497C-BAD2-CE530A7F7881}" type="doc">
      <dgm:prSet loTypeId="urn:microsoft.com/office/officeart/2005/8/layout/vList5" loCatId="list" qsTypeId="urn:microsoft.com/office/officeart/2005/8/quickstyle/3d1" qsCatId="3D" csTypeId="urn:microsoft.com/office/officeart/2005/8/colors/colorful5" csCatId="colorful"/>
      <dgm:spPr/>
      <dgm:t>
        <a:bodyPr/>
        <a:lstStyle/>
        <a:p>
          <a:endParaRPr lang="en-US"/>
        </a:p>
      </dgm:t>
    </dgm:pt>
    <dgm:pt modelId="{C2CB26AA-E4ED-4D07-A2D6-13C1ECF7EDDF}">
      <dgm:prSet/>
      <dgm:spPr/>
      <dgm:t>
        <a:bodyPr/>
        <a:lstStyle/>
        <a:p>
          <a:pPr rtl="0"/>
          <a:r>
            <a:rPr lang="en-US" smtClean="0"/>
            <a:t>It is divided into eight sequential stages, with each needing to be completed before the next stage can be started. The stages may be described as follows:</a:t>
          </a:r>
          <a:endParaRPr lang="en-US"/>
        </a:p>
      </dgm:t>
    </dgm:pt>
    <dgm:pt modelId="{872059E6-E38C-424D-B0B2-38C922F6CA97}" type="parTrans" cxnId="{B03DBEC9-A4A0-4D22-A0C5-3EFA090704B8}">
      <dgm:prSet/>
      <dgm:spPr/>
      <dgm:t>
        <a:bodyPr/>
        <a:lstStyle/>
        <a:p>
          <a:endParaRPr lang="en-US"/>
        </a:p>
      </dgm:t>
    </dgm:pt>
    <dgm:pt modelId="{A3225651-2643-407D-94C7-F28DE6C220E7}" type="sibTrans" cxnId="{B03DBEC9-A4A0-4D22-A0C5-3EFA090704B8}">
      <dgm:prSet/>
      <dgm:spPr/>
      <dgm:t>
        <a:bodyPr/>
        <a:lstStyle/>
        <a:p>
          <a:endParaRPr lang="en-US"/>
        </a:p>
      </dgm:t>
    </dgm:pt>
    <dgm:pt modelId="{7AD8112A-D6A1-4B35-9972-4277BB5261FE}">
      <dgm:prSet/>
      <dgm:spPr/>
      <dgm:t>
        <a:bodyPr/>
        <a:lstStyle/>
        <a:p>
          <a:pPr rtl="0"/>
          <a:r>
            <a:rPr lang="en-US" b="1" smtClean="0"/>
            <a:t>Needs Analysis</a:t>
          </a:r>
          <a:endParaRPr lang="en-US"/>
        </a:p>
      </dgm:t>
    </dgm:pt>
    <dgm:pt modelId="{ED2C2C4E-DDFD-4473-8305-8607C19E884A}" type="parTrans" cxnId="{19EAFD37-E53B-4546-B6EE-3B9B93A34093}">
      <dgm:prSet/>
      <dgm:spPr/>
      <dgm:t>
        <a:bodyPr/>
        <a:lstStyle/>
        <a:p>
          <a:endParaRPr lang="en-US"/>
        </a:p>
      </dgm:t>
    </dgm:pt>
    <dgm:pt modelId="{E7FFE7EF-5A77-4918-BBD2-4A5AA9D36D8D}" type="sibTrans" cxnId="{19EAFD37-E53B-4546-B6EE-3B9B93A34093}">
      <dgm:prSet/>
      <dgm:spPr/>
      <dgm:t>
        <a:bodyPr/>
        <a:lstStyle/>
        <a:p>
          <a:endParaRPr lang="en-US"/>
        </a:p>
      </dgm:t>
    </dgm:pt>
    <dgm:pt modelId="{342E1ECA-C6C2-4C04-8F44-2E9EEBF849F1}">
      <dgm:prSet/>
      <dgm:spPr/>
      <dgm:t>
        <a:bodyPr/>
        <a:lstStyle/>
        <a:p>
          <a:pPr rtl="0"/>
          <a:r>
            <a:rPr lang="en-US" b="1" smtClean="0"/>
            <a:t>User and Task Analysis</a:t>
          </a:r>
          <a:endParaRPr lang="en-US"/>
        </a:p>
      </dgm:t>
    </dgm:pt>
    <dgm:pt modelId="{1BE29A90-E4BB-4ADD-842B-C0B850081DF8}" type="parTrans" cxnId="{C2692CD1-E4D8-4F67-A28E-6ECA34D8179E}">
      <dgm:prSet/>
      <dgm:spPr/>
      <dgm:t>
        <a:bodyPr/>
        <a:lstStyle/>
        <a:p>
          <a:endParaRPr lang="en-US"/>
        </a:p>
      </dgm:t>
    </dgm:pt>
    <dgm:pt modelId="{1359E27D-2019-4DAB-9A55-E0543E88E7DB}" type="sibTrans" cxnId="{C2692CD1-E4D8-4F67-A28E-6ECA34D8179E}">
      <dgm:prSet/>
      <dgm:spPr/>
      <dgm:t>
        <a:bodyPr/>
        <a:lstStyle/>
        <a:p>
          <a:endParaRPr lang="en-US"/>
        </a:p>
      </dgm:t>
    </dgm:pt>
    <dgm:pt modelId="{25AFE0B1-4ADB-4727-A415-9470283ABFCC}">
      <dgm:prSet/>
      <dgm:spPr/>
      <dgm:t>
        <a:bodyPr/>
        <a:lstStyle/>
        <a:p>
          <a:pPr rtl="0"/>
          <a:r>
            <a:rPr lang="en-US" b="1" smtClean="0"/>
            <a:t>Functional Analysis</a:t>
          </a:r>
          <a:endParaRPr lang="en-US"/>
        </a:p>
      </dgm:t>
    </dgm:pt>
    <dgm:pt modelId="{547B2835-D821-4EE5-ABED-9E1943B22AA7}" type="parTrans" cxnId="{6EB11E78-D877-47FE-AF06-EBF6CB805510}">
      <dgm:prSet/>
      <dgm:spPr/>
      <dgm:t>
        <a:bodyPr/>
        <a:lstStyle/>
        <a:p>
          <a:endParaRPr lang="en-US"/>
        </a:p>
      </dgm:t>
    </dgm:pt>
    <dgm:pt modelId="{C9BDE3DA-003A-4CED-BE42-037EE6BFCFEB}" type="sibTrans" cxnId="{6EB11E78-D877-47FE-AF06-EBF6CB805510}">
      <dgm:prSet/>
      <dgm:spPr/>
      <dgm:t>
        <a:bodyPr/>
        <a:lstStyle/>
        <a:p>
          <a:endParaRPr lang="en-US"/>
        </a:p>
      </dgm:t>
    </dgm:pt>
    <dgm:pt modelId="{83E4FD14-1E67-48B3-9CE7-C25CBB34F98C}">
      <dgm:prSet/>
      <dgm:spPr/>
      <dgm:t>
        <a:bodyPr/>
        <a:lstStyle/>
        <a:p>
          <a:pPr rtl="0"/>
          <a:r>
            <a:rPr lang="en-US" b="1" smtClean="0"/>
            <a:t>Requirements Analysis</a:t>
          </a:r>
          <a:endParaRPr lang="en-US"/>
        </a:p>
      </dgm:t>
    </dgm:pt>
    <dgm:pt modelId="{058C4E7D-5776-45F8-ACD0-A963D0F2EC02}" type="parTrans" cxnId="{D554CEE0-62DB-483B-A000-518B426B4CCA}">
      <dgm:prSet/>
      <dgm:spPr/>
      <dgm:t>
        <a:bodyPr/>
        <a:lstStyle/>
        <a:p>
          <a:endParaRPr lang="en-US"/>
        </a:p>
      </dgm:t>
    </dgm:pt>
    <dgm:pt modelId="{A5A645A8-773A-4F42-86F1-C19C243625DD}" type="sibTrans" cxnId="{D554CEE0-62DB-483B-A000-518B426B4CCA}">
      <dgm:prSet/>
      <dgm:spPr/>
      <dgm:t>
        <a:bodyPr/>
        <a:lstStyle/>
        <a:p>
          <a:endParaRPr lang="en-US"/>
        </a:p>
      </dgm:t>
    </dgm:pt>
    <dgm:pt modelId="{E0013FED-D0D5-4731-8A10-4F655B9A2C74}">
      <dgm:prSet/>
      <dgm:spPr/>
      <dgm:t>
        <a:bodyPr/>
        <a:lstStyle/>
        <a:p>
          <a:pPr rtl="0"/>
          <a:r>
            <a:rPr lang="en-US" b="1" smtClean="0"/>
            <a:t>Setting Usability Specifications</a:t>
          </a:r>
          <a:endParaRPr lang="en-US"/>
        </a:p>
      </dgm:t>
    </dgm:pt>
    <dgm:pt modelId="{840B6EC3-E934-4AE7-B2FC-AB78915D7EBB}" type="parTrans" cxnId="{54138460-B29F-4946-AD86-3793F81A1746}">
      <dgm:prSet/>
      <dgm:spPr/>
      <dgm:t>
        <a:bodyPr/>
        <a:lstStyle/>
        <a:p>
          <a:endParaRPr lang="en-US"/>
        </a:p>
      </dgm:t>
    </dgm:pt>
    <dgm:pt modelId="{EFCAA1F5-AECC-4A1A-B6FB-675D3A11EB8B}" type="sibTrans" cxnId="{54138460-B29F-4946-AD86-3793F81A1746}">
      <dgm:prSet/>
      <dgm:spPr/>
      <dgm:t>
        <a:bodyPr/>
        <a:lstStyle/>
        <a:p>
          <a:endParaRPr lang="en-US"/>
        </a:p>
      </dgm:t>
    </dgm:pt>
    <dgm:pt modelId="{837F3007-9308-49C6-896E-A71296E0B53D}">
      <dgm:prSet/>
      <dgm:spPr/>
      <dgm:t>
        <a:bodyPr/>
        <a:lstStyle/>
        <a:p>
          <a:pPr rtl="0"/>
          <a:r>
            <a:rPr lang="en-US" b="1" smtClean="0"/>
            <a:t>Design</a:t>
          </a:r>
          <a:endParaRPr lang="en-US"/>
        </a:p>
      </dgm:t>
    </dgm:pt>
    <dgm:pt modelId="{C0CA7B22-546C-4C60-A56F-6FFD9B1B96C8}" type="parTrans" cxnId="{970576FB-908F-4F44-A993-AFCCCA74AF54}">
      <dgm:prSet/>
      <dgm:spPr/>
      <dgm:t>
        <a:bodyPr/>
        <a:lstStyle/>
        <a:p>
          <a:endParaRPr lang="en-US"/>
        </a:p>
      </dgm:t>
    </dgm:pt>
    <dgm:pt modelId="{9D8EF2F6-D0DA-48C0-A48B-51FC33EA6B1E}" type="sibTrans" cxnId="{970576FB-908F-4F44-A993-AFCCCA74AF54}">
      <dgm:prSet/>
      <dgm:spPr/>
      <dgm:t>
        <a:bodyPr/>
        <a:lstStyle/>
        <a:p>
          <a:endParaRPr lang="en-US"/>
        </a:p>
      </dgm:t>
    </dgm:pt>
    <dgm:pt modelId="{40E860A6-EEF8-4F3A-B18D-9DC01B5E1A3C}">
      <dgm:prSet/>
      <dgm:spPr/>
      <dgm:t>
        <a:bodyPr/>
        <a:lstStyle/>
        <a:p>
          <a:pPr rtl="0"/>
          <a:r>
            <a:rPr lang="en-US" b="1" smtClean="0"/>
            <a:t>Prototyping</a:t>
          </a:r>
          <a:endParaRPr lang="en-US"/>
        </a:p>
      </dgm:t>
    </dgm:pt>
    <dgm:pt modelId="{CF2BCD07-D898-4D1A-B7BF-4E5C593A7A7B}" type="parTrans" cxnId="{2CA98561-8CF8-48A3-A994-80CB756E7910}">
      <dgm:prSet/>
      <dgm:spPr/>
      <dgm:t>
        <a:bodyPr/>
        <a:lstStyle/>
        <a:p>
          <a:endParaRPr lang="en-US"/>
        </a:p>
      </dgm:t>
    </dgm:pt>
    <dgm:pt modelId="{90924AE9-74B1-4112-A391-0478D178CA99}" type="sibTrans" cxnId="{2CA98561-8CF8-48A3-A994-80CB756E7910}">
      <dgm:prSet/>
      <dgm:spPr/>
      <dgm:t>
        <a:bodyPr/>
        <a:lstStyle/>
        <a:p>
          <a:endParaRPr lang="en-US"/>
        </a:p>
      </dgm:t>
    </dgm:pt>
    <dgm:pt modelId="{49730E73-49D3-4A21-9F55-EB63F18BB714}">
      <dgm:prSet/>
      <dgm:spPr/>
      <dgm:t>
        <a:bodyPr/>
        <a:lstStyle/>
        <a:p>
          <a:pPr rtl="0"/>
          <a:r>
            <a:rPr lang="en-US" b="1" smtClean="0"/>
            <a:t>Evaluation</a:t>
          </a:r>
          <a:endParaRPr lang="en-US"/>
        </a:p>
      </dgm:t>
    </dgm:pt>
    <dgm:pt modelId="{BAF91061-E593-4FA5-ADCA-BBCD7E57DCB5}" type="parTrans" cxnId="{7FB465E8-E30E-415B-BC9E-FC3F6DA1AC0E}">
      <dgm:prSet/>
      <dgm:spPr/>
      <dgm:t>
        <a:bodyPr/>
        <a:lstStyle/>
        <a:p>
          <a:endParaRPr lang="en-US"/>
        </a:p>
      </dgm:t>
    </dgm:pt>
    <dgm:pt modelId="{B988CCFC-87CD-4EB8-8827-2CDE53E2934E}" type="sibTrans" cxnId="{7FB465E8-E30E-415B-BC9E-FC3F6DA1AC0E}">
      <dgm:prSet/>
      <dgm:spPr/>
      <dgm:t>
        <a:bodyPr/>
        <a:lstStyle/>
        <a:p>
          <a:endParaRPr lang="en-US"/>
        </a:p>
      </dgm:t>
    </dgm:pt>
    <dgm:pt modelId="{37A1533C-1FF1-491C-BE93-5715320D912A}" type="pres">
      <dgm:prSet presAssocID="{B2265530-AFC7-497C-BAD2-CE530A7F7881}" presName="Name0" presStyleCnt="0">
        <dgm:presLayoutVars>
          <dgm:dir/>
          <dgm:animLvl val="lvl"/>
          <dgm:resizeHandles val="exact"/>
        </dgm:presLayoutVars>
      </dgm:prSet>
      <dgm:spPr/>
      <dgm:t>
        <a:bodyPr/>
        <a:lstStyle/>
        <a:p>
          <a:endParaRPr lang="en-US"/>
        </a:p>
      </dgm:t>
    </dgm:pt>
    <dgm:pt modelId="{207D0424-0445-40DC-B43B-B4D5435B7A0A}" type="pres">
      <dgm:prSet presAssocID="{C2CB26AA-E4ED-4D07-A2D6-13C1ECF7EDDF}" presName="linNode" presStyleCnt="0"/>
      <dgm:spPr/>
    </dgm:pt>
    <dgm:pt modelId="{A678FBF3-8D4E-480C-AE99-C59DF6169FDD}" type="pres">
      <dgm:prSet presAssocID="{C2CB26AA-E4ED-4D07-A2D6-13C1ECF7EDDF}" presName="parentText" presStyleLbl="node1" presStyleIdx="0" presStyleCnt="1">
        <dgm:presLayoutVars>
          <dgm:chMax val="1"/>
          <dgm:bulletEnabled val="1"/>
        </dgm:presLayoutVars>
      </dgm:prSet>
      <dgm:spPr/>
      <dgm:t>
        <a:bodyPr/>
        <a:lstStyle/>
        <a:p>
          <a:endParaRPr lang="en-US"/>
        </a:p>
      </dgm:t>
    </dgm:pt>
    <dgm:pt modelId="{5F632DF9-D6EC-42D7-BCD8-DF200EB8EB1F}" type="pres">
      <dgm:prSet presAssocID="{C2CB26AA-E4ED-4D07-A2D6-13C1ECF7EDDF}" presName="descendantText" presStyleLbl="alignAccFollowNode1" presStyleIdx="0" presStyleCnt="1">
        <dgm:presLayoutVars>
          <dgm:bulletEnabled val="1"/>
        </dgm:presLayoutVars>
      </dgm:prSet>
      <dgm:spPr/>
      <dgm:t>
        <a:bodyPr/>
        <a:lstStyle/>
        <a:p>
          <a:endParaRPr lang="en-US"/>
        </a:p>
      </dgm:t>
    </dgm:pt>
  </dgm:ptLst>
  <dgm:cxnLst>
    <dgm:cxn modelId="{96A3A412-8012-477A-B268-5BB5F6202671}" type="presOf" srcId="{E0013FED-D0D5-4731-8A10-4F655B9A2C74}" destId="{5F632DF9-D6EC-42D7-BCD8-DF200EB8EB1F}" srcOrd="0" destOrd="4" presId="urn:microsoft.com/office/officeart/2005/8/layout/vList5"/>
    <dgm:cxn modelId="{52CA581F-F2A5-4A4A-B9F1-F48DE6D4078D}" type="presOf" srcId="{25AFE0B1-4ADB-4727-A415-9470283ABFCC}" destId="{5F632DF9-D6EC-42D7-BCD8-DF200EB8EB1F}" srcOrd="0" destOrd="2" presId="urn:microsoft.com/office/officeart/2005/8/layout/vList5"/>
    <dgm:cxn modelId="{42B451EC-04AB-47C2-8419-CC0AE0F2193D}" type="presOf" srcId="{83E4FD14-1E67-48B3-9CE7-C25CBB34F98C}" destId="{5F632DF9-D6EC-42D7-BCD8-DF200EB8EB1F}" srcOrd="0" destOrd="3" presId="urn:microsoft.com/office/officeart/2005/8/layout/vList5"/>
    <dgm:cxn modelId="{55886355-95AB-49E5-9F3C-A032E348E90C}" type="presOf" srcId="{B2265530-AFC7-497C-BAD2-CE530A7F7881}" destId="{37A1533C-1FF1-491C-BE93-5715320D912A}" srcOrd="0" destOrd="0" presId="urn:microsoft.com/office/officeart/2005/8/layout/vList5"/>
    <dgm:cxn modelId="{54138460-B29F-4946-AD86-3793F81A1746}" srcId="{C2CB26AA-E4ED-4D07-A2D6-13C1ECF7EDDF}" destId="{E0013FED-D0D5-4731-8A10-4F655B9A2C74}" srcOrd="4" destOrd="0" parTransId="{840B6EC3-E934-4AE7-B2FC-AB78915D7EBB}" sibTransId="{EFCAA1F5-AECC-4A1A-B6FB-675D3A11EB8B}"/>
    <dgm:cxn modelId="{FD89E337-D2C0-47B3-8938-944C80E8166D}" type="presOf" srcId="{40E860A6-EEF8-4F3A-B18D-9DC01B5E1A3C}" destId="{5F632DF9-D6EC-42D7-BCD8-DF200EB8EB1F}" srcOrd="0" destOrd="6" presId="urn:microsoft.com/office/officeart/2005/8/layout/vList5"/>
    <dgm:cxn modelId="{6EB11E78-D877-47FE-AF06-EBF6CB805510}" srcId="{C2CB26AA-E4ED-4D07-A2D6-13C1ECF7EDDF}" destId="{25AFE0B1-4ADB-4727-A415-9470283ABFCC}" srcOrd="2" destOrd="0" parTransId="{547B2835-D821-4EE5-ABED-9E1943B22AA7}" sibTransId="{C9BDE3DA-003A-4CED-BE42-037EE6BFCFEB}"/>
    <dgm:cxn modelId="{C2692CD1-E4D8-4F67-A28E-6ECA34D8179E}" srcId="{C2CB26AA-E4ED-4D07-A2D6-13C1ECF7EDDF}" destId="{342E1ECA-C6C2-4C04-8F44-2E9EEBF849F1}" srcOrd="1" destOrd="0" parTransId="{1BE29A90-E4BB-4ADD-842B-C0B850081DF8}" sibTransId="{1359E27D-2019-4DAB-9A55-E0543E88E7DB}"/>
    <dgm:cxn modelId="{F8928E9E-217D-4D97-86BD-54A5E489C392}" type="presOf" srcId="{C2CB26AA-E4ED-4D07-A2D6-13C1ECF7EDDF}" destId="{A678FBF3-8D4E-480C-AE99-C59DF6169FDD}" srcOrd="0" destOrd="0" presId="urn:microsoft.com/office/officeart/2005/8/layout/vList5"/>
    <dgm:cxn modelId="{2CA98561-8CF8-48A3-A994-80CB756E7910}" srcId="{C2CB26AA-E4ED-4D07-A2D6-13C1ECF7EDDF}" destId="{40E860A6-EEF8-4F3A-B18D-9DC01B5E1A3C}" srcOrd="6" destOrd="0" parTransId="{CF2BCD07-D898-4D1A-B7BF-4E5C593A7A7B}" sibTransId="{90924AE9-74B1-4112-A391-0478D178CA99}"/>
    <dgm:cxn modelId="{3877547C-C7C4-43C8-BC98-1975F0BF5D67}" type="presOf" srcId="{7AD8112A-D6A1-4B35-9972-4277BB5261FE}" destId="{5F632DF9-D6EC-42D7-BCD8-DF200EB8EB1F}" srcOrd="0" destOrd="0" presId="urn:microsoft.com/office/officeart/2005/8/layout/vList5"/>
    <dgm:cxn modelId="{19EAFD37-E53B-4546-B6EE-3B9B93A34093}" srcId="{C2CB26AA-E4ED-4D07-A2D6-13C1ECF7EDDF}" destId="{7AD8112A-D6A1-4B35-9972-4277BB5261FE}" srcOrd="0" destOrd="0" parTransId="{ED2C2C4E-DDFD-4473-8305-8607C19E884A}" sibTransId="{E7FFE7EF-5A77-4918-BBD2-4A5AA9D36D8D}"/>
    <dgm:cxn modelId="{970576FB-908F-4F44-A993-AFCCCA74AF54}" srcId="{C2CB26AA-E4ED-4D07-A2D6-13C1ECF7EDDF}" destId="{837F3007-9308-49C6-896E-A71296E0B53D}" srcOrd="5" destOrd="0" parTransId="{C0CA7B22-546C-4C60-A56F-6FFD9B1B96C8}" sibTransId="{9D8EF2F6-D0DA-48C0-A48B-51FC33EA6B1E}"/>
    <dgm:cxn modelId="{B03DBEC9-A4A0-4D22-A0C5-3EFA090704B8}" srcId="{B2265530-AFC7-497C-BAD2-CE530A7F7881}" destId="{C2CB26AA-E4ED-4D07-A2D6-13C1ECF7EDDF}" srcOrd="0" destOrd="0" parTransId="{872059E6-E38C-424D-B0B2-38C922F6CA97}" sibTransId="{A3225651-2643-407D-94C7-F28DE6C220E7}"/>
    <dgm:cxn modelId="{40D61FE1-9E5D-44E9-ABAC-1226AF401EA8}" type="presOf" srcId="{837F3007-9308-49C6-896E-A71296E0B53D}" destId="{5F632DF9-D6EC-42D7-BCD8-DF200EB8EB1F}" srcOrd="0" destOrd="5" presId="urn:microsoft.com/office/officeart/2005/8/layout/vList5"/>
    <dgm:cxn modelId="{7FB465E8-E30E-415B-BC9E-FC3F6DA1AC0E}" srcId="{C2CB26AA-E4ED-4D07-A2D6-13C1ECF7EDDF}" destId="{49730E73-49D3-4A21-9F55-EB63F18BB714}" srcOrd="7" destOrd="0" parTransId="{BAF91061-E593-4FA5-ADCA-BBCD7E57DCB5}" sibTransId="{B988CCFC-87CD-4EB8-8827-2CDE53E2934E}"/>
    <dgm:cxn modelId="{7DC11BE7-E124-4836-90BB-CA6E08B8A545}" type="presOf" srcId="{342E1ECA-C6C2-4C04-8F44-2E9EEBF849F1}" destId="{5F632DF9-D6EC-42D7-BCD8-DF200EB8EB1F}" srcOrd="0" destOrd="1" presId="urn:microsoft.com/office/officeart/2005/8/layout/vList5"/>
    <dgm:cxn modelId="{D554CEE0-62DB-483B-A000-518B426B4CCA}" srcId="{C2CB26AA-E4ED-4D07-A2D6-13C1ECF7EDDF}" destId="{83E4FD14-1E67-48B3-9CE7-C25CBB34F98C}" srcOrd="3" destOrd="0" parTransId="{058C4E7D-5776-45F8-ACD0-A963D0F2EC02}" sibTransId="{A5A645A8-773A-4F42-86F1-C19C243625DD}"/>
    <dgm:cxn modelId="{A4BA0A6C-571A-44C5-981C-093B1EDFC4E9}" type="presOf" srcId="{49730E73-49D3-4A21-9F55-EB63F18BB714}" destId="{5F632DF9-D6EC-42D7-BCD8-DF200EB8EB1F}" srcOrd="0" destOrd="7" presId="urn:microsoft.com/office/officeart/2005/8/layout/vList5"/>
    <dgm:cxn modelId="{1E3A49FD-9891-48ED-AE74-9B6248FC184D}" type="presParOf" srcId="{37A1533C-1FF1-491C-BE93-5715320D912A}" destId="{207D0424-0445-40DC-B43B-B4D5435B7A0A}" srcOrd="0" destOrd="0" presId="urn:microsoft.com/office/officeart/2005/8/layout/vList5"/>
    <dgm:cxn modelId="{C45F8E23-54F3-41AC-BB32-78F8CC9D91AD}" type="presParOf" srcId="{207D0424-0445-40DC-B43B-B4D5435B7A0A}" destId="{A678FBF3-8D4E-480C-AE99-C59DF6169FDD}" srcOrd="0" destOrd="0" presId="urn:microsoft.com/office/officeart/2005/8/layout/vList5"/>
    <dgm:cxn modelId="{2B25A3D3-45BD-47B8-82FC-FAA3BAC64831}" type="presParOf" srcId="{207D0424-0445-40DC-B43B-B4D5435B7A0A}" destId="{5F632DF9-D6EC-42D7-BCD8-DF200EB8EB1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C61A6EC-9166-43A7-85D6-1525EC03028F}"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038786A5-0CB9-4A02-A84D-1A382EA7F600}">
      <dgm:prSet/>
      <dgm:spPr/>
      <dgm:t>
        <a:bodyPr/>
        <a:lstStyle/>
        <a:p>
          <a:pPr rtl="0"/>
          <a:r>
            <a:rPr lang="en-US" smtClean="0"/>
            <a:t>ETHICS,” standing for “Effective Technical and Human Implementation of Computer-based Systems” (Mumford 1995, p. 3).</a:t>
          </a:r>
          <a:endParaRPr lang="en-US"/>
        </a:p>
      </dgm:t>
    </dgm:pt>
    <dgm:pt modelId="{2310062E-857A-4C93-9260-D7FCFA36A1A5}" type="parTrans" cxnId="{1283A787-748B-457E-9243-0316746B94A9}">
      <dgm:prSet/>
      <dgm:spPr/>
      <dgm:t>
        <a:bodyPr/>
        <a:lstStyle/>
        <a:p>
          <a:endParaRPr lang="en-US"/>
        </a:p>
      </dgm:t>
    </dgm:pt>
    <dgm:pt modelId="{98FB469F-55D0-445E-A30B-8D2922D9070C}" type="sibTrans" cxnId="{1283A787-748B-457E-9243-0316746B94A9}">
      <dgm:prSet/>
      <dgm:spPr/>
      <dgm:t>
        <a:bodyPr/>
        <a:lstStyle/>
        <a:p>
          <a:endParaRPr lang="en-US"/>
        </a:p>
      </dgm:t>
    </dgm:pt>
    <dgm:pt modelId="{84D04210-609E-4F8B-A8F5-4C9D39CB1717}">
      <dgm:prSet/>
      <dgm:spPr/>
      <dgm:t>
        <a:bodyPr/>
        <a:lstStyle/>
        <a:p>
          <a:pPr rtl="0"/>
          <a:r>
            <a:rPr lang="en-GB" smtClean="0"/>
            <a:t>The ETHICS methodology has three objectives focusing on the management of change. These objectives concentrate on the users and their participation in the computer system.  </a:t>
          </a:r>
          <a:endParaRPr lang="en-US"/>
        </a:p>
      </dgm:t>
    </dgm:pt>
    <dgm:pt modelId="{A6F4BA2E-04BE-4407-BCBC-A2E5F9CBA560}" type="parTrans" cxnId="{1C635335-5F4A-45C3-9DCA-8F532352526F}">
      <dgm:prSet/>
      <dgm:spPr/>
      <dgm:t>
        <a:bodyPr/>
        <a:lstStyle/>
        <a:p>
          <a:endParaRPr lang="en-US"/>
        </a:p>
      </dgm:t>
    </dgm:pt>
    <dgm:pt modelId="{5C265057-46BA-4FC7-BE9F-AEFE1AF9201B}" type="sibTrans" cxnId="{1C635335-5F4A-45C3-9DCA-8F532352526F}">
      <dgm:prSet/>
      <dgm:spPr/>
      <dgm:t>
        <a:bodyPr/>
        <a:lstStyle/>
        <a:p>
          <a:endParaRPr lang="en-US"/>
        </a:p>
      </dgm:t>
    </dgm:pt>
    <dgm:pt modelId="{901FFE62-F832-4669-AA14-5469D8C09A79}">
      <dgm:prSet/>
      <dgm:spPr/>
      <dgm:t>
        <a:bodyPr/>
        <a:lstStyle/>
        <a:p>
          <a:pPr rtl="0"/>
          <a:r>
            <a:rPr lang="en-GB" smtClean="0"/>
            <a:t>Firstly, the users play a major role in the design of the system, to enrich both job satisfaction and efficiency gains.  Mumford said user groups with job satisfaction are able to cope with the required job changes and are “better able to diagnose their own job satisfaction needs than any outside group of specialists” (Mumford 1995, p. 3). </a:t>
          </a:r>
          <a:endParaRPr lang="en-US"/>
        </a:p>
      </dgm:t>
    </dgm:pt>
    <dgm:pt modelId="{F2AC0D47-AE6E-41BB-9999-EE6F882FE905}" type="parTrans" cxnId="{97FE3FBB-402E-4A08-9E80-335764D58055}">
      <dgm:prSet/>
      <dgm:spPr/>
      <dgm:t>
        <a:bodyPr/>
        <a:lstStyle/>
        <a:p>
          <a:endParaRPr lang="en-US"/>
        </a:p>
      </dgm:t>
    </dgm:pt>
    <dgm:pt modelId="{6D645D25-752E-401F-AB05-5FD9A5514680}" type="sibTrans" cxnId="{97FE3FBB-402E-4A08-9E80-335764D58055}">
      <dgm:prSet/>
      <dgm:spPr/>
      <dgm:t>
        <a:bodyPr/>
        <a:lstStyle/>
        <a:p>
          <a:endParaRPr lang="en-US"/>
        </a:p>
      </dgm:t>
    </dgm:pt>
    <dgm:pt modelId="{6AB8FB54-3D20-488F-AD3D-9CE8749A224D}">
      <dgm:prSet/>
      <dgm:spPr/>
      <dgm:t>
        <a:bodyPr/>
        <a:lstStyle/>
        <a:p>
          <a:pPr rtl="0"/>
          <a:r>
            <a:rPr lang="en-GB" smtClean="0"/>
            <a:t>Secondly, the users are encouraged to contribute to the system design, to define and set satisfaction objectives and to supply additional information to the designer to aid in solving the problems within the system</a:t>
          </a:r>
          <a:endParaRPr lang="en-US"/>
        </a:p>
      </dgm:t>
    </dgm:pt>
    <dgm:pt modelId="{2B982C41-295B-4BB4-9FC2-B3BBC882C3C3}" type="parTrans" cxnId="{8135251E-DB00-4C27-80DD-63FF04090864}">
      <dgm:prSet/>
      <dgm:spPr/>
      <dgm:t>
        <a:bodyPr/>
        <a:lstStyle/>
        <a:p>
          <a:endParaRPr lang="en-US"/>
        </a:p>
      </dgm:t>
    </dgm:pt>
    <dgm:pt modelId="{1BD0C099-3B5C-4B4E-B2DE-DB1C37FDE741}" type="sibTrans" cxnId="{8135251E-DB00-4C27-80DD-63FF04090864}">
      <dgm:prSet/>
      <dgm:spPr/>
      <dgm:t>
        <a:bodyPr/>
        <a:lstStyle/>
        <a:p>
          <a:endParaRPr lang="en-US"/>
        </a:p>
      </dgm:t>
    </dgm:pt>
    <dgm:pt modelId="{00F71D14-EE41-4661-A899-81AE579BF871}">
      <dgm:prSet/>
      <dgm:spPr/>
      <dgm:t>
        <a:bodyPr/>
        <a:lstStyle/>
        <a:p>
          <a:pPr rtl="0"/>
          <a:r>
            <a:rPr lang="en-GB" smtClean="0"/>
            <a:t>Thirdly, the ETHICS methodology can help ensure that the new technical system is surrounded “by a compatible, well-functioning organizational system” (Mumford 1995, p. 3).</a:t>
          </a:r>
          <a:endParaRPr lang="en-US"/>
        </a:p>
      </dgm:t>
    </dgm:pt>
    <dgm:pt modelId="{7C9097D8-D62D-416D-905F-E0EC9737DFD0}" type="parTrans" cxnId="{E5FDF2CB-70A0-4DAB-9F03-299AE3267005}">
      <dgm:prSet/>
      <dgm:spPr/>
      <dgm:t>
        <a:bodyPr/>
        <a:lstStyle/>
        <a:p>
          <a:endParaRPr lang="en-US"/>
        </a:p>
      </dgm:t>
    </dgm:pt>
    <dgm:pt modelId="{5775079D-E0C4-42C1-8C91-F91A17DC4128}" type="sibTrans" cxnId="{E5FDF2CB-70A0-4DAB-9F03-299AE3267005}">
      <dgm:prSet/>
      <dgm:spPr/>
      <dgm:t>
        <a:bodyPr/>
        <a:lstStyle/>
        <a:p>
          <a:endParaRPr lang="en-US"/>
        </a:p>
      </dgm:t>
    </dgm:pt>
    <dgm:pt modelId="{A7B07C43-01C1-4369-8D71-E5B73C5E81F8}" type="pres">
      <dgm:prSet presAssocID="{0C61A6EC-9166-43A7-85D6-1525EC03028F}" presName="linear" presStyleCnt="0">
        <dgm:presLayoutVars>
          <dgm:animLvl val="lvl"/>
          <dgm:resizeHandles val="exact"/>
        </dgm:presLayoutVars>
      </dgm:prSet>
      <dgm:spPr/>
      <dgm:t>
        <a:bodyPr/>
        <a:lstStyle/>
        <a:p>
          <a:endParaRPr lang="en-US"/>
        </a:p>
      </dgm:t>
    </dgm:pt>
    <dgm:pt modelId="{55DEE44F-D32A-4236-B104-9918A03694F6}" type="pres">
      <dgm:prSet presAssocID="{038786A5-0CB9-4A02-A84D-1A382EA7F600}" presName="parentText" presStyleLbl="node1" presStyleIdx="0" presStyleCnt="2">
        <dgm:presLayoutVars>
          <dgm:chMax val="0"/>
          <dgm:bulletEnabled val="1"/>
        </dgm:presLayoutVars>
      </dgm:prSet>
      <dgm:spPr/>
      <dgm:t>
        <a:bodyPr/>
        <a:lstStyle/>
        <a:p>
          <a:endParaRPr lang="en-US"/>
        </a:p>
      </dgm:t>
    </dgm:pt>
    <dgm:pt modelId="{FA018CB1-64B4-49AA-B814-B770EC8371C4}" type="pres">
      <dgm:prSet presAssocID="{98FB469F-55D0-445E-A30B-8D2922D9070C}" presName="spacer" presStyleCnt="0"/>
      <dgm:spPr/>
    </dgm:pt>
    <dgm:pt modelId="{B2C8EFED-CF4E-49C7-8EA9-8EF00FED5768}" type="pres">
      <dgm:prSet presAssocID="{84D04210-609E-4F8B-A8F5-4C9D39CB1717}" presName="parentText" presStyleLbl="node1" presStyleIdx="1" presStyleCnt="2">
        <dgm:presLayoutVars>
          <dgm:chMax val="0"/>
          <dgm:bulletEnabled val="1"/>
        </dgm:presLayoutVars>
      </dgm:prSet>
      <dgm:spPr/>
      <dgm:t>
        <a:bodyPr/>
        <a:lstStyle/>
        <a:p>
          <a:endParaRPr lang="en-US"/>
        </a:p>
      </dgm:t>
    </dgm:pt>
    <dgm:pt modelId="{19C1AE03-D1CD-4D15-BF86-491BDCD8FEDF}" type="pres">
      <dgm:prSet presAssocID="{84D04210-609E-4F8B-A8F5-4C9D39CB1717}" presName="childText" presStyleLbl="revTx" presStyleIdx="0" presStyleCnt="1">
        <dgm:presLayoutVars>
          <dgm:bulletEnabled val="1"/>
        </dgm:presLayoutVars>
      </dgm:prSet>
      <dgm:spPr/>
      <dgm:t>
        <a:bodyPr/>
        <a:lstStyle/>
        <a:p>
          <a:endParaRPr lang="en-US"/>
        </a:p>
      </dgm:t>
    </dgm:pt>
  </dgm:ptLst>
  <dgm:cxnLst>
    <dgm:cxn modelId="{FBA1CB97-2307-49B0-84F6-7FAECDA495FF}" type="presOf" srcId="{00F71D14-EE41-4661-A899-81AE579BF871}" destId="{19C1AE03-D1CD-4D15-BF86-491BDCD8FEDF}" srcOrd="0" destOrd="2" presId="urn:microsoft.com/office/officeart/2005/8/layout/vList2"/>
    <dgm:cxn modelId="{52621702-9AF7-4CC0-9863-F52C2728049F}" type="presOf" srcId="{0C61A6EC-9166-43A7-85D6-1525EC03028F}" destId="{A7B07C43-01C1-4369-8D71-E5B73C5E81F8}" srcOrd="0" destOrd="0" presId="urn:microsoft.com/office/officeart/2005/8/layout/vList2"/>
    <dgm:cxn modelId="{1C635335-5F4A-45C3-9DCA-8F532352526F}" srcId="{0C61A6EC-9166-43A7-85D6-1525EC03028F}" destId="{84D04210-609E-4F8B-A8F5-4C9D39CB1717}" srcOrd="1" destOrd="0" parTransId="{A6F4BA2E-04BE-4407-BCBC-A2E5F9CBA560}" sibTransId="{5C265057-46BA-4FC7-BE9F-AEFE1AF9201B}"/>
    <dgm:cxn modelId="{1283A787-748B-457E-9243-0316746B94A9}" srcId="{0C61A6EC-9166-43A7-85D6-1525EC03028F}" destId="{038786A5-0CB9-4A02-A84D-1A382EA7F600}" srcOrd="0" destOrd="0" parTransId="{2310062E-857A-4C93-9260-D7FCFA36A1A5}" sibTransId="{98FB469F-55D0-445E-A30B-8D2922D9070C}"/>
    <dgm:cxn modelId="{8135251E-DB00-4C27-80DD-63FF04090864}" srcId="{84D04210-609E-4F8B-A8F5-4C9D39CB1717}" destId="{6AB8FB54-3D20-488F-AD3D-9CE8749A224D}" srcOrd="1" destOrd="0" parTransId="{2B982C41-295B-4BB4-9FC2-B3BBC882C3C3}" sibTransId="{1BD0C099-3B5C-4B4E-B2DE-DB1C37FDE741}"/>
    <dgm:cxn modelId="{E5FDF2CB-70A0-4DAB-9F03-299AE3267005}" srcId="{84D04210-609E-4F8B-A8F5-4C9D39CB1717}" destId="{00F71D14-EE41-4661-A899-81AE579BF871}" srcOrd="2" destOrd="0" parTransId="{7C9097D8-D62D-416D-905F-E0EC9737DFD0}" sibTransId="{5775079D-E0C4-42C1-8C91-F91A17DC4128}"/>
    <dgm:cxn modelId="{A677F1A9-789B-4CF3-A02C-455DD0411750}" type="presOf" srcId="{038786A5-0CB9-4A02-A84D-1A382EA7F600}" destId="{55DEE44F-D32A-4236-B104-9918A03694F6}" srcOrd="0" destOrd="0" presId="urn:microsoft.com/office/officeart/2005/8/layout/vList2"/>
    <dgm:cxn modelId="{97FE3FBB-402E-4A08-9E80-335764D58055}" srcId="{84D04210-609E-4F8B-A8F5-4C9D39CB1717}" destId="{901FFE62-F832-4669-AA14-5469D8C09A79}" srcOrd="0" destOrd="0" parTransId="{F2AC0D47-AE6E-41BB-9999-EE6F882FE905}" sibTransId="{6D645D25-752E-401F-AB05-5FD9A5514680}"/>
    <dgm:cxn modelId="{20F6A84A-6D90-4CCB-AEBB-D4E254C1C5DA}" type="presOf" srcId="{84D04210-609E-4F8B-A8F5-4C9D39CB1717}" destId="{B2C8EFED-CF4E-49C7-8EA9-8EF00FED5768}" srcOrd="0" destOrd="0" presId="urn:microsoft.com/office/officeart/2005/8/layout/vList2"/>
    <dgm:cxn modelId="{673AB05C-DB79-4458-BE57-09F11B45FCF7}" type="presOf" srcId="{6AB8FB54-3D20-488F-AD3D-9CE8749A224D}" destId="{19C1AE03-D1CD-4D15-BF86-491BDCD8FEDF}" srcOrd="0" destOrd="1" presId="urn:microsoft.com/office/officeart/2005/8/layout/vList2"/>
    <dgm:cxn modelId="{59B9C931-12C8-4944-9F6B-1BD67E31278F}" type="presOf" srcId="{901FFE62-F832-4669-AA14-5469D8C09A79}" destId="{19C1AE03-D1CD-4D15-BF86-491BDCD8FEDF}" srcOrd="0" destOrd="0" presId="urn:microsoft.com/office/officeart/2005/8/layout/vList2"/>
    <dgm:cxn modelId="{BEE9A9C1-19D9-4959-A4C3-82062EB595CC}" type="presParOf" srcId="{A7B07C43-01C1-4369-8D71-E5B73C5E81F8}" destId="{55DEE44F-D32A-4236-B104-9918A03694F6}" srcOrd="0" destOrd="0" presId="urn:microsoft.com/office/officeart/2005/8/layout/vList2"/>
    <dgm:cxn modelId="{D2166DBE-1C56-4656-B4B4-20F0E8684772}" type="presParOf" srcId="{A7B07C43-01C1-4369-8D71-E5B73C5E81F8}" destId="{FA018CB1-64B4-49AA-B814-B770EC8371C4}" srcOrd="1" destOrd="0" presId="urn:microsoft.com/office/officeart/2005/8/layout/vList2"/>
    <dgm:cxn modelId="{CE0E6AC1-07B1-4BE0-A3FB-F8FC8DFE630C}" type="presParOf" srcId="{A7B07C43-01C1-4369-8D71-E5B73C5E81F8}" destId="{B2C8EFED-CF4E-49C7-8EA9-8EF00FED5768}" srcOrd="2" destOrd="0" presId="urn:microsoft.com/office/officeart/2005/8/layout/vList2"/>
    <dgm:cxn modelId="{0C3EED14-00CE-4038-94C2-7325D70B683D}" type="presParOf" srcId="{A7B07C43-01C1-4369-8D71-E5B73C5E81F8}" destId="{19C1AE03-D1CD-4D15-BF86-491BDCD8FED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347291A-DEE6-4344-9F7B-F7065E7F5BB4}" type="doc">
      <dgm:prSet loTypeId="urn:microsoft.com/office/officeart/2005/8/layout/vList5" loCatId="list" qsTypeId="urn:microsoft.com/office/officeart/2005/8/quickstyle/3d1" qsCatId="3D" csTypeId="urn:microsoft.com/office/officeart/2005/8/colors/colorful3" csCatId="colorful"/>
      <dgm:spPr/>
      <dgm:t>
        <a:bodyPr/>
        <a:lstStyle/>
        <a:p>
          <a:endParaRPr lang="en-US"/>
        </a:p>
      </dgm:t>
    </dgm:pt>
    <dgm:pt modelId="{511866F9-29F6-47A1-8163-BB81D471A395}">
      <dgm:prSet/>
      <dgm:spPr/>
      <dgm:t>
        <a:bodyPr/>
        <a:lstStyle/>
        <a:p>
          <a:pPr rtl="0"/>
          <a:r>
            <a:rPr lang="en-US" smtClean="0"/>
            <a:t>This methodology focuses on the human interaction perspective in designing a website. It is basically a linear model where each stage must be completed before the next stage can be started. The stages are as follows:    </a:t>
          </a:r>
          <a:endParaRPr lang="en-US"/>
        </a:p>
      </dgm:t>
    </dgm:pt>
    <dgm:pt modelId="{577000C6-912A-4379-84FD-2426DA0022BE}" type="parTrans" cxnId="{1267BB37-12D9-4882-BE2E-24BDB6C12EA1}">
      <dgm:prSet/>
      <dgm:spPr/>
      <dgm:t>
        <a:bodyPr/>
        <a:lstStyle/>
        <a:p>
          <a:endParaRPr lang="en-US"/>
        </a:p>
      </dgm:t>
    </dgm:pt>
    <dgm:pt modelId="{E5449C58-769C-4E9A-924C-8877D57D783A}" type="sibTrans" cxnId="{1267BB37-12D9-4882-BE2E-24BDB6C12EA1}">
      <dgm:prSet/>
      <dgm:spPr/>
      <dgm:t>
        <a:bodyPr/>
        <a:lstStyle/>
        <a:p>
          <a:endParaRPr lang="en-US"/>
        </a:p>
      </dgm:t>
    </dgm:pt>
    <dgm:pt modelId="{4240FC84-1586-4680-B2D6-EE24AD31FF74}">
      <dgm:prSet/>
      <dgm:spPr/>
      <dgm:t>
        <a:bodyPr/>
        <a:lstStyle/>
        <a:p>
          <a:pPr rtl="0"/>
          <a:r>
            <a:rPr lang="en-US" b="1" smtClean="0"/>
            <a:t>Planning:</a:t>
          </a:r>
          <a:endParaRPr lang="en-US"/>
        </a:p>
      </dgm:t>
    </dgm:pt>
    <dgm:pt modelId="{E41CF332-B11E-413C-91A5-60EE4CB74062}" type="parTrans" cxnId="{046B6963-DDAF-43A9-8C08-1AE45680AC32}">
      <dgm:prSet/>
      <dgm:spPr/>
      <dgm:t>
        <a:bodyPr/>
        <a:lstStyle/>
        <a:p>
          <a:endParaRPr lang="en-US"/>
        </a:p>
      </dgm:t>
    </dgm:pt>
    <dgm:pt modelId="{88109D7D-9658-4AD9-B546-FF4B636C18D6}" type="sibTrans" cxnId="{046B6963-DDAF-43A9-8C08-1AE45680AC32}">
      <dgm:prSet/>
      <dgm:spPr/>
      <dgm:t>
        <a:bodyPr/>
        <a:lstStyle/>
        <a:p>
          <a:endParaRPr lang="en-US"/>
        </a:p>
      </dgm:t>
    </dgm:pt>
    <dgm:pt modelId="{637C6AB7-9671-4BA5-B10C-34D1267C4919}">
      <dgm:prSet/>
      <dgm:spPr/>
      <dgm:t>
        <a:bodyPr/>
        <a:lstStyle/>
        <a:p>
          <a:pPr rtl="0"/>
          <a:r>
            <a:rPr lang="en-US" b="1" smtClean="0"/>
            <a:t>Analysis:</a:t>
          </a:r>
          <a:endParaRPr lang="en-US"/>
        </a:p>
      </dgm:t>
    </dgm:pt>
    <dgm:pt modelId="{76883BE0-0F41-4FAF-9C47-72363A2E6478}" type="parTrans" cxnId="{99B2AB25-E8E2-46CB-A22C-3F78720CB0E9}">
      <dgm:prSet/>
      <dgm:spPr/>
      <dgm:t>
        <a:bodyPr/>
        <a:lstStyle/>
        <a:p>
          <a:endParaRPr lang="en-US"/>
        </a:p>
      </dgm:t>
    </dgm:pt>
    <dgm:pt modelId="{F48ADA32-7932-4729-B6B0-9DD220C19888}" type="sibTrans" cxnId="{99B2AB25-E8E2-46CB-A22C-3F78720CB0E9}">
      <dgm:prSet/>
      <dgm:spPr/>
      <dgm:t>
        <a:bodyPr/>
        <a:lstStyle/>
        <a:p>
          <a:endParaRPr lang="en-US"/>
        </a:p>
      </dgm:t>
    </dgm:pt>
    <dgm:pt modelId="{450C5F61-D6CE-4F86-AEE1-B68FB9521A1C}">
      <dgm:prSet/>
      <dgm:spPr/>
      <dgm:t>
        <a:bodyPr/>
        <a:lstStyle/>
        <a:p>
          <a:pPr rtl="0"/>
          <a:r>
            <a:rPr lang="en-US" b="1" smtClean="0"/>
            <a:t>Design and Development </a:t>
          </a:r>
          <a:endParaRPr lang="en-US"/>
        </a:p>
      </dgm:t>
    </dgm:pt>
    <dgm:pt modelId="{3B8CB7BF-4E9B-4CE7-8B54-C0BD28CBD1CF}" type="parTrans" cxnId="{4EC88443-71A2-4A34-9B5B-040EE0F5EC0F}">
      <dgm:prSet/>
      <dgm:spPr/>
      <dgm:t>
        <a:bodyPr/>
        <a:lstStyle/>
        <a:p>
          <a:endParaRPr lang="en-US"/>
        </a:p>
      </dgm:t>
    </dgm:pt>
    <dgm:pt modelId="{1DB17360-A7B4-4D8B-85BA-8FCBB3ED837B}" type="sibTrans" cxnId="{4EC88443-71A2-4A34-9B5B-040EE0F5EC0F}">
      <dgm:prSet/>
      <dgm:spPr/>
      <dgm:t>
        <a:bodyPr/>
        <a:lstStyle/>
        <a:p>
          <a:endParaRPr lang="en-US"/>
        </a:p>
      </dgm:t>
    </dgm:pt>
    <dgm:pt modelId="{DDE3C7D8-A9B7-4F2E-8C94-B8DA1F7BEC8F}">
      <dgm:prSet/>
      <dgm:spPr/>
      <dgm:t>
        <a:bodyPr/>
        <a:lstStyle/>
        <a:p>
          <a:pPr rtl="0"/>
          <a:r>
            <a:rPr lang="en-US" b="1" smtClean="0"/>
            <a:t>Usability Testing</a:t>
          </a:r>
          <a:endParaRPr lang="en-US"/>
        </a:p>
      </dgm:t>
    </dgm:pt>
    <dgm:pt modelId="{035BAFF1-FBDF-4D9D-BA88-A6FCEE5B0B20}" type="parTrans" cxnId="{8AAB1E33-6E76-4CFD-B685-9E980C6C4F52}">
      <dgm:prSet/>
      <dgm:spPr/>
      <dgm:t>
        <a:bodyPr/>
        <a:lstStyle/>
        <a:p>
          <a:endParaRPr lang="en-US"/>
        </a:p>
      </dgm:t>
    </dgm:pt>
    <dgm:pt modelId="{57003825-DF8E-4A07-BBE5-BDE5985F3231}" type="sibTrans" cxnId="{8AAB1E33-6E76-4CFD-B685-9E980C6C4F52}">
      <dgm:prSet/>
      <dgm:spPr/>
      <dgm:t>
        <a:bodyPr/>
        <a:lstStyle/>
        <a:p>
          <a:endParaRPr lang="en-US"/>
        </a:p>
      </dgm:t>
    </dgm:pt>
    <dgm:pt modelId="{284D5AE4-A4AA-4B96-B241-46C54605DBDE}">
      <dgm:prSet/>
      <dgm:spPr/>
      <dgm:t>
        <a:bodyPr/>
        <a:lstStyle/>
        <a:p>
          <a:pPr rtl="0"/>
          <a:r>
            <a:rPr lang="en-US" b="1" smtClean="0"/>
            <a:t>Implementation</a:t>
          </a:r>
          <a:endParaRPr lang="en-US"/>
        </a:p>
      </dgm:t>
    </dgm:pt>
    <dgm:pt modelId="{97DBB1CE-082A-49CB-AA41-F95AF57C1C53}" type="parTrans" cxnId="{ECE8E114-6224-46E8-861A-9AEE1E4C63D7}">
      <dgm:prSet/>
      <dgm:spPr/>
      <dgm:t>
        <a:bodyPr/>
        <a:lstStyle/>
        <a:p>
          <a:endParaRPr lang="en-US"/>
        </a:p>
      </dgm:t>
    </dgm:pt>
    <dgm:pt modelId="{923BCE3B-A4EB-4736-8468-830D0780B61B}" type="sibTrans" cxnId="{ECE8E114-6224-46E8-861A-9AEE1E4C63D7}">
      <dgm:prSet/>
      <dgm:spPr/>
      <dgm:t>
        <a:bodyPr/>
        <a:lstStyle/>
        <a:p>
          <a:endParaRPr lang="en-US"/>
        </a:p>
      </dgm:t>
    </dgm:pt>
    <dgm:pt modelId="{F689EE83-3D42-42DB-B09E-20FCDCA0097B}">
      <dgm:prSet/>
      <dgm:spPr/>
      <dgm:t>
        <a:bodyPr/>
        <a:lstStyle/>
        <a:p>
          <a:pPr rtl="0"/>
          <a:r>
            <a:rPr lang="en-US" b="1" smtClean="0"/>
            <a:t>Maintenance</a:t>
          </a:r>
          <a:endParaRPr lang="en-US"/>
        </a:p>
      </dgm:t>
    </dgm:pt>
    <dgm:pt modelId="{2C29E4BD-D4EB-489D-8BD0-46EF836F86B2}" type="parTrans" cxnId="{CCE17D57-DF7E-4B58-861F-FC3D05F77EF1}">
      <dgm:prSet/>
      <dgm:spPr/>
      <dgm:t>
        <a:bodyPr/>
        <a:lstStyle/>
        <a:p>
          <a:endParaRPr lang="en-US"/>
        </a:p>
      </dgm:t>
    </dgm:pt>
    <dgm:pt modelId="{F87B9610-45F3-44AC-B769-232F7A580BBE}" type="sibTrans" cxnId="{CCE17D57-DF7E-4B58-861F-FC3D05F77EF1}">
      <dgm:prSet/>
      <dgm:spPr/>
      <dgm:t>
        <a:bodyPr/>
        <a:lstStyle/>
        <a:p>
          <a:endParaRPr lang="en-US"/>
        </a:p>
      </dgm:t>
    </dgm:pt>
    <dgm:pt modelId="{3738BA6E-A3AC-4C5B-9CE6-3B493BD32A57}" type="pres">
      <dgm:prSet presAssocID="{9347291A-DEE6-4344-9F7B-F7065E7F5BB4}" presName="Name0" presStyleCnt="0">
        <dgm:presLayoutVars>
          <dgm:dir/>
          <dgm:animLvl val="lvl"/>
          <dgm:resizeHandles val="exact"/>
        </dgm:presLayoutVars>
      </dgm:prSet>
      <dgm:spPr/>
      <dgm:t>
        <a:bodyPr/>
        <a:lstStyle/>
        <a:p>
          <a:endParaRPr lang="en-US"/>
        </a:p>
      </dgm:t>
    </dgm:pt>
    <dgm:pt modelId="{81B936A3-C604-4986-AB02-A5E6944F91F4}" type="pres">
      <dgm:prSet presAssocID="{511866F9-29F6-47A1-8163-BB81D471A395}" presName="linNode" presStyleCnt="0"/>
      <dgm:spPr/>
    </dgm:pt>
    <dgm:pt modelId="{C8D565A3-8A5F-48CC-9D34-FBE23DEF215A}" type="pres">
      <dgm:prSet presAssocID="{511866F9-29F6-47A1-8163-BB81D471A395}" presName="parentText" presStyleLbl="node1" presStyleIdx="0" presStyleCnt="1">
        <dgm:presLayoutVars>
          <dgm:chMax val="1"/>
          <dgm:bulletEnabled val="1"/>
        </dgm:presLayoutVars>
      </dgm:prSet>
      <dgm:spPr/>
      <dgm:t>
        <a:bodyPr/>
        <a:lstStyle/>
        <a:p>
          <a:endParaRPr lang="en-US"/>
        </a:p>
      </dgm:t>
    </dgm:pt>
    <dgm:pt modelId="{3A5A6B74-2F68-4156-ABC1-53AF35A607C8}" type="pres">
      <dgm:prSet presAssocID="{511866F9-29F6-47A1-8163-BB81D471A395}" presName="descendantText" presStyleLbl="alignAccFollowNode1" presStyleIdx="0" presStyleCnt="1">
        <dgm:presLayoutVars>
          <dgm:bulletEnabled val="1"/>
        </dgm:presLayoutVars>
      </dgm:prSet>
      <dgm:spPr/>
      <dgm:t>
        <a:bodyPr/>
        <a:lstStyle/>
        <a:p>
          <a:endParaRPr lang="en-US"/>
        </a:p>
      </dgm:t>
    </dgm:pt>
  </dgm:ptLst>
  <dgm:cxnLst>
    <dgm:cxn modelId="{B41D17E5-FB7D-4F55-9DB8-F702928CDCF6}" type="presOf" srcId="{4240FC84-1586-4680-B2D6-EE24AD31FF74}" destId="{3A5A6B74-2F68-4156-ABC1-53AF35A607C8}" srcOrd="0" destOrd="0" presId="urn:microsoft.com/office/officeart/2005/8/layout/vList5"/>
    <dgm:cxn modelId="{CCE17D57-DF7E-4B58-861F-FC3D05F77EF1}" srcId="{511866F9-29F6-47A1-8163-BB81D471A395}" destId="{F689EE83-3D42-42DB-B09E-20FCDCA0097B}" srcOrd="5" destOrd="0" parTransId="{2C29E4BD-D4EB-489D-8BD0-46EF836F86B2}" sibTransId="{F87B9610-45F3-44AC-B769-232F7A580BBE}"/>
    <dgm:cxn modelId="{8AAB1E33-6E76-4CFD-B685-9E980C6C4F52}" srcId="{511866F9-29F6-47A1-8163-BB81D471A395}" destId="{DDE3C7D8-A9B7-4F2E-8C94-B8DA1F7BEC8F}" srcOrd="3" destOrd="0" parTransId="{035BAFF1-FBDF-4D9D-BA88-A6FCEE5B0B20}" sibTransId="{57003825-DF8E-4A07-BBE5-BDE5985F3231}"/>
    <dgm:cxn modelId="{046B6963-DDAF-43A9-8C08-1AE45680AC32}" srcId="{511866F9-29F6-47A1-8163-BB81D471A395}" destId="{4240FC84-1586-4680-B2D6-EE24AD31FF74}" srcOrd="0" destOrd="0" parTransId="{E41CF332-B11E-413C-91A5-60EE4CB74062}" sibTransId="{88109D7D-9658-4AD9-B546-FF4B636C18D6}"/>
    <dgm:cxn modelId="{8B0B417B-D8CF-47E1-A12A-DBA0A4053CDB}" type="presOf" srcId="{F689EE83-3D42-42DB-B09E-20FCDCA0097B}" destId="{3A5A6B74-2F68-4156-ABC1-53AF35A607C8}" srcOrd="0" destOrd="5" presId="urn:microsoft.com/office/officeart/2005/8/layout/vList5"/>
    <dgm:cxn modelId="{02F03E51-FDA4-42CE-8542-82291B8AD09D}" type="presOf" srcId="{511866F9-29F6-47A1-8163-BB81D471A395}" destId="{C8D565A3-8A5F-48CC-9D34-FBE23DEF215A}" srcOrd="0" destOrd="0" presId="urn:microsoft.com/office/officeart/2005/8/layout/vList5"/>
    <dgm:cxn modelId="{6EC00E9E-B147-48B6-B8A1-6045626B6881}" type="presOf" srcId="{DDE3C7D8-A9B7-4F2E-8C94-B8DA1F7BEC8F}" destId="{3A5A6B74-2F68-4156-ABC1-53AF35A607C8}" srcOrd="0" destOrd="3" presId="urn:microsoft.com/office/officeart/2005/8/layout/vList5"/>
    <dgm:cxn modelId="{9AFE1F8A-F9E6-4D6D-992B-028177FFDBD5}" type="presOf" srcId="{450C5F61-D6CE-4F86-AEE1-B68FB9521A1C}" destId="{3A5A6B74-2F68-4156-ABC1-53AF35A607C8}" srcOrd="0" destOrd="2" presId="urn:microsoft.com/office/officeart/2005/8/layout/vList5"/>
    <dgm:cxn modelId="{ECE8E114-6224-46E8-861A-9AEE1E4C63D7}" srcId="{511866F9-29F6-47A1-8163-BB81D471A395}" destId="{284D5AE4-A4AA-4B96-B241-46C54605DBDE}" srcOrd="4" destOrd="0" parTransId="{97DBB1CE-082A-49CB-AA41-F95AF57C1C53}" sibTransId="{923BCE3B-A4EB-4736-8468-830D0780B61B}"/>
    <dgm:cxn modelId="{16CB45BA-6700-4882-844B-140CD5422E33}" type="presOf" srcId="{9347291A-DEE6-4344-9F7B-F7065E7F5BB4}" destId="{3738BA6E-A3AC-4C5B-9CE6-3B493BD32A57}" srcOrd="0" destOrd="0" presId="urn:microsoft.com/office/officeart/2005/8/layout/vList5"/>
    <dgm:cxn modelId="{C854E366-95F7-4D01-8D3E-34BCBAB62E4D}" type="presOf" srcId="{637C6AB7-9671-4BA5-B10C-34D1267C4919}" destId="{3A5A6B74-2F68-4156-ABC1-53AF35A607C8}" srcOrd="0" destOrd="1" presId="urn:microsoft.com/office/officeart/2005/8/layout/vList5"/>
    <dgm:cxn modelId="{4EC88443-71A2-4A34-9B5B-040EE0F5EC0F}" srcId="{511866F9-29F6-47A1-8163-BB81D471A395}" destId="{450C5F61-D6CE-4F86-AEE1-B68FB9521A1C}" srcOrd="2" destOrd="0" parTransId="{3B8CB7BF-4E9B-4CE7-8B54-C0BD28CBD1CF}" sibTransId="{1DB17360-A7B4-4D8B-85BA-8FCBB3ED837B}"/>
    <dgm:cxn modelId="{99B2AB25-E8E2-46CB-A22C-3F78720CB0E9}" srcId="{511866F9-29F6-47A1-8163-BB81D471A395}" destId="{637C6AB7-9671-4BA5-B10C-34D1267C4919}" srcOrd="1" destOrd="0" parTransId="{76883BE0-0F41-4FAF-9C47-72363A2E6478}" sibTransId="{F48ADA32-7932-4729-B6B0-9DD220C19888}"/>
    <dgm:cxn modelId="{1267BB37-12D9-4882-BE2E-24BDB6C12EA1}" srcId="{9347291A-DEE6-4344-9F7B-F7065E7F5BB4}" destId="{511866F9-29F6-47A1-8163-BB81D471A395}" srcOrd="0" destOrd="0" parTransId="{577000C6-912A-4379-84FD-2426DA0022BE}" sibTransId="{E5449C58-769C-4E9A-924C-8877D57D783A}"/>
    <dgm:cxn modelId="{9FBE07DE-0601-4D78-A191-6977673FF4B2}" type="presOf" srcId="{284D5AE4-A4AA-4B96-B241-46C54605DBDE}" destId="{3A5A6B74-2F68-4156-ABC1-53AF35A607C8}" srcOrd="0" destOrd="4" presId="urn:microsoft.com/office/officeart/2005/8/layout/vList5"/>
    <dgm:cxn modelId="{9AED16B2-0011-4FAE-8409-7E8056C4B96E}" type="presParOf" srcId="{3738BA6E-A3AC-4C5B-9CE6-3B493BD32A57}" destId="{81B936A3-C604-4986-AB02-A5E6944F91F4}" srcOrd="0" destOrd="0" presId="urn:microsoft.com/office/officeart/2005/8/layout/vList5"/>
    <dgm:cxn modelId="{C4625752-7B86-47CE-B5FD-873C0D38FE3C}" type="presParOf" srcId="{81B936A3-C604-4986-AB02-A5E6944F91F4}" destId="{C8D565A3-8A5F-48CC-9D34-FBE23DEF215A}" srcOrd="0" destOrd="0" presId="urn:microsoft.com/office/officeart/2005/8/layout/vList5"/>
    <dgm:cxn modelId="{9D4215DF-2C88-4FDF-91D3-4FC5684AACA5}" type="presParOf" srcId="{81B936A3-C604-4986-AB02-A5E6944F91F4}" destId="{3A5A6B74-2F68-4156-ABC1-53AF35A607C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01629909-A0E0-4F97-8680-F40BA1D094AB}" type="doc">
      <dgm:prSet loTypeId="urn:microsoft.com/office/officeart/2005/8/layout/orgChart1" loCatId="hierarchy" qsTypeId="urn:microsoft.com/office/officeart/2005/8/quickstyle/3d1" qsCatId="3D" csTypeId="urn:microsoft.com/office/officeart/2005/8/colors/colorful2" csCatId="colorful"/>
      <dgm:spPr/>
      <dgm:t>
        <a:bodyPr/>
        <a:lstStyle/>
        <a:p>
          <a:endParaRPr lang="en-US"/>
        </a:p>
      </dgm:t>
    </dgm:pt>
    <dgm:pt modelId="{3EDEAF12-78BF-41F9-9E73-C49BDFE3C7B1}">
      <dgm:prSet/>
      <dgm:spPr/>
      <dgm:t>
        <a:bodyPr/>
        <a:lstStyle/>
        <a:p>
          <a:pPr rtl="0"/>
          <a:r>
            <a:rPr lang="en-US" smtClean="0"/>
            <a:t>The stages of RMM may be described as follows:</a:t>
          </a:r>
          <a:endParaRPr lang="en-US"/>
        </a:p>
      </dgm:t>
    </dgm:pt>
    <dgm:pt modelId="{961F5630-5D1C-4FCC-9534-44AD9F5A058D}" type="parTrans" cxnId="{8A812408-B9F2-438B-9D27-FC427A47115E}">
      <dgm:prSet/>
      <dgm:spPr/>
      <dgm:t>
        <a:bodyPr/>
        <a:lstStyle/>
        <a:p>
          <a:endParaRPr lang="en-US"/>
        </a:p>
      </dgm:t>
    </dgm:pt>
    <dgm:pt modelId="{DF278473-450A-4B81-87FC-BAD3B51E739A}" type="sibTrans" cxnId="{8A812408-B9F2-438B-9D27-FC427A47115E}">
      <dgm:prSet/>
      <dgm:spPr/>
      <dgm:t>
        <a:bodyPr/>
        <a:lstStyle/>
        <a:p>
          <a:endParaRPr lang="en-US"/>
        </a:p>
      </dgm:t>
    </dgm:pt>
    <dgm:pt modelId="{CE53705A-A7EF-44E5-9CC5-FD609014AFFF}">
      <dgm:prSet/>
      <dgm:spPr/>
      <dgm:t>
        <a:bodyPr/>
        <a:lstStyle/>
        <a:p>
          <a:pPr rtl="0"/>
          <a:r>
            <a:rPr lang="en-US" b="1" dirty="0" smtClean="0">
              <a:solidFill>
                <a:schemeClr val="tx1"/>
              </a:solidFill>
            </a:rPr>
            <a:t>Feasibility:</a:t>
          </a:r>
          <a:endParaRPr lang="en-US" dirty="0">
            <a:solidFill>
              <a:schemeClr val="tx1"/>
            </a:solidFill>
          </a:endParaRPr>
        </a:p>
      </dgm:t>
    </dgm:pt>
    <dgm:pt modelId="{7B0AC2E5-A9F6-488E-A15E-59168F7F086C}" type="parTrans" cxnId="{34E0A49F-623B-414B-8A92-C1642929A6ED}">
      <dgm:prSet/>
      <dgm:spPr/>
      <dgm:t>
        <a:bodyPr/>
        <a:lstStyle/>
        <a:p>
          <a:endParaRPr lang="en-US"/>
        </a:p>
      </dgm:t>
    </dgm:pt>
    <dgm:pt modelId="{F69B2168-C824-4E15-BF26-C63225EF7583}" type="sibTrans" cxnId="{34E0A49F-623B-414B-8A92-C1642929A6ED}">
      <dgm:prSet/>
      <dgm:spPr/>
      <dgm:t>
        <a:bodyPr/>
        <a:lstStyle/>
        <a:p>
          <a:endParaRPr lang="en-US"/>
        </a:p>
      </dgm:t>
    </dgm:pt>
    <dgm:pt modelId="{91FA4A27-B07A-49DD-BB40-1A61F13CCEDD}">
      <dgm:prSet/>
      <dgm:spPr/>
      <dgm:t>
        <a:bodyPr/>
        <a:lstStyle/>
        <a:p>
          <a:pPr rtl="0"/>
          <a:r>
            <a:rPr lang="en-US" b="1" smtClean="0">
              <a:solidFill>
                <a:schemeClr val="tx1"/>
              </a:solidFill>
            </a:rPr>
            <a:t>Hardware Selection</a:t>
          </a:r>
          <a:endParaRPr lang="en-US">
            <a:solidFill>
              <a:schemeClr val="tx1"/>
            </a:solidFill>
          </a:endParaRPr>
        </a:p>
      </dgm:t>
    </dgm:pt>
    <dgm:pt modelId="{ED8707DE-D94E-4606-AB12-D583493CEF1B}" type="parTrans" cxnId="{161DED0E-2AF2-4EB2-A60B-9BB6FEFA47F5}">
      <dgm:prSet/>
      <dgm:spPr/>
      <dgm:t>
        <a:bodyPr/>
        <a:lstStyle/>
        <a:p>
          <a:endParaRPr lang="en-US"/>
        </a:p>
      </dgm:t>
    </dgm:pt>
    <dgm:pt modelId="{81547CF9-EBAD-4A1C-BD07-6BE35B4532F9}" type="sibTrans" cxnId="{161DED0E-2AF2-4EB2-A60B-9BB6FEFA47F5}">
      <dgm:prSet/>
      <dgm:spPr/>
      <dgm:t>
        <a:bodyPr/>
        <a:lstStyle/>
        <a:p>
          <a:endParaRPr lang="en-US"/>
        </a:p>
      </dgm:t>
    </dgm:pt>
    <dgm:pt modelId="{08E45094-39A6-4EE1-BAD4-A5259E219E7E}">
      <dgm:prSet/>
      <dgm:spPr/>
      <dgm:t>
        <a:bodyPr/>
        <a:lstStyle/>
        <a:p>
          <a:pPr rtl="0"/>
          <a:r>
            <a:rPr lang="en-US" b="1" smtClean="0">
              <a:solidFill>
                <a:schemeClr val="tx1"/>
              </a:solidFill>
            </a:rPr>
            <a:t>Information/Navigation Requirements Analysis</a:t>
          </a:r>
          <a:endParaRPr lang="en-US">
            <a:solidFill>
              <a:schemeClr val="tx1"/>
            </a:solidFill>
          </a:endParaRPr>
        </a:p>
      </dgm:t>
    </dgm:pt>
    <dgm:pt modelId="{E899508B-BCFF-48CA-BE25-870F35122239}" type="parTrans" cxnId="{DCD7DD83-C033-477E-B573-BED473C436D6}">
      <dgm:prSet/>
      <dgm:spPr/>
      <dgm:t>
        <a:bodyPr/>
        <a:lstStyle/>
        <a:p>
          <a:endParaRPr lang="en-US"/>
        </a:p>
      </dgm:t>
    </dgm:pt>
    <dgm:pt modelId="{6E3C9961-F10A-4C03-A94B-2E13ED137084}" type="sibTrans" cxnId="{DCD7DD83-C033-477E-B573-BED473C436D6}">
      <dgm:prSet/>
      <dgm:spPr/>
      <dgm:t>
        <a:bodyPr/>
        <a:lstStyle/>
        <a:p>
          <a:endParaRPr lang="en-US"/>
        </a:p>
      </dgm:t>
    </dgm:pt>
    <dgm:pt modelId="{E6702AB0-FA17-4061-B0C0-9E182210BF70}">
      <dgm:prSet/>
      <dgm:spPr/>
      <dgm:t>
        <a:bodyPr/>
        <a:lstStyle/>
        <a:p>
          <a:pPr rtl="0"/>
          <a:r>
            <a:rPr lang="en-US" b="1" smtClean="0">
              <a:solidFill>
                <a:schemeClr val="tx1"/>
              </a:solidFill>
            </a:rPr>
            <a:t>Design Methodology</a:t>
          </a:r>
          <a:endParaRPr lang="en-US">
            <a:solidFill>
              <a:schemeClr val="tx1"/>
            </a:solidFill>
          </a:endParaRPr>
        </a:p>
      </dgm:t>
    </dgm:pt>
    <dgm:pt modelId="{AC0145C0-BBDC-4F98-94A9-B0690041E7F6}" type="parTrans" cxnId="{691F089F-FF06-4CCB-AE03-F4F60E0BF96D}">
      <dgm:prSet/>
      <dgm:spPr/>
      <dgm:t>
        <a:bodyPr/>
        <a:lstStyle/>
        <a:p>
          <a:endParaRPr lang="en-US"/>
        </a:p>
      </dgm:t>
    </dgm:pt>
    <dgm:pt modelId="{3E5363E9-AC33-4C46-95F4-959F0BC77A21}" type="sibTrans" cxnId="{691F089F-FF06-4CCB-AE03-F4F60E0BF96D}">
      <dgm:prSet/>
      <dgm:spPr/>
      <dgm:t>
        <a:bodyPr/>
        <a:lstStyle/>
        <a:p>
          <a:endParaRPr lang="en-US"/>
        </a:p>
      </dgm:t>
    </dgm:pt>
    <dgm:pt modelId="{67ED7326-14E1-436B-A6A1-8721498B33FF}" type="pres">
      <dgm:prSet presAssocID="{01629909-A0E0-4F97-8680-F40BA1D094AB}" presName="hierChild1" presStyleCnt="0">
        <dgm:presLayoutVars>
          <dgm:orgChart val="1"/>
          <dgm:chPref val="1"/>
          <dgm:dir/>
          <dgm:animOne val="branch"/>
          <dgm:animLvl val="lvl"/>
          <dgm:resizeHandles/>
        </dgm:presLayoutVars>
      </dgm:prSet>
      <dgm:spPr/>
      <dgm:t>
        <a:bodyPr/>
        <a:lstStyle/>
        <a:p>
          <a:endParaRPr lang="en-US"/>
        </a:p>
      </dgm:t>
    </dgm:pt>
    <dgm:pt modelId="{AB7B3287-0142-4309-A3D9-2717A39FDD7C}" type="pres">
      <dgm:prSet presAssocID="{3EDEAF12-78BF-41F9-9E73-C49BDFE3C7B1}" presName="hierRoot1" presStyleCnt="0">
        <dgm:presLayoutVars>
          <dgm:hierBranch val="init"/>
        </dgm:presLayoutVars>
      </dgm:prSet>
      <dgm:spPr/>
    </dgm:pt>
    <dgm:pt modelId="{BF372EC7-061D-4AA6-AB21-7BB68AB8DC91}" type="pres">
      <dgm:prSet presAssocID="{3EDEAF12-78BF-41F9-9E73-C49BDFE3C7B1}" presName="rootComposite1" presStyleCnt="0"/>
      <dgm:spPr/>
    </dgm:pt>
    <dgm:pt modelId="{E3A96839-910F-4ED5-89FB-8ABDE207FDD9}" type="pres">
      <dgm:prSet presAssocID="{3EDEAF12-78BF-41F9-9E73-C49BDFE3C7B1}" presName="rootText1" presStyleLbl="node0" presStyleIdx="0" presStyleCnt="1">
        <dgm:presLayoutVars>
          <dgm:chPref val="3"/>
        </dgm:presLayoutVars>
      </dgm:prSet>
      <dgm:spPr/>
      <dgm:t>
        <a:bodyPr/>
        <a:lstStyle/>
        <a:p>
          <a:endParaRPr lang="en-US"/>
        </a:p>
      </dgm:t>
    </dgm:pt>
    <dgm:pt modelId="{CEA90970-1011-4291-9A35-2B947BF26CE7}" type="pres">
      <dgm:prSet presAssocID="{3EDEAF12-78BF-41F9-9E73-C49BDFE3C7B1}" presName="rootConnector1" presStyleLbl="node1" presStyleIdx="0" presStyleCnt="0"/>
      <dgm:spPr/>
      <dgm:t>
        <a:bodyPr/>
        <a:lstStyle/>
        <a:p>
          <a:endParaRPr lang="en-US"/>
        </a:p>
      </dgm:t>
    </dgm:pt>
    <dgm:pt modelId="{1D647375-4AB9-4AFE-AD33-6E2487C612DC}" type="pres">
      <dgm:prSet presAssocID="{3EDEAF12-78BF-41F9-9E73-C49BDFE3C7B1}" presName="hierChild2" presStyleCnt="0"/>
      <dgm:spPr/>
    </dgm:pt>
    <dgm:pt modelId="{AFA694AC-083C-46B3-A551-20FA310ED030}" type="pres">
      <dgm:prSet presAssocID="{7B0AC2E5-A9F6-488E-A15E-59168F7F086C}" presName="Name37" presStyleLbl="parChTrans1D2" presStyleIdx="0" presStyleCnt="4"/>
      <dgm:spPr/>
      <dgm:t>
        <a:bodyPr/>
        <a:lstStyle/>
        <a:p>
          <a:endParaRPr lang="en-US"/>
        </a:p>
      </dgm:t>
    </dgm:pt>
    <dgm:pt modelId="{054182B7-8542-49F4-8552-1FA0E2E72E42}" type="pres">
      <dgm:prSet presAssocID="{CE53705A-A7EF-44E5-9CC5-FD609014AFFF}" presName="hierRoot2" presStyleCnt="0">
        <dgm:presLayoutVars>
          <dgm:hierBranch val="init"/>
        </dgm:presLayoutVars>
      </dgm:prSet>
      <dgm:spPr/>
    </dgm:pt>
    <dgm:pt modelId="{A58D2709-5985-4231-B34E-B4CF3A0E86A3}" type="pres">
      <dgm:prSet presAssocID="{CE53705A-A7EF-44E5-9CC5-FD609014AFFF}" presName="rootComposite" presStyleCnt="0"/>
      <dgm:spPr/>
    </dgm:pt>
    <dgm:pt modelId="{43B83BEE-779D-48AF-9922-072D3862137A}" type="pres">
      <dgm:prSet presAssocID="{CE53705A-A7EF-44E5-9CC5-FD609014AFFF}" presName="rootText" presStyleLbl="node2" presStyleIdx="0" presStyleCnt="4">
        <dgm:presLayoutVars>
          <dgm:chPref val="3"/>
        </dgm:presLayoutVars>
      </dgm:prSet>
      <dgm:spPr/>
      <dgm:t>
        <a:bodyPr/>
        <a:lstStyle/>
        <a:p>
          <a:endParaRPr lang="en-US"/>
        </a:p>
      </dgm:t>
    </dgm:pt>
    <dgm:pt modelId="{FA6474F2-AAC6-400B-A5FB-37B5A50A31C2}" type="pres">
      <dgm:prSet presAssocID="{CE53705A-A7EF-44E5-9CC5-FD609014AFFF}" presName="rootConnector" presStyleLbl="node2" presStyleIdx="0" presStyleCnt="4"/>
      <dgm:spPr/>
      <dgm:t>
        <a:bodyPr/>
        <a:lstStyle/>
        <a:p>
          <a:endParaRPr lang="en-US"/>
        </a:p>
      </dgm:t>
    </dgm:pt>
    <dgm:pt modelId="{55CED774-052C-4DD3-8715-49E501952970}" type="pres">
      <dgm:prSet presAssocID="{CE53705A-A7EF-44E5-9CC5-FD609014AFFF}" presName="hierChild4" presStyleCnt="0"/>
      <dgm:spPr/>
    </dgm:pt>
    <dgm:pt modelId="{5B12E7EB-3EB0-4A04-9986-716CF769669C}" type="pres">
      <dgm:prSet presAssocID="{CE53705A-A7EF-44E5-9CC5-FD609014AFFF}" presName="hierChild5" presStyleCnt="0"/>
      <dgm:spPr/>
    </dgm:pt>
    <dgm:pt modelId="{73CD70CA-70B4-422E-AF65-A19A80CC4DB9}" type="pres">
      <dgm:prSet presAssocID="{ED8707DE-D94E-4606-AB12-D583493CEF1B}" presName="Name37" presStyleLbl="parChTrans1D2" presStyleIdx="1" presStyleCnt="4"/>
      <dgm:spPr/>
      <dgm:t>
        <a:bodyPr/>
        <a:lstStyle/>
        <a:p>
          <a:endParaRPr lang="en-US"/>
        </a:p>
      </dgm:t>
    </dgm:pt>
    <dgm:pt modelId="{A68D7080-F6B7-4526-B747-6F7DF773C64D}" type="pres">
      <dgm:prSet presAssocID="{91FA4A27-B07A-49DD-BB40-1A61F13CCEDD}" presName="hierRoot2" presStyleCnt="0">
        <dgm:presLayoutVars>
          <dgm:hierBranch val="init"/>
        </dgm:presLayoutVars>
      </dgm:prSet>
      <dgm:spPr/>
    </dgm:pt>
    <dgm:pt modelId="{D9F9486A-CD35-428F-B00F-9A2B9AF91065}" type="pres">
      <dgm:prSet presAssocID="{91FA4A27-B07A-49DD-BB40-1A61F13CCEDD}" presName="rootComposite" presStyleCnt="0"/>
      <dgm:spPr/>
    </dgm:pt>
    <dgm:pt modelId="{0F7A089B-BE82-4BFA-BBBF-7E0E1416EF89}" type="pres">
      <dgm:prSet presAssocID="{91FA4A27-B07A-49DD-BB40-1A61F13CCEDD}" presName="rootText" presStyleLbl="node2" presStyleIdx="1" presStyleCnt="4">
        <dgm:presLayoutVars>
          <dgm:chPref val="3"/>
        </dgm:presLayoutVars>
      </dgm:prSet>
      <dgm:spPr/>
      <dgm:t>
        <a:bodyPr/>
        <a:lstStyle/>
        <a:p>
          <a:endParaRPr lang="en-US"/>
        </a:p>
      </dgm:t>
    </dgm:pt>
    <dgm:pt modelId="{22815748-0E55-4BC5-9D09-01C4D3F6EBE2}" type="pres">
      <dgm:prSet presAssocID="{91FA4A27-B07A-49DD-BB40-1A61F13CCEDD}" presName="rootConnector" presStyleLbl="node2" presStyleIdx="1" presStyleCnt="4"/>
      <dgm:spPr/>
      <dgm:t>
        <a:bodyPr/>
        <a:lstStyle/>
        <a:p>
          <a:endParaRPr lang="en-US"/>
        </a:p>
      </dgm:t>
    </dgm:pt>
    <dgm:pt modelId="{BF351EC5-C0AA-4814-9CF1-F3A52AD13B40}" type="pres">
      <dgm:prSet presAssocID="{91FA4A27-B07A-49DD-BB40-1A61F13CCEDD}" presName="hierChild4" presStyleCnt="0"/>
      <dgm:spPr/>
    </dgm:pt>
    <dgm:pt modelId="{E516D519-7FCB-4942-AD15-75306AB60C90}" type="pres">
      <dgm:prSet presAssocID="{91FA4A27-B07A-49DD-BB40-1A61F13CCEDD}" presName="hierChild5" presStyleCnt="0"/>
      <dgm:spPr/>
    </dgm:pt>
    <dgm:pt modelId="{06A4DF0B-00CA-4295-9840-80D6989CFA67}" type="pres">
      <dgm:prSet presAssocID="{E899508B-BCFF-48CA-BE25-870F35122239}" presName="Name37" presStyleLbl="parChTrans1D2" presStyleIdx="2" presStyleCnt="4"/>
      <dgm:spPr/>
      <dgm:t>
        <a:bodyPr/>
        <a:lstStyle/>
        <a:p>
          <a:endParaRPr lang="en-US"/>
        </a:p>
      </dgm:t>
    </dgm:pt>
    <dgm:pt modelId="{A93115D5-1489-4420-AFE2-1576EF9B7F1E}" type="pres">
      <dgm:prSet presAssocID="{08E45094-39A6-4EE1-BAD4-A5259E219E7E}" presName="hierRoot2" presStyleCnt="0">
        <dgm:presLayoutVars>
          <dgm:hierBranch val="init"/>
        </dgm:presLayoutVars>
      </dgm:prSet>
      <dgm:spPr/>
    </dgm:pt>
    <dgm:pt modelId="{BE79DED9-4A5A-4B8F-A1E4-CC88C5C27B5A}" type="pres">
      <dgm:prSet presAssocID="{08E45094-39A6-4EE1-BAD4-A5259E219E7E}" presName="rootComposite" presStyleCnt="0"/>
      <dgm:spPr/>
    </dgm:pt>
    <dgm:pt modelId="{89475958-80BB-4591-B569-87BFF45ABF0E}" type="pres">
      <dgm:prSet presAssocID="{08E45094-39A6-4EE1-BAD4-A5259E219E7E}" presName="rootText" presStyleLbl="node2" presStyleIdx="2" presStyleCnt="4">
        <dgm:presLayoutVars>
          <dgm:chPref val="3"/>
        </dgm:presLayoutVars>
      </dgm:prSet>
      <dgm:spPr/>
      <dgm:t>
        <a:bodyPr/>
        <a:lstStyle/>
        <a:p>
          <a:endParaRPr lang="en-US"/>
        </a:p>
      </dgm:t>
    </dgm:pt>
    <dgm:pt modelId="{662C4717-17A7-4F17-A2B8-11FF359FD66A}" type="pres">
      <dgm:prSet presAssocID="{08E45094-39A6-4EE1-BAD4-A5259E219E7E}" presName="rootConnector" presStyleLbl="node2" presStyleIdx="2" presStyleCnt="4"/>
      <dgm:spPr/>
      <dgm:t>
        <a:bodyPr/>
        <a:lstStyle/>
        <a:p>
          <a:endParaRPr lang="en-US"/>
        </a:p>
      </dgm:t>
    </dgm:pt>
    <dgm:pt modelId="{D531EEA4-432A-4951-948B-FACBE30541B8}" type="pres">
      <dgm:prSet presAssocID="{08E45094-39A6-4EE1-BAD4-A5259E219E7E}" presName="hierChild4" presStyleCnt="0"/>
      <dgm:spPr/>
    </dgm:pt>
    <dgm:pt modelId="{F56C9027-F7A2-4116-9E70-D41273DE41E9}" type="pres">
      <dgm:prSet presAssocID="{08E45094-39A6-4EE1-BAD4-A5259E219E7E}" presName="hierChild5" presStyleCnt="0"/>
      <dgm:spPr/>
    </dgm:pt>
    <dgm:pt modelId="{1F9DD7D8-AF45-4AC5-92C4-29E69AD9F10A}" type="pres">
      <dgm:prSet presAssocID="{AC0145C0-BBDC-4F98-94A9-B0690041E7F6}" presName="Name37" presStyleLbl="parChTrans1D2" presStyleIdx="3" presStyleCnt="4"/>
      <dgm:spPr/>
      <dgm:t>
        <a:bodyPr/>
        <a:lstStyle/>
        <a:p>
          <a:endParaRPr lang="en-US"/>
        </a:p>
      </dgm:t>
    </dgm:pt>
    <dgm:pt modelId="{CC04D999-FB93-4ED8-9664-E6A0F89ADB77}" type="pres">
      <dgm:prSet presAssocID="{E6702AB0-FA17-4061-B0C0-9E182210BF70}" presName="hierRoot2" presStyleCnt="0">
        <dgm:presLayoutVars>
          <dgm:hierBranch val="init"/>
        </dgm:presLayoutVars>
      </dgm:prSet>
      <dgm:spPr/>
    </dgm:pt>
    <dgm:pt modelId="{45762E52-2578-41E2-A52D-9F0C6ED487ED}" type="pres">
      <dgm:prSet presAssocID="{E6702AB0-FA17-4061-B0C0-9E182210BF70}" presName="rootComposite" presStyleCnt="0"/>
      <dgm:spPr/>
    </dgm:pt>
    <dgm:pt modelId="{6034ADB2-31DB-4FB6-B379-B916EB01D2D0}" type="pres">
      <dgm:prSet presAssocID="{E6702AB0-FA17-4061-B0C0-9E182210BF70}" presName="rootText" presStyleLbl="node2" presStyleIdx="3" presStyleCnt="4">
        <dgm:presLayoutVars>
          <dgm:chPref val="3"/>
        </dgm:presLayoutVars>
      </dgm:prSet>
      <dgm:spPr/>
      <dgm:t>
        <a:bodyPr/>
        <a:lstStyle/>
        <a:p>
          <a:endParaRPr lang="en-US"/>
        </a:p>
      </dgm:t>
    </dgm:pt>
    <dgm:pt modelId="{BC8AE7C3-ECAB-4382-B4AB-D117ED5574FB}" type="pres">
      <dgm:prSet presAssocID="{E6702AB0-FA17-4061-B0C0-9E182210BF70}" presName="rootConnector" presStyleLbl="node2" presStyleIdx="3" presStyleCnt="4"/>
      <dgm:spPr/>
      <dgm:t>
        <a:bodyPr/>
        <a:lstStyle/>
        <a:p>
          <a:endParaRPr lang="en-US"/>
        </a:p>
      </dgm:t>
    </dgm:pt>
    <dgm:pt modelId="{F0559F69-D7B5-4D2B-B1B5-3C773B7E8ABF}" type="pres">
      <dgm:prSet presAssocID="{E6702AB0-FA17-4061-B0C0-9E182210BF70}" presName="hierChild4" presStyleCnt="0"/>
      <dgm:spPr/>
    </dgm:pt>
    <dgm:pt modelId="{A523EF47-CCD1-4F7C-937E-6323FA37104A}" type="pres">
      <dgm:prSet presAssocID="{E6702AB0-FA17-4061-B0C0-9E182210BF70}" presName="hierChild5" presStyleCnt="0"/>
      <dgm:spPr/>
    </dgm:pt>
    <dgm:pt modelId="{1BE76FC7-53FA-4E3B-B552-16F0C831B762}" type="pres">
      <dgm:prSet presAssocID="{3EDEAF12-78BF-41F9-9E73-C49BDFE3C7B1}" presName="hierChild3" presStyleCnt="0"/>
      <dgm:spPr/>
    </dgm:pt>
  </dgm:ptLst>
  <dgm:cxnLst>
    <dgm:cxn modelId="{39510A44-DB32-49ED-B048-6C5B195B8C4E}" type="presOf" srcId="{08E45094-39A6-4EE1-BAD4-A5259E219E7E}" destId="{89475958-80BB-4591-B569-87BFF45ABF0E}" srcOrd="0" destOrd="0" presId="urn:microsoft.com/office/officeart/2005/8/layout/orgChart1"/>
    <dgm:cxn modelId="{E1109208-29D8-4DE0-B1F4-DBB250A63504}" type="presOf" srcId="{AC0145C0-BBDC-4F98-94A9-B0690041E7F6}" destId="{1F9DD7D8-AF45-4AC5-92C4-29E69AD9F10A}" srcOrd="0" destOrd="0" presId="urn:microsoft.com/office/officeart/2005/8/layout/orgChart1"/>
    <dgm:cxn modelId="{29ECC489-65B2-4016-941D-0D69745FE16C}" type="presOf" srcId="{E6702AB0-FA17-4061-B0C0-9E182210BF70}" destId="{BC8AE7C3-ECAB-4382-B4AB-D117ED5574FB}" srcOrd="1" destOrd="0" presId="urn:microsoft.com/office/officeart/2005/8/layout/orgChart1"/>
    <dgm:cxn modelId="{8A812408-B9F2-438B-9D27-FC427A47115E}" srcId="{01629909-A0E0-4F97-8680-F40BA1D094AB}" destId="{3EDEAF12-78BF-41F9-9E73-C49BDFE3C7B1}" srcOrd="0" destOrd="0" parTransId="{961F5630-5D1C-4FCC-9534-44AD9F5A058D}" sibTransId="{DF278473-450A-4B81-87FC-BAD3B51E739A}"/>
    <dgm:cxn modelId="{CDF59DE7-7759-4D17-AFA7-21A07CFA6613}" type="presOf" srcId="{91FA4A27-B07A-49DD-BB40-1A61F13CCEDD}" destId="{22815748-0E55-4BC5-9D09-01C4D3F6EBE2}" srcOrd="1" destOrd="0" presId="urn:microsoft.com/office/officeart/2005/8/layout/orgChart1"/>
    <dgm:cxn modelId="{691F089F-FF06-4CCB-AE03-F4F60E0BF96D}" srcId="{3EDEAF12-78BF-41F9-9E73-C49BDFE3C7B1}" destId="{E6702AB0-FA17-4061-B0C0-9E182210BF70}" srcOrd="3" destOrd="0" parTransId="{AC0145C0-BBDC-4F98-94A9-B0690041E7F6}" sibTransId="{3E5363E9-AC33-4C46-95F4-959F0BC77A21}"/>
    <dgm:cxn modelId="{473F87C9-DCA5-4950-93AD-491F9AF0A579}" type="presOf" srcId="{CE53705A-A7EF-44E5-9CC5-FD609014AFFF}" destId="{43B83BEE-779D-48AF-9922-072D3862137A}" srcOrd="0" destOrd="0" presId="urn:microsoft.com/office/officeart/2005/8/layout/orgChart1"/>
    <dgm:cxn modelId="{CF82DCFF-AA54-482F-BE6D-BF9B6CBF5A82}" type="presOf" srcId="{91FA4A27-B07A-49DD-BB40-1A61F13CCEDD}" destId="{0F7A089B-BE82-4BFA-BBBF-7E0E1416EF89}" srcOrd="0" destOrd="0" presId="urn:microsoft.com/office/officeart/2005/8/layout/orgChart1"/>
    <dgm:cxn modelId="{9D219380-BC71-4A56-A9B5-8E779BA0A82F}" type="presOf" srcId="{3EDEAF12-78BF-41F9-9E73-C49BDFE3C7B1}" destId="{E3A96839-910F-4ED5-89FB-8ABDE207FDD9}" srcOrd="0" destOrd="0" presId="urn:microsoft.com/office/officeart/2005/8/layout/orgChart1"/>
    <dgm:cxn modelId="{DCD7DD83-C033-477E-B573-BED473C436D6}" srcId="{3EDEAF12-78BF-41F9-9E73-C49BDFE3C7B1}" destId="{08E45094-39A6-4EE1-BAD4-A5259E219E7E}" srcOrd="2" destOrd="0" parTransId="{E899508B-BCFF-48CA-BE25-870F35122239}" sibTransId="{6E3C9961-F10A-4C03-A94B-2E13ED137084}"/>
    <dgm:cxn modelId="{34E0A49F-623B-414B-8A92-C1642929A6ED}" srcId="{3EDEAF12-78BF-41F9-9E73-C49BDFE3C7B1}" destId="{CE53705A-A7EF-44E5-9CC5-FD609014AFFF}" srcOrd="0" destOrd="0" parTransId="{7B0AC2E5-A9F6-488E-A15E-59168F7F086C}" sibTransId="{F69B2168-C824-4E15-BF26-C63225EF7583}"/>
    <dgm:cxn modelId="{0244B4D5-C8B1-4F83-8517-2C110BBA4977}" type="presOf" srcId="{CE53705A-A7EF-44E5-9CC5-FD609014AFFF}" destId="{FA6474F2-AAC6-400B-A5FB-37B5A50A31C2}" srcOrd="1" destOrd="0" presId="urn:microsoft.com/office/officeart/2005/8/layout/orgChart1"/>
    <dgm:cxn modelId="{5A4F1F43-749E-4F07-A40F-6518E15995DF}" type="presOf" srcId="{E6702AB0-FA17-4061-B0C0-9E182210BF70}" destId="{6034ADB2-31DB-4FB6-B379-B916EB01D2D0}" srcOrd="0" destOrd="0" presId="urn:microsoft.com/office/officeart/2005/8/layout/orgChart1"/>
    <dgm:cxn modelId="{53C2E396-B521-4627-BC56-2910435C0045}" type="presOf" srcId="{7B0AC2E5-A9F6-488E-A15E-59168F7F086C}" destId="{AFA694AC-083C-46B3-A551-20FA310ED030}" srcOrd="0" destOrd="0" presId="urn:microsoft.com/office/officeart/2005/8/layout/orgChart1"/>
    <dgm:cxn modelId="{6CD11D4A-BB25-47E2-91D6-55D71DD79096}" type="presOf" srcId="{01629909-A0E0-4F97-8680-F40BA1D094AB}" destId="{67ED7326-14E1-436B-A6A1-8721498B33FF}" srcOrd="0" destOrd="0" presId="urn:microsoft.com/office/officeart/2005/8/layout/orgChart1"/>
    <dgm:cxn modelId="{5DF321AF-2899-4FCE-A0A3-BC6BF2F1BBB0}" type="presOf" srcId="{E899508B-BCFF-48CA-BE25-870F35122239}" destId="{06A4DF0B-00CA-4295-9840-80D6989CFA67}" srcOrd="0" destOrd="0" presId="urn:microsoft.com/office/officeart/2005/8/layout/orgChart1"/>
    <dgm:cxn modelId="{A8B83A75-A663-464C-B6F3-11A929606C2A}" type="presOf" srcId="{ED8707DE-D94E-4606-AB12-D583493CEF1B}" destId="{73CD70CA-70B4-422E-AF65-A19A80CC4DB9}" srcOrd="0" destOrd="0" presId="urn:microsoft.com/office/officeart/2005/8/layout/orgChart1"/>
    <dgm:cxn modelId="{CFA44EB7-5294-4CF4-B8BA-E8234897B7D8}" type="presOf" srcId="{3EDEAF12-78BF-41F9-9E73-C49BDFE3C7B1}" destId="{CEA90970-1011-4291-9A35-2B947BF26CE7}" srcOrd="1" destOrd="0" presId="urn:microsoft.com/office/officeart/2005/8/layout/orgChart1"/>
    <dgm:cxn modelId="{161DED0E-2AF2-4EB2-A60B-9BB6FEFA47F5}" srcId="{3EDEAF12-78BF-41F9-9E73-C49BDFE3C7B1}" destId="{91FA4A27-B07A-49DD-BB40-1A61F13CCEDD}" srcOrd="1" destOrd="0" parTransId="{ED8707DE-D94E-4606-AB12-D583493CEF1B}" sibTransId="{81547CF9-EBAD-4A1C-BD07-6BE35B4532F9}"/>
    <dgm:cxn modelId="{E71CBC57-1DBF-4FFE-BB33-505FAE982599}" type="presOf" srcId="{08E45094-39A6-4EE1-BAD4-A5259E219E7E}" destId="{662C4717-17A7-4F17-A2B8-11FF359FD66A}" srcOrd="1" destOrd="0" presId="urn:microsoft.com/office/officeart/2005/8/layout/orgChart1"/>
    <dgm:cxn modelId="{DEDB8E08-5E34-49AD-B467-48A244F538A0}" type="presParOf" srcId="{67ED7326-14E1-436B-A6A1-8721498B33FF}" destId="{AB7B3287-0142-4309-A3D9-2717A39FDD7C}" srcOrd="0" destOrd="0" presId="urn:microsoft.com/office/officeart/2005/8/layout/orgChart1"/>
    <dgm:cxn modelId="{35EF0A54-48CB-4B21-93A6-837BBB985B81}" type="presParOf" srcId="{AB7B3287-0142-4309-A3D9-2717A39FDD7C}" destId="{BF372EC7-061D-4AA6-AB21-7BB68AB8DC91}" srcOrd="0" destOrd="0" presId="urn:microsoft.com/office/officeart/2005/8/layout/orgChart1"/>
    <dgm:cxn modelId="{332D0759-3CFA-488E-ABE2-31FCAABCF949}" type="presParOf" srcId="{BF372EC7-061D-4AA6-AB21-7BB68AB8DC91}" destId="{E3A96839-910F-4ED5-89FB-8ABDE207FDD9}" srcOrd="0" destOrd="0" presId="urn:microsoft.com/office/officeart/2005/8/layout/orgChart1"/>
    <dgm:cxn modelId="{F1C97C3C-5B30-409A-8282-61BCEB74EA50}" type="presParOf" srcId="{BF372EC7-061D-4AA6-AB21-7BB68AB8DC91}" destId="{CEA90970-1011-4291-9A35-2B947BF26CE7}" srcOrd="1" destOrd="0" presId="urn:microsoft.com/office/officeart/2005/8/layout/orgChart1"/>
    <dgm:cxn modelId="{3A724C6A-1406-4311-A503-8E0E307280D1}" type="presParOf" srcId="{AB7B3287-0142-4309-A3D9-2717A39FDD7C}" destId="{1D647375-4AB9-4AFE-AD33-6E2487C612DC}" srcOrd="1" destOrd="0" presId="urn:microsoft.com/office/officeart/2005/8/layout/orgChart1"/>
    <dgm:cxn modelId="{3355D834-5747-4A50-8214-B5C64AB7A36C}" type="presParOf" srcId="{1D647375-4AB9-4AFE-AD33-6E2487C612DC}" destId="{AFA694AC-083C-46B3-A551-20FA310ED030}" srcOrd="0" destOrd="0" presId="urn:microsoft.com/office/officeart/2005/8/layout/orgChart1"/>
    <dgm:cxn modelId="{44255122-A936-42D4-9CD9-36902EDA6317}" type="presParOf" srcId="{1D647375-4AB9-4AFE-AD33-6E2487C612DC}" destId="{054182B7-8542-49F4-8552-1FA0E2E72E42}" srcOrd="1" destOrd="0" presId="urn:microsoft.com/office/officeart/2005/8/layout/orgChart1"/>
    <dgm:cxn modelId="{BC3171B9-F5F2-42DE-8C7A-774DC7FF0339}" type="presParOf" srcId="{054182B7-8542-49F4-8552-1FA0E2E72E42}" destId="{A58D2709-5985-4231-B34E-B4CF3A0E86A3}" srcOrd="0" destOrd="0" presId="urn:microsoft.com/office/officeart/2005/8/layout/orgChart1"/>
    <dgm:cxn modelId="{19672431-8F90-405B-8DF0-0E8E7C9A904C}" type="presParOf" srcId="{A58D2709-5985-4231-B34E-B4CF3A0E86A3}" destId="{43B83BEE-779D-48AF-9922-072D3862137A}" srcOrd="0" destOrd="0" presId="urn:microsoft.com/office/officeart/2005/8/layout/orgChart1"/>
    <dgm:cxn modelId="{442DE5AA-EEE9-472D-B64D-A75BE7D16042}" type="presParOf" srcId="{A58D2709-5985-4231-B34E-B4CF3A0E86A3}" destId="{FA6474F2-AAC6-400B-A5FB-37B5A50A31C2}" srcOrd="1" destOrd="0" presId="urn:microsoft.com/office/officeart/2005/8/layout/orgChart1"/>
    <dgm:cxn modelId="{EFCEF93F-641E-4F71-981E-E9E67124F3AA}" type="presParOf" srcId="{054182B7-8542-49F4-8552-1FA0E2E72E42}" destId="{55CED774-052C-4DD3-8715-49E501952970}" srcOrd="1" destOrd="0" presId="urn:microsoft.com/office/officeart/2005/8/layout/orgChart1"/>
    <dgm:cxn modelId="{F90EE073-50D7-4A73-A807-FCEC078F24C2}" type="presParOf" srcId="{054182B7-8542-49F4-8552-1FA0E2E72E42}" destId="{5B12E7EB-3EB0-4A04-9986-716CF769669C}" srcOrd="2" destOrd="0" presId="urn:microsoft.com/office/officeart/2005/8/layout/orgChart1"/>
    <dgm:cxn modelId="{E9B077AF-F13F-42A6-AA7B-73E1617D5916}" type="presParOf" srcId="{1D647375-4AB9-4AFE-AD33-6E2487C612DC}" destId="{73CD70CA-70B4-422E-AF65-A19A80CC4DB9}" srcOrd="2" destOrd="0" presId="urn:microsoft.com/office/officeart/2005/8/layout/orgChart1"/>
    <dgm:cxn modelId="{6D7E33FA-48BA-40F9-AB46-5D8672687F35}" type="presParOf" srcId="{1D647375-4AB9-4AFE-AD33-6E2487C612DC}" destId="{A68D7080-F6B7-4526-B747-6F7DF773C64D}" srcOrd="3" destOrd="0" presId="urn:microsoft.com/office/officeart/2005/8/layout/orgChart1"/>
    <dgm:cxn modelId="{3B2EDA56-9081-4949-BBD7-AAED9A6F4261}" type="presParOf" srcId="{A68D7080-F6B7-4526-B747-6F7DF773C64D}" destId="{D9F9486A-CD35-428F-B00F-9A2B9AF91065}" srcOrd="0" destOrd="0" presId="urn:microsoft.com/office/officeart/2005/8/layout/orgChart1"/>
    <dgm:cxn modelId="{FA52C622-256D-443D-B45D-67CBF991F005}" type="presParOf" srcId="{D9F9486A-CD35-428F-B00F-9A2B9AF91065}" destId="{0F7A089B-BE82-4BFA-BBBF-7E0E1416EF89}" srcOrd="0" destOrd="0" presId="urn:microsoft.com/office/officeart/2005/8/layout/orgChart1"/>
    <dgm:cxn modelId="{DF88F75F-3184-4083-B25F-F86F3238548D}" type="presParOf" srcId="{D9F9486A-CD35-428F-B00F-9A2B9AF91065}" destId="{22815748-0E55-4BC5-9D09-01C4D3F6EBE2}" srcOrd="1" destOrd="0" presId="urn:microsoft.com/office/officeart/2005/8/layout/orgChart1"/>
    <dgm:cxn modelId="{AE0AA506-C137-4077-94CA-AF296469BA53}" type="presParOf" srcId="{A68D7080-F6B7-4526-B747-6F7DF773C64D}" destId="{BF351EC5-C0AA-4814-9CF1-F3A52AD13B40}" srcOrd="1" destOrd="0" presId="urn:microsoft.com/office/officeart/2005/8/layout/orgChart1"/>
    <dgm:cxn modelId="{35A49E18-2FC8-4715-98D0-AE3F41E0EF03}" type="presParOf" srcId="{A68D7080-F6B7-4526-B747-6F7DF773C64D}" destId="{E516D519-7FCB-4942-AD15-75306AB60C90}" srcOrd="2" destOrd="0" presId="urn:microsoft.com/office/officeart/2005/8/layout/orgChart1"/>
    <dgm:cxn modelId="{1BB2D30F-AD69-44E6-9BB2-9C4224D33D3A}" type="presParOf" srcId="{1D647375-4AB9-4AFE-AD33-6E2487C612DC}" destId="{06A4DF0B-00CA-4295-9840-80D6989CFA67}" srcOrd="4" destOrd="0" presId="urn:microsoft.com/office/officeart/2005/8/layout/orgChart1"/>
    <dgm:cxn modelId="{DAFA9D96-F28D-4C92-9C62-4BA0BD55A8FA}" type="presParOf" srcId="{1D647375-4AB9-4AFE-AD33-6E2487C612DC}" destId="{A93115D5-1489-4420-AFE2-1576EF9B7F1E}" srcOrd="5" destOrd="0" presId="urn:microsoft.com/office/officeart/2005/8/layout/orgChart1"/>
    <dgm:cxn modelId="{5FCF493F-51EC-4589-93F1-18A2ABA6C2FA}" type="presParOf" srcId="{A93115D5-1489-4420-AFE2-1576EF9B7F1E}" destId="{BE79DED9-4A5A-4B8F-A1E4-CC88C5C27B5A}" srcOrd="0" destOrd="0" presId="urn:microsoft.com/office/officeart/2005/8/layout/orgChart1"/>
    <dgm:cxn modelId="{0D936FCE-9AB1-44C7-BF74-4A9303F6E6E3}" type="presParOf" srcId="{BE79DED9-4A5A-4B8F-A1E4-CC88C5C27B5A}" destId="{89475958-80BB-4591-B569-87BFF45ABF0E}" srcOrd="0" destOrd="0" presId="urn:microsoft.com/office/officeart/2005/8/layout/orgChart1"/>
    <dgm:cxn modelId="{1C8D118E-2AE5-4DC8-B558-0F2B34DAF905}" type="presParOf" srcId="{BE79DED9-4A5A-4B8F-A1E4-CC88C5C27B5A}" destId="{662C4717-17A7-4F17-A2B8-11FF359FD66A}" srcOrd="1" destOrd="0" presId="urn:microsoft.com/office/officeart/2005/8/layout/orgChart1"/>
    <dgm:cxn modelId="{4E86C4B3-F5F7-4AA4-AE80-29C217BDB238}" type="presParOf" srcId="{A93115D5-1489-4420-AFE2-1576EF9B7F1E}" destId="{D531EEA4-432A-4951-948B-FACBE30541B8}" srcOrd="1" destOrd="0" presId="urn:microsoft.com/office/officeart/2005/8/layout/orgChart1"/>
    <dgm:cxn modelId="{76678B65-5635-4E03-9227-20CCCE1D0861}" type="presParOf" srcId="{A93115D5-1489-4420-AFE2-1576EF9B7F1E}" destId="{F56C9027-F7A2-4116-9E70-D41273DE41E9}" srcOrd="2" destOrd="0" presId="urn:microsoft.com/office/officeart/2005/8/layout/orgChart1"/>
    <dgm:cxn modelId="{FF42F8D9-3A4A-4495-9E5E-7C1D19811429}" type="presParOf" srcId="{1D647375-4AB9-4AFE-AD33-6E2487C612DC}" destId="{1F9DD7D8-AF45-4AC5-92C4-29E69AD9F10A}" srcOrd="6" destOrd="0" presId="urn:microsoft.com/office/officeart/2005/8/layout/orgChart1"/>
    <dgm:cxn modelId="{C9BB5F8C-6AC0-4706-8BF7-0634CF75130A}" type="presParOf" srcId="{1D647375-4AB9-4AFE-AD33-6E2487C612DC}" destId="{CC04D999-FB93-4ED8-9664-E6A0F89ADB77}" srcOrd="7" destOrd="0" presId="urn:microsoft.com/office/officeart/2005/8/layout/orgChart1"/>
    <dgm:cxn modelId="{3047A459-9261-4D93-A0BC-51F73D0BC8B8}" type="presParOf" srcId="{CC04D999-FB93-4ED8-9664-E6A0F89ADB77}" destId="{45762E52-2578-41E2-A52D-9F0C6ED487ED}" srcOrd="0" destOrd="0" presId="urn:microsoft.com/office/officeart/2005/8/layout/orgChart1"/>
    <dgm:cxn modelId="{791F2584-ACCD-4406-9B71-9386A17C1D0C}" type="presParOf" srcId="{45762E52-2578-41E2-A52D-9F0C6ED487ED}" destId="{6034ADB2-31DB-4FB6-B379-B916EB01D2D0}" srcOrd="0" destOrd="0" presId="urn:microsoft.com/office/officeart/2005/8/layout/orgChart1"/>
    <dgm:cxn modelId="{B43A50A4-7AEC-45B1-B9EF-C9D5D481128C}" type="presParOf" srcId="{45762E52-2578-41E2-A52D-9F0C6ED487ED}" destId="{BC8AE7C3-ECAB-4382-B4AB-D117ED5574FB}" srcOrd="1" destOrd="0" presId="urn:microsoft.com/office/officeart/2005/8/layout/orgChart1"/>
    <dgm:cxn modelId="{01B6FA3C-8518-4928-AF52-99F1DA6C497A}" type="presParOf" srcId="{CC04D999-FB93-4ED8-9664-E6A0F89ADB77}" destId="{F0559F69-D7B5-4D2B-B1B5-3C773B7E8ABF}" srcOrd="1" destOrd="0" presId="urn:microsoft.com/office/officeart/2005/8/layout/orgChart1"/>
    <dgm:cxn modelId="{8042AEC1-46DE-4213-8F7C-D3AC1E56D94A}" type="presParOf" srcId="{CC04D999-FB93-4ED8-9664-E6A0F89ADB77}" destId="{A523EF47-CCD1-4F7C-937E-6323FA37104A}" srcOrd="2" destOrd="0" presId="urn:microsoft.com/office/officeart/2005/8/layout/orgChart1"/>
    <dgm:cxn modelId="{277FF726-9F81-41F5-A891-DA0499010C94}" type="presParOf" srcId="{AB7B3287-0142-4309-A3D9-2717A39FDD7C}" destId="{1BE76FC7-53FA-4E3B-B552-16F0C831B76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B195CB-E8D9-45E3-8A8A-B1643FD0A74A}" type="doc">
      <dgm:prSet loTypeId="urn:microsoft.com/office/officeart/2011/layout/TabList" loCatId="list" qsTypeId="urn:microsoft.com/office/officeart/2005/8/quickstyle/3d1" qsCatId="3D" csTypeId="urn:microsoft.com/office/officeart/2005/8/colors/colorful5" csCatId="colorful"/>
      <dgm:spPr/>
      <dgm:t>
        <a:bodyPr/>
        <a:lstStyle/>
        <a:p>
          <a:endParaRPr lang="en-US"/>
        </a:p>
      </dgm:t>
    </dgm:pt>
    <dgm:pt modelId="{066778E8-C03D-47BA-B81B-218A78342BD1}">
      <dgm:prSet/>
      <dgm:spPr/>
      <dgm:t>
        <a:bodyPr/>
        <a:lstStyle/>
        <a:p>
          <a:pPr rtl="0"/>
          <a:r>
            <a:rPr lang="en-US" smtClean="0"/>
            <a:t>This chapter examines </a:t>
          </a:r>
          <a:endParaRPr lang="en-US"/>
        </a:p>
      </dgm:t>
    </dgm:pt>
    <dgm:pt modelId="{78341FAF-3E13-475B-92DE-913EBA87A0F8}" type="parTrans" cxnId="{2B664859-8466-484C-93D0-E28491F9CA86}">
      <dgm:prSet/>
      <dgm:spPr/>
      <dgm:t>
        <a:bodyPr/>
        <a:lstStyle/>
        <a:p>
          <a:endParaRPr lang="en-US"/>
        </a:p>
      </dgm:t>
    </dgm:pt>
    <dgm:pt modelId="{EDAC7118-A57F-4D8E-9CB8-91A309AC3CE8}" type="sibTrans" cxnId="{2B664859-8466-484C-93D0-E28491F9CA86}">
      <dgm:prSet/>
      <dgm:spPr/>
      <dgm:t>
        <a:bodyPr/>
        <a:lstStyle/>
        <a:p>
          <a:endParaRPr lang="en-US"/>
        </a:p>
      </dgm:t>
    </dgm:pt>
    <dgm:pt modelId="{32F16947-E97F-49B1-96BF-1853BC068106}">
      <dgm:prSet/>
      <dgm:spPr/>
      <dgm:t>
        <a:bodyPr/>
        <a:lstStyle/>
        <a:p>
          <a:pPr rtl="0"/>
          <a:r>
            <a:rPr lang="en-US" smtClean="0"/>
            <a:t>the various types of models and methodologies for developing systems (including websites), which may incorporate such HCI processes, usability, and Internet marketing issues. </a:t>
          </a:r>
          <a:endParaRPr lang="en-US"/>
        </a:p>
      </dgm:t>
    </dgm:pt>
    <dgm:pt modelId="{9C76900E-E1D5-4586-92C2-DDEAA79049C2}" type="parTrans" cxnId="{475D6C47-B948-49AC-BF6B-F7B556064F2C}">
      <dgm:prSet/>
      <dgm:spPr/>
      <dgm:t>
        <a:bodyPr/>
        <a:lstStyle/>
        <a:p>
          <a:endParaRPr lang="en-US"/>
        </a:p>
      </dgm:t>
    </dgm:pt>
    <dgm:pt modelId="{00DD4621-F346-4A14-9451-7B3FC7F8531A}" type="sibTrans" cxnId="{475D6C47-B948-49AC-BF6B-F7B556064F2C}">
      <dgm:prSet/>
      <dgm:spPr/>
      <dgm:t>
        <a:bodyPr/>
        <a:lstStyle/>
        <a:p>
          <a:endParaRPr lang="en-US"/>
        </a:p>
      </dgm:t>
    </dgm:pt>
    <dgm:pt modelId="{629C8693-4290-419E-9043-A86FFE62CAB9}">
      <dgm:prSet/>
      <dgm:spPr/>
      <dgm:t>
        <a:bodyPr/>
        <a:lstStyle/>
        <a:p>
          <a:pPr rtl="0"/>
          <a:r>
            <a:rPr lang="en-US" smtClean="0"/>
            <a:t>It assesses the</a:t>
          </a:r>
          <a:endParaRPr lang="en-US"/>
        </a:p>
      </dgm:t>
    </dgm:pt>
    <dgm:pt modelId="{F750DE80-AA81-49D2-9652-B2BD8B0307DE}" type="parTrans" cxnId="{109E19EA-644C-4ED6-B4AC-FB607E2F0213}">
      <dgm:prSet/>
      <dgm:spPr/>
      <dgm:t>
        <a:bodyPr/>
        <a:lstStyle/>
        <a:p>
          <a:endParaRPr lang="en-US"/>
        </a:p>
      </dgm:t>
    </dgm:pt>
    <dgm:pt modelId="{7A240504-04BD-4196-AD95-E052D6A3BB75}" type="sibTrans" cxnId="{109E19EA-644C-4ED6-B4AC-FB607E2F0213}">
      <dgm:prSet/>
      <dgm:spPr/>
      <dgm:t>
        <a:bodyPr/>
        <a:lstStyle/>
        <a:p>
          <a:endParaRPr lang="en-US"/>
        </a:p>
      </dgm:t>
    </dgm:pt>
    <dgm:pt modelId="{EDDD61A0-569A-4132-B68D-1F2FE00C08C7}">
      <dgm:prSet/>
      <dgm:spPr/>
      <dgm:t>
        <a:bodyPr/>
        <a:lstStyle/>
        <a:p>
          <a:pPr rtl="0"/>
          <a:r>
            <a:rPr lang="en-US" smtClean="0"/>
            <a:t>advantages and disadvantages of each methodology and analyzes the differences between them in order to develop the framework for a new participative methodology. </a:t>
          </a:r>
          <a:endParaRPr lang="en-US"/>
        </a:p>
      </dgm:t>
    </dgm:pt>
    <dgm:pt modelId="{D48490BD-E8D3-4D09-BA40-39546DBD0D76}" type="parTrans" cxnId="{3FA3BBAA-BA8B-4D87-BC95-7326B87E31C3}">
      <dgm:prSet/>
      <dgm:spPr/>
      <dgm:t>
        <a:bodyPr/>
        <a:lstStyle/>
        <a:p>
          <a:endParaRPr lang="en-US"/>
        </a:p>
      </dgm:t>
    </dgm:pt>
    <dgm:pt modelId="{FD6758B5-2B0F-4A8C-9B7D-B49CF6FA2831}" type="sibTrans" cxnId="{3FA3BBAA-BA8B-4D87-BC95-7326B87E31C3}">
      <dgm:prSet/>
      <dgm:spPr/>
      <dgm:t>
        <a:bodyPr/>
        <a:lstStyle/>
        <a:p>
          <a:endParaRPr lang="en-US"/>
        </a:p>
      </dgm:t>
    </dgm:pt>
    <dgm:pt modelId="{97D9DC7E-50D8-4B2B-8ED8-F72A39447564}">
      <dgm:prSet/>
      <dgm:spPr/>
      <dgm:t>
        <a:bodyPr/>
        <a:lstStyle/>
        <a:p>
          <a:pPr rtl="0"/>
          <a:r>
            <a:rPr lang="en-US" smtClean="0"/>
            <a:t>To produce a</a:t>
          </a:r>
          <a:endParaRPr lang="en-US"/>
        </a:p>
      </dgm:t>
    </dgm:pt>
    <dgm:pt modelId="{40B77C35-57C8-45B1-9A16-D7BB2E7E9443}" type="parTrans" cxnId="{D083697E-87AC-4D06-A5B9-8E3B4057AA57}">
      <dgm:prSet/>
      <dgm:spPr/>
      <dgm:t>
        <a:bodyPr/>
        <a:lstStyle/>
        <a:p>
          <a:endParaRPr lang="en-US"/>
        </a:p>
      </dgm:t>
    </dgm:pt>
    <dgm:pt modelId="{91C3697A-F7EE-45CC-9750-E3B76B6757F7}" type="sibTrans" cxnId="{D083697E-87AC-4D06-A5B9-8E3B4057AA57}">
      <dgm:prSet/>
      <dgm:spPr/>
      <dgm:t>
        <a:bodyPr/>
        <a:lstStyle/>
        <a:p>
          <a:endParaRPr lang="en-US"/>
        </a:p>
      </dgm:t>
    </dgm:pt>
    <dgm:pt modelId="{3101E4EF-51B1-45C5-8475-B4408D297774}">
      <dgm:prSet/>
      <dgm:spPr/>
      <dgm:t>
        <a:bodyPr/>
        <a:lstStyle/>
        <a:p>
          <a:pPr rtl="0"/>
          <a:r>
            <a:rPr lang="en-US" smtClean="0"/>
            <a:t>successful new smart technology, devices, “system” (or website), both designers and users should be working collaboratively.</a:t>
          </a:r>
          <a:endParaRPr lang="en-US"/>
        </a:p>
      </dgm:t>
    </dgm:pt>
    <dgm:pt modelId="{E09FB87E-056A-42C8-9DED-587E00832534}" type="parTrans" cxnId="{50E357EC-F904-49B4-B9F8-9767E6B254FB}">
      <dgm:prSet/>
      <dgm:spPr/>
      <dgm:t>
        <a:bodyPr/>
        <a:lstStyle/>
        <a:p>
          <a:endParaRPr lang="en-US"/>
        </a:p>
      </dgm:t>
    </dgm:pt>
    <dgm:pt modelId="{BB48DC0D-BC35-4A9A-81B1-EBA2D47D48DF}" type="sibTrans" cxnId="{50E357EC-F904-49B4-B9F8-9767E6B254FB}">
      <dgm:prSet/>
      <dgm:spPr/>
      <dgm:t>
        <a:bodyPr/>
        <a:lstStyle/>
        <a:p>
          <a:endParaRPr lang="en-US"/>
        </a:p>
      </dgm:t>
    </dgm:pt>
    <dgm:pt modelId="{95988068-C530-42EE-B50F-E4FE82BAB0A2}" type="pres">
      <dgm:prSet presAssocID="{4EB195CB-E8D9-45E3-8A8A-B1643FD0A74A}" presName="Name0" presStyleCnt="0">
        <dgm:presLayoutVars>
          <dgm:chMax/>
          <dgm:chPref val="3"/>
          <dgm:dir/>
          <dgm:animOne val="branch"/>
          <dgm:animLvl val="lvl"/>
        </dgm:presLayoutVars>
      </dgm:prSet>
      <dgm:spPr/>
      <dgm:t>
        <a:bodyPr/>
        <a:lstStyle/>
        <a:p>
          <a:endParaRPr lang="en-US"/>
        </a:p>
      </dgm:t>
    </dgm:pt>
    <dgm:pt modelId="{031F82B7-4843-4EA5-8EA1-60E98087F130}" type="pres">
      <dgm:prSet presAssocID="{066778E8-C03D-47BA-B81B-218A78342BD1}" presName="composite" presStyleCnt="0"/>
      <dgm:spPr/>
    </dgm:pt>
    <dgm:pt modelId="{8351E280-A955-4E31-848B-4518AC692571}" type="pres">
      <dgm:prSet presAssocID="{066778E8-C03D-47BA-B81B-218A78342BD1}" presName="FirstChild" presStyleLbl="revTx" presStyleIdx="0" presStyleCnt="3">
        <dgm:presLayoutVars>
          <dgm:chMax val="0"/>
          <dgm:chPref val="0"/>
          <dgm:bulletEnabled val="1"/>
        </dgm:presLayoutVars>
      </dgm:prSet>
      <dgm:spPr/>
      <dgm:t>
        <a:bodyPr/>
        <a:lstStyle/>
        <a:p>
          <a:endParaRPr lang="en-US"/>
        </a:p>
      </dgm:t>
    </dgm:pt>
    <dgm:pt modelId="{DAAE7250-51F5-417A-B8E1-36675A9730AC}" type="pres">
      <dgm:prSet presAssocID="{066778E8-C03D-47BA-B81B-218A78342BD1}" presName="Parent" presStyleLbl="alignNode1" presStyleIdx="0" presStyleCnt="3">
        <dgm:presLayoutVars>
          <dgm:chMax val="3"/>
          <dgm:chPref val="3"/>
          <dgm:bulletEnabled val="1"/>
        </dgm:presLayoutVars>
      </dgm:prSet>
      <dgm:spPr/>
      <dgm:t>
        <a:bodyPr/>
        <a:lstStyle/>
        <a:p>
          <a:endParaRPr lang="en-US"/>
        </a:p>
      </dgm:t>
    </dgm:pt>
    <dgm:pt modelId="{B3ED95C7-9400-4C79-88FA-899F85965BE5}" type="pres">
      <dgm:prSet presAssocID="{066778E8-C03D-47BA-B81B-218A78342BD1}" presName="Accent" presStyleLbl="parChTrans1D1" presStyleIdx="0" presStyleCnt="3"/>
      <dgm:spPr/>
    </dgm:pt>
    <dgm:pt modelId="{BF0A9BC2-C5F4-406E-A3AD-4695238504E3}" type="pres">
      <dgm:prSet presAssocID="{EDAC7118-A57F-4D8E-9CB8-91A309AC3CE8}" presName="sibTrans" presStyleCnt="0"/>
      <dgm:spPr/>
    </dgm:pt>
    <dgm:pt modelId="{362F7829-961C-457D-815E-49A773B74841}" type="pres">
      <dgm:prSet presAssocID="{629C8693-4290-419E-9043-A86FFE62CAB9}" presName="composite" presStyleCnt="0"/>
      <dgm:spPr/>
    </dgm:pt>
    <dgm:pt modelId="{506068A7-DC79-4CA9-B8AE-5A8F80B80DC4}" type="pres">
      <dgm:prSet presAssocID="{629C8693-4290-419E-9043-A86FFE62CAB9}" presName="FirstChild" presStyleLbl="revTx" presStyleIdx="1" presStyleCnt="3">
        <dgm:presLayoutVars>
          <dgm:chMax val="0"/>
          <dgm:chPref val="0"/>
          <dgm:bulletEnabled val="1"/>
        </dgm:presLayoutVars>
      </dgm:prSet>
      <dgm:spPr/>
      <dgm:t>
        <a:bodyPr/>
        <a:lstStyle/>
        <a:p>
          <a:endParaRPr lang="en-US"/>
        </a:p>
      </dgm:t>
    </dgm:pt>
    <dgm:pt modelId="{EDB532EC-194E-4178-A102-FB25E1E3BDB2}" type="pres">
      <dgm:prSet presAssocID="{629C8693-4290-419E-9043-A86FFE62CAB9}" presName="Parent" presStyleLbl="alignNode1" presStyleIdx="1" presStyleCnt="3">
        <dgm:presLayoutVars>
          <dgm:chMax val="3"/>
          <dgm:chPref val="3"/>
          <dgm:bulletEnabled val="1"/>
        </dgm:presLayoutVars>
      </dgm:prSet>
      <dgm:spPr/>
      <dgm:t>
        <a:bodyPr/>
        <a:lstStyle/>
        <a:p>
          <a:endParaRPr lang="en-US"/>
        </a:p>
      </dgm:t>
    </dgm:pt>
    <dgm:pt modelId="{592B325D-B01E-4AA2-A467-875AAACBF24C}" type="pres">
      <dgm:prSet presAssocID="{629C8693-4290-419E-9043-A86FFE62CAB9}" presName="Accent" presStyleLbl="parChTrans1D1" presStyleIdx="1" presStyleCnt="3"/>
      <dgm:spPr/>
    </dgm:pt>
    <dgm:pt modelId="{5DF2CD5E-47F2-4558-9281-E64F13A09718}" type="pres">
      <dgm:prSet presAssocID="{7A240504-04BD-4196-AD95-E052D6A3BB75}" presName="sibTrans" presStyleCnt="0"/>
      <dgm:spPr/>
    </dgm:pt>
    <dgm:pt modelId="{61D207D8-93D3-40FC-9ADB-634DA44A4AE1}" type="pres">
      <dgm:prSet presAssocID="{97D9DC7E-50D8-4B2B-8ED8-F72A39447564}" presName="composite" presStyleCnt="0"/>
      <dgm:spPr/>
    </dgm:pt>
    <dgm:pt modelId="{3200D3A3-93CD-499E-8275-D9C249EE81D8}" type="pres">
      <dgm:prSet presAssocID="{97D9DC7E-50D8-4B2B-8ED8-F72A39447564}" presName="FirstChild" presStyleLbl="revTx" presStyleIdx="2" presStyleCnt="3">
        <dgm:presLayoutVars>
          <dgm:chMax val="0"/>
          <dgm:chPref val="0"/>
          <dgm:bulletEnabled val="1"/>
        </dgm:presLayoutVars>
      </dgm:prSet>
      <dgm:spPr/>
      <dgm:t>
        <a:bodyPr/>
        <a:lstStyle/>
        <a:p>
          <a:endParaRPr lang="en-US"/>
        </a:p>
      </dgm:t>
    </dgm:pt>
    <dgm:pt modelId="{B726F20E-1BB9-446D-92E5-DA279D74A27D}" type="pres">
      <dgm:prSet presAssocID="{97D9DC7E-50D8-4B2B-8ED8-F72A39447564}" presName="Parent" presStyleLbl="alignNode1" presStyleIdx="2" presStyleCnt="3">
        <dgm:presLayoutVars>
          <dgm:chMax val="3"/>
          <dgm:chPref val="3"/>
          <dgm:bulletEnabled val="1"/>
        </dgm:presLayoutVars>
      </dgm:prSet>
      <dgm:spPr/>
      <dgm:t>
        <a:bodyPr/>
        <a:lstStyle/>
        <a:p>
          <a:endParaRPr lang="en-US"/>
        </a:p>
      </dgm:t>
    </dgm:pt>
    <dgm:pt modelId="{0AAFB1EF-2CFD-4CF1-BD5A-F6C8E814684F}" type="pres">
      <dgm:prSet presAssocID="{97D9DC7E-50D8-4B2B-8ED8-F72A39447564}" presName="Accent" presStyleLbl="parChTrans1D1" presStyleIdx="2" presStyleCnt="3"/>
      <dgm:spPr/>
    </dgm:pt>
  </dgm:ptLst>
  <dgm:cxnLst>
    <dgm:cxn modelId="{109E19EA-644C-4ED6-B4AC-FB607E2F0213}" srcId="{4EB195CB-E8D9-45E3-8A8A-B1643FD0A74A}" destId="{629C8693-4290-419E-9043-A86FFE62CAB9}" srcOrd="1" destOrd="0" parTransId="{F750DE80-AA81-49D2-9652-B2BD8B0307DE}" sibTransId="{7A240504-04BD-4196-AD95-E052D6A3BB75}"/>
    <dgm:cxn modelId="{AE1AC383-703F-4615-9DF8-B46D8B5232EE}" type="presOf" srcId="{32F16947-E97F-49B1-96BF-1853BC068106}" destId="{8351E280-A955-4E31-848B-4518AC692571}" srcOrd="0" destOrd="0" presId="urn:microsoft.com/office/officeart/2011/layout/TabList"/>
    <dgm:cxn modelId="{592F2886-7D20-45DB-82F9-FEB918356E94}" type="presOf" srcId="{4EB195CB-E8D9-45E3-8A8A-B1643FD0A74A}" destId="{95988068-C530-42EE-B50F-E4FE82BAB0A2}" srcOrd="0" destOrd="0" presId="urn:microsoft.com/office/officeart/2011/layout/TabList"/>
    <dgm:cxn modelId="{475D6C47-B948-49AC-BF6B-F7B556064F2C}" srcId="{066778E8-C03D-47BA-B81B-218A78342BD1}" destId="{32F16947-E97F-49B1-96BF-1853BC068106}" srcOrd="0" destOrd="0" parTransId="{9C76900E-E1D5-4586-92C2-DDEAA79049C2}" sibTransId="{00DD4621-F346-4A14-9451-7B3FC7F8531A}"/>
    <dgm:cxn modelId="{1B2B5707-6953-45C9-8B91-2B50D81A5C97}" type="presOf" srcId="{3101E4EF-51B1-45C5-8475-B4408D297774}" destId="{3200D3A3-93CD-499E-8275-D9C249EE81D8}" srcOrd="0" destOrd="0" presId="urn:microsoft.com/office/officeart/2011/layout/TabList"/>
    <dgm:cxn modelId="{96D65458-BF5D-43A4-8152-D01819B3742D}" type="presOf" srcId="{EDDD61A0-569A-4132-B68D-1F2FE00C08C7}" destId="{506068A7-DC79-4CA9-B8AE-5A8F80B80DC4}" srcOrd="0" destOrd="0" presId="urn:microsoft.com/office/officeart/2011/layout/TabList"/>
    <dgm:cxn modelId="{2B664859-8466-484C-93D0-E28491F9CA86}" srcId="{4EB195CB-E8D9-45E3-8A8A-B1643FD0A74A}" destId="{066778E8-C03D-47BA-B81B-218A78342BD1}" srcOrd="0" destOrd="0" parTransId="{78341FAF-3E13-475B-92DE-913EBA87A0F8}" sibTransId="{EDAC7118-A57F-4D8E-9CB8-91A309AC3CE8}"/>
    <dgm:cxn modelId="{32B2BDFA-D239-4A59-B242-C7D7532FDEB1}" type="presOf" srcId="{97D9DC7E-50D8-4B2B-8ED8-F72A39447564}" destId="{B726F20E-1BB9-446D-92E5-DA279D74A27D}" srcOrd="0" destOrd="0" presId="urn:microsoft.com/office/officeart/2011/layout/TabList"/>
    <dgm:cxn modelId="{78730C46-2C91-46FC-A6D2-4B859D57A51D}" type="presOf" srcId="{066778E8-C03D-47BA-B81B-218A78342BD1}" destId="{DAAE7250-51F5-417A-B8E1-36675A9730AC}" srcOrd="0" destOrd="0" presId="urn:microsoft.com/office/officeart/2011/layout/TabList"/>
    <dgm:cxn modelId="{D083697E-87AC-4D06-A5B9-8E3B4057AA57}" srcId="{4EB195CB-E8D9-45E3-8A8A-B1643FD0A74A}" destId="{97D9DC7E-50D8-4B2B-8ED8-F72A39447564}" srcOrd="2" destOrd="0" parTransId="{40B77C35-57C8-45B1-9A16-D7BB2E7E9443}" sibTransId="{91C3697A-F7EE-45CC-9750-E3B76B6757F7}"/>
    <dgm:cxn modelId="{50E357EC-F904-49B4-B9F8-9767E6B254FB}" srcId="{97D9DC7E-50D8-4B2B-8ED8-F72A39447564}" destId="{3101E4EF-51B1-45C5-8475-B4408D297774}" srcOrd="0" destOrd="0" parTransId="{E09FB87E-056A-42C8-9DED-587E00832534}" sibTransId="{BB48DC0D-BC35-4A9A-81B1-EBA2D47D48DF}"/>
    <dgm:cxn modelId="{3FA3BBAA-BA8B-4D87-BC95-7326B87E31C3}" srcId="{629C8693-4290-419E-9043-A86FFE62CAB9}" destId="{EDDD61A0-569A-4132-B68D-1F2FE00C08C7}" srcOrd="0" destOrd="0" parTransId="{D48490BD-E8D3-4D09-BA40-39546DBD0D76}" sibTransId="{FD6758B5-2B0F-4A8C-9B7D-B49CF6FA2831}"/>
    <dgm:cxn modelId="{A38BD253-B131-4DD1-B1D1-68858C41F2BF}" type="presOf" srcId="{629C8693-4290-419E-9043-A86FFE62CAB9}" destId="{EDB532EC-194E-4178-A102-FB25E1E3BDB2}" srcOrd="0" destOrd="0" presId="urn:microsoft.com/office/officeart/2011/layout/TabList"/>
    <dgm:cxn modelId="{2EB5D3A8-7DE2-47CD-B7A5-19B6209AFC9D}" type="presParOf" srcId="{95988068-C530-42EE-B50F-E4FE82BAB0A2}" destId="{031F82B7-4843-4EA5-8EA1-60E98087F130}" srcOrd="0" destOrd="0" presId="urn:microsoft.com/office/officeart/2011/layout/TabList"/>
    <dgm:cxn modelId="{39C8DB6F-B12B-44DA-AA12-BB756E314A7E}" type="presParOf" srcId="{031F82B7-4843-4EA5-8EA1-60E98087F130}" destId="{8351E280-A955-4E31-848B-4518AC692571}" srcOrd="0" destOrd="0" presId="urn:microsoft.com/office/officeart/2011/layout/TabList"/>
    <dgm:cxn modelId="{5F812BB6-4C5C-4709-95F7-55CB474BB6F0}" type="presParOf" srcId="{031F82B7-4843-4EA5-8EA1-60E98087F130}" destId="{DAAE7250-51F5-417A-B8E1-36675A9730AC}" srcOrd="1" destOrd="0" presId="urn:microsoft.com/office/officeart/2011/layout/TabList"/>
    <dgm:cxn modelId="{D8010A8D-7088-4C25-8915-EEB86603DBD0}" type="presParOf" srcId="{031F82B7-4843-4EA5-8EA1-60E98087F130}" destId="{B3ED95C7-9400-4C79-88FA-899F85965BE5}" srcOrd="2" destOrd="0" presId="urn:microsoft.com/office/officeart/2011/layout/TabList"/>
    <dgm:cxn modelId="{6D9538F2-BA9A-449D-B26D-469FB6B5C349}" type="presParOf" srcId="{95988068-C530-42EE-B50F-E4FE82BAB0A2}" destId="{BF0A9BC2-C5F4-406E-A3AD-4695238504E3}" srcOrd="1" destOrd="0" presId="urn:microsoft.com/office/officeart/2011/layout/TabList"/>
    <dgm:cxn modelId="{54753855-51BC-4050-B8B4-10583B56B5CC}" type="presParOf" srcId="{95988068-C530-42EE-B50F-E4FE82BAB0A2}" destId="{362F7829-961C-457D-815E-49A773B74841}" srcOrd="2" destOrd="0" presId="urn:microsoft.com/office/officeart/2011/layout/TabList"/>
    <dgm:cxn modelId="{6A20DAE4-3781-4D9E-8F48-095BD48EBB1A}" type="presParOf" srcId="{362F7829-961C-457D-815E-49A773B74841}" destId="{506068A7-DC79-4CA9-B8AE-5A8F80B80DC4}" srcOrd="0" destOrd="0" presId="urn:microsoft.com/office/officeart/2011/layout/TabList"/>
    <dgm:cxn modelId="{EED3E9F2-10E1-4E10-8ECC-04D94ACB0E07}" type="presParOf" srcId="{362F7829-961C-457D-815E-49A773B74841}" destId="{EDB532EC-194E-4178-A102-FB25E1E3BDB2}" srcOrd="1" destOrd="0" presId="urn:microsoft.com/office/officeart/2011/layout/TabList"/>
    <dgm:cxn modelId="{F7F81374-7BDB-4BB5-B41D-3502BCF7DFA1}" type="presParOf" srcId="{362F7829-961C-457D-815E-49A773B74841}" destId="{592B325D-B01E-4AA2-A467-875AAACBF24C}" srcOrd="2" destOrd="0" presId="urn:microsoft.com/office/officeart/2011/layout/TabList"/>
    <dgm:cxn modelId="{2708D75F-053C-4B9F-870E-57C45A93F2B1}" type="presParOf" srcId="{95988068-C530-42EE-B50F-E4FE82BAB0A2}" destId="{5DF2CD5E-47F2-4558-9281-E64F13A09718}" srcOrd="3" destOrd="0" presId="urn:microsoft.com/office/officeart/2011/layout/TabList"/>
    <dgm:cxn modelId="{CB14EBC4-3169-4990-BF08-626D08F33DC2}" type="presParOf" srcId="{95988068-C530-42EE-B50F-E4FE82BAB0A2}" destId="{61D207D8-93D3-40FC-9ADB-634DA44A4AE1}" srcOrd="4" destOrd="0" presId="urn:microsoft.com/office/officeart/2011/layout/TabList"/>
    <dgm:cxn modelId="{C482B6F1-02B6-454F-9101-8DDFC5EE46E2}" type="presParOf" srcId="{61D207D8-93D3-40FC-9ADB-634DA44A4AE1}" destId="{3200D3A3-93CD-499E-8275-D9C249EE81D8}" srcOrd="0" destOrd="0" presId="urn:microsoft.com/office/officeart/2011/layout/TabList"/>
    <dgm:cxn modelId="{EC2943BE-C29B-4F1D-B3A7-FB2F06EF4CB5}" type="presParOf" srcId="{61D207D8-93D3-40FC-9ADB-634DA44A4AE1}" destId="{B726F20E-1BB9-446D-92E5-DA279D74A27D}" srcOrd="1" destOrd="0" presId="urn:microsoft.com/office/officeart/2011/layout/TabList"/>
    <dgm:cxn modelId="{7F2C0B8C-D8D5-4533-A583-780C014CE474}" type="presParOf" srcId="{61D207D8-93D3-40FC-9ADB-634DA44A4AE1}" destId="{0AAFB1EF-2CFD-4CF1-BD5A-F6C8E814684F}"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5620588-17AC-4034-8F27-5243A982B121}" type="doc">
      <dgm:prSet loTypeId="urn:microsoft.com/office/officeart/2008/layout/HorizontalMultiLevelHierarchy" loCatId="hierarchy" qsTypeId="urn:microsoft.com/office/officeart/2005/8/quickstyle/3d1" qsCatId="3D" csTypeId="urn:microsoft.com/office/officeart/2005/8/colors/colorful4" csCatId="colorful"/>
      <dgm:spPr/>
      <dgm:t>
        <a:bodyPr/>
        <a:lstStyle/>
        <a:p>
          <a:endParaRPr lang="en-US"/>
        </a:p>
      </dgm:t>
    </dgm:pt>
    <dgm:pt modelId="{254B2149-B168-4A3B-B2C4-15821547F947}">
      <dgm:prSet/>
      <dgm:spPr/>
      <dgm:t>
        <a:bodyPr/>
        <a:lstStyle/>
        <a:p>
          <a:pPr rtl="0"/>
          <a:r>
            <a:rPr lang="en-US" smtClean="0"/>
            <a:t>The stages of W3DT may be described as follows:</a:t>
          </a:r>
          <a:endParaRPr lang="en-US"/>
        </a:p>
      </dgm:t>
    </dgm:pt>
    <dgm:pt modelId="{A1FCBA31-309D-4549-ABB1-520104EE966D}" type="parTrans" cxnId="{967D9238-9B7B-4B3E-AA55-BEFA3772B992}">
      <dgm:prSet/>
      <dgm:spPr/>
      <dgm:t>
        <a:bodyPr/>
        <a:lstStyle/>
        <a:p>
          <a:endParaRPr lang="en-US"/>
        </a:p>
      </dgm:t>
    </dgm:pt>
    <dgm:pt modelId="{1DFECC98-012C-443E-95A5-2083F00E88C6}" type="sibTrans" cxnId="{967D9238-9B7B-4B3E-AA55-BEFA3772B992}">
      <dgm:prSet/>
      <dgm:spPr/>
      <dgm:t>
        <a:bodyPr/>
        <a:lstStyle/>
        <a:p>
          <a:endParaRPr lang="en-US"/>
        </a:p>
      </dgm:t>
    </dgm:pt>
    <dgm:pt modelId="{C83011C4-C7E2-4648-9430-6C79853EF0DC}">
      <dgm:prSet/>
      <dgm:spPr/>
      <dgm:t>
        <a:bodyPr/>
        <a:lstStyle/>
        <a:p>
          <a:pPr rtl="0"/>
          <a:r>
            <a:rPr lang="en-US" smtClean="0"/>
            <a:t>Site</a:t>
          </a:r>
          <a:endParaRPr lang="en-US"/>
        </a:p>
      </dgm:t>
    </dgm:pt>
    <dgm:pt modelId="{63D467C2-EBE5-4506-BDEB-35FB73783F59}" type="parTrans" cxnId="{8CA05E97-5F84-44B5-9BFC-78094B186130}">
      <dgm:prSet/>
      <dgm:spPr/>
      <dgm:t>
        <a:bodyPr/>
        <a:lstStyle/>
        <a:p>
          <a:endParaRPr lang="en-US"/>
        </a:p>
      </dgm:t>
    </dgm:pt>
    <dgm:pt modelId="{F546E305-A6E4-45DC-993C-AA71E3BE3EFE}" type="sibTrans" cxnId="{8CA05E97-5F84-44B5-9BFC-78094B186130}">
      <dgm:prSet/>
      <dgm:spPr/>
      <dgm:t>
        <a:bodyPr/>
        <a:lstStyle/>
        <a:p>
          <a:endParaRPr lang="en-US"/>
        </a:p>
      </dgm:t>
    </dgm:pt>
    <dgm:pt modelId="{7E2E05B4-CA82-41B1-9BBA-86DCB1333526}">
      <dgm:prSet/>
      <dgm:spPr/>
      <dgm:t>
        <a:bodyPr/>
        <a:lstStyle/>
        <a:p>
          <a:pPr rtl="0"/>
          <a:r>
            <a:rPr lang="en-US" dirty="0" smtClean="0"/>
            <a:t>Diagram</a:t>
          </a:r>
          <a:endParaRPr lang="en-US" dirty="0"/>
        </a:p>
      </dgm:t>
    </dgm:pt>
    <dgm:pt modelId="{DEB326FD-1762-4E6C-8F91-2B4A628526C5}" type="parTrans" cxnId="{290C1FCF-1229-40C4-9DDF-ACBBE0E61786}">
      <dgm:prSet/>
      <dgm:spPr/>
      <dgm:t>
        <a:bodyPr/>
        <a:lstStyle/>
        <a:p>
          <a:endParaRPr lang="en-US"/>
        </a:p>
      </dgm:t>
    </dgm:pt>
    <dgm:pt modelId="{B6C3DAD5-63A3-48D4-95DB-2A6010596B80}" type="sibTrans" cxnId="{290C1FCF-1229-40C4-9DDF-ACBBE0E61786}">
      <dgm:prSet/>
      <dgm:spPr/>
      <dgm:t>
        <a:bodyPr/>
        <a:lstStyle/>
        <a:p>
          <a:endParaRPr lang="en-US"/>
        </a:p>
      </dgm:t>
    </dgm:pt>
    <dgm:pt modelId="{202CC308-CCA9-45F7-ABCE-C8635DD869A5}">
      <dgm:prSet/>
      <dgm:spPr/>
      <dgm:t>
        <a:bodyPr/>
        <a:lstStyle/>
        <a:p>
          <a:pPr rtl="0"/>
          <a:r>
            <a:rPr lang="en-US" smtClean="0"/>
            <a:t>Layout, Page and link</a:t>
          </a:r>
          <a:endParaRPr lang="en-US"/>
        </a:p>
      </dgm:t>
    </dgm:pt>
    <dgm:pt modelId="{30F0E0EE-4B11-450E-B80D-28DFFF2E6EFE}" type="parTrans" cxnId="{826B44C2-26D3-46A9-959B-0BA8A01276CC}">
      <dgm:prSet/>
      <dgm:spPr/>
      <dgm:t>
        <a:bodyPr/>
        <a:lstStyle/>
        <a:p>
          <a:endParaRPr lang="en-US"/>
        </a:p>
      </dgm:t>
    </dgm:pt>
    <dgm:pt modelId="{BB8E3F73-0621-4B51-8868-C49125380975}" type="sibTrans" cxnId="{826B44C2-26D3-46A9-959B-0BA8A01276CC}">
      <dgm:prSet/>
      <dgm:spPr/>
      <dgm:t>
        <a:bodyPr/>
        <a:lstStyle/>
        <a:p>
          <a:endParaRPr lang="en-US"/>
        </a:p>
      </dgm:t>
    </dgm:pt>
    <dgm:pt modelId="{D36109EB-A3FA-48EB-80F8-20A4E90B80C8}">
      <dgm:prSet/>
      <dgm:spPr/>
      <dgm:t>
        <a:bodyPr/>
        <a:lstStyle/>
        <a:p>
          <a:pPr rtl="0"/>
          <a:r>
            <a:rPr lang="en-US" smtClean="0"/>
            <a:t>For the page:</a:t>
          </a:r>
          <a:endParaRPr lang="en-US"/>
        </a:p>
      </dgm:t>
    </dgm:pt>
    <dgm:pt modelId="{1E0D1EF9-AF92-4BE0-BFDF-29BE517C8AD7}" type="parTrans" cxnId="{0E5F4990-5EF4-43A0-B767-AAACB86A82AC}">
      <dgm:prSet/>
      <dgm:spPr/>
      <dgm:t>
        <a:bodyPr/>
        <a:lstStyle/>
        <a:p>
          <a:endParaRPr lang="en-US"/>
        </a:p>
      </dgm:t>
    </dgm:pt>
    <dgm:pt modelId="{69851ABD-B3F2-4C15-AC82-19C7D34A1483}" type="sibTrans" cxnId="{0E5F4990-5EF4-43A0-B767-AAACB86A82AC}">
      <dgm:prSet/>
      <dgm:spPr/>
      <dgm:t>
        <a:bodyPr/>
        <a:lstStyle/>
        <a:p>
          <a:endParaRPr lang="en-US"/>
        </a:p>
      </dgm:t>
    </dgm:pt>
    <dgm:pt modelId="{482C821F-942A-452D-A71F-C5AB9C74955C}">
      <dgm:prSet/>
      <dgm:spPr/>
      <dgm:t>
        <a:bodyPr/>
        <a:lstStyle/>
        <a:p>
          <a:pPr rtl="0"/>
          <a:r>
            <a:rPr lang="en-US" smtClean="0"/>
            <a:t>Form, Index and Menu</a:t>
          </a:r>
          <a:endParaRPr lang="en-US"/>
        </a:p>
      </dgm:t>
    </dgm:pt>
    <dgm:pt modelId="{A620715D-F6FE-40A1-9930-9FA068A7EFF3}" type="parTrans" cxnId="{92A9D5A3-A831-4F0D-808E-417CF22DE371}">
      <dgm:prSet/>
      <dgm:spPr/>
      <dgm:t>
        <a:bodyPr/>
        <a:lstStyle/>
        <a:p>
          <a:endParaRPr lang="en-US"/>
        </a:p>
      </dgm:t>
    </dgm:pt>
    <dgm:pt modelId="{A26BC2C7-5EAC-42E1-8A1D-950F9627E669}" type="sibTrans" cxnId="{92A9D5A3-A831-4F0D-808E-417CF22DE371}">
      <dgm:prSet/>
      <dgm:spPr/>
      <dgm:t>
        <a:bodyPr/>
        <a:lstStyle/>
        <a:p>
          <a:endParaRPr lang="en-US"/>
        </a:p>
      </dgm:t>
    </dgm:pt>
    <dgm:pt modelId="{9AD3E06F-BC88-4652-97C1-60123B5FCE0B}" type="pres">
      <dgm:prSet presAssocID="{C5620588-17AC-4034-8F27-5243A982B121}" presName="Name0" presStyleCnt="0">
        <dgm:presLayoutVars>
          <dgm:chPref val="1"/>
          <dgm:dir/>
          <dgm:animOne val="branch"/>
          <dgm:animLvl val="lvl"/>
          <dgm:resizeHandles val="exact"/>
        </dgm:presLayoutVars>
      </dgm:prSet>
      <dgm:spPr/>
      <dgm:t>
        <a:bodyPr/>
        <a:lstStyle/>
        <a:p>
          <a:endParaRPr lang="en-US"/>
        </a:p>
      </dgm:t>
    </dgm:pt>
    <dgm:pt modelId="{5A7FF127-F5A7-4411-A252-32E0646CE1E1}" type="pres">
      <dgm:prSet presAssocID="{254B2149-B168-4A3B-B2C4-15821547F947}" presName="root1" presStyleCnt="0"/>
      <dgm:spPr/>
    </dgm:pt>
    <dgm:pt modelId="{0A083C69-FE22-4BC1-9C9C-6A940CD4A92A}" type="pres">
      <dgm:prSet presAssocID="{254B2149-B168-4A3B-B2C4-15821547F947}" presName="LevelOneTextNode" presStyleLbl="node0" presStyleIdx="0" presStyleCnt="1">
        <dgm:presLayoutVars>
          <dgm:chPref val="3"/>
        </dgm:presLayoutVars>
      </dgm:prSet>
      <dgm:spPr/>
      <dgm:t>
        <a:bodyPr/>
        <a:lstStyle/>
        <a:p>
          <a:endParaRPr lang="en-US"/>
        </a:p>
      </dgm:t>
    </dgm:pt>
    <dgm:pt modelId="{3C2E3A77-22B4-44AF-B482-ACA0153FAD8C}" type="pres">
      <dgm:prSet presAssocID="{254B2149-B168-4A3B-B2C4-15821547F947}" presName="level2hierChild" presStyleCnt="0"/>
      <dgm:spPr/>
    </dgm:pt>
    <dgm:pt modelId="{8E843155-0005-4D35-82A7-BBF750C71E44}" type="pres">
      <dgm:prSet presAssocID="{63D467C2-EBE5-4506-BDEB-35FB73783F59}" presName="conn2-1" presStyleLbl="parChTrans1D2" presStyleIdx="0" presStyleCnt="2"/>
      <dgm:spPr/>
      <dgm:t>
        <a:bodyPr/>
        <a:lstStyle/>
        <a:p>
          <a:endParaRPr lang="en-US"/>
        </a:p>
      </dgm:t>
    </dgm:pt>
    <dgm:pt modelId="{6A322C7F-CB78-4D06-9DE3-38A7685A5716}" type="pres">
      <dgm:prSet presAssocID="{63D467C2-EBE5-4506-BDEB-35FB73783F59}" presName="connTx" presStyleLbl="parChTrans1D2" presStyleIdx="0" presStyleCnt="2"/>
      <dgm:spPr/>
      <dgm:t>
        <a:bodyPr/>
        <a:lstStyle/>
        <a:p>
          <a:endParaRPr lang="en-US"/>
        </a:p>
      </dgm:t>
    </dgm:pt>
    <dgm:pt modelId="{DBCD8876-BF8A-4BAE-A239-3B86C57DA61A}" type="pres">
      <dgm:prSet presAssocID="{C83011C4-C7E2-4648-9430-6C79853EF0DC}" presName="root2" presStyleCnt="0"/>
      <dgm:spPr/>
    </dgm:pt>
    <dgm:pt modelId="{AFB687C0-71ED-477E-B3D7-A126204806A0}" type="pres">
      <dgm:prSet presAssocID="{C83011C4-C7E2-4648-9430-6C79853EF0DC}" presName="LevelTwoTextNode" presStyleLbl="node2" presStyleIdx="0" presStyleCnt="2">
        <dgm:presLayoutVars>
          <dgm:chPref val="3"/>
        </dgm:presLayoutVars>
      </dgm:prSet>
      <dgm:spPr/>
      <dgm:t>
        <a:bodyPr/>
        <a:lstStyle/>
        <a:p>
          <a:endParaRPr lang="en-US"/>
        </a:p>
      </dgm:t>
    </dgm:pt>
    <dgm:pt modelId="{E9ED1A03-5C91-4357-AEB2-4C10E07B18C3}" type="pres">
      <dgm:prSet presAssocID="{C83011C4-C7E2-4648-9430-6C79853EF0DC}" presName="level3hierChild" presStyleCnt="0"/>
      <dgm:spPr/>
    </dgm:pt>
    <dgm:pt modelId="{8A9343F8-F568-49CF-9280-10D01D74F20C}" type="pres">
      <dgm:prSet presAssocID="{DEB326FD-1762-4E6C-8F91-2B4A628526C5}" presName="conn2-1" presStyleLbl="parChTrans1D2" presStyleIdx="1" presStyleCnt="2"/>
      <dgm:spPr/>
      <dgm:t>
        <a:bodyPr/>
        <a:lstStyle/>
        <a:p>
          <a:endParaRPr lang="en-US"/>
        </a:p>
      </dgm:t>
    </dgm:pt>
    <dgm:pt modelId="{E38E861E-1BD4-4E74-B417-4FFF9860A3BA}" type="pres">
      <dgm:prSet presAssocID="{DEB326FD-1762-4E6C-8F91-2B4A628526C5}" presName="connTx" presStyleLbl="parChTrans1D2" presStyleIdx="1" presStyleCnt="2"/>
      <dgm:spPr/>
      <dgm:t>
        <a:bodyPr/>
        <a:lstStyle/>
        <a:p>
          <a:endParaRPr lang="en-US"/>
        </a:p>
      </dgm:t>
    </dgm:pt>
    <dgm:pt modelId="{A0317486-32C0-4104-9036-B2D02AE92508}" type="pres">
      <dgm:prSet presAssocID="{7E2E05B4-CA82-41B1-9BBA-86DCB1333526}" presName="root2" presStyleCnt="0"/>
      <dgm:spPr/>
    </dgm:pt>
    <dgm:pt modelId="{DF9582C0-B7E9-4A6C-BBEF-9FCAC88F2DF2}" type="pres">
      <dgm:prSet presAssocID="{7E2E05B4-CA82-41B1-9BBA-86DCB1333526}" presName="LevelTwoTextNode" presStyleLbl="node2" presStyleIdx="1" presStyleCnt="2">
        <dgm:presLayoutVars>
          <dgm:chPref val="3"/>
        </dgm:presLayoutVars>
      </dgm:prSet>
      <dgm:spPr/>
      <dgm:t>
        <a:bodyPr/>
        <a:lstStyle/>
        <a:p>
          <a:endParaRPr lang="en-US"/>
        </a:p>
      </dgm:t>
    </dgm:pt>
    <dgm:pt modelId="{8A3D1B5D-1FF7-4459-AAD1-A1EB76A0BA8D}" type="pres">
      <dgm:prSet presAssocID="{7E2E05B4-CA82-41B1-9BBA-86DCB1333526}" presName="level3hierChild" presStyleCnt="0"/>
      <dgm:spPr/>
    </dgm:pt>
    <dgm:pt modelId="{5C9315DD-7237-46EA-B615-1722D4DCEB32}" type="pres">
      <dgm:prSet presAssocID="{30F0E0EE-4B11-450E-B80D-28DFFF2E6EFE}" presName="conn2-1" presStyleLbl="parChTrans1D3" presStyleIdx="0" presStyleCnt="1"/>
      <dgm:spPr/>
      <dgm:t>
        <a:bodyPr/>
        <a:lstStyle/>
        <a:p>
          <a:endParaRPr lang="en-US"/>
        </a:p>
      </dgm:t>
    </dgm:pt>
    <dgm:pt modelId="{0CA4A5B9-7756-4232-8075-2608A04709D9}" type="pres">
      <dgm:prSet presAssocID="{30F0E0EE-4B11-450E-B80D-28DFFF2E6EFE}" presName="connTx" presStyleLbl="parChTrans1D3" presStyleIdx="0" presStyleCnt="1"/>
      <dgm:spPr/>
      <dgm:t>
        <a:bodyPr/>
        <a:lstStyle/>
        <a:p>
          <a:endParaRPr lang="en-US"/>
        </a:p>
      </dgm:t>
    </dgm:pt>
    <dgm:pt modelId="{A269ADFE-FB6F-42C7-B87E-21C87C300726}" type="pres">
      <dgm:prSet presAssocID="{202CC308-CCA9-45F7-ABCE-C8635DD869A5}" presName="root2" presStyleCnt="0"/>
      <dgm:spPr/>
    </dgm:pt>
    <dgm:pt modelId="{69A0FCFE-07B7-4786-BB07-B953987393DE}" type="pres">
      <dgm:prSet presAssocID="{202CC308-CCA9-45F7-ABCE-C8635DD869A5}" presName="LevelTwoTextNode" presStyleLbl="node3" presStyleIdx="0" presStyleCnt="1">
        <dgm:presLayoutVars>
          <dgm:chPref val="3"/>
        </dgm:presLayoutVars>
      </dgm:prSet>
      <dgm:spPr/>
      <dgm:t>
        <a:bodyPr/>
        <a:lstStyle/>
        <a:p>
          <a:endParaRPr lang="en-US"/>
        </a:p>
      </dgm:t>
    </dgm:pt>
    <dgm:pt modelId="{F5976661-BC17-4427-BA0F-8E725FE3B618}" type="pres">
      <dgm:prSet presAssocID="{202CC308-CCA9-45F7-ABCE-C8635DD869A5}" presName="level3hierChild" presStyleCnt="0"/>
      <dgm:spPr/>
    </dgm:pt>
    <dgm:pt modelId="{8295BB29-D751-4BC8-B784-638A0B2A521B}" type="pres">
      <dgm:prSet presAssocID="{1E0D1EF9-AF92-4BE0-BFDF-29BE517C8AD7}" presName="conn2-1" presStyleLbl="parChTrans1D4" presStyleIdx="0" presStyleCnt="2"/>
      <dgm:spPr/>
      <dgm:t>
        <a:bodyPr/>
        <a:lstStyle/>
        <a:p>
          <a:endParaRPr lang="en-US"/>
        </a:p>
      </dgm:t>
    </dgm:pt>
    <dgm:pt modelId="{2D527C7B-D67D-4D75-A918-7D3C865D2B5F}" type="pres">
      <dgm:prSet presAssocID="{1E0D1EF9-AF92-4BE0-BFDF-29BE517C8AD7}" presName="connTx" presStyleLbl="parChTrans1D4" presStyleIdx="0" presStyleCnt="2"/>
      <dgm:spPr/>
      <dgm:t>
        <a:bodyPr/>
        <a:lstStyle/>
        <a:p>
          <a:endParaRPr lang="en-US"/>
        </a:p>
      </dgm:t>
    </dgm:pt>
    <dgm:pt modelId="{B0828A89-F4DE-43E0-9F15-9EA4D4EB9880}" type="pres">
      <dgm:prSet presAssocID="{D36109EB-A3FA-48EB-80F8-20A4E90B80C8}" presName="root2" presStyleCnt="0"/>
      <dgm:spPr/>
    </dgm:pt>
    <dgm:pt modelId="{2E7C43C6-6AC2-467F-8BED-E60757C7F8A1}" type="pres">
      <dgm:prSet presAssocID="{D36109EB-A3FA-48EB-80F8-20A4E90B80C8}" presName="LevelTwoTextNode" presStyleLbl="node4" presStyleIdx="0" presStyleCnt="2">
        <dgm:presLayoutVars>
          <dgm:chPref val="3"/>
        </dgm:presLayoutVars>
      </dgm:prSet>
      <dgm:spPr/>
      <dgm:t>
        <a:bodyPr/>
        <a:lstStyle/>
        <a:p>
          <a:endParaRPr lang="en-US"/>
        </a:p>
      </dgm:t>
    </dgm:pt>
    <dgm:pt modelId="{495E1BBA-4E91-4796-BF70-46C54C8DC815}" type="pres">
      <dgm:prSet presAssocID="{D36109EB-A3FA-48EB-80F8-20A4E90B80C8}" presName="level3hierChild" presStyleCnt="0"/>
      <dgm:spPr/>
    </dgm:pt>
    <dgm:pt modelId="{598368CF-8950-4A9C-A697-A47B6CEB934D}" type="pres">
      <dgm:prSet presAssocID="{A620715D-F6FE-40A1-9930-9FA068A7EFF3}" presName="conn2-1" presStyleLbl="parChTrans1D4" presStyleIdx="1" presStyleCnt="2"/>
      <dgm:spPr/>
      <dgm:t>
        <a:bodyPr/>
        <a:lstStyle/>
        <a:p>
          <a:endParaRPr lang="en-US"/>
        </a:p>
      </dgm:t>
    </dgm:pt>
    <dgm:pt modelId="{CEEBFABB-A658-4411-A777-C67888A7F4DC}" type="pres">
      <dgm:prSet presAssocID="{A620715D-F6FE-40A1-9930-9FA068A7EFF3}" presName="connTx" presStyleLbl="parChTrans1D4" presStyleIdx="1" presStyleCnt="2"/>
      <dgm:spPr/>
      <dgm:t>
        <a:bodyPr/>
        <a:lstStyle/>
        <a:p>
          <a:endParaRPr lang="en-US"/>
        </a:p>
      </dgm:t>
    </dgm:pt>
    <dgm:pt modelId="{E7595208-0E3C-487C-B9F8-41655EFFBAF3}" type="pres">
      <dgm:prSet presAssocID="{482C821F-942A-452D-A71F-C5AB9C74955C}" presName="root2" presStyleCnt="0"/>
      <dgm:spPr/>
    </dgm:pt>
    <dgm:pt modelId="{E4E20D11-D9A2-478F-A2A8-07BF77286DFB}" type="pres">
      <dgm:prSet presAssocID="{482C821F-942A-452D-A71F-C5AB9C74955C}" presName="LevelTwoTextNode" presStyleLbl="node4" presStyleIdx="1" presStyleCnt="2">
        <dgm:presLayoutVars>
          <dgm:chPref val="3"/>
        </dgm:presLayoutVars>
      </dgm:prSet>
      <dgm:spPr/>
      <dgm:t>
        <a:bodyPr/>
        <a:lstStyle/>
        <a:p>
          <a:endParaRPr lang="en-US"/>
        </a:p>
      </dgm:t>
    </dgm:pt>
    <dgm:pt modelId="{A459CBD2-F533-4D78-8B6D-E2C853606F0D}" type="pres">
      <dgm:prSet presAssocID="{482C821F-942A-452D-A71F-C5AB9C74955C}" presName="level3hierChild" presStyleCnt="0"/>
      <dgm:spPr/>
    </dgm:pt>
  </dgm:ptLst>
  <dgm:cxnLst>
    <dgm:cxn modelId="{967D9238-9B7B-4B3E-AA55-BEFA3772B992}" srcId="{C5620588-17AC-4034-8F27-5243A982B121}" destId="{254B2149-B168-4A3B-B2C4-15821547F947}" srcOrd="0" destOrd="0" parTransId="{A1FCBA31-309D-4549-ABB1-520104EE966D}" sibTransId="{1DFECC98-012C-443E-95A5-2083F00E88C6}"/>
    <dgm:cxn modelId="{EA683520-2A14-42F7-9C09-321F7F6F5DE0}" type="presOf" srcId="{1E0D1EF9-AF92-4BE0-BFDF-29BE517C8AD7}" destId="{8295BB29-D751-4BC8-B784-638A0B2A521B}" srcOrd="0" destOrd="0" presId="urn:microsoft.com/office/officeart/2008/layout/HorizontalMultiLevelHierarchy"/>
    <dgm:cxn modelId="{B6A392DD-BD2A-4A63-A951-CA7B8713691B}" type="presOf" srcId="{30F0E0EE-4B11-450E-B80D-28DFFF2E6EFE}" destId="{0CA4A5B9-7756-4232-8075-2608A04709D9}" srcOrd="1" destOrd="0" presId="urn:microsoft.com/office/officeart/2008/layout/HorizontalMultiLevelHierarchy"/>
    <dgm:cxn modelId="{507C7031-1A9D-4BAD-A201-7A13107F6F65}" type="presOf" srcId="{DEB326FD-1762-4E6C-8F91-2B4A628526C5}" destId="{E38E861E-1BD4-4E74-B417-4FFF9860A3BA}" srcOrd="1" destOrd="0" presId="urn:microsoft.com/office/officeart/2008/layout/HorizontalMultiLevelHierarchy"/>
    <dgm:cxn modelId="{8CA05E97-5F84-44B5-9BFC-78094B186130}" srcId="{254B2149-B168-4A3B-B2C4-15821547F947}" destId="{C83011C4-C7E2-4648-9430-6C79853EF0DC}" srcOrd="0" destOrd="0" parTransId="{63D467C2-EBE5-4506-BDEB-35FB73783F59}" sibTransId="{F546E305-A6E4-45DC-993C-AA71E3BE3EFE}"/>
    <dgm:cxn modelId="{508498E9-1BFE-49C2-AF4C-0B62A724FC80}" type="presOf" srcId="{30F0E0EE-4B11-450E-B80D-28DFFF2E6EFE}" destId="{5C9315DD-7237-46EA-B615-1722D4DCEB32}" srcOrd="0" destOrd="0" presId="urn:microsoft.com/office/officeart/2008/layout/HorizontalMultiLevelHierarchy"/>
    <dgm:cxn modelId="{3B17D4C2-1739-405D-87C2-89A3CF668173}" type="presOf" srcId="{7E2E05B4-CA82-41B1-9BBA-86DCB1333526}" destId="{DF9582C0-B7E9-4A6C-BBEF-9FCAC88F2DF2}" srcOrd="0" destOrd="0" presId="urn:microsoft.com/office/officeart/2008/layout/HorizontalMultiLevelHierarchy"/>
    <dgm:cxn modelId="{00885366-7D31-48A1-8732-ED0301D1CD5B}" type="presOf" srcId="{D36109EB-A3FA-48EB-80F8-20A4E90B80C8}" destId="{2E7C43C6-6AC2-467F-8BED-E60757C7F8A1}" srcOrd="0" destOrd="0" presId="urn:microsoft.com/office/officeart/2008/layout/HorizontalMultiLevelHierarchy"/>
    <dgm:cxn modelId="{47ACD5E4-C03E-4A95-B2D1-D5100699202A}" type="presOf" srcId="{C83011C4-C7E2-4648-9430-6C79853EF0DC}" destId="{AFB687C0-71ED-477E-B3D7-A126204806A0}" srcOrd="0" destOrd="0" presId="urn:microsoft.com/office/officeart/2008/layout/HorizontalMultiLevelHierarchy"/>
    <dgm:cxn modelId="{C558855F-9DC0-4250-848E-126F7CC3C690}" type="presOf" srcId="{A620715D-F6FE-40A1-9930-9FA068A7EFF3}" destId="{598368CF-8950-4A9C-A697-A47B6CEB934D}" srcOrd="0" destOrd="0" presId="urn:microsoft.com/office/officeart/2008/layout/HorizontalMultiLevelHierarchy"/>
    <dgm:cxn modelId="{A20FAA74-3230-42EA-87AB-A6752FBC2940}" type="presOf" srcId="{254B2149-B168-4A3B-B2C4-15821547F947}" destId="{0A083C69-FE22-4BC1-9C9C-6A940CD4A92A}" srcOrd="0" destOrd="0" presId="urn:microsoft.com/office/officeart/2008/layout/HorizontalMultiLevelHierarchy"/>
    <dgm:cxn modelId="{826B44C2-26D3-46A9-959B-0BA8A01276CC}" srcId="{7E2E05B4-CA82-41B1-9BBA-86DCB1333526}" destId="{202CC308-CCA9-45F7-ABCE-C8635DD869A5}" srcOrd="0" destOrd="0" parTransId="{30F0E0EE-4B11-450E-B80D-28DFFF2E6EFE}" sibTransId="{BB8E3F73-0621-4B51-8868-C49125380975}"/>
    <dgm:cxn modelId="{0E5F4990-5EF4-43A0-B767-AAACB86A82AC}" srcId="{202CC308-CCA9-45F7-ABCE-C8635DD869A5}" destId="{D36109EB-A3FA-48EB-80F8-20A4E90B80C8}" srcOrd="0" destOrd="0" parTransId="{1E0D1EF9-AF92-4BE0-BFDF-29BE517C8AD7}" sibTransId="{69851ABD-B3F2-4C15-AC82-19C7D34A1483}"/>
    <dgm:cxn modelId="{290C1FCF-1229-40C4-9DDF-ACBBE0E61786}" srcId="{254B2149-B168-4A3B-B2C4-15821547F947}" destId="{7E2E05B4-CA82-41B1-9BBA-86DCB1333526}" srcOrd="1" destOrd="0" parTransId="{DEB326FD-1762-4E6C-8F91-2B4A628526C5}" sibTransId="{B6C3DAD5-63A3-48D4-95DB-2A6010596B80}"/>
    <dgm:cxn modelId="{92A9D5A3-A831-4F0D-808E-417CF22DE371}" srcId="{D36109EB-A3FA-48EB-80F8-20A4E90B80C8}" destId="{482C821F-942A-452D-A71F-C5AB9C74955C}" srcOrd="0" destOrd="0" parTransId="{A620715D-F6FE-40A1-9930-9FA068A7EFF3}" sibTransId="{A26BC2C7-5EAC-42E1-8A1D-950F9627E669}"/>
    <dgm:cxn modelId="{5292670D-01AD-48C9-A798-F2E3928E0FA3}" type="presOf" srcId="{63D467C2-EBE5-4506-BDEB-35FB73783F59}" destId="{6A322C7F-CB78-4D06-9DE3-38A7685A5716}" srcOrd="1" destOrd="0" presId="urn:microsoft.com/office/officeart/2008/layout/HorizontalMultiLevelHierarchy"/>
    <dgm:cxn modelId="{754CD237-4122-4DD1-973B-C77CCC1AA4A7}" type="presOf" srcId="{63D467C2-EBE5-4506-BDEB-35FB73783F59}" destId="{8E843155-0005-4D35-82A7-BBF750C71E44}" srcOrd="0" destOrd="0" presId="urn:microsoft.com/office/officeart/2008/layout/HorizontalMultiLevelHierarchy"/>
    <dgm:cxn modelId="{A0138ABD-CD35-48A3-A64D-4B2F8FF74E28}" type="presOf" srcId="{1E0D1EF9-AF92-4BE0-BFDF-29BE517C8AD7}" destId="{2D527C7B-D67D-4D75-A918-7D3C865D2B5F}" srcOrd="1" destOrd="0" presId="urn:microsoft.com/office/officeart/2008/layout/HorizontalMultiLevelHierarchy"/>
    <dgm:cxn modelId="{009D927D-5224-4D9D-A7CD-B238E8165FED}" type="presOf" srcId="{482C821F-942A-452D-A71F-C5AB9C74955C}" destId="{E4E20D11-D9A2-478F-A2A8-07BF77286DFB}" srcOrd="0" destOrd="0" presId="urn:microsoft.com/office/officeart/2008/layout/HorizontalMultiLevelHierarchy"/>
    <dgm:cxn modelId="{003855D6-B4A4-43E7-AB2C-4109B72D0901}" type="presOf" srcId="{DEB326FD-1762-4E6C-8F91-2B4A628526C5}" destId="{8A9343F8-F568-49CF-9280-10D01D74F20C}" srcOrd="0" destOrd="0" presId="urn:microsoft.com/office/officeart/2008/layout/HorizontalMultiLevelHierarchy"/>
    <dgm:cxn modelId="{3AFCE3F5-0BA4-4EBD-846B-763090389415}" type="presOf" srcId="{202CC308-CCA9-45F7-ABCE-C8635DD869A5}" destId="{69A0FCFE-07B7-4786-BB07-B953987393DE}" srcOrd="0" destOrd="0" presId="urn:microsoft.com/office/officeart/2008/layout/HorizontalMultiLevelHierarchy"/>
    <dgm:cxn modelId="{86056550-0C7E-4EA1-8D81-7525D5A8EE74}" type="presOf" srcId="{C5620588-17AC-4034-8F27-5243A982B121}" destId="{9AD3E06F-BC88-4652-97C1-60123B5FCE0B}" srcOrd="0" destOrd="0" presId="urn:microsoft.com/office/officeart/2008/layout/HorizontalMultiLevelHierarchy"/>
    <dgm:cxn modelId="{36F6414F-9AD3-469A-B442-FEC2A8AAFD3F}" type="presOf" srcId="{A620715D-F6FE-40A1-9930-9FA068A7EFF3}" destId="{CEEBFABB-A658-4411-A777-C67888A7F4DC}" srcOrd="1" destOrd="0" presId="urn:microsoft.com/office/officeart/2008/layout/HorizontalMultiLevelHierarchy"/>
    <dgm:cxn modelId="{610A7CD3-DE2A-446A-8BA7-4F63A521D852}" type="presParOf" srcId="{9AD3E06F-BC88-4652-97C1-60123B5FCE0B}" destId="{5A7FF127-F5A7-4411-A252-32E0646CE1E1}" srcOrd="0" destOrd="0" presId="urn:microsoft.com/office/officeart/2008/layout/HorizontalMultiLevelHierarchy"/>
    <dgm:cxn modelId="{CE34F00C-37F6-4555-B92E-BD273569EC67}" type="presParOf" srcId="{5A7FF127-F5A7-4411-A252-32E0646CE1E1}" destId="{0A083C69-FE22-4BC1-9C9C-6A940CD4A92A}" srcOrd="0" destOrd="0" presId="urn:microsoft.com/office/officeart/2008/layout/HorizontalMultiLevelHierarchy"/>
    <dgm:cxn modelId="{13C91721-B455-446C-A09B-0D994EC40D30}" type="presParOf" srcId="{5A7FF127-F5A7-4411-A252-32E0646CE1E1}" destId="{3C2E3A77-22B4-44AF-B482-ACA0153FAD8C}" srcOrd="1" destOrd="0" presId="urn:microsoft.com/office/officeart/2008/layout/HorizontalMultiLevelHierarchy"/>
    <dgm:cxn modelId="{7A246BDD-25F5-47BC-816E-7C9D00AA1091}" type="presParOf" srcId="{3C2E3A77-22B4-44AF-B482-ACA0153FAD8C}" destId="{8E843155-0005-4D35-82A7-BBF750C71E44}" srcOrd="0" destOrd="0" presId="urn:microsoft.com/office/officeart/2008/layout/HorizontalMultiLevelHierarchy"/>
    <dgm:cxn modelId="{33526F5B-1943-4BED-8BC3-8129D2C3F03F}" type="presParOf" srcId="{8E843155-0005-4D35-82A7-BBF750C71E44}" destId="{6A322C7F-CB78-4D06-9DE3-38A7685A5716}" srcOrd="0" destOrd="0" presId="urn:microsoft.com/office/officeart/2008/layout/HorizontalMultiLevelHierarchy"/>
    <dgm:cxn modelId="{BE030C1F-C96F-4F5D-9E50-8D337E052D98}" type="presParOf" srcId="{3C2E3A77-22B4-44AF-B482-ACA0153FAD8C}" destId="{DBCD8876-BF8A-4BAE-A239-3B86C57DA61A}" srcOrd="1" destOrd="0" presId="urn:microsoft.com/office/officeart/2008/layout/HorizontalMultiLevelHierarchy"/>
    <dgm:cxn modelId="{5283CCAE-C6BB-496D-AD18-D0488C7687BD}" type="presParOf" srcId="{DBCD8876-BF8A-4BAE-A239-3B86C57DA61A}" destId="{AFB687C0-71ED-477E-B3D7-A126204806A0}" srcOrd="0" destOrd="0" presId="urn:microsoft.com/office/officeart/2008/layout/HorizontalMultiLevelHierarchy"/>
    <dgm:cxn modelId="{BAFCDFDA-D346-44AE-BE93-7383CD89C5F2}" type="presParOf" srcId="{DBCD8876-BF8A-4BAE-A239-3B86C57DA61A}" destId="{E9ED1A03-5C91-4357-AEB2-4C10E07B18C3}" srcOrd="1" destOrd="0" presId="urn:microsoft.com/office/officeart/2008/layout/HorizontalMultiLevelHierarchy"/>
    <dgm:cxn modelId="{345B9316-D9D4-4B30-9BDB-A9BC68493483}" type="presParOf" srcId="{3C2E3A77-22B4-44AF-B482-ACA0153FAD8C}" destId="{8A9343F8-F568-49CF-9280-10D01D74F20C}" srcOrd="2" destOrd="0" presId="urn:microsoft.com/office/officeart/2008/layout/HorizontalMultiLevelHierarchy"/>
    <dgm:cxn modelId="{BAD52537-9A78-47ED-8582-9178442AA176}" type="presParOf" srcId="{8A9343F8-F568-49CF-9280-10D01D74F20C}" destId="{E38E861E-1BD4-4E74-B417-4FFF9860A3BA}" srcOrd="0" destOrd="0" presId="urn:microsoft.com/office/officeart/2008/layout/HorizontalMultiLevelHierarchy"/>
    <dgm:cxn modelId="{2A109A34-CC7A-4D3C-8CB5-A2F23C3620E5}" type="presParOf" srcId="{3C2E3A77-22B4-44AF-B482-ACA0153FAD8C}" destId="{A0317486-32C0-4104-9036-B2D02AE92508}" srcOrd="3" destOrd="0" presId="urn:microsoft.com/office/officeart/2008/layout/HorizontalMultiLevelHierarchy"/>
    <dgm:cxn modelId="{78F0C035-C66B-42BC-A5B6-6B459A614473}" type="presParOf" srcId="{A0317486-32C0-4104-9036-B2D02AE92508}" destId="{DF9582C0-B7E9-4A6C-BBEF-9FCAC88F2DF2}" srcOrd="0" destOrd="0" presId="urn:microsoft.com/office/officeart/2008/layout/HorizontalMultiLevelHierarchy"/>
    <dgm:cxn modelId="{9460DC78-8C84-4F54-82C1-3B6AA5C55893}" type="presParOf" srcId="{A0317486-32C0-4104-9036-B2D02AE92508}" destId="{8A3D1B5D-1FF7-4459-AAD1-A1EB76A0BA8D}" srcOrd="1" destOrd="0" presId="urn:microsoft.com/office/officeart/2008/layout/HorizontalMultiLevelHierarchy"/>
    <dgm:cxn modelId="{C0E27726-6394-4F1F-921D-6F126A73A156}" type="presParOf" srcId="{8A3D1B5D-1FF7-4459-AAD1-A1EB76A0BA8D}" destId="{5C9315DD-7237-46EA-B615-1722D4DCEB32}" srcOrd="0" destOrd="0" presId="urn:microsoft.com/office/officeart/2008/layout/HorizontalMultiLevelHierarchy"/>
    <dgm:cxn modelId="{B7FC63FF-B49C-4BC5-9E68-AA96587271C3}" type="presParOf" srcId="{5C9315DD-7237-46EA-B615-1722D4DCEB32}" destId="{0CA4A5B9-7756-4232-8075-2608A04709D9}" srcOrd="0" destOrd="0" presId="urn:microsoft.com/office/officeart/2008/layout/HorizontalMultiLevelHierarchy"/>
    <dgm:cxn modelId="{B25D7795-8E7C-4F80-A08A-B48EA9B98CB3}" type="presParOf" srcId="{8A3D1B5D-1FF7-4459-AAD1-A1EB76A0BA8D}" destId="{A269ADFE-FB6F-42C7-B87E-21C87C300726}" srcOrd="1" destOrd="0" presId="urn:microsoft.com/office/officeart/2008/layout/HorizontalMultiLevelHierarchy"/>
    <dgm:cxn modelId="{F63B7563-3FB6-49A4-9D82-70C7A39E2B27}" type="presParOf" srcId="{A269ADFE-FB6F-42C7-B87E-21C87C300726}" destId="{69A0FCFE-07B7-4786-BB07-B953987393DE}" srcOrd="0" destOrd="0" presId="urn:microsoft.com/office/officeart/2008/layout/HorizontalMultiLevelHierarchy"/>
    <dgm:cxn modelId="{C3C494E9-0B47-46E2-85AA-8B7685A7F1BB}" type="presParOf" srcId="{A269ADFE-FB6F-42C7-B87E-21C87C300726}" destId="{F5976661-BC17-4427-BA0F-8E725FE3B618}" srcOrd="1" destOrd="0" presId="urn:microsoft.com/office/officeart/2008/layout/HorizontalMultiLevelHierarchy"/>
    <dgm:cxn modelId="{EC63770B-5991-467E-883A-B78CB871F02C}" type="presParOf" srcId="{F5976661-BC17-4427-BA0F-8E725FE3B618}" destId="{8295BB29-D751-4BC8-B784-638A0B2A521B}" srcOrd="0" destOrd="0" presId="urn:microsoft.com/office/officeart/2008/layout/HorizontalMultiLevelHierarchy"/>
    <dgm:cxn modelId="{E5F103C8-D414-4652-BDBC-36FD4BDC9A64}" type="presParOf" srcId="{8295BB29-D751-4BC8-B784-638A0B2A521B}" destId="{2D527C7B-D67D-4D75-A918-7D3C865D2B5F}" srcOrd="0" destOrd="0" presId="urn:microsoft.com/office/officeart/2008/layout/HorizontalMultiLevelHierarchy"/>
    <dgm:cxn modelId="{2CC1E5A6-3EC2-446C-8B7F-65EC953ACF27}" type="presParOf" srcId="{F5976661-BC17-4427-BA0F-8E725FE3B618}" destId="{B0828A89-F4DE-43E0-9F15-9EA4D4EB9880}" srcOrd="1" destOrd="0" presId="urn:microsoft.com/office/officeart/2008/layout/HorizontalMultiLevelHierarchy"/>
    <dgm:cxn modelId="{5F45CFAB-182F-4160-A093-CE650B443B52}" type="presParOf" srcId="{B0828A89-F4DE-43E0-9F15-9EA4D4EB9880}" destId="{2E7C43C6-6AC2-467F-8BED-E60757C7F8A1}" srcOrd="0" destOrd="0" presId="urn:microsoft.com/office/officeart/2008/layout/HorizontalMultiLevelHierarchy"/>
    <dgm:cxn modelId="{51A25AA0-C143-45CB-9C1E-24D67AD39C6C}" type="presParOf" srcId="{B0828A89-F4DE-43E0-9F15-9EA4D4EB9880}" destId="{495E1BBA-4E91-4796-BF70-46C54C8DC815}" srcOrd="1" destOrd="0" presId="urn:microsoft.com/office/officeart/2008/layout/HorizontalMultiLevelHierarchy"/>
    <dgm:cxn modelId="{0CD64401-4EA9-420A-BE62-C8906D361A45}" type="presParOf" srcId="{495E1BBA-4E91-4796-BF70-46C54C8DC815}" destId="{598368CF-8950-4A9C-A697-A47B6CEB934D}" srcOrd="0" destOrd="0" presId="urn:microsoft.com/office/officeart/2008/layout/HorizontalMultiLevelHierarchy"/>
    <dgm:cxn modelId="{32699610-74AB-487D-8E8A-6B05E8430E08}" type="presParOf" srcId="{598368CF-8950-4A9C-A697-A47B6CEB934D}" destId="{CEEBFABB-A658-4411-A777-C67888A7F4DC}" srcOrd="0" destOrd="0" presId="urn:microsoft.com/office/officeart/2008/layout/HorizontalMultiLevelHierarchy"/>
    <dgm:cxn modelId="{D59964F4-E173-4C69-B326-4B8016A2CDBE}" type="presParOf" srcId="{495E1BBA-4E91-4796-BF70-46C54C8DC815}" destId="{E7595208-0E3C-487C-B9F8-41655EFFBAF3}" srcOrd="1" destOrd="0" presId="urn:microsoft.com/office/officeart/2008/layout/HorizontalMultiLevelHierarchy"/>
    <dgm:cxn modelId="{6DC15445-4FD0-426D-955E-6A96D178E6F6}" type="presParOf" srcId="{E7595208-0E3C-487C-B9F8-41655EFFBAF3}" destId="{E4E20D11-D9A2-478F-A2A8-07BF77286DFB}" srcOrd="0" destOrd="0" presId="urn:microsoft.com/office/officeart/2008/layout/HorizontalMultiLevelHierarchy"/>
    <dgm:cxn modelId="{DF5BA79D-F9CE-4D0B-B36C-05430F836DE1}" type="presParOf" srcId="{E7595208-0E3C-487C-B9F8-41655EFFBAF3}" destId="{A459CBD2-F533-4D78-8B6D-E2C853606F0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E66A021D-2A62-412A-A85E-15A9E9D9CD59}" type="doc">
      <dgm:prSet loTypeId="urn:microsoft.com/office/officeart/2005/8/layout/vList5" loCatId="list" qsTypeId="urn:microsoft.com/office/officeart/2005/8/quickstyle/3d1" qsCatId="3D" csTypeId="urn:microsoft.com/office/officeart/2005/8/colors/colorful5" csCatId="colorful" phldr="1"/>
      <dgm:spPr/>
      <dgm:t>
        <a:bodyPr/>
        <a:lstStyle/>
        <a:p>
          <a:endParaRPr lang="en-US"/>
        </a:p>
      </dgm:t>
    </dgm:pt>
    <dgm:pt modelId="{83867342-05B4-4DCB-A3A8-497507CF8F4F}">
      <dgm:prSet/>
      <dgm:spPr/>
      <dgm:t>
        <a:bodyPr/>
        <a:lstStyle/>
        <a:p>
          <a:pPr rtl="0"/>
          <a:r>
            <a:rPr lang="en-US" smtClean="0"/>
            <a:t>This methodology is divided into six sequential stages (or elements, according to John December), where each must be completed before the next stage can be started. The stages are as follows:</a:t>
          </a:r>
          <a:endParaRPr lang="en-US"/>
        </a:p>
      </dgm:t>
    </dgm:pt>
    <dgm:pt modelId="{0E91E9F8-75E4-494F-9090-6FC915E41B37}" type="parTrans" cxnId="{ED1B34A4-CBF9-4242-8A9E-EBA4A0E9CF9D}">
      <dgm:prSet/>
      <dgm:spPr/>
      <dgm:t>
        <a:bodyPr/>
        <a:lstStyle/>
        <a:p>
          <a:endParaRPr lang="en-US"/>
        </a:p>
      </dgm:t>
    </dgm:pt>
    <dgm:pt modelId="{B4783B4E-F16B-49D4-9D18-A86360589E32}" type="sibTrans" cxnId="{ED1B34A4-CBF9-4242-8A9E-EBA4A0E9CF9D}">
      <dgm:prSet/>
      <dgm:spPr/>
      <dgm:t>
        <a:bodyPr/>
        <a:lstStyle/>
        <a:p>
          <a:endParaRPr lang="en-US"/>
        </a:p>
      </dgm:t>
    </dgm:pt>
    <dgm:pt modelId="{9EA503F0-6EBF-4870-A32D-08EC5E6CE3F3}">
      <dgm:prSet/>
      <dgm:spPr/>
      <dgm:t>
        <a:bodyPr/>
        <a:lstStyle/>
        <a:p>
          <a:pPr rtl="0"/>
          <a:r>
            <a:rPr lang="en-US" b="1" dirty="0" smtClean="0"/>
            <a:t>Planning for the Audience and Purpose</a:t>
          </a:r>
          <a:endParaRPr lang="en-US" dirty="0"/>
        </a:p>
      </dgm:t>
    </dgm:pt>
    <dgm:pt modelId="{EC325B1C-710A-4A66-8BAC-1BB35DBA7803}" type="parTrans" cxnId="{586784B5-A3FE-4ED7-AE1B-6FE99AEDE71F}">
      <dgm:prSet/>
      <dgm:spPr/>
      <dgm:t>
        <a:bodyPr/>
        <a:lstStyle/>
        <a:p>
          <a:endParaRPr lang="en-US"/>
        </a:p>
      </dgm:t>
    </dgm:pt>
    <dgm:pt modelId="{6C6748BE-145A-499E-8AAE-1F481FD1D368}" type="sibTrans" cxnId="{586784B5-A3FE-4ED7-AE1B-6FE99AEDE71F}">
      <dgm:prSet/>
      <dgm:spPr/>
      <dgm:t>
        <a:bodyPr/>
        <a:lstStyle/>
        <a:p>
          <a:endParaRPr lang="en-US"/>
        </a:p>
      </dgm:t>
    </dgm:pt>
    <dgm:pt modelId="{38A2FE9F-E13C-4AFF-ADAB-C4A9B5589203}">
      <dgm:prSet/>
      <dgm:spPr/>
      <dgm:t>
        <a:bodyPr/>
        <a:lstStyle/>
        <a:p>
          <a:pPr rtl="0"/>
          <a:r>
            <a:rPr lang="en-US" b="1" smtClean="0"/>
            <a:t>Setting Objectives and Gathering Domain Information</a:t>
          </a:r>
          <a:endParaRPr lang="en-US"/>
        </a:p>
      </dgm:t>
    </dgm:pt>
    <dgm:pt modelId="{89474468-4D19-46F2-AB63-2327EDBB4304}" type="parTrans" cxnId="{60235B0F-15BF-4E1B-89C6-FD3B8FC5BACE}">
      <dgm:prSet/>
      <dgm:spPr/>
      <dgm:t>
        <a:bodyPr/>
        <a:lstStyle/>
        <a:p>
          <a:endParaRPr lang="en-US"/>
        </a:p>
      </dgm:t>
    </dgm:pt>
    <dgm:pt modelId="{5CA91CA9-1C06-485F-AEE9-AB7AD9B0DFA1}" type="sibTrans" cxnId="{60235B0F-15BF-4E1B-89C6-FD3B8FC5BACE}">
      <dgm:prSet/>
      <dgm:spPr/>
      <dgm:t>
        <a:bodyPr/>
        <a:lstStyle/>
        <a:p>
          <a:endParaRPr lang="en-US"/>
        </a:p>
      </dgm:t>
    </dgm:pt>
    <dgm:pt modelId="{3427E540-F28B-4528-A410-0F48B1042E7A}">
      <dgm:prSet/>
      <dgm:spPr/>
      <dgm:t>
        <a:bodyPr/>
        <a:lstStyle/>
        <a:p>
          <a:pPr rtl="0"/>
          <a:r>
            <a:rPr lang="en-US" b="1" smtClean="0"/>
            <a:t>Designing a Web</a:t>
          </a:r>
          <a:endParaRPr lang="en-US"/>
        </a:p>
      </dgm:t>
    </dgm:pt>
    <dgm:pt modelId="{596EF413-2B18-44C0-804D-34D01DDFD030}" type="parTrans" cxnId="{6C86690D-5942-46BB-BBC5-2B2524CC568C}">
      <dgm:prSet/>
      <dgm:spPr/>
      <dgm:t>
        <a:bodyPr/>
        <a:lstStyle/>
        <a:p>
          <a:endParaRPr lang="en-US"/>
        </a:p>
      </dgm:t>
    </dgm:pt>
    <dgm:pt modelId="{8298E7CA-2263-4781-AA26-F2388EB67F01}" type="sibTrans" cxnId="{6C86690D-5942-46BB-BBC5-2B2524CC568C}">
      <dgm:prSet/>
      <dgm:spPr/>
      <dgm:t>
        <a:bodyPr/>
        <a:lstStyle/>
        <a:p>
          <a:endParaRPr lang="en-US"/>
        </a:p>
      </dgm:t>
    </dgm:pt>
    <dgm:pt modelId="{9AC382EC-F932-4B8A-A369-CA126DE1AC25}">
      <dgm:prSet/>
      <dgm:spPr/>
      <dgm:t>
        <a:bodyPr/>
        <a:lstStyle/>
        <a:p>
          <a:pPr rtl="0"/>
          <a:r>
            <a:rPr lang="en-US" b="1" smtClean="0"/>
            <a:t>Implementing a Web</a:t>
          </a:r>
          <a:endParaRPr lang="en-US"/>
        </a:p>
      </dgm:t>
    </dgm:pt>
    <dgm:pt modelId="{0ED5B0CF-ECCD-4A9E-884F-4C3EB06CDE04}" type="parTrans" cxnId="{4B385F29-8B74-4E3A-80E6-58D1EB9D2F44}">
      <dgm:prSet/>
      <dgm:spPr/>
      <dgm:t>
        <a:bodyPr/>
        <a:lstStyle/>
        <a:p>
          <a:endParaRPr lang="en-US"/>
        </a:p>
      </dgm:t>
    </dgm:pt>
    <dgm:pt modelId="{A1F0EFE2-A4EF-4D8D-9D79-77FF9C61D8E7}" type="sibTrans" cxnId="{4B385F29-8B74-4E3A-80E6-58D1EB9D2F44}">
      <dgm:prSet/>
      <dgm:spPr/>
      <dgm:t>
        <a:bodyPr/>
        <a:lstStyle/>
        <a:p>
          <a:endParaRPr lang="en-US"/>
        </a:p>
      </dgm:t>
    </dgm:pt>
    <dgm:pt modelId="{66D7DB1A-A545-49A2-956F-74D295D007CA}">
      <dgm:prSet/>
      <dgm:spPr/>
      <dgm:t>
        <a:bodyPr/>
        <a:lstStyle/>
        <a:p>
          <a:pPr rtl="0"/>
          <a:r>
            <a:rPr lang="en-US" b="1" smtClean="0"/>
            <a:t>Analyzing a Web</a:t>
          </a:r>
          <a:endParaRPr lang="en-US"/>
        </a:p>
      </dgm:t>
    </dgm:pt>
    <dgm:pt modelId="{B4FBAF14-CAE8-472F-97C2-F02D4A241C5D}" type="parTrans" cxnId="{7849504C-DD5C-43C2-8F9E-5172114B4788}">
      <dgm:prSet/>
      <dgm:spPr/>
      <dgm:t>
        <a:bodyPr/>
        <a:lstStyle/>
        <a:p>
          <a:endParaRPr lang="en-US"/>
        </a:p>
      </dgm:t>
    </dgm:pt>
    <dgm:pt modelId="{CF62D3F5-F51D-4001-BDF5-6BCE8D716FFC}" type="sibTrans" cxnId="{7849504C-DD5C-43C2-8F9E-5172114B4788}">
      <dgm:prSet/>
      <dgm:spPr/>
      <dgm:t>
        <a:bodyPr/>
        <a:lstStyle/>
        <a:p>
          <a:endParaRPr lang="en-US"/>
        </a:p>
      </dgm:t>
    </dgm:pt>
    <dgm:pt modelId="{DD6E563F-2219-4AD6-B484-4C04D8D9399C}">
      <dgm:prSet/>
      <dgm:spPr/>
      <dgm:t>
        <a:bodyPr/>
        <a:lstStyle/>
        <a:p>
          <a:pPr rtl="0"/>
          <a:r>
            <a:rPr lang="en-US" b="1" smtClean="0"/>
            <a:t>The Web’s Release and Promotion and Ongoing Innovation</a:t>
          </a:r>
          <a:endParaRPr lang="en-US"/>
        </a:p>
      </dgm:t>
    </dgm:pt>
    <dgm:pt modelId="{45FAFA72-89B3-4403-817D-D06AD586F78A}" type="parTrans" cxnId="{059D11A4-3ABF-4CA6-BCAF-C44269B3CAB7}">
      <dgm:prSet/>
      <dgm:spPr/>
      <dgm:t>
        <a:bodyPr/>
        <a:lstStyle/>
        <a:p>
          <a:endParaRPr lang="en-US"/>
        </a:p>
      </dgm:t>
    </dgm:pt>
    <dgm:pt modelId="{20A47547-CA8F-46F2-B2C1-A4F034F43353}" type="sibTrans" cxnId="{059D11A4-3ABF-4CA6-BCAF-C44269B3CAB7}">
      <dgm:prSet/>
      <dgm:spPr/>
      <dgm:t>
        <a:bodyPr/>
        <a:lstStyle/>
        <a:p>
          <a:endParaRPr lang="en-US"/>
        </a:p>
      </dgm:t>
    </dgm:pt>
    <dgm:pt modelId="{567145BB-597D-4A1D-9876-4412979098AB}" type="pres">
      <dgm:prSet presAssocID="{E66A021D-2A62-412A-A85E-15A9E9D9CD59}" presName="Name0" presStyleCnt="0">
        <dgm:presLayoutVars>
          <dgm:dir/>
          <dgm:animLvl val="lvl"/>
          <dgm:resizeHandles val="exact"/>
        </dgm:presLayoutVars>
      </dgm:prSet>
      <dgm:spPr/>
      <dgm:t>
        <a:bodyPr/>
        <a:lstStyle/>
        <a:p>
          <a:endParaRPr lang="en-US"/>
        </a:p>
      </dgm:t>
    </dgm:pt>
    <dgm:pt modelId="{D9B8D4AA-D044-498D-8514-CFFFB4EE2C93}" type="pres">
      <dgm:prSet presAssocID="{83867342-05B4-4DCB-A3A8-497507CF8F4F}" presName="linNode" presStyleCnt="0"/>
      <dgm:spPr/>
    </dgm:pt>
    <dgm:pt modelId="{B87E23E8-A7A5-401D-92AD-BBFC0C09B1D1}" type="pres">
      <dgm:prSet presAssocID="{83867342-05B4-4DCB-A3A8-497507CF8F4F}" presName="parentText" presStyleLbl="node1" presStyleIdx="0" presStyleCnt="1">
        <dgm:presLayoutVars>
          <dgm:chMax val="1"/>
          <dgm:bulletEnabled val="1"/>
        </dgm:presLayoutVars>
      </dgm:prSet>
      <dgm:spPr/>
      <dgm:t>
        <a:bodyPr/>
        <a:lstStyle/>
        <a:p>
          <a:endParaRPr lang="en-US"/>
        </a:p>
      </dgm:t>
    </dgm:pt>
    <dgm:pt modelId="{03CEE4D9-728F-46E9-BC22-086E283C92A8}" type="pres">
      <dgm:prSet presAssocID="{83867342-05B4-4DCB-A3A8-497507CF8F4F}" presName="descendantText" presStyleLbl="alignAccFollowNode1" presStyleIdx="0" presStyleCnt="1" custScaleY="125000">
        <dgm:presLayoutVars>
          <dgm:bulletEnabled val="1"/>
        </dgm:presLayoutVars>
      </dgm:prSet>
      <dgm:spPr/>
      <dgm:t>
        <a:bodyPr/>
        <a:lstStyle/>
        <a:p>
          <a:endParaRPr lang="en-US"/>
        </a:p>
      </dgm:t>
    </dgm:pt>
  </dgm:ptLst>
  <dgm:cxnLst>
    <dgm:cxn modelId="{4B385F29-8B74-4E3A-80E6-58D1EB9D2F44}" srcId="{83867342-05B4-4DCB-A3A8-497507CF8F4F}" destId="{9AC382EC-F932-4B8A-A369-CA126DE1AC25}" srcOrd="3" destOrd="0" parTransId="{0ED5B0CF-ECCD-4A9E-884F-4C3EB06CDE04}" sibTransId="{A1F0EFE2-A4EF-4D8D-9D79-77FF9C61D8E7}"/>
    <dgm:cxn modelId="{35D9B5A7-2BC7-4AF5-B24F-CB6FD19A8C5B}" type="presOf" srcId="{E66A021D-2A62-412A-A85E-15A9E9D9CD59}" destId="{567145BB-597D-4A1D-9876-4412979098AB}" srcOrd="0" destOrd="0" presId="urn:microsoft.com/office/officeart/2005/8/layout/vList5"/>
    <dgm:cxn modelId="{60235B0F-15BF-4E1B-89C6-FD3B8FC5BACE}" srcId="{83867342-05B4-4DCB-A3A8-497507CF8F4F}" destId="{38A2FE9F-E13C-4AFF-ADAB-C4A9B5589203}" srcOrd="1" destOrd="0" parTransId="{89474468-4D19-46F2-AB63-2327EDBB4304}" sibTransId="{5CA91CA9-1C06-485F-AEE9-AB7AD9B0DFA1}"/>
    <dgm:cxn modelId="{FA5F82D6-3964-4F4E-97EA-C908E301D71B}" type="presOf" srcId="{DD6E563F-2219-4AD6-B484-4C04D8D9399C}" destId="{03CEE4D9-728F-46E9-BC22-086E283C92A8}" srcOrd="0" destOrd="5" presId="urn:microsoft.com/office/officeart/2005/8/layout/vList5"/>
    <dgm:cxn modelId="{7624008E-B0F4-4637-A3BD-8778E3E851A0}" type="presOf" srcId="{9AC382EC-F932-4B8A-A369-CA126DE1AC25}" destId="{03CEE4D9-728F-46E9-BC22-086E283C92A8}" srcOrd="0" destOrd="3" presId="urn:microsoft.com/office/officeart/2005/8/layout/vList5"/>
    <dgm:cxn modelId="{6C86690D-5942-46BB-BBC5-2B2524CC568C}" srcId="{83867342-05B4-4DCB-A3A8-497507CF8F4F}" destId="{3427E540-F28B-4528-A410-0F48B1042E7A}" srcOrd="2" destOrd="0" parTransId="{596EF413-2B18-44C0-804D-34D01DDFD030}" sibTransId="{8298E7CA-2263-4781-AA26-F2388EB67F01}"/>
    <dgm:cxn modelId="{46EA304E-23B3-4870-8E50-9EC9887A6D66}" type="presOf" srcId="{66D7DB1A-A545-49A2-956F-74D295D007CA}" destId="{03CEE4D9-728F-46E9-BC22-086E283C92A8}" srcOrd="0" destOrd="4" presId="urn:microsoft.com/office/officeart/2005/8/layout/vList5"/>
    <dgm:cxn modelId="{ED1B34A4-CBF9-4242-8A9E-EBA4A0E9CF9D}" srcId="{E66A021D-2A62-412A-A85E-15A9E9D9CD59}" destId="{83867342-05B4-4DCB-A3A8-497507CF8F4F}" srcOrd="0" destOrd="0" parTransId="{0E91E9F8-75E4-494F-9090-6FC915E41B37}" sibTransId="{B4783B4E-F16B-49D4-9D18-A86360589E32}"/>
    <dgm:cxn modelId="{AE72E37D-3881-4400-90AC-C8868A3CDB77}" type="presOf" srcId="{83867342-05B4-4DCB-A3A8-497507CF8F4F}" destId="{B87E23E8-A7A5-401D-92AD-BBFC0C09B1D1}" srcOrd="0" destOrd="0" presId="urn:microsoft.com/office/officeart/2005/8/layout/vList5"/>
    <dgm:cxn modelId="{7849504C-DD5C-43C2-8F9E-5172114B4788}" srcId="{83867342-05B4-4DCB-A3A8-497507CF8F4F}" destId="{66D7DB1A-A545-49A2-956F-74D295D007CA}" srcOrd="4" destOrd="0" parTransId="{B4FBAF14-CAE8-472F-97C2-F02D4A241C5D}" sibTransId="{CF62D3F5-F51D-4001-BDF5-6BCE8D716FFC}"/>
    <dgm:cxn modelId="{059D11A4-3ABF-4CA6-BCAF-C44269B3CAB7}" srcId="{83867342-05B4-4DCB-A3A8-497507CF8F4F}" destId="{DD6E563F-2219-4AD6-B484-4C04D8D9399C}" srcOrd="5" destOrd="0" parTransId="{45FAFA72-89B3-4403-817D-D06AD586F78A}" sibTransId="{20A47547-CA8F-46F2-B2C1-A4F034F43353}"/>
    <dgm:cxn modelId="{881C1664-384C-4D9C-88CA-F65875A83763}" type="presOf" srcId="{3427E540-F28B-4528-A410-0F48B1042E7A}" destId="{03CEE4D9-728F-46E9-BC22-086E283C92A8}" srcOrd="0" destOrd="2" presId="urn:microsoft.com/office/officeart/2005/8/layout/vList5"/>
    <dgm:cxn modelId="{9BD47E51-6FE7-453A-A0B1-CA69F140FCEB}" type="presOf" srcId="{38A2FE9F-E13C-4AFF-ADAB-C4A9B5589203}" destId="{03CEE4D9-728F-46E9-BC22-086E283C92A8}" srcOrd="0" destOrd="1" presId="urn:microsoft.com/office/officeart/2005/8/layout/vList5"/>
    <dgm:cxn modelId="{6FC4965B-99BF-4FF3-9BBA-0FF050C53680}" type="presOf" srcId="{9EA503F0-6EBF-4870-A32D-08EC5E6CE3F3}" destId="{03CEE4D9-728F-46E9-BC22-086E283C92A8}" srcOrd="0" destOrd="0" presId="urn:microsoft.com/office/officeart/2005/8/layout/vList5"/>
    <dgm:cxn modelId="{586784B5-A3FE-4ED7-AE1B-6FE99AEDE71F}" srcId="{83867342-05B4-4DCB-A3A8-497507CF8F4F}" destId="{9EA503F0-6EBF-4870-A32D-08EC5E6CE3F3}" srcOrd="0" destOrd="0" parTransId="{EC325B1C-710A-4A66-8BAC-1BB35DBA7803}" sibTransId="{6C6748BE-145A-499E-8AAE-1F481FD1D368}"/>
    <dgm:cxn modelId="{F816C94B-F661-4355-B34B-EE8BD35238E3}" type="presParOf" srcId="{567145BB-597D-4A1D-9876-4412979098AB}" destId="{D9B8D4AA-D044-498D-8514-CFFFB4EE2C93}" srcOrd="0" destOrd="0" presId="urn:microsoft.com/office/officeart/2005/8/layout/vList5"/>
    <dgm:cxn modelId="{AB841BCB-357A-4B5E-AC83-5204D4BE32E2}" type="presParOf" srcId="{D9B8D4AA-D044-498D-8514-CFFFB4EE2C93}" destId="{B87E23E8-A7A5-401D-92AD-BBFC0C09B1D1}" srcOrd="0" destOrd="0" presId="urn:microsoft.com/office/officeart/2005/8/layout/vList5"/>
    <dgm:cxn modelId="{15802980-C1A6-4FC9-AF15-08BEB99C0D92}" type="presParOf" srcId="{D9B8D4AA-D044-498D-8514-CFFFB4EE2C93}" destId="{03CEE4D9-728F-46E9-BC22-086E283C92A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A8309DB-B010-4237-809A-5F9EB47A0D59}" type="doc">
      <dgm:prSet loTypeId="urn:microsoft.com/office/officeart/2005/8/layout/target1" loCatId="relationship" qsTypeId="urn:microsoft.com/office/officeart/2005/8/quickstyle/3d1" qsCatId="3D" csTypeId="urn:microsoft.com/office/officeart/2005/8/colors/colorful3" csCatId="colorful" phldr="1"/>
      <dgm:spPr/>
      <dgm:t>
        <a:bodyPr/>
        <a:lstStyle/>
        <a:p>
          <a:endParaRPr lang="en-US"/>
        </a:p>
      </dgm:t>
    </dgm:pt>
    <dgm:pt modelId="{3B4E325F-4A9D-40EE-9AAE-2DA02B6CAB71}">
      <dgm:prSet/>
      <dgm:spPr/>
      <dgm:t>
        <a:bodyPr/>
        <a:lstStyle/>
        <a:p>
          <a:pPr rtl="0"/>
          <a:r>
            <a:rPr lang="en-US" dirty="0" smtClean="0"/>
            <a:t>This methodology consists of the following stages: User Modeling, Conceptual Design, Implementation Design and the actual Implementation.</a:t>
          </a:r>
          <a:endParaRPr lang="en-US" dirty="0"/>
        </a:p>
      </dgm:t>
    </dgm:pt>
    <dgm:pt modelId="{C5A4517F-2544-49DB-9561-6F09E42837A8}" type="parTrans" cxnId="{B19DB029-2DC7-43CF-A290-9DD43BB58D42}">
      <dgm:prSet/>
      <dgm:spPr/>
      <dgm:t>
        <a:bodyPr/>
        <a:lstStyle/>
        <a:p>
          <a:endParaRPr lang="en-US"/>
        </a:p>
      </dgm:t>
    </dgm:pt>
    <dgm:pt modelId="{7525F6C6-4908-497A-98DE-8E4D6801D8D4}" type="sibTrans" cxnId="{B19DB029-2DC7-43CF-A290-9DD43BB58D42}">
      <dgm:prSet/>
      <dgm:spPr/>
      <dgm:t>
        <a:bodyPr/>
        <a:lstStyle/>
        <a:p>
          <a:endParaRPr lang="en-US"/>
        </a:p>
      </dgm:t>
    </dgm:pt>
    <dgm:pt modelId="{B0B0C818-D483-442F-BD23-B32F4ECE4D87}">
      <dgm:prSet/>
      <dgm:spPr/>
      <dgm:t>
        <a:bodyPr/>
        <a:lstStyle/>
        <a:p>
          <a:pPr rtl="0"/>
          <a:r>
            <a:rPr lang="en-US" b="1" smtClean="0"/>
            <a:t>User Modeling:</a:t>
          </a:r>
          <a:endParaRPr lang="en-US"/>
        </a:p>
      </dgm:t>
    </dgm:pt>
    <dgm:pt modelId="{4587E0DB-17AD-4365-B50A-625597743A3B}" type="parTrans" cxnId="{53FB3FF4-4BB4-4BA3-A5BD-B2762607CC98}">
      <dgm:prSet/>
      <dgm:spPr/>
      <dgm:t>
        <a:bodyPr/>
        <a:lstStyle/>
        <a:p>
          <a:endParaRPr lang="en-US"/>
        </a:p>
      </dgm:t>
    </dgm:pt>
    <dgm:pt modelId="{C1F73D40-4F19-491D-BAC4-4EFEF5758609}" type="sibTrans" cxnId="{53FB3FF4-4BB4-4BA3-A5BD-B2762607CC98}">
      <dgm:prSet/>
      <dgm:spPr/>
      <dgm:t>
        <a:bodyPr/>
        <a:lstStyle/>
        <a:p>
          <a:endParaRPr lang="en-US"/>
        </a:p>
      </dgm:t>
    </dgm:pt>
    <dgm:pt modelId="{E1E847A6-22D1-46DF-962B-31325210422B}">
      <dgm:prSet/>
      <dgm:spPr/>
      <dgm:t>
        <a:bodyPr/>
        <a:lstStyle/>
        <a:p>
          <a:pPr rtl="0"/>
          <a:r>
            <a:rPr lang="en-US" b="1" smtClean="0"/>
            <a:t>User Conceptual Design</a:t>
          </a:r>
          <a:endParaRPr lang="en-US"/>
        </a:p>
      </dgm:t>
    </dgm:pt>
    <dgm:pt modelId="{6C0DEFD6-585A-4D17-BF1D-143207A6E6D2}" type="parTrans" cxnId="{2D0C00B7-4236-4D8A-9ACE-A0E10AC5F7A9}">
      <dgm:prSet/>
      <dgm:spPr/>
      <dgm:t>
        <a:bodyPr/>
        <a:lstStyle/>
        <a:p>
          <a:endParaRPr lang="en-US"/>
        </a:p>
      </dgm:t>
    </dgm:pt>
    <dgm:pt modelId="{2185EB2E-A191-46A3-A722-ED93FB389041}" type="sibTrans" cxnId="{2D0C00B7-4236-4D8A-9ACE-A0E10AC5F7A9}">
      <dgm:prSet/>
      <dgm:spPr/>
      <dgm:t>
        <a:bodyPr/>
        <a:lstStyle/>
        <a:p>
          <a:endParaRPr lang="en-US"/>
        </a:p>
      </dgm:t>
    </dgm:pt>
    <dgm:pt modelId="{94FB9D85-ACA9-447A-AA8B-7E8E45C43F7B}">
      <dgm:prSet/>
      <dgm:spPr/>
      <dgm:t>
        <a:bodyPr/>
        <a:lstStyle/>
        <a:p>
          <a:pPr rtl="0"/>
          <a:r>
            <a:rPr lang="en-US" b="1" smtClean="0"/>
            <a:t>The Implementation Design</a:t>
          </a:r>
          <a:endParaRPr lang="en-US"/>
        </a:p>
      </dgm:t>
    </dgm:pt>
    <dgm:pt modelId="{15364AF6-6D0C-4B52-B734-C91BA311A394}" type="parTrans" cxnId="{BF1756A1-3E51-4A75-BC0D-7EA883A6AA6C}">
      <dgm:prSet/>
      <dgm:spPr/>
      <dgm:t>
        <a:bodyPr/>
        <a:lstStyle/>
        <a:p>
          <a:endParaRPr lang="en-US"/>
        </a:p>
      </dgm:t>
    </dgm:pt>
    <dgm:pt modelId="{1D8F3886-B9AE-4B69-8C54-BAA55B26B143}" type="sibTrans" cxnId="{BF1756A1-3E51-4A75-BC0D-7EA883A6AA6C}">
      <dgm:prSet/>
      <dgm:spPr/>
      <dgm:t>
        <a:bodyPr/>
        <a:lstStyle/>
        <a:p>
          <a:endParaRPr lang="en-US"/>
        </a:p>
      </dgm:t>
    </dgm:pt>
    <dgm:pt modelId="{6022E49B-D25E-4FA9-B602-4E246FF233CB}">
      <dgm:prSet/>
      <dgm:spPr/>
      <dgm:t>
        <a:bodyPr/>
        <a:lstStyle/>
        <a:p>
          <a:pPr rtl="0"/>
          <a:r>
            <a:rPr lang="en-US" b="1" smtClean="0"/>
            <a:t>The Implementation</a:t>
          </a:r>
          <a:endParaRPr lang="en-US"/>
        </a:p>
      </dgm:t>
    </dgm:pt>
    <dgm:pt modelId="{28BB0539-8F22-4310-9F56-340324389015}" type="parTrans" cxnId="{1EA2D28B-0943-4425-8118-693A8985B2F1}">
      <dgm:prSet/>
      <dgm:spPr/>
      <dgm:t>
        <a:bodyPr/>
        <a:lstStyle/>
        <a:p>
          <a:endParaRPr lang="en-US"/>
        </a:p>
      </dgm:t>
    </dgm:pt>
    <dgm:pt modelId="{3B613798-ED3D-4F5F-8E96-C1944B7BF5FB}" type="sibTrans" cxnId="{1EA2D28B-0943-4425-8118-693A8985B2F1}">
      <dgm:prSet/>
      <dgm:spPr/>
      <dgm:t>
        <a:bodyPr/>
        <a:lstStyle/>
        <a:p>
          <a:endParaRPr lang="en-US"/>
        </a:p>
      </dgm:t>
    </dgm:pt>
    <dgm:pt modelId="{ADCE043B-9EC8-4CA0-9466-BFB252C760DA}" type="pres">
      <dgm:prSet presAssocID="{CA8309DB-B010-4237-809A-5F9EB47A0D59}" presName="composite" presStyleCnt="0">
        <dgm:presLayoutVars>
          <dgm:chMax val="5"/>
          <dgm:dir/>
          <dgm:resizeHandles val="exact"/>
        </dgm:presLayoutVars>
      </dgm:prSet>
      <dgm:spPr/>
      <dgm:t>
        <a:bodyPr/>
        <a:lstStyle/>
        <a:p>
          <a:endParaRPr lang="en-US"/>
        </a:p>
      </dgm:t>
    </dgm:pt>
    <dgm:pt modelId="{67438171-9C38-4F9E-A4E6-C39630398B16}" type="pres">
      <dgm:prSet presAssocID="{3B4E325F-4A9D-40EE-9AAE-2DA02B6CAB71}" presName="circle1" presStyleLbl="lnNode1" presStyleIdx="0" presStyleCnt="1" custLinFactNeighborX="-6063" custLinFactNeighborY="-8897"/>
      <dgm:spPr/>
    </dgm:pt>
    <dgm:pt modelId="{4F15D248-66EC-48E4-9DBB-6496601F9D86}" type="pres">
      <dgm:prSet presAssocID="{3B4E325F-4A9D-40EE-9AAE-2DA02B6CAB71}" presName="text1" presStyleLbl="revTx" presStyleIdx="0" presStyleCnt="1" custScaleX="182448" custScaleY="260428" custLinFactNeighborX="24868" custLinFactNeighborY="72676">
        <dgm:presLayoutVars>
          <dgm:bulletEnabled val="1"/>
        </dgm:presLayoutVars>
      </dgm:prSet>
      <dgm:spPr/>
      <dgm:t>
        <a:bodyPr/>
        <a:lstStyle/>
        <a:p>
          <a:endParaRPr lang="en-US"/>
        </a:p>
      </dgm:t>
    </dgm:pt>
    <dgm:pt modelId="{BC7085DB-13BF-4FC9-BE83-48EC94762A16}" type="pres">
      <dgm:prSet presAssocID="{3B4E325F-4A9D-40EE-9AAE-2DA02B6CAB71}" presName="line1" presStyleLbl="callout" presStyleIdx="0" presStyleCnt="2"/>
      <dgm:spPr/>
    </dgm:pt>
    <dgm:pt modelId="{5595BDBA-177F-4683-80C4-55726E59E45A}" type="pres">
      <dgm:prSet presAssocID="{3B4E325F-4A9D-40EE-9AAE-2DA02B6CAB71}" presName="d1" presStyleLbl="callout" presStyleIdx="1" presStyleCnt="2"/>
      <dgm:spPr/>
    </dgm:pt>
  </dgm:ptLst>
  <dgm:cxnLst>
    <dgm:cxn modelId="{2D0C00B7-4236-4D8A-9ACE-A0E10AC5F7A9}" srcId="{3B4E325F-4A9D-40EE-9AAE-2DA02B6CAB71}" destId="{E1E847A6-22D1-46DF-962B-31325210422B}" srcOrd="1" destOrd="0" parTransId="{6C0DEFD6-585A-4D17-BF1D-143207A6E6D2}" sibTransId="{2185EB2E-A191-46A3-A722-ED93FB389041}"/>
    <dgm:cxn modelId="{4477EF1F-5C90-4599-9FE0-39776CC4478A}" type="presOf" srcId="{E1E847A6-22D1-46DF-962B-31325210422B}" destId="{4F15D248-66EC-48E4-9DBB-6496601F9D86}" srcOrd="0" destOrd="2" presId="urn:microsoft.com/office/officeart/2005/8/layout/target1"/>
    <dgm:cxn modelId="{3EBC7E03-8568-4603-AD12-98565D20AAFD}" type="presOf" srcId="{94FB9D85-ACA9-447A-AA8B-7E8E45C43F7B}" destId="{4F15D248-66EC-48E4-9DBB-6496601F9D86}" srcOrd="0" destOrd="3" presId="urn:microsoft.com/office/officeart/2005/8/layout/target1"/>
    <dgm:cxn modelId="{495842CC-D42C-4396-9633-8CD65C4198C3}" type="presOf" srcId="{CA8309DB-B010-4237-809A-5F9EB47A0D59}" destId="{ADCE043B-9EC8-4CA0-9466-BFB252C760DA}" srcOrd="0" destOrd="0" presId="urn:microsoft.com/office/officeart/2005/8/layout/target1"/>
    <dgm:cxn modelId="{BF1756A1-3E51-4A75-BC0D-7EA883A6AA6C}" srcId="{3B4E325F-4A9D-40EE-9AAE-2DA02B6CAB71}" destId="{94FB9D85-ACA9-447A-AA8B-7E8E45C43F7B}" srcOrd="2" destOrd="0" parTransId="{15364AF6-6D0C-4B52-B734-C91BA311A394}" sibTransId="{1D8F3886-B9AE-4B69-8C54-BAA55B26B143}"/>
    <dgm:cxn modelId="{76470E92-6363-40BA-9FDF-CC88E356D3E9}" type="presOf" srcId="{B0B0C818-D483-442F-BD23-B32F4ECE4D87}" destId="{4F15D248-66EC-48E4-9DBB-6496601F9D86}" srcOrd="0" destOrd="1" presId="urn:microsoft.com/office/officeart/2005/8/layout/target1"/>
    <dgm:cxn modelId="{B19DB029-2DC7-43CF-A290-9DD43BB58D42}" srcId="{CA8309DB-B010-4237-809A-5F9EB47A0D59}" destId="{3B4E325F-4A9D-40EE-9AAE-2DA02B6CAB71}" srcOrd="0" destOrd="0" parTransId="{C5A4517F-2544-49DB-9561-6F09E42837A8}" sibTransId="{7525F6C6-4908-497A-98DE-8E4D6801D8D4}"/>
    <dgm:cxn modelId="{53FB3FF4-4BB4-4BA3-A5BD-B2762607CC98}" srcId="{3B4E325F-4A9D-40EE-9AAE-2DA02B6CAB71}" destId="{B0B0C818-D483-442F-BD23-B32F4ECE4D87}" srcOrd="0" destOrd="0" parTransId="{4587E0DB-17AD-4365-B50A-625597743A3B}" sibTransId="{C1F73D40-4F19-491D-BAC4-4EFEF5758609}"/>
    <dgm:cxn modelId="{FD34B53C-E221-405F-A2CE-72313FC63A39}" type="presOf" srcId="{3B4E325F-4A9D-40EE-9AAE-2DA02B6CAB71}" destId="{4F15D248-66EC-48E4-9DBB-6496601F9D86}" srcOrd="0" destOrd="0" presId="urn:microsoft.com/office/officeart/2005/8/layout/target1"/>
    <dgm:cxn modelId="{1AA87D7F-9116-4A85-86F9-DE4901D6C6E4}" type="presOf" srcId="{6022E49B-D25E-4FA9-B602-4E246FF233CB}" destId="{4F15D248-66EC-48E4-9DBB-6496601F9D86}" srcOrd="0" destOrd="4" presId="urn:microsoft.com/office/officeart/2005/8/layout/target1"/>
    <dgm:cxn modelId="{1EA2D28B-0943-4425-8118-693A8985B2F1}" srcId="{3B4E325F-4A9D-40EE-9AAE-2DA02B6CAB71}" destId="{6022E49B-D25E-4FA9-B602-4E246FF233CB}" srcOrd="3" destOrd="0" parTransId="{28BB0539-8F22-4310-9F56-340324389015}" sibTransId="{3B613798-ED3D-4F5F-8E96-C1944B7BF5FB}"/>
    <dgm:cxn modelId="{EA4702D6-91B5-48C1-B6E2-44D5E870E0F3}" type="presParOf" srcId="{ADCE043B-9EC8-4CA0-9466-BFB252C760DA}" destId="{67438171-9C38-4F9E-A4E6-C39630398B16}" srcOrd="0" destOrd="0" presId="urn:microsoft.com/office/officeart/2005/8/layout/target1"/>
    <dgm:cxn modelId="{8C9BC416-0DAF-4D35-ADB1-C86D9E21BEDC}" type="presParOf" srcId="{ADCE043B-9EC8-4CA0-9466-BFB252C760DA}" destId="{4F15D248-66EC-48E4-9DBB-6496601F9D86}" srcOrd="1" destOrd="0" presId="urn:microsoft.com/office/officeart/2005/8/layout/target1"/>
    <dgm:cxn modelId="{18788A7C-A9F9-4195-AF33-E4D70F0E0247}" type="presParOf" srcId="{ADCE043B-9EC8-4CA0-9466-BFB252C760DA}" destId="{BC7085DB-13BF-4FC9-BE83-48EC94762A16}" srcOrd="2" destOrd="0" presId="urn:microsoft.com/office/officeart/2005/8/layout/target1"/>
    <dgm:cxn modelId="{944F83CB-D1DB-4887-B767-09AFAEAF448C}" type="presParOf" srcId="{ADCE043B-9EC8-4CA0-9466-BFB252C760DA}" destId="{5595BDBA-177F-4683-80C4-55726E59E45A}" srcOrd="3"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9672CAC-4329-4192-BB3E-B15A6B42B629}" type="doc">
      <dgm:prSet loTypeId="urn:microsoft.com/office/officeart/2005/8/layout/chevron2" loCatId="process" qsTypeId="urn:microsoft.com/office/officeart/2005/8/quickstyle/3d1" qsCatId="3D" csTypeId="urn:microsoft.com/office/officeart/2005/8/colors/colorful2" csCatId="colorful" phldr="1"/>
      <dgm:spPr/>
      <dgm:t>
        <a:bodyPr/>
        <a:lstStyle/>
        <a:p>
          <a:endParaRPr lang="en-US"/>
        </a:p>
      </dgm:t>
    </dgm:pt>
    <dgm:pt modelId="{C8936A6F-153D-4C4D-855D-D64CB71E4A0A}">
      <dgm:prSet/>
      <dgm:spPr/>
      <dgm:t>
        <a:bodyPr/>
        <a:lstStyle/>
        <a:p>
          <a:pPr rtl="0"/>
          <a:r>
            <a:rPr lang="en-US" smtClean="0"/>
            <a:t>The E-Marketing plan is divided into seven steps: </a:t>
          </a:r>
          <a:endParaRPr lang="en-US"/>
        </a:p>
      </dgm:t>
    </dgm:pt>
    <dgm:pt modelId="{0E3C02F4-8532-47A4-9130-1271520864A7}" type="parTrans" cxnId="{66D7854D-266D-41C1-AE1E-0D24A058BE5B}">
      <dgm:prSet/>
      <dgm:spPr/>
      <dgm:t>
        <a:bodyPr/>
        <a:lstStyle/>
        <a:p>
          <a:endParaRPr lang="en-US"/>
        </a:p>
      </dgm:t>
    </dgm:pt>
    <dgm:pt modelId="{D9A83D37-35D8-4505-BB4D-5BE94CF1AC82}" type="sibTrans" cxnId="{66D7854D-266D-41C1-AE1E-0D24A058BE5B}">
      <dgm:prSet/>
      <dgm:spPr/>
      <dgm:t>
        <a:bodyPr/>
        <a:lstStyle/>
        <a:p>
          <a:endParaRPr lang="en-US"/>
        </a:p>
      </dgm:t>
    </dgm:pt>
    <dgm:pt modelId="{0ECF6CF9-2754-42A4-8A87-F08C62265B4D}">
      <dgm:prSet/>
      <dgm:spPr/>
      <dgm:t>
        <a:bodyPr/>
        <a:lstStyle/>
        <a:p>
          <a:pPr rtl="0"/>
          <a:r>
            <a:rPr lang="en-US" b="1" smtClean="0"/>
            <a:t>Situation Analysis</a:t>
          </a:r>
          <a:endParaRPr lang="en-US"/>
        </a:p>
      </dgm:t>
    </dgm:pt>
    <dgm:pt modelId="{DF416FD6-FD94-4153-AD11-44CD8BEDC060}" type="parTrans" cxnId="{C9500652-3744-4428-A643-7BD5D02B26AE}">
      <dgm:prSet/>
      <dgm:spPr/>
      <dgm:t>
        <a:bodyPr/>
        <a:lstStyle/>
        <a:p>
          <a:endParaRPr lang="en-US"/>
        </a:p>
      </dgm:t>
    </dgm:pt>
    <dgm:pt modelId="{270DF888-D1AA-458A-B698-FE264D008550}" type="sibTrans" cxnId="{C9500652-3744-4428-A643-7BD5D02B26AE}">
      <dgm:prSet/>
      <dgm:spPr/>
      <dgm:t>
        <a:bodyPr/>
        <a:lstStyle/>
        <a:p>
          <a:endParaRPr lang="en-US"/>
        </a:p>
      </dgm:t>
    </dgm:pt>
    <dgm:pt modelId="{FBAB617B-CCA3-44DF-914D-6096F3960E2D}">
      <dgm:prSet/>
      <dgm:spPr/>
      <dgm:t>
        <a:bodyPr/>
        <a:lstStyle/>
        <a:p>
          <a:pPr rtl="0"/>
          <a:r>
            <a:rPr lang="en-US" b="1" smtClean="0"/>
            <a:t>E-Marketing Strategic Planning</a:t>
          </a:r>
          <a:endParaRPr lang="en-US"/>
        </a:p>
      </dgm:t>
    </dgm:pt>
    <dgm:pt modelId="{0019AF95-17AB-41D9-8136-C4C73A301B88}" type="parTrans" cxnId="{72E9FE7B-1AD0-42E4-953B-36673DE8FAA7}">
      <dgm:prSet/>
      <dgm:spPr/>
      <dgm:t>
        <a:bodyPr/>
        <a:lstStyle/>
        <a:p>
          <a:endParaRPr lang="en-US"/>
        </a:p>
      </dgm:t>
    </dgm:pt>
    <dgm:pt modelId="{0698625B-DB07-45C0-95A4-0D6956B968C6}" type="sibTrans" cxnId="{72E9FE7B-1AD0-42E4-953B-36673DE8FAA7}">
      <dgm:prSet/>
      <dgm:spPr/>
      <dgm:t>
        <a:bodyPr/>
        <a:lstStyle/>
        <a:p>
          <a:endParaRPr lang="en-US"/>
        </a:p>
      </dgm:t>
    </dgm:pt>
    <dgm:pt modelId="{70F4391A-D609-48D1-BF21-D7BCF0804C7A}">
      <dgm:prSet/>
      <dgm:spPr/>
      <dgm:t>
        <a:bodyPr/>
        <a:lstStyle/>
        <a:p>
          <a:pPr rtl="0"/>
          <a:r>
            <a:rPr lang="en-US" b="1" smtClean="0"/>
            <a:t>Objectives</a:t>
          </a:r>
          <a:endParaRPr lang="en-US"/>
        </a:p>
      </dgm:t>
    </dgm:pt>
    <dgm:pt modelId="{492E7C2C-C8C4-49E3-9B9F-9526AD7AF03F}" type="parTrans" cxnId="{057304D5-73FF-4585-AB21-DBCD3B693A52}">
      <dgm:prSet/>
      <dgm:spPr/>
      <dgm:t>
        <a:bodyPr/>
        <a:lstStyle/>
        <a:p>
          <a:endParaRPr lang="en-US"/>
        </a:p>
      </dgm:t>
    </dgm:pt>
    <dgm:pt modelId="{2E1BE067-7C2E-4EB3-9775-389EB1B51979}" type="sibTrans" cxnId="{057304D5-73FF-4585-AB21-DBCD3B693A52}">
      <dgm:prSet/>
      <dgm:spPr/>
      <dgm:t>
        <a:bodyPr/>
        <a:lstStyle/>
        <a:p>
          <a:endParaRPr lang="en-US"/>
        </a:p>
      </dgm:t>
    </dgm:pt>
    <dgm:pt modelId="{EF48CAC9-4E09-4BE9-9899-2A55FA33275D}">
      <dgm:prSet/>
      <dgm:spPr/>
      <dgm:t>
        <a:bodyPr/>
        <a:lstStyle/>
        <a:p>
          <a:pPr rtl="0"/>
          <a:r>
            <a:rPr lang="en-US" b="1" smtClean="0"/>
            <a:t>E-Marketing Strategies</a:t>
          </a:r>
          <a:endParaRPr lang="en-US"/>
        </a:p>
      </dgm:t>
    </dgm:pt>
    <dgm:pt modelId="{2282A03C-0A3A-4CF0-973F-9ADF96A22CE6}" type="parTrans" cxnId="{F67D4AA8-EA14-40A6-95AD-8F947CB03E33}">
      <dgm:prSet/>
      <dgm:spPr/>
      <dgm:t>
        <a:bodyPr/>
        <a:lstStyle/>
        <a:p>
          <a:endParaRPr lang="en-US"/>
        </a:p>
      </dgm:t>
    </dgm:pt>
    <dgm:pt modelId="{75401603-5220-479F-A3DC-E29B6F0CB61B}" type="sibTrans" cxnId="{F67D4AA8-EA14-40A6-95AD-8F947CB03E33}">
      <dgm:prSet/>
      <dgm:spPr/>
      <dgm:t>
        <a:bodyPr/>
        <a:lstStyle/>
        <a:p>
          <a:endParaRPr lang="en-US"/>
        </a:p>
      </dgm:t>
    </dgm:pt>
    <dgm:pt modelId="{C326C06A-AF07-4D6D-95ED-7739E6DDDA39}">
      <dgm:prSet/>
      <dgm:spPr/>
      <dgm:t>
        <a:bodyPr/>
        <a:lstStyle/>
        <a:p>
          <a:pPr rtl="0"/>
          <a:r>
            <a:rPr lang="en-US" b="1" smtClean="0"/>
            <a:t>Implementation Plan</a:t>
          </a:r>
          <a:endParaRPr lang="en-US"/>
        </a:p>
      </dgm:t>
    </dgm:pt>
    <dgm:pt modelId="{F6D21FC3-1BC0-4FD4-9658-3673CD64CB97}" type="parTrans" cxnId="{DF6E2C86-8A2F-4D40-9A23-EDDF5D53121B}">
      <dgm:prSet/>
      <dgm:spPr/>
      <dgm:t>
        <a:bodyPr/>
        <a:lstStyle/>
        <a:p>
          <a:endParaRPr lang="en-US"/>
        </a:p>
      </dgm:t>
    </dgm:pt>
    <dgm:pt modelId="{AE41A884-9301-4A2A-BDCC-4CE420B56867}" type="sibTrans" cxnId="{DF6E2C86-8A2F-4D40-9A23-EDDF5D53121B}">
      <dgm:prSet/>
      <dgm:spPr/>
      <dgm:t>
        <a:bodyPr/>
        <a:lstStyle/>
        <a:p>
          <a:endParaRPr lang="en-US"/>
        </a:p>
      </dgm:t>
    </dgm:pt>
    <dgm:pt modelId="{BCAE79EF-48C8-411A-861C-2652E2D968E3}">
      <dgm:prSet/>
      <dgm:spPr/>
      <dgm:t>
        <a:bodyPr/>
        <a:lstStyle/>
        <a:p>
          <a:pPr rtl="0"/>
          <a:r>
            <a:rPr lang="en-US" b="1" smtClean="0"/>
            <a:t>Budget</a:t>
          </a:r>
          <a:endParaRPr lang="en-US"/>
        </a:p>
      </dgm:t>
    </dgm:pt>
    <dgm:pt modelId="{9B3837DE-1953-44D2-A9A1-8B2DB81BCA81}" type="parTrans" cxnId="{BD43A43C-1EBD-4577-B78F-862760CEA1A3}">
      <dgm:prSet/>
      <dgm:spPr/>
      <dgm:t>
        <a:bodyPr/>
        <a:lstStyle/>
        <a:p>
          <a:endParaRPr lang="en-US"/>
        </a:p>
      </dgm:t>
    </dgm:pt>
    <dgm:pt modelId="{5FD63942-B9F1-4DA3-9BC1-0CFC80429DE5}" type="sibTrans" cxnId="{BD43A43C-1EBD-4577-B78F-862760CEA1A3}">
      <dgm:prSet/>
      <dgm:spPr/>
      <dgm:t>
        <a:bodyPr/>
        <a:lstStyle/>
        <a:p>
          <a:endParaRPr lang="en-US"/>
        </a:p>
      </dgm:t>
    </dgm:pt>
    <dgm:pt modelId="{A5F319B2-5BFC-4ED2-94DC-B65F66D669A7}">
      <dgm:prSet/>
      <dgm:spPr/>
      <dgm:t>
        <a:bodyPr/>
        <a:lstStyle/>
        <a:p>
          <a:pPr rtl="0"/>
          <a:r>
            <a:rPr lang="en-US" b="1" dirty="0" smtClean="0"/>
            <a:t>Evaluation Plan</a:t>
          </a:r>
          <a:endParaRPr lang="en-US" dirty="0"/>
        </a:p>
      </dgm:t>
    </dgm:pt>
    <dgm:pt modelId="{6809092F-CC65-4EF2-9126-2D420BC1AAE5}" type="parTrans" cxnId="{DFC0723C-BB54-4D7F-912C-E06D861B26A8}">
      <dgm:prSet/>
      <dgm:spPr/>
      <dgm:t>
        <a:bodyPr/>
        <a:lstStyle/>
        <a:p>
          <a:endParaRPr lang="en-US"/>
        </a:p>
      </dgm:t>
    </dgm:pt>
    <dgm:pt modelId="{6894B550-45A2-4DA2-99FA-D4B6EF43BF52}" type="sibTrans" cxnId="{DFC0723C-BB54-4D7F-912C-E06D861B26A8}">
      <dgm:prSet/>
      <dgm:spPr/>
      <dgm:t>
        <a:bodyPr/>
        <a:lstStyle/>
        <a:p>
          <a:endParaRPr lang="en-US"/>
        </a:p>
      </dgm:t>
    </dgm:pt>
    <dgm:pt modelId="{3D7D2DBD-123D-4A59-8739-DC31A80F09AA}" type="pres">
      <dgm:prSet presAssocID="{29672CAC-4329-4192-BB3E-B15A6B42B629}" presName="linearFlow" presStyleCnt="0">
        <dgm:presLayoutVars>
          <dgm:dir/>
          <dgm:animLvl val="lvl"/>
          <dgm:resizeHandles val="exact"/>
        </dgm:presLayoutVars>
      </dgm:prSet>
      <dgm:spPr/>
      <dgm:t>
        <a:bodyPr/>
        <a:lstStyle/>
        <a:p>
          <a:endParaRPr lang="en-US"/>
        </a:p>
      </dgm:t>
    </dgm:pt>
    <dgm:pt modelId="{067DE211-B111-4F19-81CB-6DDAC6F63A8D}" type="pres">
      <dgm:prSet presAssocID="{C8936A6F-153D-4C4D-855D-D64CB71E4A0A}" presName="composite" presStyleCnt="0"/>
      <dgm:spPr/>
    </dgm:pt>
    <dgm:pt modelId="{47561B40-745B-4833-ADC5-6445BEA0CC37}" type="pres">
      <dgm:prSet presAssocID="{C8936A6F-153D-4C4D-855D-D64CB71E4A0A}" presName="parentText" presStyleLbl="alignNode1" presStyleIdx="0" presStyleCnt="1">
        <dgm:presLayoutVars>
          <dgm:chMax val="1"/>
          <dgm:bulletEnabled val="1"/>
        </dgm:presLayoutVars>
      </dgm:prSet>
      <dgm:spPr/>
      <dgm:t>
        <a:bodyPr/>
        <a:lstStyle/>
        <a:p>
          <a:endParaRPr lang="en-US"/>
        </a:p>
      </dgm:t>
    </dgm:pt>
    <dgm:pt modelId="{2357E5B5-5FA5-4D57-81AC-223821C9E85C}" type="pres">
      <dgm:prSet presAssocID="{C8936A6F-153D-4C4D-855D-D64CB71E4A0A}" presName="descendantText" presStyleLbl="alignAcc1" presStyleIdx="0" presStyleCnt="1" custScaleY="195987">
        <dgm:presLayoutVars>
          <dgm:bulletEnabled val="1"/>
        </dgm:presLayoutVars>
      </dgm:prSet>
      <dgm:spPr/>
      <dgm:t>
        <a:bodyPr/>
        <a:lstStyle/>
        <a:p>
          <a:endParaRPr lang="en-US"/>
        </a:p>
      </dgm:t>
    </dgm:pt>
  </dgm:ptLst>
  <dgm:cxnLst>
    <dgm:cxn modelId="{5618EDAB-8310-46DF-88F3-D42AE6363E83}" type="presOf" srcId="{29672CAC-4329-4192-BB3E-B15A6B42B629}" destId="{3D7D2DBD-123D-4A59-8739-DC31A80F09AA}" srcOrd="0" destOrd="0" presId="urn:microsoft.com/office/officeart/2005/8/layout/chevron2"/>
    <dgm:cxn modelId="{0489EB5B-367B-4056-9D62-8A090EE7FBB8}" type="presOf" srcId="{C8936A6F-153D-4C4D-855D-D64CB71E4A0A}" destId="{47561B40-745B-4833-ADC5-6445BEA0CC37}" srcOrd="0" destOrd="0" presId="urn:microsoft.com/office/officeart/2005/8/layout/chevron2"/>
    <dgm:cxn modelId="{8E582994-F2DE-4E1C-8E54-34FE51BE24DE}" type="presOf" srcId="{C326C06A-AF07-4D6D-95ED-7739E6DDDA39}" destId="{2357E5B5-5FA5-4D57-81AC-223821C9E85C}" srcOrd="0" destOrd="4" presId="urn:microsoft.com/office/officeart/2005/8/layout/chevron2"/>
    <dgm:cxn modelId="{F67D4AA8-EA14-40A6-95AD-8F947CB03E33}" srcId="{C8936A6F-153D-4C4D-855D-D64CB71E4A0A}" destId="{EF48CAC9-4E09-4BE9-9899-2A55FA33275D}" srcOrd="3" destOrd="0" parTransId="{2282A03C-0A3A-4CF0-973F-9ADF96A22CE6}" sibTransId="{75401603-5220-479F-A3DC-E29B6F0CB61B}"/>
    <dgm:cxn modelId="{80D57B03-75B9-459E-A8B1-0A7A3C40D839}" type="presOf" srcId="{A5F319B2-5BFC-4ED2-94DC-B65F66D669A7}" destId="{2357E5B5-5FA5-4D57-81AC-223821C9E85C}" srcOrd="0" destOrd="6" presId="urn:microsoft.com/office/officeart/2005/8/layout/chevron2"/>
    <dgm:cxn modelId="{DFC0723C-BB54-4D7F-912C-E06D861B26A8}" srcId="{C8936A6F-153D-4C4D-855D-D64CB71E4A0A}" destId="{A5F319B2-5BFC-4ED2-94DC-B65F66D669A7}" srcOrd="6" destOrd="0" parTransId="{6809092F-CC65-4EF2-9126-2D420BC1AAE5}" sibTransId="{6894B550-45A2-4DA2-99FA-D4B6EF43BF52}"/>
    <dgm:cxn modelId="{72E9FE7B-1AD0-42E4-953B-36673DE8FAA7}" srcId="{C8936A6F-153D-4C4D-855D-D64CB71E4A0A}" destId="{FBAB617B-CCA3-44DF-914D-6096F3960E2D}" srcOrd="1" destOrd="0" parTransId="{0019AF95-17AB-41D9-8136-C4C73A301B88}" sibTransId="{0698625B-DB07-45C0-95A4-0D6956B968C6}"/>
    <dgm:cxn modelId="{057304D5-73FF-4585-AB21-DBCD3B693A52}" srcId="{C8936A6F-153D-4C4D-855D-D64CB71E4A0A}" destId="{70F4391A-D609-48D1-BF21-D7BCF0804C7A}" srcOrd="2" destOrd="0" parTransId="{492E7C2C-C8C4-49E3-9B9F-9526AD7AF03F}" sibTransId="{2E1BE067-7C2E-4EB3-9775-389EB1B51979}"/>
    <dgm:cxn modelId="{66D7854D-266D-41C1-AE1E-0D24A058BE5B}" srcId="{29672CAC-4329-4192-BB3E-B15A6B42B629}" destId="{C8936A6F-153D-4C4D-855D-D64CB71E4A0A}" srcOrd="0" destOrd="0" parTransId="{0E3C02F4-8532-47A4-9130-1271520864A7}" sibTransId="{D9A83D37-35D8-4505-BB4D-5BE94CF1AC82}"/>
    <dgm:cxn modelId="{54768E27-AF57-495F-899E-867D0F543EB6}" type="presOf" srcId="{EF48CAC9-4E09-4BE9-9899-2A55FA33275D}" destId="{2357E5B5-5FA5-4D57-81AC-223821C9E85C}" srcOrd="0" destOrd="3" presId="urn:microsoft.com/office/officeart/2005/8/layout/chevron2"/>
    <dgm:cxn modelId="{C9500652-3744-4428-A643-7BD5D02B26AE}" srcId="{C8936A6F-153D-4C4D-855D-D64CB71E4A0A}" destId="{0ECF6CF9-2754-42A4-8A87-F08C62265B4D}" srcOrd="0" destOrd="0" parTransId="{DF416FD6-FD94-4153-AD11-44CD8BEDC060}" sibTransId="{270DF888-D1AA-458A-B698-FE264D008550}"/>
    <dgm:cxn modelId="{DA7E4852-F01F-49B7-8CA5-882B93C6DE65}" type="presOf" srcId="{70F4391A-D609-48D1-BF21-D7BCF0804C7A}" destId="{2357E5B5-5FA5-4D57-81AC-223821C9E85C}" srcOrd="0" destOrd="2" presId="urn:microsoft.com/office/officeart/2005/8/layout/chevron2"/>
    <dgm:cxn modelId="{DF6E2C86-8A2F-4D40-9A23-EDDF5D53121B}" srcId="{C8936A6F-153D-4C4D-855D-D64CB71E4A0A}" destId="{C326C06A-AF07-4D6D-95ED-7739E6DDDA39}" srcOrd="4" destOrd="0" parTransId="{F6D21FC3-1BC0-4FD4-9658-3673CD64CB97}" sibTransId="{AE41A884-9301-4A2A-BDCC-4CE420B56867}"/>
    <dgm:cxn modelId="{BD43A43C-1EBD-4577-B78F-862760CEA1A3}" srcId="{C8936A6F-153D-4C4D-855D-D64CB71E4A0A}" destId="{BCAE79EF-48C8-411A-861C-2652E2D968E3}" srcOrd="5" destOrd="0" parTransId="{9B3837DE-1953-44D2-A9A1-8B2DB81BCA81}" sibTransId="{5FD63942-B9F1-4DA3-9BC1-0CFC80429DE5}"/>
    <dgm:cxn modelId="{9213F7A4-8158-4818-9068-0CF42A3B66DB}" type="presOf" srcId="{FBAB617B-CCA3-44DF-914D-6096F3960E2D}" destId="{2357E5B5-5FA5-4D57-81AC-223821C9E85C}" srcOrd="0" destOrd="1" presId="urn:microsoft.com/office/officeart/2005/8/layout/chevron2"/>
    <dgm:cxn modelId="{CDFA48B4-536D-4A44-876C-E033D150269D}" type="presOf" srcId="{BCAE79EF-48C8-411A-861C-2652E2D968E3}" destId="{2357E5B5-5FA5-4D57-81AC-223821C9E85C}" srcOrd="0" destOrd="5" presId="urn:microsoft.com/office/officeart/2005/8/layout/chevron2"/>
    <dgm:cxn modelId="{637A195F-55F9-4650-B63A-359705704FED}" type="presOf" srcId="{0ECF6CF9-2754-42A4-8A87-F08C62265B4D}" destId="{2357E5B5-5FA5-4D57-81AC-223821C9E85C}" srcOrd="0" destOrd="0" presId="urn:microsoft.com/office/officeart/2005/8/layout/chevron2"/>
    <dgm:cxn modelId="{5CB5BDBD-9B1A-41EE-8236-1383E04B1935}" type="presParOf" srcId="{3D7D2DBD-123D-4A59-8739-DC31A80F09AA}" destId="{067DE211-B111-4F19-81CB-6DDAC6F63A8D}" srcOrd="0" destOrd="0" presId="urn:microsoft.com/office/officeart/2005/8/layout/chevron2"/>
    <dgm:cxn modelId="{DFBD34A3-A9D0-4782-99BA-A3A51B88A74A}" type="presParOf" srcId="{067DE211-B111-4F19-81CB-6DDAC6F63A8D}" destId="{47561B40-745B-4833-ADC5-6445BEA0CC37}" srcOrd="0" destOrd="0" presId="urn:microsoft.com/office/officeart/2005/8/layout/chevron2"/>
    <dgm:cxn modelId="{75669CA8-6655-4C29-AE42-C272C84A4D8C}" type="presParOf" srcId="{067DE211-B111-4F19-81CB-6DDAC6F63A8D}" destId="{2357E5B5-5FA5-4D57-81AC-223821C9E85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B2C7E7B-A78A-44CA-BC4B-683191B00870}" type="doc">
      <dgm:prSet loTypeId="urn:microsoft.com/office/officeart/2005/8/layout/hierarchy3" loCatId="hierarchy" qsTypeId="urn:microsoft.com/office/officeart/2005/8/quickstyle/3d1" qsCatId="3D" csTypeId="urn:microsoft.com/office/officeart/2005/8/colors/colorful5" csCatId="colorful" phldr="1"/>
      <dgm:spPr/>
      <dgm:t>
        <a:bodyPr/>
        <a:lstStyle/>
        <a:p>
          <a:endParaRPr lang="en-US"/>
        </a:p>
      </dgm:t>
    </dgm:pt>
    <dgm:pt modelId="{CBB7D976-C55A-413D-B77A-05F25224715C}">
      <dgm:prSet/>
      <dgm:spPr/>
      <dgm:t>
        <a:bodyPr/>
        <a:lstStyle/>
        <a:p>
          <a:pPr rtl="0"/>
          <a:r>
            <a:rPr lang="en-US" smtClean="0"/>
            <a:t>This methodology has five stages, each of which should be completed before moving to the next stage. </a:t>
          </a:r>
          <a:endParaRPr lang="en-US"/>
        </a:p>
      </dgm:t>
    </dgm:pt>
    <dgm:pt modelId="{D2CBA50C-3535-4193-A309-72201CCAC78C}" type="parTrans" cxnId="{A9364B6B-58D5-48DE-A26B-CE847C3130A5}">
      <dgm:prSet/>
      <dgm:spPr/>
      <dgm:t>
        <a:bodyPr/>
        <a:lstStyle/>
        <a:p>
          <a:endParaRPr lang="en-US"/>
        </a:p>
      </dgm:t>
    </dgm:pt>
    <dgm:pt modelId="{57709BA2-FFB2-465D-B54A-2727FB90CC2A}" type="sibTrans" cxnId="{A9364B6B-58D5-48DE-A26B-CE847C3130A5}">
      <dgm:prSet/>
      <dgm:spPr/>
      <dgm:t>
        <a:bodyPr/>
        <a:lstStyle/>
        <a:p>
          <a:endParaRPr lang="en-US"/>
        </a:p>
      </dgm:t>
    </dgm:pt>
    <dgm:pt modelId="{C39BF227-B014-4CB0-928B-35217ADA08D4}">
      <dgm:prSet/>
      <dgm:spPr/>
      <dgm:t>
        <a:bodyPr/>
        <a:lstStyle/>
        <a:p>
          <a:pPr rtl="0"/>
          <a:r>
            <a:rPr lang="en-US" b="1" smtClean="0"/>
            <a:t>Orientate</a:t>
          </a:r>
          <a:endParaRPr lang="en-US"/>
        </a:p>
      </dgm:t>
    </dgm:pt>
    <dgm:pt modelId="{468DF4BA-3982-4258-B36B-D4495B29796F}" type="parTrans" cxnId="{03B18109-5DDF-4C1B-B680-43F390B5BEC8}">
      <dgm:prSet/>
      <dgm:spPr/>
      <dgm:t>
        <a:bodyPr/>
        <a:lstStyle/>
        <a:p>
          <a:endParaRPr lang="en-US"/>
        </a:p>
      </dgm:t>
    </dgm:pt>
    <dgm:pt modelId="{148597A8-33CA-4DA1-9A7E-7407CA19490F}" type="sibTrans" cxnId="{03B18109-5DDF-4C1B-B680-43F390B5BEC8}">
      <dgm:prSet/>
      <dgm:spPr/>
      <dgm:t>
        <a:bodyPr/>
        <a:lstStyle/>
        <a:p>
          <a:endParaRPr lang="en-US"/>
        </a:p>
      </dgm:t>
    </dgm:pt>
    <dgm:pt modelId="{0B665E8F-E5BA-48AD-AB29-5336B4A7D64A}">
      <dgm:prSet/>
      <dgm:spPr/>
      <dgm:t>
        <a:bodyPr/>
        <a:lstStyle/>
        <a:p>
          <a:pPr rtl="0"/>
          <a:r>
            <a:rPr lang="en-US" b="1" smtClean="0"/>
            <a:t>Blue Print</a:t>
          </a:r>
          <a:endParaRPr lang="en-US"/>
        </a:p>
      </dgm:t>
    </dgm:pt>
    <dgm:pt modelId="{CC3534ED-9320-48DB-9B9C-03FF4B0EF793}" type="parTrans" cxnId="{305591D1-34BC-406B-9994-F4D4C88D428A}">
      <dgm:prSet/>
      <dgm:spPr/>
      <dgm:t>
        <a:bodyPr/>
        <a:lstStyle/>
        <a:p>
          <a:endParaRPr lang="en-US"/>
        </a:p>
      </dgm:t>
    </dgm:pt>
    <dgm:pt modelId="{2DDBE1FF-FEC1-4F40-A542-3111E8C5B20B}" type="sibTrans" cxnId="{305591D1-34BC-406B-9994-F4D4C88D428A}">
      <dgm:prSet/>
      <dgm:spPr/>
      <dgm:t>
        <a:bodyPr/>
        <a:lstStyle/>
        <a:p>
          <a:endParaRPr lang="en-US"/>
        </a:p>
      </dgm:t>
    </dgm:pt>
    <dgm:pt modelId="{1336656B-626E-4002-9BD4-50B70F7FB933}">
      <dgm:prSet/>
      <dgm:spPr/>
      <dgm:t>
        <a:bodyPr/>
        <a:lstStyle/>
        <a:p>
          <a:pPr rtl="0"/>
          <a:r>
            <a:rPr lang="en-US" b="1" smtClean="0"/>
            <a:t>Model</a:t>
          </a:r>
          <a:endParaRPr lang="en-US"/>
        </a:p>
      </dgm:t>
    </dgm:pt>
    <dgm:pt modelId="{CB46EDBC-DA3B-4CC0-B53F-F7D23E14F13B}" type="parTrans" cxnId="{63B10156-7935-4A77-97E2-471B03BB4789}">
      <dgm:prSet/>
      <dgm:spPr/>
      <dgm:t>
        <a:bodyPr/>
        <a:lstStyle/>
        <a:p>
          <a:endParaRPr lang="en-US"/>
        </a:p>
      </dgm:t>
    </dgm:pt>
    <dgm:pt modelId="{F118EAB8-A26C-4F0C-A4BD-15B412B33B7E}" type="sibTrans" cxnId="{63B10156-7935-4A77-97E2-471B03BB4789}">
      <dgm:prSet/>
      <dgm:spPr/>
      <dgm:t>
        <a:bodyPr/>
        <a:lstStyle/>
        <a:p>
          <a:endParaRPr lang="en-US"/>
        </a:p>
      </dgm:t>
    </dgm:pt>
    <dgm:pt modelId="{7A8A5E2D-B273-483F-9EE5-E32DCBA5E2D2}">
      <dgm:prSet/>
      <dgm:spPr/>
      <dgm:t>
        <a:bodyPr/>
        <a:lstStyle/>
        <a:p>
          <a:pPr rtl="0"/>
          <a:r>
            <a:rPr lang="en-US" b="1" smtClean="0"/>
            <a:t>Build</a:t>
          </a:r>
          <a:endParaRPr lang="en-US"/>
        </a:p>
      </dgm:t>
    </dgm:pt>
    <dgm:pt modelId="{7F8748EE-C7D1-4BC8-97D3-C90D7BE6B0FD}" type="parTrans" cxnId="{AD32F3B2-6F9B-4F01-B7DD-309B48B37138}">
      <dgm:prSet/>
      <dgm:spPr/>
      <dgm:t>
        <a:bodyPr/>
        <a:lstStyle/>
        <a:p>
          <a:endParaRPr lang="en-US"/>
        </a:p>
      </dgm:t>
    </dgm:pt>
    <dgm:pt modelId="{D99CF79D-874C-41E5-9829-DA30A9765FA1}" type="sibTrans" cxnId="{AD32F3B2-6F9B-4F01-B7DD-309B48B37138}">
      <dgm:prSet/>
      <dgm:spPr/>
      <dgm:t>
        <a:bodyPr/>
        <a:lstStyle/>
        <a:p>
          <a:endParaRPr lang="en-US"/>
        </a:p>
      </dgm:t>
    </dgm:pt>
    <dgm:pt modelId="{3021A94C-B23B-48FD-BB4E-ACB0545A1748}">
      <dgm:prSet/>
      <dgm:spPr/>
      <dgm:t>
        <a:bodyPr/>
        <a:lstStyle/>
        <a:p>
          <a:pPr rtl="0"/>
          <a:r>
            <a:rPr lang="en-US" b="1" smtClean="0"/>
            <a:t>Maintain</a:t>
          </a:r>
          <a:endParaRPr lang="en-US"/>
        </a:p>
      </dgm:t>
    </dgm:pt>
    <dgm:pt modelId="{595E0BD9-C8AA-4629-8909-42214C4CD4AD}" type="parTrans" cxnId="{B7734E97-2EFA-47B2-B32E-3A7AD51243BE}">
      <dgm:prSet/>
      <dgm:spPr/>
      <dgm:t>
        <a:bodyPr/>
        <a:lstStyle/>
        <a:p>
          <a:endParaRPr lang="en-US"/>
        </a:p>
      </dgm:t>
    </dgm:pt>
    <dgm:pt modelId="{8888BE99-CC15-4A12-B4C6-8CCB1ED0A81D}" type="sibTrans" cxnId="{B7734E97-2EFA-47B2-B32E-3A7AD51243BE}">
      <dgm:prSet/>
      <dgm:spPr/>
      <dgm:t>
        <a:bodyPr/>
        <a:lstStyle/>
        <a:p>
          <a:endParaRPr lang="en-US"/>
        </a:p>
      </dgm:t>
    </dgm:pt>
    <dgm:pt modelId="{2DDE3EBF-86E0-4E5C-8C69-02F78915A823}" type="pres">
      <dgm:prSet presAssocID="{CB2C7E7B-A78A-44CA-BC4B-683191B00870}" presName="diagram" presStyleCnt="0">
        <dgm:presLayoutVars>
          <dgm:chPref val="1"/>
          <dgm:dir/>
          <dgm:animOne val="branch"/>
          <dgm:animLvl val="lvl"/>
          <dgm:resizeHandles/>
        </dgm:presLayoutVars>
      </dgm:prSet>
      <dgm:spPr/>
      <dgm:t>
        <a:bodyPr/>
        <a:lstStyle/>
        <a:p>
          <a:endParaRPr lang="en-US"/>
        </a:p>
      </dgm:t>
    </dgm:pt>
    <dgm:pt modelId="{04A3D3B8-009C-418F-A1B1-023ABD13F716}" type="pres">
      <dgm:prSet presAssocID="{CBB7D976-C55A-413D-B77A-05F25224715C}" presName="root" presStyleCnt="0"/>
      <dgm:spPr/>
    </dgm:pt>
    <dgm:pt modelId="{38DAF93E-B1FF-4019-8EC1-DFE8A3733A7E}" type="pres">
      <dgm:prSet presAssocID="{CBB7D976-C55A-413D-B77A-05F25224715C}" presName="rootComposite" presStyleCnt="0"/>
      <dgm:spPr/>
    </dgm:pt>
    <dgm:pt modelId="{BAFEB8B9-34B0-4DE1-83A7-EAA66619D8A0}" type="pres">
      <dgm:prSet presAssocID="{CBB7D976-C55A-413D-B77A-05F25224715C}" presName="rootText" presStyleLbl="node1" presStyleIdx="0" presStyleCnt="1" custScaleX="450158"/>
      <dgm:spPr/>
      <dgm:t>
        <a:bodyPr/>
        <a:lstStyle/>
        <a:p>
          <a:endParaRPr lang="en-US"/>
        </a:p>
      </dgm:t>
    </dgm:pt>
    <dgm:pt modelId="{45FEEA6D-2801-4342-8B52-C8F13B759203}" type="pres">
      <dgm:prSet presAssocID="{CBB7D976-C55A-413D-B77A-05F25224715C}" presName="rootConnector" presStyleLbl="node1" presStyleIdx="0" presStyleCnt="1"/>
      <dgm:spPr/>
      <dgm:t>
        <a:bodyPr/>
        <a:lstStyle/>
        <a:p>
          <a:endParaRPr lang="en-US"/>
        </a:p>
      </dgm:t>
    </dgm:pt>
    <dgm:pt modelId="{495D80F0-CA2E-41A2-922B-DAAE8E692A11}" type="pres">
      <dgm:prSet presAssocID="{CBB7D976-C55A-413D-B77A-05F25224715C}" presName="childShape" presStyleCnt="0"/>
      <dgm:spPr/>
    </dgm:pt>
    <dgm:pt modelId="{E5991D22-8A98-492A-8A04-896DD2CE0074}" type="pres">
      <dgm:prSet presAssocID="{468DF4BA-3982-4258-B36B-D4495B29796F}" presName="Name13" presStyleLbl="parChTrans1D2" presStyleIdx="0" presStyleCnt="5"/>
      <dgm:spPr/>
      <dgm:t>
        <a:bodyPr/>
        <a:lstStyle/>
        <a:p>
          <a:endParaRPr lang="en-US"/>
        </a:p>
      </dgm:t>
    </dgm:pt>
    <dgm:pt modelId="{CDEE94E4-2E86-4CB0-AEE0-D2A5403DC755}" type="pres">
      <dgm:prSet presAssocID="{C39BF227-B014-4CB0-928B-35217ADA08D4}" presName="childText" presStyleLbl="bgAcc1" presStyleIdx="0" presStyleCnt="5">
        <dgm:presLayoutVars>
          <dgm:bulletEnabled val="1"/>
        </dgm:presLayoutVars>
      </dgm:prSet>
      <dgm:spPr/>
      <dgm:t>
        <a:bodyPr/>
        <a:lstStyle/>
        <a:p>
          <a:endParaRPr lang="en-US"/>
        </a:p>
      </dgm:t>
    </dgm:pt>
    <dgm:pt modelId="{353D9CDA-5537-41A8-A348-72C55458118B}" type="pres">
      <dgm:prSet presAssocID="{CC3534ED-9320-48DB-9B9C-03FF4B0EF793}" presName="Name13" presStyleLbl="parChTrans1D2" presStyleIdx="1" presStyleCnt="5"/>
      <dgm:spPr/>
      <dgm:t>
        <a:bodyPr/>
        <a:lstStyle/>
        <a:p>
          <a:endParaRPr lang="en-US"/>
        </a:p>
      </dgm:t>
    </dgm:pt>
    <dgm:pt modelId="{0B0131E4-8F5E-4D25-BD99-4AEBEE95711A}" type="pres">
      <dgm:prSet presAssocID="{0B665E8F-E5BA-48AD-AB29-5336B4A7D64A}" presName="childText" presStyleLbl="bgAcc1" presStyleIdx="1" presStyleCnt="5">
        <dgm:presLayoutVars>
          <dgm:bulletEnabled val="1"/>
        </dgm:presLayoutVars>
      </dgm:prSet>
      <dgm:spPr/>
      <dgm:t>
        <a:bodyPr/>
        <a:lstStyle/>
        <a:p>
          <a:endParaRPr lang="en-US"/>
        </a:p>
      </dgm:t>
    </dgm:pt>
    <dgm:pt modelId="{BC1256B3-FDB2-477F-8ECC-91383B96A369}" type="pres">
      <dgm:prSet presAssocID="{CB46EDBC-DA3B-4CC0-B53F-F7D23E14F13B}" presName="Name13" presStyleLbl="parChTrans1D2" presStyleIdx="2" presStyleCnt="5"/>
      <dgm:spPr/>
      <dgm:t>
        <a:bodyPr/>
        <a:lstStyle/>
        <a:p>
          <a:endParaRPr lang="en-US"/>
        </a:p>
      </dgm:t>
    </dgm:pt>
    <dgm:pt modelId="{FA025111-FDEA-4D36-AC4C-EB1AB032D369}" type="pres">
      <dgm:prSet presAssocID="{1336656B-626E-4002-9BD4-50B70F7FB933}" presName="childText" presStyleLbl="bgAcc1" presStyleIdx="2" presStyleCnt="5">
        <dgm:presLayoutVars>
          <dgm:bulletEnabled val="1"/>
        </dgm:presLayoutVars>
      </dgm:prSet>
      <dgm:spPr/>
      <dgm:t>
        <a:bodyPr/>
        <a:lstStyle/>
        <a:p>
          <a:endParaRPr lang="en-US"/>
        </a:p>
      </dgm:t>
    </dgm:pt>
    <dgm:pt modelId="{C52C04A2-AFAD-4404-A458-3C2AC6F8869C}" type="pres">
      <dgm:prSet presAssocID="{7F8748EE-C7D1-4BC8-97D3-C90D7BE6B0FD}" presName="Name13" presStyleLbl="parChTrans1D2" presStyleIdx="3" presStyleCnt="5"/>
      <dgm:spPr/>
      <dgm:t>
        <a:bodyPr/>
        <a:lstStyle/>
        <a:p>
          <a:endParaRPr lang="en-US"/>
        </a:p>
      </dgm:t>
    </dgm:pt>
    <dgm:pt modelId="{1A33D246-0D82-4A76-AE52-DA2A796A455D}" type="pres">
      <dgm:prSet presAssocID="{7A8A5E2D-B273-483F-9EE5-E32DCBA5E2D2}" presName="childText" presStyleLbl="bgAcc1" presStyleIdx="3" presStyleCnt="5">
        <dgm:presLayoutVars>
          <dgm:bulletEnabled val="1"/>
        </dgm:presLayoutVars>
      </dgm:prSet>
      <dgm:spPr/>
      <dgm:t>
        <a:bodyPr/>
        <a:lstStyle/>
        <a:p>
          <a:endParaRPr lang="en-US"/>
        </a:p>
      </dgm:t>
    </dgm:pt>
    <dgm:pt modelId="{27EF8642-F036-4C75-AD13-A3A59803EB32}" type="pres">
      <dgm:prSet presAssocID="{595E0BD9-C8AA-4629-8909-42214C4CD4AD}" presName="Name13" presStyleLbl="parChTrans1D2" presStyleIdx="4" presStyleCnt="5"/>
      <dgm:spPr/>
      <dgm:t>
        <a:bodyPr/>
        <a:lstStyle/>
        <a:p>
          <a:endParaRPr lang="en-US"/>
        </a:p>
      </dgm:t>
    </dgm:pt>
    <dgm:pt modelId="{4ED931FC-0315-4EC5-ACAD-44E436ACCA28}" type="pres">
      <dgm:prSet presAssocID="{3021A94C-B23B-48FD-BB4E-ACB0545A1748}" presName="childText" presStyleLbl="bgAcc1" presStyleIdx="4" presStyleCnt="5">
        <dgm:presLayoutVars>
          <dgm:bulletEnabled val="1"/>
        </dgm:presLayoutVars>
      </dgm:prSet>
      <dgm:spPr/>
      <dgm:t>
        <a:bodyPr/>
        <a:lstStyle/>
        <a:p>
          <a:endParaRPr lang="en-US"/>
        </a:p>
      </dgm:t>
    </dgm:pt>
  </dgm:ptLst>
  <dgm:cxnLst>
    <dgm:cxn modelId="{63B10156-7935-4A77-97E2-471B03BB4789}" srcId="{CBB7D976-C55A-413D-B77A-05F25224715C}" destId="{1336656B-626E-4002-9BD4-50B70F7FB933}" srcOrd="2" destOrd="0" parTransId="{CB46EDBC-DA3B-4CC0-B53F-F7D23E14F13B}" sibTransId="{F118EAB8-A26C-4F0C-A4BD-15B412B33B7E}"/>
    <dgm:cxn modelId="{305591D1-34BC-406B-9994-F4D4C88D428A}" srcId="{CBB7D976-C55A-413D-B77A-05F25224715C}" destId="{0B665E8F-E5BA-48AD-AB29-5336B4A7D64A}" srcOrd="1" destOrd="0" parTransId="{CC3534ED-9320-48DB-9B9C-03FF4B0EF793}" sibTransId="{2DDBE1FF-FEC1-4F40-A542-3111E8C5B20B}"/>
    <dgm:cxn modelId="{266AB143-775E-43B8-AA07-0F7B558AFDB6}" type="presOf" srcId="{C39BF227-B014-4CB0-928B-35217ADA08D4}" destId="{CDEE94E4-2E86-4CB0-AEE0-D2A5403DC755}" srcOrd="0" destOrd="0" presId="urn:microsoft.com/office/officeart/2005/8/layout/hierarchy3"/>
    <dgm:cxn modelId="{03B18109-5DDF-4C1B-B680-43F390B5BEC8}" srcId="{CBB7D976-C55A-413D-B77A-05F25224715C}" destId="{C39BF227-B014-4CB0-928B-35217ADA08D4}" srcOrd="0" destOrd="0" parTransId="{468DF4BA-3982-4258-B36B-D4495B29796F}" sibTransId="{148597A8-33CA-4DA1-9A7E-7407CA19490F}"/>
    <dgm:cxn modelId="{5895B631-327F-4442-9C07-870EBD94E34E}" type="presOf" srcId="{CB46EDBC-DA3B-4CC0-B53F-F7D23E14F13B}" destId="{BC1256B3-FDB2-477F-8ECC-91383B96A369}" srcOrd="0" destOrd="0" presId="urn:microsoft.com/office/officeart/2005/8/layout/hierarchy3"/>
    <dgm:cxn modelId="{4D18D283-51F8-47DE-8C8F-F4B5A945D93D}" type="presOf" srcId="{CB2C7E7B-A78A-44CA-BC4B-683191B00870}" destId="{2DDE3EBF-86E0-4E5C-8C69-02F78915A823}" srcOrd="0" destOrd="0" presId="urn:microsoft.com/office/officeart/2005/8/layout/hierarchy3"/>
    <dgm:cxn modelId="{9D5EA66B-9FB8-4413-959F-43218424ED52}" type="presOf" srcId="{CBB7D976-C55A-413D-B77A-05F25224715C}" destId="{45FEEA6D-2801-4342-8B52-C8F13B759203}" srcOrd="1" destOrd="0" presId="urn:microsoft.com/office/officeart/2005/8/layout/hierarchy3"/>
    <dgm:cxn modelId="{AD32F3B2-6F9B-4F01-B7DD-309B48B37138}" srcId="{CBB7D976-C55A-413D-B77A-05F25224715C}" destId="{7A8A5E2D-B273-483F-9EE5-E32DCBA5E2D2}" srcOrd="3" destOrd="0" parTransId="{7F8748EE-C7D1-4BC8-97D3-C90D7BE6B0FD}" sibTransId="{D99CF79D-874C-41E5-9829-DA30A9765FA1}"/>
    <dgm:cxn modelId="{40B1B737-2E33-436B-8688-9A822163CB4E}" type="presOf" srcId="{595E0BD9-C8AA-4629-8909-42214C4CD4AD}" destId="{27EF8642-F036-4C75-AD13-A3A59803EB32}" srcOrd="0" destOrd="0" presId="urn:microsoft.com/office/officeart/2005/8/layout/hierarchy3"/>
    <dgm:cxn modelId="{4FC63357-3C5F-4849-89CA-4E9BCC934B8D}" type="presOf" srcId="{1336656B-626E-4002-9BD4-50B70F7FB933}" destId="{FA025111-FDEA-4D36-AC4C-EB1AB032D369}" srcOrd="0" destOrd="0" presId="urn:microsoft.com/office/officeart/2005/8/layout/hierarchy3"/>
    <dgm:cxn modelId="{8D860F51-0A54-47D2-8AA7-FF89D46BF4D4}" type="presOf" srcId="{CC3534ED-9320-48DB-9B9C-03FF4B0EF793}" destId="{353D9CDA-5537-41A8-A348-72C55458118B}" srcOrd="0" destOrd="0" presId="urn:microsoft.com/office/officeart/2005/8/layout/hierarchy3"/>
    <dgm:cxn modelId="{10991C6E-36FE-4550-B397-FEAA2DD6F472}" type="presOf" srcId="{7F8748EE-C7D1-4BC8-97D3-C90D7BE6B0FD}" destId="{C52C04A2-AFAD-4404-A458-3C2AC6F8869C}" srcOrd="0" destOrd="0" presId="urn:microsoft.com/office/officeart/2005/8/layout/hierarchy3"/>
    <dgm:cxn modelId="{B7734E97-2EFA-47B2-B32E-3A7AD51243BE}" srcId="{CBB7D976-C55A-413D-B77A-05F25224715C}" destId="{3021A94C-B23B-48FD-BB4E-ACB0545A1748}" srcOrd="4" destOrd="0" parTransId="{595E0BD9-C8AA-4629-8909-42214C4CD4AD}" sibTransId="{8888BE99-CC15-4A12-B4C6-8CCB1ED0A81D}"/>
    <dgm:cxn modelId="{DF2F6DCB-6038-4D7C-9913-18538162B253}" type="presOf" srcId="{3021A94C-B23B-48FD-BB4E-ACB0545A1748}" destId="{4ED931FC-0315-4EC5-ACAD-44E436ACCA28}" srcOrd="0" destOrd="0" presId="urn:microsoft.com/office/officeart/2005/8/layout/hierarchy3"/>
    <dgm:cxn modelId="{A9364B6B-58D5-48DE-A26B-CE847C3130A5}" srcId="{CB2C7E7B-A78A-44CA-BC4B-683191B00870}" destId="{CBB7D976-C55A-413D-B77A-05F25224715C}" srcOrd="0" destOrd="0" parTransId="{D2CBA50C-3535-4193-A309-72201CCAC78C}" sibTransId="{57709BA2-FFB2-465D-B54A-2727FB90CC2A}"/>
    <dgm:cxn modelId="{EEC36D26-ABD1-475F-BE3F-283ACDCBA756}" type="presOf" srcId="{CBB7D976-C55A-413D-B77A-05F25224715C}" destId="{BAFEB8B9-34B0-4DE1-83A7-EAA66619D8A0}" srcOrd="0" destOrd="0" presId="urn:microsoft.com/office/officeart/2005/8/layout/hierarchy3"/>
    <dgm:cxn modelId="{D40476E4-FB91-40EF-9172-C8EF244CF2CA}" type="presOf" srcId="{468DF4BA-3982-4258-B36B-D4495B29796F}" destId="{E5991D22-8A98-492A-8A04-896DD2CE0074}" srcOrd="0" destOrd="0" presId="urn:microsoft.com/office/officeart/2005/8/layout/hierarchy3"/>
    <dgm:cxn modelId="{B1CB91F6-111F-4056-BA5C-B503613381AB}" type="presOf" srcId="{0B665E8F-E5BA-48AD-AB29-5336B4A7D64A}" destId="{0B0131E4-8F5E-4D25-BD99-4AEBEE95711A}" srcOrd="0" destOrd="0" presId="urn:microsoft.com/office/officeart/2005/8/layout/hierarchy3"/>
    <dgm:cxn modelId="{702EF6D6-6EBF-490E-938F-A08831E909B2}" type="presOf" srcId="{7A8A5E2D-B273-483F-9EE5-E32DCBA5E2D2}" destId="{1A33D246-0D82-4A76-AE52-DA2A796A455D}" srcOrd="0" destOrd="0" presId="urn:microsoft.com/office/officeart/2005/8/layout/hierarchy3"/>
    <dgm:cxn modelId="{1C95ECF1-4312-4616-8698-4E4850C0D710}" type="presParOf" srcId="{2DDE3EBF-86E0-4E5C-8C69-02F78915A823}" destId="{04A3D3B8-009C-418F-A1B1-023ABD13F716}" srcOrd="0" destOrd="0" presId="urn:microsoft.com/office/officeart/2005/8/layout/hierarchy3"/>
    <dgm:cxn modelId="{0AC43D7D-F4AD-442A-8B0E-C2B9FE579172}" type="presParOf" srcId="{04A3D3B8-009C-418F-A1B1-023ABD13F716}" destId="{38DAF93E-B1FF-4019-8EC1-DFE8A3733A7E}" srcOrd="0" destOrd="0" presId="urn:microsoft.com/office/officeart/2005/8/layout/hierarchy3"/>
    <dgm:cxn modelId="{F85D3DEC-970D-42BE-90CA-6E747856B728}" type="presParOf" srcId="{38DAF93E-B1FF-4019-8EC1-DFE8A3733A7E}" destId="{BAFEB8B9-34B0-4DE1-83A7-EAA66619D8A0}" srcOrd="0" destOrd="0" presId="urn:microsoft.com/office/officeart/2005/8/layout/hierarchy3"/>
    <dgm:cxn modelId="{C8B27220-A508-43F6-9FF4-5587216C8DAF}" type="presParOf" srcId="{38DAF93E-B1FF-4019-8EC1-DFE8A3733A7E}" destId="{45FEEA6D-2801-4342-8B52-C8F13B759203}" srcOrd="1" destOrd="0" presId="urn:microsoft.com/office/officeart/2005/8/layout/hierarchy3"/>
    <dgm:cxn modelId="{DC31F215-8E8D-47E7-9C4E-87A271CFBE41}" type="presParOf" srcId="{04A3D3B8-009C-418F-A1B1-023ABD13F716}" destId="{495D80F0-CA2E-41A2-922B-DAAE8E692A11}" srcOrd="1" destOrd="0" presId="urn:microsoft.com/office/officeart/2005/8/layout/hierarchy3"/>
    <dgm:cxn modelId="{EF294400-FD1C-4DF2-B5A8-8FB8EE3C7444}" type="presParOf" srcId="{495D80F0-CA2E-41A2-922B-DAAE8E692A11}" destId="{E5991D22-8A98-492A-8A04-896DD2CE0074}" srcOrd="0" destOrd="0" presId="urn:microsoft.com/office/officeart/2005/8/layout/hierarchy3"/>
    <dgm:cxn modelId="{62D12DF7-70A8-461D-8568-7225FC8D1DA7}" type="presParOf" srcId="{495D80F0-CA2E-41A2-922B-DAAE8E692A11}" destId="{CDEE94E4-2E86-4CB0-AEE0-D2A5403DC755}" srcOrd="1" destOrd="0" presId="urn:microsoft.com/office/officeart/2005/8/layout/hierarchy3"/>
    <dgm:cxn modelId="{CAF0D34A-BDF9-4D1B-8DA3-2020D4918B24}" type="presParOf" srcId="{495D80F0-CA2E-41A2-922B-DAAE8E692A11}" destId="{353D9CDA-5537-41A8-A348-72C55458118B}" srcOrd="2" destOrd="0" presId="urn:microsoft.com/office/officeart/2005/8/layout/hierarchy3"/>
    <dgm:cxn modelId="{B8C082FD-260C-496F-9F60-F32CA51E5BE1}" type="presParOf" srcId="{495D80F0-CA2E-41A2-922B-DAAE8E692A11}" destId="{0B0131E4-8F5E-4D25-BD99-4AEBEE95711A}" srcOrd="3" destOrd="0" presId="urn:microsoft.com/office/officeart/2005/8/layout/hierarchy3"/>
    <dgm:cxn modelId="{ECF055EB-0642-4E29-BDFD-D9AA4A2E209D}" type="presParOf" srcId="{495D80F0-CA2E-41A2-922B-DAAE8E692A11}" destId="{BC1256B3-FDB2-477F-8ECC-91383B96A369}" srcOrd="4" destOrd="0" presId="urn:microsoft.com/office/officeart/2005/8/layout/hierarchy3"/>
    <dgm:cxn modelId="{82F8B25A-3AAC-40D4-B7EA-2EE533EBAD9B}" type="presParOf" srcId="{495D80F0-CA2E-41A2-922B-DAAE8E692A11}" destId="{FA025111-FDEA-4D36-AC4C-EB1AB032D369}" srcOrd="5" destOrd="0" presId="urn:microsoft.com/office/officeart/2005/8/layout/hierarchy3"/>
    <dgm:cxn modelId="{39528016-BD10-47B5-816C-BA7132234F58}" type="presParOf" srcId="{495D80F0-CA2E-41A2-922B-DAAE8E692A11}" destId="{C52C04A2-AFAD-4404-A458-3C2AC6F8869C}" srcOrd="6" destOrd="0" presId="urn:microsoft.com/office/officeart/2005/8/layout/hierarchy3"/>
    <dgm:cxn modelId="{9DD56A72-6D89-4187-A863-6481D750D48F}" type="presParOf" srcId="{495D80F0-CA2E-41A2-922B-DAAE8E692A11}" destId="{1A33D246-0D82-4A76-AE52-DA2A796A455D}" srcOrd="7" destOrd="0" presId="urn:microsoft.com/office/officeart/2005/8/layout/hierarchy3"/>
    <dgm:cxn modelId="{10BE8506-1A5F-4B6B-9776-958FC8159346}" type="presParOf" srcId="{495D80F0-CA2E-41A2-922B-DAAE8E692A11}" destId="{27EF8642-F036-4C75-AD13-A3A59803EB32}" srcOrd="8" destOrd="0" presId="urn:microsoft.com/office/officeart/2005/8/layout/hierarchy3"/>
    <dgm:cxn modelId="{49F5BCEE-ED41-4139-8371-FF4C68BDE609}" type="presParOf" srcId="{495D80F0-CA2E-41A2-922B-DAAE8E692A11}" destId="{4ED931FC-0315-4EC5-ACAD-44E436ACCA28}"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AE384A2A-231A-4DF0-8481-3FD15CAB9619}" type="doc">
      <dgm:prSet loTypeId="urn:microsoft.com/office/officeart/2005/8/layout/target2" loCatId="relationship" qsTypeId="urn:microsoft.com/office/officeart/2005/8/quickstyle/3d1" qsCatId="3D" csTypeId="urn:microsoft.com/office/officeart/2005/8/colors/colorful5" csCatId="colorful"/>
      <dgm:spPr/>
      <dgm:t>
        <a:bodyPr/>
        <a:lstStyle/>
        <a:p>
          <a:endParaRPr lang="en-US"/>
        </a:p>
      </dgm:t>
    </dgm:pt>
    <dgm:pt modelId="{93C775B3-6B8B-413C-9668-39C4C64D14D4}">
      <dgm:prSet/>
      <dgm:spPr/>
      <dgm:t>
        <a:bodyPr/>
        <a:lstStyle/>
        <a:p>
          <a:pPr rtl="0"/>
          <a:r>
            <a:rPr lang="en-US" smtClean="0"/>
            <a:t>This methodology has four stages, each of which should be completed before moving to the next stage. </a:t>
          </a:r>
          <a:endParaRPr lang="en-US"/>
        </a:p>
      </dgm:t>
    </dgm:pt>
    <dgm:pt modelId="{A510824C-D77B-4AF2-95C9-78D004806307}" type="parTrans" cxnId="{774F1495-329B-4AAC-9ADB-AEC4BCF723DA}">
      <dgm:prSet/>
      <dgm:spPr/>
      <dgm:t>
        <a:bodyPr/>
        <a:lstStyle/>
        <a:p>
          <a:endParaRPr lang="en-US"/>
        </a:p>
      </dgm:t>
    </dgm:pt>
    <dgm:pt modelId="{83ACC93E-C5CE-4793-AF06-FA1E55AEC246}" type="sibTrans" cxnId="{774F1495-329B-4AAC-9ADB-AEC4BCF723DA}">
      <dgm:prSet/>
      <dgm:spPr/>
      <dgm:t>
        <a:bodyPr/>
        <a:lstStyle/>
        <a:p>
          <a:endParaRPr lang="en-US"/>
        </a:p>
      </dgm:t>
    </dgm:pt>
    <dgm:pt modelId="{DB3D8A99-4516-49FC-BADD-8D9E03F449EA}">
      <dgm:prSet/>
      <dgm:spPr/>
      <dgm:t>
        <a:bodyPr/>
        <a:lstStyle/>
        <a:p>
          <a:pPr rtl="0"/>
          <a:r>
            <a:rPr lang="en-US" b="1" smtClean="0"/>
            <a:t>Internet marketing goals, target markets, and strategy</a:t>
          </a:r>
          <a:endParaRPr lang="en-US"/>
        </a:p>
      </dgm:t>
    </dgm:pt>
    <dgm:pt modelId="{41814A51-45C2-45A5-9232-281F6F08449D}" type="parTrans" cxnId="{4010DE86-E62E-4D21-B640-5D0FF7DB5E07}">
      <dgm:prSet/>
      <dgm:spPr/>
      <dgm:t>
        <a:bodyPr/>
        <a:lstStyle/>
        <a:p>
          <a:endParaRPr lang="en-US"/>
        </a:p>
      </dgm:t>
    </dgm:pt>
    <dgm:pt modelId="{7071339A-D51D-4B4B-A2EC-C6551FA33B7D}" type="sibTrans" cxnId="{4010DE86-E62E-4D21-B640-5D0FF7DB5E07}">
      <dgm:prSet/>
      <dgm:spPr/>
      <dgm:t>
        <a:bodyPr/>
        <a:lstStyle/>
        <a:p>
          <a:endParaRPr lang="en-US"/>
        </a:p>
      </dgm:t>
    </dgm:pt>
    <dgm:pt modelId="{2EF7EAD3-C00A-4C2D-83CE-8B63DCE0C686}">
      <dgm:prSet/>
      <dgm:spPr/>
      <dgm:t>
        <a:bodyPr/>
        <a:lstStyle/>
        <a:p>
          <a:pPr rtl="0"/>
          <a:r>
            <a:rPr lang="en-US" b="1" smtClean="0"/>
            <a:t>Define/Refine Internet Marketing Strategy</a:t>
          </a:r>
          <a:endParaRPr lang="en-US"/>
        </a:p>
      </dgm:t>
    </dgm:pt>
    <dgm:pt modelId="{254D5F01-F65D-4870-85ED-F8A4DD4F90FC}" type="parTrans" cxnId="{0B219114-831F-409A-ABE8-8C14D1BD8696}">
      <dgm:prSet/>
      <dgm:spPr/>
      <dgm:t>
        <a:bodyPr/>
        <a:lstStyle/>
        <a:p>
          <a:endParaRPr lang="en-US"/>
        </a:p>
      </dgm:t>
    </dgm:pt>
    <dgm:pt modelId="{BCC8EC3E-F4F7-4B20-B4C2-67600D5DAEAE}" type="sibTrans" cxnId="{0B219114-831F-409A-ABE8-8C14D1BD8696}">
      <dgm:prSet/>
      <dgm:spPr/>
      <dgm:t>
        <a:bodyPr/>
        <a:lstStyle/>
        <a:p>
          <a:endParaRPr lang="en-US"/>
        </a:p>
      </dgm:t>
    </dgm:pt>
    <dgm:pt modelId="{E38F6C88-C2BF-4C53-8405-7619C967330E}">
      <dgm:prSet/>
      <dgm:spPr/>
      <dgm:t>
        <a:bodyPr/>
        <a:lstStyle/>
        <a:p>
          <a:pPr rtl="0"/>
          <a:r>
            <a:rPr lang="en-US" b="1" smtClean="0"/>
            <a:t>Implementation</a:t>
          </a:r>
          <a:endParaRPr lang="en-US"/>
        </a:p>
      </dgm:t>
    </dgm:pt>
    <dgm:pt modelId="{4E8A84DA-C88F-4A1A-9F69-A05A679786EF}" type="parTrans" cxnId="{11DA5681-A01E-480B-B451-9A81F666CA2C}">
      <dgm:prSet/>
      <dgm:spPr/>
      <dgm:t>
        <a:bodyPr/>
        <a:lstStyle/>
        <a:p>
          <a:endParaRPr lang="en-US"/>
        </a:p>
      </dgm:t>
    </dgm:pt>
    <dgm:pt modelId="{3FD02A67-727B-4F34-8093-D63A9B550354}" type="sibTrans" cxnId="{11DA5681-A01E-480B-B451-9A81F666CA2C}">
      <dgm:prSet/>
      <dgm:spPr/>
      <dgm:t>
        <a:bodyPr/>
        <a:lstStyle/>
        <a:p>
          <a:endParaRPr lang="en-US"/>
        </a:p>
      </dgm:t>
    </dgm:pt>
    <dgm:pt modelId="{0966593B-927A-41EB-9E80-CC4E19B33986}">
      <dgm:prSet/>
      <dgm:spPr/>
      <dgm:t>
        <a:bodyPr/>
        <a:lstStyle/>
        <a:p>
          <a:pPr rtl="0"/>
          <a:r>
            <a:rPr lang="en-US" b="1" smtClean="0"/>
            <a:t>Measurement</a:t>
          </a:r>
          <a:endParaRPr lang="en-US"/>
        </a:p>
      </dgm:t>
    </dgm:pt>
    <dgm:pt modelId="{A611778E-75A5-412F-A12B-DD011ADE9A0C}" type="parTrans" cxnId="{5F764D62-38A2-4E9B-B4E7-E81417C7A6E9}">
      <dgm:prSet/>
      <dgm:spPr/>
      <dgm:t>
        <a:bodyPr/>
        <a:lstStyle/>
        <a:p>
          <a:endParaRPr lang="en-US"/>
        </a:p>
      </dgm:t>
    </dgm:pt>
    <dgm:pt modelId="{9CF04BD3-E5CE-4CA1-A14B-F2260FD50A60}" type="sibTrans" cxnId="{5F764D62-38A2-4E9B-B4E7-E81417C7A6E9}">
      <dgm:prSet/>
      <dgm:spPr/>
      <dgm:t>
        <a:bodyPr/>
        <a:lstStyle/>
        <a:p>
          <a:endParaRPr lang="en-US"/>
        </a:p>
      </dgm:t>
    </dgm:pt>
    <dgm:pt modelId="{C468FCA7-A01E-4663-B969-36EEAB5CF0D9}" type="pres">
      <dgm:prSet presAssocID="{AE384A2A-231A-4DF0-8481-3FD15CAB9619}" presName="Name0" presStyleCnt="0">
        <dgm:presLayoutVars>
          <dgm:chMax val="3"/>
          <dgm:chPref val="1"/>
          <dgm:dir/>
          <dgm:animLvl val="lvl"/>
          <dgm:resizeHandles/>
        </dgm:presLayoutVars>
      </dgm:prSet>
      <dgm:spPr/>
      <dgm:t>
        <a:bodyPr/>
        <a:lstStyle/>
        <a:p>
          <a:endParaRPr lang="en-US"/>
        </a:p>
      </dgm:t>
    </dgm:pt>
    <dgm:pt modelId="{0C25C7E7-FE10-4019-A89A-E9EF7ADC0761}" type="pres">
      <dgm:prSet presAssocID="{AE384A2A-231A-4DF0-8481-3FD15CAB9619}" presName="outerBox" presStyleCnt="0"/>
      <dgm:spPr/>
    </dgm:pt>
    <dgm:pt modelId="{458FFC2E-A73B-46F4-B5FE-EA3152D527EA}" type="pres">
      <dgm:prSet presAssocID="{AE384A2A-231A-4DF0-8481-3FD15CAB9619}" presName="outerBoxParent" presStyleLbl="node1" presStyleIdx="0" presStyleCnt="1"/>
      <dgm:spPr/>
      <dgm:t>
        <a:bodyPr/>
        <a:lstStyle/>
        <a:p>
          <a:endParaRPr lang="en-US"/>
        </a:p>
      </dgm:t>
    </dgm:pt>
    <dgm:pt modelId="{1C78DF49-4C11-4822-A13E-390751275D97}" type="pres">
      <dgm:prSet presAssocID="{AE384A2A-231A-4DF0-8481-3FD15CAB9619}" presName="outerBoxChildren" presStyleCnt="0"/>
      <dgm:spPr/>
    </dgm:pt>
    <dgm:pt modelId="{2792C7E1-D50A-4280-9ED0-4E1E58E990DB}" type="pres">
      <dgm:prSet presAssocID="{DB3D8A99-4516-49FC-BADD-8D9E03F449EA}" presName="oChild" presStyleLbl="fgAcc1" presStyleIdx="0" presStyleCnt="4">
        <dgm:presLayoutVars>
          <dgm:bulletEnabled val="1"/>
        </dgm:presLayoutVars>
      </dgm:prSet>
      <dgm:spPr/>
      <dgm:t>
        <a:bodyPr/>
        <a:lstStyle/>
        <a:p>
          <a:endParaRPr lang="en-US"/>
        </a:p>
      </dgm:t>
    </dgm:pt>
    <dgm:pt modelId="{CE25E2D1-9FC4-49E2-88AF-031A31EF143C}" type="pres">
      <dgm:prSet presAssocID="{7071339A-D51D-4B4B-A2EC-C6551FA33B7D}" presName="outerSibTrans" presStyleCnt="0"/>
      <dgm:spPr/>
    </dgm:pt>
    <dgm:pt modelId="{E959188B-CD6E-4C4C-A834-4B3796328218}" type="pres">
      <dgm:prSet presAssocID="{2EF7EAD3-C00A-4C2D-83CE-8B63DCE0C686}" presName="oChild" presStyleLbl="fgAcc1" presStyleIdx="1" presStyleCnt="4">
        <dgm:presLayoutVars>
          <dgm:bulletEnabled val="1"/>
        </dgm:presLayoutVars>
      </dgm:prSet>
      <dgm:spPr/>
      <dgm:t>
        <a:bodyPr/>
        <a:lstStyle/>
        <a:p>
          <a:endParaRPr lang="en-US"/>
        </a:p>
      </dgm:t>
    </dgm:pt>
    <dgm:pt modelId="{B7AB86A8-537E-4A11-9759-EBA231472854}" type="pres">
      <dgm:prSet presAssocID="{BCC8EC3E-F4F7-4B20-B4C2-67600D5DAEAE}" presName="outerSibTrans" presStyleCnt="0"/>
      <dgm:spPr/>
    </dgm:pt>
    <dgm:pt modelId="{ADB5C1FA-4C8A-4474-9D3D-63D2513B8D5C}" type="pres">
      <dgm:prSet presAssocID="{E38F6C88-C2BF-4C53-8405-7619C967330E}" presName="oChild" presStyleLbl="fgAcc1" presStyleIdx="2" presStyleCnt="4">
        <dgm:presLayoutVars>
          <dgm:bulletEnabled val="1"/>
        </dgm:presLayoutVars>
      </dgm:prSet>
      <dgm:spPr/>
      <dgm:t>
        <a:bodyPr/>
        <a:lstStyle/>
        <a:p>
          <a:endParaRPr lang="en-US"/>
        </a:p>
      </dgm:t>
    </dgm:pt>
    <dgm:pt modelId="{1F0702FE-8DE5-4639-83F7-0BBD825175D8}" type="pres">
      <dgm:prSet presAssocID="{3FD02A67-727B-4F34-8093-D63A9B550354}" presName="outerSibTrans" presStyleCnt="0"/>
      <dgm:spPr/>
    </dgm:pt>
    <dgm:pt modelId="{6027CD8D-D564-4757-A39F-14222E4F06A1}" type="pres">
      <dgm:prSet presAssocID="{0966593B-927A-41EB-9E80-CC4E19B33986}" presName="oChild" presStyleLbl="fgAcc1" presStyleIdx="3" presStyleCnt="4">
        <dgm:presLayoutVars>
          <dgm:bulletEnabled val="1"/>
        </dgm:presLayoutVars>
      </dgm:prSet>
      <dgm:spPr/>
      <dgm:t>
        <a:bodyPr/>
        <a:lstStyle/>
        <a:p>
          <a:endParaRPr lang="en-US"/>
        </a:p>
      </dgm:t>
    </dgm:pt>
  </dgm:ptLst>
  <dgm:cxnLst>
    <dgm:cxn modelId="{11DA5681-A01E-480B-B451-9A81F666CA2C}" srcId="{93C775B3-6B8B-413C-9668-39C4C64D14D4}" destId="{E38F6C88-C2BF-4C53-8405-7619C967330E}" srcOrd="2" destOrd="0" parTransId="{4E8A84DA-C88F-4A1A-9F69-A05A679786EF}" sibTransId="{3FD02A67-727B-4F34-8093-D63A9B550354}"/>
    <dgm:cxn modelId="{4010DE86-E62E-4D21-B640-5D0FF7DB5E07}" srcId="{93C775B3-6B8B-413C-9668-39C4C64D14D4}" destId="{DB3D8A99-4516-49FC-BADD-8D9E03F449EA}" srcOrd="0" destOrd="0" parTransId="{41814A51-45C2-45A5-9232-281F6F08449D}" sibTransId="{7071339A-D51D-4B4B-A2EC-C6551FA33B7D}"/>
    <dgm:cxn modelId="{928B81E8-93A8-48BB-A6A2-D56DF5661110}" type="presOf" srcId="{2EF7EAD3-C00A-4C2D-83CE-8B63DCE0C686}" destId="{E959188B-CD6E-4C4C-A834-4B3796328218}" srcOrd="0" destOrd="0" presId="urn:microsoft.com/office/officeart/2005/8/layout/target2"/>
    <dgm:cxn modelId="{5F764D62-38A2-4E9B-B4E7-E81417C7A6E9}" srcId="{93C775B3-6B8B-413C-9668-39C4C64D14D4}" destId="{0966593B-927A-41EB-9E80-CC4E19B33986}" srcOrd="3" destOrd="0" parTransId="{A611778E-75A5-412F-A12B-DD011ADE9A0C}" sibTransId="{9CF04BD3-E5CE-4CA1-A14B-F2260FD50A60}"/>
    <dgm:cxn modelId="{A4111F90-26C0-4677-ABF5-3886ED9DCD69}" type="presOf" srcId="{AE384A2A-231A-4DF0-8481-3FD15CAB9619}" destId="{C468FCA7-A01E-4663-B969-36EEAB5CF0D9}" srcOrd="0" destOrd="0" presId="urn:microsoft.com/office/officeart/2005/8/layout/target2"/>
    <dgm:cxn modelId="{68A19381-3E1D-4FFF-8F83-26629C3FC0A4}" type="presOf" srcId="{0966593B-927A-41EB-9E80-CC4E19B33986}" destId="{6027CD8D-D564-4757-A39F-14222E4F06A1}" srcOrd="0" destOrd="0" presId="urn:microsoft.com/office/officeart/2005/8/layout/target2"/>
    <dgm:cxn modelId="{EB9384DC-C937-4763-9E6C-7B0AC931B5F3}" type="presOf" srcId="{E38F6C88-C2BF-4C53-8405-7619C967330E}" destId="{ADB5C1FA-4C8A-4474-9D3D-63D2513B8D5C}" srcOrd="0" destOrd="0" presId="urn:microsoft.com/office/officeart/2005/8/layout/target2"/>
    <dgm:cxn modelId="{0B219114-831F-409A-ABE8-8C14D1BD8696}" srcId="{93C775B3-6B8B-413C-9668-39C4C64D14D4}" destId="{2EF7EAD3-C00A-4C2D-83CE-8B63DCE0C686}" srcOrd="1" destOrd="0" parTransId="{254D5F01-F65D-4870-85ED-F8A4DD4F90FC}" sibTransId="{BCC8EC3E-F4F7-4B20-B4C2-67600D5DAEAE}"/>
    <dgm:cxn modelId="{774F1495-329B-4AAC-9ADB-AEC4BCF723DA}" srcId="{AE384A2A-231A-4DF0-8481-3FD15CAB9619}" destId="{93C775B3-6B8B-413C-9668-39C4C64D14D4}" srcOrd="0" destOrd="0" parTransId="{A510824C-D77B-4AF2-95C9-78D004806307}" sibTransId="{83ACC93E-C5CE-4793-AF06-FA1E55AEC246}"/>
    <dgm:cxn modelId="{E625D040-34FB-492F-9FDD-29400DE3F660}" type="presOf" srcId="{DB3D8A99-4516-49FC-BADD-8D9E03F449EA}" destId="{2792C7E1-D50A-4280-9ED0-4E1E58E990DB}" srcOrd="0" destOrd="0" presId="urn:microsoft.com/office/officeart/2005/8/layout/target2"/>
    <dgm:cxn modelId="{6006A8A1-0196-47B3-9003-FC21D4B4CE05}" type="presOf" srcId="{93C775B3-6B8B-413C-9668-39C4C64D14D4}" destId="{458FFC2E-A73B-46F4-B5FE-EA3152D527EA}" srcOrd="0" destOrd="0" presId="urn:microsoft.com/office/officeart/2005/8/layout/target2"/>
    <dgm:cxn modelId="{3AA20192-D8A6-445C-A949-EAA56C615947}" type="presParOf" srcId="{C468FCA7-A01E-4663-B969-36EEAB5CF0D9}" destId="{0C25C7E7-FE10-4019-A89A-E9EF7ADC0761}" srcOrd="0" destOrd="0" presId="urn:microsoft.com/office/officeart/2005/8/layout/target2"/>
    <dgm:cxn modelId="{A0BA57C8-F95D-44CD-8105-030FAC41E761}" type="presParOf" srcId="{0C25C7E7-FE10-4019-A89A-E9EF7ADC0761}" destId="{458FFC2E-A73B-46F4-B5FE-EA3152D527EA}" srcOrd="0" destOrd="0" presId="urn:microsoft.com/office/officeart/2005/8/layout/target2"/>
    <dgm:cxn modelId="{17BBCE9F-7446-4003-A3FE-B3723F15D992}" type="presParOf" srcId="{0C25C7E7-FE10-4019-A89A-E9EF7ADC0761}" destId="{1C78DF49-4C11-4822-A13E-390751275D97}" srcOrd="1" destOrd="0" presId="urn:microsoft.com/office/officeart/2005/8/layout/target2"/>
    <dgm:cxn modelId="{DC4B8640-2DAE-4BC0-A389-FDC36078E0F1}" type="presParOf" srcId="{1C78DF49-4C11-4822-A13E-390751275D97}" destId="{2792C7E1-D50A-4280-9ED0-4E1E58E990DB}" srcOrd="0" destOrd="0" presId="urn:microsoft.com/office/officeart/2005/8/layout/target2"/>
    <dgm:cxn modelId="{854C1C8C-6329-4B18-BF61-0EDF0CFA7A43}" type="presParOf" srcId="{1C78DF49-4C11-4822-A13E-390751275D97}" destId="{CE25E2D1-9FC4-49E2-88AF-031A31EF143C}" srcOrd="1" destOrd="0" presId="urn:microsoft.com/office/officeart/2005/8/layout/target2"/>
    <dgm:cxn modelId="{05AA5B8B-BCCB-45DD-84C3-D83AB47D268D}" type="presParOf" srcId="{1C78DF49-4C11-4822-A13E-390751275D97}" destId="{E959188B-CD6E-4C4C-A834-4B3796328218}" srcOrd="2" destOrd="0" presId="urn:microsoft.com/office/officeart/2005/8/layout/target2"/>
    <dgm:cxn modelId="{567F837B-7CC2-4268-BA87-8E7F8C609AE5}" type="presParOf" srcId="{1C78DF49-4C11-4822-A13E-390751275D97}" destId="{B7AB86A8-537E-4A11-9759-EBA231472854}" srcOrd="3" destOrd="0" presId="urn:microsoft.com/office/officeart/2005/8/layout/target2"/>
    <dgm:cxn modelId="{884015C5-AE4B-42C9-8F1F-405BBA629904}" type="presParOf" srcId="{1C78DF49-4C11-4822-A13E-390751275D97}" destId="{ADB5C1FA-4C8A-4474-9D3D-63D2513B8D5C}" srcOrd="4" destOrd="0" presId="urn:microsoft.com/office/officeart/2005/8/layout/target2"/>
    <dgm:cxn modelId="{65994B6F-CFFC-4849-8390-91A6E6489A4E}" type="presParOf" srcId="{1C78DF49-4C11-4822-A13E-390751275D97}" destId="{1F0702FE-8DE5-4639-83F7-0BBD825175D8}" srcOrd="5" destOrd="0" presId="urn:microsoft.com/office/officeart/2005/8/layout/target2"/>
    <dgm:cxn modelId="{FDB18BED-FF2B-48A5-B859-89C73030458E}" type="presParOf" srcId="{1C78DF49-4C11-4822-A13E-390751275D97}" destId="{6027CD8D-D564-4757-A39F-14222E4F06A1}" srcOrd="6"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E949364-B773-4535-A4B3-BCBEED20BA14}" type="doc">
      <dgm:prSet loTypeId="urn:microsoft.com/office/officeart/2005/8/layout/list1" loCatId="list" qsTypeId="urn:microsoft.com/office/officeart/2005/8/quickstyle/3d1" qsCatId="3D" csTypeId="urn:microsoft.com/office/officeart/2005/8/colors/colorful2" csCatId="colorful"/>
      <dgm:spPr/>
      <dgm:t>
        <a:bodyPr/>
        <a:lstStyle/>
        <a:p>
          <a:endParaRPr lang="en-US"/>
        </a:p>
      </dgm:t>
    </dgm:pt>
    <dgm:pt modelId="{62822858-E77A-4046-9F5C-F46C3801915E}">
      <dgm:prSet/>
      <dgm:spPr/>
      <dgm:t>
        <a:bodyPr/>
        <a:lstStyle/>
        <a:p>
          <a:pPr rtl="0"/>
          <a:r>
            <a:rPr lang="en-US" smtClean="0"/>
            <a:t>This methodology has into nine stages, each of which should be completed before moving to the next stage.  </a:t>
          </a:r>
          <a:endParaRPr lang="en-US"/>
        </a:p>
      </dgm:t>
    </dgm:pt>
    <dgm:pt modelId="{06C9975E-0475-4449-8B96-50313AE56821}" type="parTrans" cxnId="{476617F4-3107-4B3C-AF7E-14420FD07D21}">
      <dgm:prSet/>
      <dgm:spPr/>
      <dgm:t>
        <a:bodyPr/>
        <a:lstStyle/>
        <a:p>
          <a:endParaRPr lang="en-US"/>
        </a:p>
      </dgm:t>
    </dgm:pt>
    <dgm:pt modelId="{D5383A12-0D17-4152-80AE-5C7E24A9FC3D}" type="sibTrans" cxnId="{476617F4-3107-4B3C-AF7E-14420FD07D21}">
      <dgm:prSet/>
      <dgm:spPr/>
      <dgm:t>
        <a:bodyPr/>
        <a:lstStyle/>
        <a:p>
          <a:endParaRPr lang="en-US"/>
        </a:p>
      </dgm:t>
    </dgm:pt>
    <dgm:pt modelId="{54A3A87D-68EB-4EF9-919D-064A342B3DD5}">
      <dgm:prSet/>
      <dgm:spPr/>
      <dgm:t>
        <a:bodyPr/>
        <a:lstStyle/>
        <a:p>
          <a:pPr rtl="0"/>
          <a:r>
            <a:rPr lang="en-US" b="1" smtClean="0"/>
            <a:t>Evaluation Overview</a:t>
          </a:r>
          <a:endParaRPr lang="en-US"/>
        </a:p>
      </dgm:t>
    </dgm:pt>
    <dgm:pt modelId="{8E2E2F36-74B8-4CF2-B684-DE28BA69DD1E}" type="parTrans" cxnId="{8B77781E-9419-40FA-BB1C-BF26BE43868F}">
      <dgm:prSet/>
      <dgm:spPr/>
      <dgm:t>
        <a:bodyPr/>
        <a:lstStyle/>
        <a:p>
          <a:endParaRPr lang="en-US"/>
        </a:p>
      </dgm:t>
    </dgm:pt>
    <dgm:pt modelId="{E97422D8-38A1-45B1-B004-F4097A21F225}" type="sibTrans" cxnId="{8B77781E-9419-40FA-BB1C-BF26BE43868F}">
      <dgm:prSet/>
      <dgm:spPr/>
      <dgm:t>
        <a:bodyPr/>
        <a:lstStyle/>
        <a:p>
          <a:endParaRPr lang="en-US"/>
        </a:p>
      </dgm:t>
    </dgm:pt>
    <dgm:pt modelId="{643A4C20-B52F-4726-8983-83F34A2A4B82}">
      <dgm:prSet/>
      <dgm:spPr/>
      <dgm:t>
        <a:bodyPr/>
        <a:lstStyle/>
        <a:p>
          <a:pPr rtl="0"/>
          <a:r>
            <a:rPr lang="en-US" b="1" smtClean="0"/>
            <a:t>Design</a:t>
          </a:r>
          <a:endParaRPr lang="en-US"/>
        </a:p>
      </dgm:t>
    </dgm:pt>
    <dgm:pt modelId="{F89154AF-6E26-4F23-AAA2-9845B51F1F64}" type="parTrans" cxnId="{FC71B533-E64F-4E23-8046-1527E16FBB71}">
      <dgm:prSet/>
      <dgm:spPr/>
      <dgm:t>
        <a:bodyPr/>
        <a:lstStyle/>
        <a:p>
          <a:endParaRPr lang="en-US"/>
        </a:p>
      </dgm:t>
    </dgm:pt>
    <dgm:pt modelId="{B4A1AE3D-D6E4-4940-AE46-64D9E00FB93A}" type="sibTrans" cxnId="{FC71B533-E64F-4E23-8046-1527E16FBB71}">
      <dgm:prSet/>
      <dgm:spPr/>
      <dgm:t>
        <a:bodyPr/>
        <a:lstStyle/>
        <a:p>
          <a:endParaRPr lang="en-US"/>
        </a:p>
      </dgm:t>
    </dgm:pt>
    <dgm:pt modelId="{423572E5-234F-4CFC-8590-4E3594460E09}">
      <dgm:prSet/>
      <dgm:spPr/>
      <dgm:t>
        <a:bodyPr/>
        <a:lstStyle/>
        <a:p>
          <a:pPr rtl="0"/>
          <a:r>
            <a:rPr lang="en-US" b="1" smtClean="0"/>
            <a:t>Develop</a:t>
          </a:r>
          <a:endParaRPr lang="en-US"/>
        </a:p>
      </dgm:t>
    </dgm:pt>
    <dgm:pt modelId="{5CFC117D-4670-49F7-9794-40D5CFC79F2C}" type="parTrans" cxnId="{E5E8EF66-99FE-45D3-B430-4EC49DD853C9}">
      <dgm:prSet/>
      <dgm:spPr/>
      <dgm:t>
        <a:bodyPr/>
        <a:lstStyle/>
        <a:p>
          <a:endParaRPr lang="en-US"/>
        </a:p>
      </dgm:t>
    </dgm:pt>
    <dgm:pt modelId="{A4958F4D-2D73-46DF-A536-2C5B059D204E}" type="sibTrans" cxnId="{E5E8EF66-99FE-45D3-B430-4EC49DD853C9}">
      <dgm:prSet/>
      <dgm:spPr/>
      <dgm:t>
        <a:bodyPr/>
        <a:lstStyle/>
        <a:p>
          <a:endParaRPr lang="en-US"/>
        </a:p>
      </dgm:t>
    </dgm:pt>
    <dgm:pt modelId="{C8F14E3D-B659-4AEF-9BF8-C896C146A208}">
      <dgm:prSet/>
      <dgm:spPr/>
      <dgm:t>
        <a:bodyPr/>
        <a:lstStyle/>
        <a:p>
          <a:pPr rtl="0"/>
          <a:r>
            <a:rPr lang="en-US" b="1" smtClean="0"/>
            <a:t>Testing</a:t>
          </a:r>
          <a:endParaRPr lang="en-US"/>
        </a:p>
      </dgm:t>
    </dgm:pt>
    <dgm:pt modelId="{A655D224-6684-441F-9AEA-3473439FB7A6}" type="parTrans" cxnId="{B25A1F9B-869C-409E-8700-2806B23839BA}">
      <dgm:prSet/>
      <dgm:spPr/>
      <dgm:t>
        <a:bodyPr/>
        <a:lstStyle/>
        <a:p>
          <a:endParaRPr lang="en-US"/>
        </a:p>
      </dgm:t>
    </dgm:pt>
    <dgm:pt modelId="{D84AFF5B-F78B-4FB6-A0AB-EB6D7208EB57}" type="sibTrans" cxnId="{B25A1F9B-869C-409E-8700-2806B23839BA}">
      <dgm:prSet/>
      <dgm:spPr/>
      <dgm:t>
        <a:bodyPr/>
        <a:lstStyle/>
        <a:p>
          <a:endParaRPr lang="en-US"/>
        </a:p>
      </dgm:t>
    </dgm:pt>
    <dgm:pt modelId="{E4E57B8B-0392-402B-8B58-18DE84B63C1E}">
      <dgm:prSet/>
      <dgm:spPr/>
      <dgm:t>
        <a:bodyPr/>
        <a:lstStyle/>
        <a:p>
          <a:pPr rtl="0"/>
          <a:r>
            <a:rPr lang="en-US" b="1" smtClean="0"/>
            <a:t>Deployment</a:t>
          </a:r>
          <a:endParaRPr lang="en-US"/>
        </a:p>
      </dgm:t>
    </dgm:pt>
    <dgm:pt modelId="{45ECEC87-2973-4C1B-BEDF-97C56153FD9C}" type="parTrans" cxnId="{1A8273B8-FABF-48D0-B023-E14F2B2F1BC5}">
      <dgm:prSet/>
      <dgm:spPr/>
      <dgm:t>
        <a:bodyPr/>
        <a:lstStyle/>
        <a:p>
          <a:endParaRPr lang="en-US"/>
        </a:p>
      </dgm:t>
    </dgm:pt>
    <dgm:pt modelId="{0FA5FFDE-439D-4EB0-AA07-C41E14FD3130}" type="sibTrans" cxnId="{1A8273B8-FABF-48D0-B023-E14F2B2F1BC5}">
      <dgm:prSet/>
      <dgm:spPr/>
      <dgm:t>
        <a:bodyPr/>
        <a:lstStyle/>
        <a:p>
          <a:endParaRPr lang="en-US"/>
        </a:p>
      </dgm:t>
    </dgm:pt>
    <dgm:pt modelId="{52DFC444-E864-40BF-9987-90BB6478AA23}">
      <dgm:prSet/>
      <dgm:spPr/>
      <dgm:t>
        <a:bodyPr/>
        <a:lstStyle/>
        <a:p>
          <a:pPr rtl="0"/>
          <a:r>
            <a:rPr lang="en-US" b="1" smtClean="0"/>
            <a:t>Promote</a:t>
          </a:r>
          <a:endParaRPr lang="en-US"/>
        </a:p>
      </dgm:t>
    </dgm:pt>
    <dgm:pt modelId="{7FA5ACD9-134A-42E7-92E5-DE1860EDFA0B}" type="parTrans" cxnId="{DC41AB30-65B0-431C-941C-8BBD8026518A}">
      <dgm:prSet/>
      <dgm:spPr/>
      <dgm:t>
        <a:bodyPr/>
        <a:lstStyle/>
        <a:p>
          <a:endParaRPr lang="en-US"/>
        </a:p>
      </dgm:t>
    </dgm:pt>
    <dgm:pt modelId="{4596CB41-8893-4F6D-BF58-6D0292C7D040}" type="sibTrans" cxnId="{DC41AB30-65B0-431C-941C-8BBD8026518A}">
      <dgm:prSet/>
      <dgm:spPr/>
      <dgm:t>
        <a:bodyPr/>
        <a:lstStyle/>
        <a:p>
          <a:endParaRPr lang="en-US"/>
        </a:p>
      </dgm:t>
    </dgm:pt>
    <dgm:pt modelId="{921B1160-713F-45C7-88CF-8AC0BEE31F31}">
      <dgm:prSet/>
      <dgm:spPr/>
      <dgm:t>
        <a:bodyPr/>
        <a:lstStyle/>
        <a:p>
          <a:pPr rtl="0"/>
          <a:r>
            <a:rPr lang="en-US" b="1" smtClean="0"/>
            <a:t>Maintain</a:t>
          </a:r>
          <a:endParaRPr lang="en-US"/>
        </a:p>
      </dgm:t>
    </dgm:pt>
    <dgm:pt modelId="{142D2F25-F59A-48FF-A6FB-C0B12AA2E13A}" type="parTrans" cxnId="{67D2B8D1-94C8-4355-8576-EBA2ADA868D6}">
      <dgm:prSet/>
      <dgm:spPr/>
      <dgm:t>
        <a:bodyPr/>
        <a:lstStyle/>
        <a:p>
          <a:endParaRPr lang="en-US"/>
        </a:p>
      </dgm:t>
    </dgm:pt>
    <dgm:pt modelId="{DD84D3EC-0F90-49A4-B390-63EA880E8A06}" type="sibTrans" cxnId="{67D2B8D1-94C8-4355-8576-EBA2ADA868D6}">
      <dgm:prSet/>
      <dgm:spPr/>
      <dgm:t>
        <a:bodyPr/>
        <a:lstStyle/>
        <a:p>
          <a:endParaRPr lang="en-US"/>
        </a:p>
      </dgm:t>
    </dgm:pt>
    <dgm:pt modelId="{D48770DF-368D-4E6D-AD7F-F376609B0F69}">
      <dgm:prSet/>
      <dgm:spPr/>
      <dgm:t>
        <a:bodyPr/>
        <a:lstStyle/>
        <a:p>
          <a:pPr rtl="0"/>
          <a:r>
            <a:rPr lang="en-US" b="1" smtClean="0"/>
            <a:t>ROI</a:t>
          </a:r>
          <a:endParaRPr lang="en-US"/>
        </a:p>
      </dgm:t>
    </dgm:pt>
    <dgm:pt modelId="{C507501C-31FB-41E5-A98C-CEBC3456B7D9}" type="parTrans" cxnId="{34615F9D-50ED-423E-93FD-0EC2DF013F61}">
      <dgm:prSet/>
      <dgm:spPr/>
      <dgm:t>
        <a:bodyPr/>
        <a:lstStyle/>
        <a:p>
          <a:endParaRPr lang="en-US"/>
        </a:p>
      </dgm:t>
    </dgm:pt>
    <dgm:pt modelId="{F420D9DE-6E26-431E-AC5B-9C17A65B6F71}" type="sibTrans" cxnId="{34615F9D-50ED-423E-93FD-0EC2DF013F61}">
      <dgm:prSet/>
      <dgm:spPr/>
      <dgm:t>
        <a:bodyPr/>
        <a:lstStyle/>
        <a:p>
          <a:endParaRPr lang="en-US"/>
        </a:p>
      </dgm:t>
    </dgm:pt>
    <dgm:pt modelId="{83DA6B17-8121-48DE-BBCD-893627C8D20F}">
      <dgm:prSet/>
      <dgm:spPr/>
      <dgm:t>
        <a:bodyPr/>
        <a:lstStyle/>
        <a:p>
          <a:pPr rtl="0"/>
          <a:r>
            <a:rPr lang="en-US" b="1" smtClean="0"/>
            <a:t>Measurement</a:t>
          </a:r>
          <a:endParaRPr lang="en-US"/>
        </a:p>
      </dgm:t>
    </dgm:pt>
    <dgm:pt modelId="{BBBBED67-2B5B-47DF-AE77-A695DAE789A2}" type="parTrans" cxnId="{F0300318-C1A4-43BD-BFE3-1EBBBB2A2C7E}">
      <dgm:prSet/>
      <dgm:spPr/>
      <dgm:t>
        <a:bodyPr/>
        <a:lstStyle/>
        <a:p>
          <a:endParaRPr lang="en-US"/>
        </a:p>
      </dgm:t>
    </dgm:pt>
    <dgm:pt modelId="{96240462-984D-4BDC-B27D-65459F2404E6}" type="sibTrans" cxnId="{F0300318-C1A4-43BD-BFE3-1EBBBB2A2C7E}">
      <dgm:prSet/>
      <dgm:spPr/>
      <dgm:t>
        <a:bodyPr/>
        <a:lstStyle/>
        <a:p>
          <a:endParaRPr lang="en-US"/>
        </a:p>
      </dgm:t>
    </dgm:pt>
    <dgm:pt modelId="{C8EFAF02-2658-4C24-9B73-EC9E4D139055}" type="pres">
      <dgm:prSet presAssocID="{DE949364-B773-4535-A4B3-BCBEED20BA14}" presName="linear" presStyleCnt="0">
        <dgm:presLayoutVars>
          <dgm:dir/>
          <dgm:animLvl val="lvl"/>
          <dgm:resizeHandles val="exact"/>
        </dgm:presLayoutVars>
      </dgm:prSet>
      <dgm:spPr/>
      <dgm:t>
        <a:bodyPr/>
        <a:lstStyle/>
        <a:p>
          <a:endParaRPr lang="en-US"/>
        </a:p>
      </dgm:t>
    </dgm:pt>
    <dgm:pt modelId="{08478127-9D95-4850-BD4B-E974200F3C18}" type="pres">
      <dgm:prSet presAssocID="{62822858-E77A-4046-9F5C-F46C3801915E}" presName="parentLin" presStyleCnt="0"/>
      <dgm:spPr/>
    </dgm:pt>
    <dgm:pt modelId="{8DE85886-6BD5-41BA-BB88-31A638D84059}" type="pres">
      <dgm:prSet presAssocID="{62822858-E77A-4046-9F5C-F46C3801915E}" presName="parentLeftMargin" presStyleLbl="node1" presStyleIdx="0" presStyleCnt="1"/>
      <dgm:spPr/>
      <dgm:t>
        <a:bodyPr/>
        <a:lstStyle/>
        <a:p>
          <a:endParaRPr lang="en-US"/>
        </a:p>
      </dgm:t>
    </dgm:pt>
    <dgm:pt modelId="{60EF4186-9C11-4284-A13C-332E182E58CE}" type="pres">
      <dgm:prSet presAssocID="{62822858-E77A-4046-9F5C-F46C3801915E}" presName="parentText" presStyleLbl="node1" presStyleIdx="0" presStyleCnt="1">
        <dgm:presLayoutVars>
          <dgm:chMax val="0"/>
          <dgm:bulletEnabled val="1"/>
        </dgm:presLayoutVars>
      </dgm:prSet>
      <dgm:spPr/>
      <dgm:t>
        <a:bodyPr/>
        <a:lstStyle/>
        <a:p>
          <a:endParaRPr lang="en-US"/>
        </a:p>
      </dgm:t>
    </dgm:pt>
    <dgm:pt modelId="{F9F3A407-EF92-41C7-865A-7D859C023ACE}" type="pres">
      <dgm:prSet presAssocID="{62822858-E77A-4046-9F5C-F46C3801915E}" presName="negativeSpace" presStyleCnt="0"/>
      <dgm:spPr/>
    </dgm:pt>
    <dgm:pt modelId="{B4AA4DFF-452F-46F7-B053-FD705F1DAB8A}" type="pres">
      <dgm:prSet presAssocID="{62822858-E77A-4046-9F5C-F46C3801915E}" presName="childText" presStyleLbl="conFgAcc1" presStyleIdx="0" presStyleCnt="1">
        <dgm:presLayoutVars>
          <dgm:bulletEnabled val="1"/>
        </dgm:presLayoutVars>
      </dgm:prSet>
      <dgm:spPr/>
      <dgm:t>
        <a:bodyPr/>
        <a:lstStyle/>
        <a:p>
          <a:endParaRPr lang="en-US"/>
        </a:p>
      </dgm:t>
    </dgm:pt>
  </dgm:ptLst>
  <dgm:cxnLst>
    <dgm:cxn modelId="{476617F4-3107-4B3C-AF7E-14420FD07D21}" srcId="{DE949364-B773-4535-A4B3-BCBEED20BA14}" destId="{62822858-E77A-4046-9F5C-F46C3801915E}" srcOrd="0" destOrd="0" parTransId="{06C9975E-0475-4449-8B96-50313AE56821}" sibTransId="{D5383A12-0D17-4152-80AE-5C7E24A9FC3D}"/>
    <dgm:cxn modelId="{1A8273B8-FABF-48D0-B023-E14F2B2F1BC5}" srcId="{62822858-E77A-4046-9F5C-F46C3801915E}" destId="{E4E57B8B-0392-402B-8B58-18DE84B63C1E}" srcOrd="4" destOrd="0" parTransId="{45ECEC87-2973-4C1B-BEDF-97C56153FD9C}" sibTransId="{0FA5FFDE-439D-4EB0-AA07-C41E14FD3130}"/>
    <dgm:cxn modelId="{04528158-CB1E-47D6-A774-133D0BCD407B}" type="presOf" srcId="{DE949364-B773-4535-A4B3-BCBEED20BA14}" destId="{C8EFAF02-2658-4C24-9B73-EC9E4D139055}" srcOrd="0" destOrd="0" presId="urn:microsoft.com/office/officeart/2005/8/layout/list1"/>
    <dgm:cxn modelId="{E5E8EF66-99FE-45D3-B430-4EC49DD853C9}" srcId="{62822858-E77A-4046-9F5C-F46C3801915E}" destId="{423572E5-234F-4CFC-8590-4E3594460E09}" srcOrd="2" destOrd="0" parTransId="{5CFC117D-4670-49F7-9794-40D5CFC79F2C}" sibTransId="{A4958F4D-2D73-46DF-A536-2C5B059D204E}"/>
    <dgm:cxn modelId="{8B77781E-9419-40FA-BB1C-BF26BE43868F}" srcId="{62822858-E77A-4046-9F5C-F46C3801915E}" destId="{54A3A87D-68EB-4EF9-919D-064A342B3DD5}" srcOrd="0" destOrd="0" parTransId="{8E2E2F36-74B8-4CF2-B684-DE28BA69DD1E}" sibTransId="{E97422D8-38A1-45B1-B004-F4097A21F225}"/>
    <dgm:cxn modelId="{F0300318-C1A4-43BD-BFE3-1EBBBB2A2C7E}" srcId="{62822858-E77A-4046-9F5C-F46C3801915E}" destId="{83DA6B17-8121-48DE-BBCD-893627C8D20F}" srcOrd="8" destOrd="0" parTransId="{BBBBED67-2B5B-47DF-AE77-A695DAE789A2}" sibTransId="{96240462-984D-4BDC-B27D-65459F2404E6}"/>
    <dgm:cxn modelId="{DC41AB30-65B0-431C-941C-8BBD8026518A}" srcId="{62822858-E77A-4046-9F5C-F46C3801915E}" destId="{52DFC444-E864-40BF-9987-90BB6478AA23}" srcOrd="5" destOrd="0" parTransId="{7FA5ACD9-134A-42E7-92E5-DE1860EDFA0B}" sibTransId="{4596CB41-8893-4F6D-BF58-6D0292C7D040}"/>
    <dgm:cxn modelId="{C014061D-FBC2-4121-940A-918FE0EEE072}" type="presOf" srcId="{643A4C20-B52F-4726-8983-83F34A2A4B82}" destId="{B4AA4DFF-452F-46F7-B053-FD705F1DAB8A}" srcOrd="0" destOrd="1" presId="urn:microsoft.com/office/officeart/2005/8/layout/list1"/>
    <dgm:cxn modelId="{5ED1D743-C2F6-4195-9B4C-16D6CC54727A}" type="presOf" srcId="{83DA6B17-8121-48DE-BBCD-893627C8D20F}" destId="{B4AA4DFF-452F-46F7-B053-FD705F1DAB8A}" srcOrd="0" destOrd="8" presId="urn:microsoft.com/office/officeart/2005/8/layout/list1"/>
    <dgm:cxn modelId="{4AC71203-4E35-4E53-8ACB-99637F4FF2D4}" type="presOf" srcId="{54A3A87D-68EB-4EF9-919D-064A342B3DD5}" destId="{B4AA4DFF-452F-46F7-B053-FD705F1DAB8A}" srcOrd="0" destOrd="0" presId="urn:microsoft.com/office/officeart/2005/8/layout/list1"/>
    <dgm:cxn modelId="{D2328B6B-F62F-483F-886B-DBFBB6727948}" type="presOf" srcId="{62822858-E77A-4046-9F5C-F46C3801915E}" destId="{60EF4186-9C11-4284-A13C-332E182E58CE}" srcOrd="1" destOrd="0" presId="urn:microsoft.com/office/officeart/2005/8/layout/list1"/>
    <dgm:cxn modelId="{B8E8500F-1326-4E86-B7BE-ABA07FAC1427}" type="presOf" srcId="{423572E5-234F-4CFC-8590-4E3594460E09}" destId="{B4AA4DFF-452F-46F7-B053-FD705F1DAB8A}" srcOrd="0" destOrd="2" presId="urn:microsoft.com/office/officeart/2005/8/layout/list1"/>
    <dgm:cxn modelId="{9CC76AD6-A2FA-4A3C-89BB-3B2E69E53A7A}" type="presOf" srcId="{52DFC444-E864-40BF-9987-90BB6478AA23}" destId="{B4AA4DFF-452F-46F7-B053-FD705F1DAB8A}" srcOrd="0" destOrd="5" presId="urn:microsoft.com/office/officeart/2005/8/layout/list1"/>
    <dgm:cxn modelId="{0BC61348-F39C-417B-A1B7-CF415B4E16CD}" type="presOf" srcId="{C8F14E3D-B659-4AEF-9BF8-C896C146A208}" destId="{B4AA4DFF-452F-46F7-B053-FD705F1DAB8A}" srcOrd="0" destOrd="3" presId="urn:microsoft.com/office/officeart/2005/8/layout/list1"/>
    <dgm:cxn modelId="{85B20F85-9929-4AA0-979E-524381C26E2F}" type="presOf" srcId="{D48770DF-368D-4E6D-AD7F-F376609B0F69}" destId="{B4AA4DFF-452F-46F7-B053-FD705F1DAB8A}" srcOrd="0" destOrd="7" presId="urn:microsoft.com/office/officeart/2005/8/layout/list1"/>
    <dgm:cxn modelId="{D859A3B3-8F4D-43BD-8ACE-CA6A530B83FF}" type="presOf" srcId="{E4E57B8B-0392-402B-8B58-18DE84B63C1E}" destId="{B4AA4DFF-452F-46F7-B053-FD705F1DAB8A}" srcOrd="0" destOrd="4" presId="urn:microsoft.com/office/officeart/2005/8/layout/list1"/>
    <dgm:cxn modelId="{FC71B533-E64F-4E23-8046-1527E16FBB71}" srcId="{62822858-E77A-4046-9F5C-F46C3801915E}" destId="{643A4C20-B52F-4726-8983-83F34A2A4B82}" srcOrd="1" destOrd="0" parTransId="{F89154AF-6E26-4F23-AAA2-9845B51F1F64}" sibTransId="{B4A1AE3D-D6E4-4940-AE46-64D9E00FB93A}"/>
    <dgm:cxn modelId="{D126C038-26C8-4966-9B26-38201F010631}" type="presOf" srcId="{921B1160-713F-45C7-88CF-8AC0BEE31F31}" destId="{B4AA4DFF-452F-46F7-B053-FD705F1DAB8A}" srcOrd="0" destOrd="6" presId="urn:microsoft.com/office/officeart/2005/8/layout/list1"/>
    <dgm:cxn modelId="{34615F9D-50ED-423E-93FD-0EC2DF013F61}" srcId="{62822858-E77A-4046-9F5C-F46C3801915E}" destId="{D48770DF-368D-4E6D-AD7F-F376609B0F69}" srcOrd="7" destOrd="0" parTransId="{C507501C-31FB-41E5-A98C-CEBC3456B7D9}" sibTransId="{F420D9DE-6E26-431E-AC5B-9C17A65B6F71}"/>
    <dgm:cxn modelId="{B25A1F9B-869C-409E-8700-2806B23839BA}" srcId="{62822858-E77A-4046-9F5C-F46C3801915E}" destId="{C8F14E3D-B659-4AEF-9BF8-C896C146A208}" srcOrd="3" destOrd="0" parTransId="{A655D224-6684-441F-9AEA-3473439FB7A6}" sibTransId="{D84AFF5B-F78B-4FB6-A0AB-EB6D7208EB57}"/>
    <dgm:cxn modelId="{67D2B8D1-94C8-4355-8576-EBA2ADA868D6}" srcId="{62822858-E77A-4046-9F5C-F46C3801915E}" destId="{921B1160-713F-45C7-88CF-8AC0BEE31F31}" srcOrd="6" destOrd="0" parTransId="{142D2F25-F59A-48FF-A6FB-C0B12AA2E13A}" sibTransId="{DD84D3EC-0F90-49A4-B390-63EA880E8A06}"/>
    <dgm:cxn modelId="{A7BA0198-7CC9-454E-9128-379752602E62}" type="presOf" srcId="{62822858-E77A-4046-9F5C-F46C3801915E}" destId="{8DE85886-6BD5-41BA-BB88-31A638D84059}" srcOrd="0" destOrd="0" presId="urn:microsoft.com/office/officeart/2005/8/layout/list1"/>
    <dgm:cxn modelId="{2B150856-3CDD-464E-B0C2-48BC86195A16}" type="presParOf" srcId="{C8EFAF02-2658-4C24-9B73-EC9E4D139055}" destId="{08478127-9D95-4850-BD4B-E974200F3C18}" srcOrd="0" destOrd="0" presId="urn:microsoft.com/office/officeart/2005/8/layout/list1"/>
    <dgm:cxn modelId="{71B0703E-8449-4998-BBE5-241494ADB73F}" type="presParOf" srcId="{08478127-9D95-4850-BD4B-E974200F3C18}" destId="{8DE85886-6BD5-41BA-BB88-31A638D84059}" srcOrd="0" destOrd="0" presId="urn:microsoft.com/office/officeart/2005/8/layout/list1"/>
    <dgm:cxn modelId="{F9B0FAC6-3804-42AF-A5C2-CD135D95F643}" type="presParOf" srcId="{08478127-9D95-4850-BD4B-E974200F3C18}" destId="{60EF4186-9C11-4284-A13C-332E182E58CE}" srcOrd="1" destOrd="0" presId="urn:microsoft.com/office/officeart/2005/8/layout/list1"/>
    <dgm:cxn modelId="{6591BE6F-18D4-4489-B7FA-44E7A925FA32}" type="presParOf" srcId="{C8EFAF02-2658-4C24-9B73-EC9E4D139055}" destId="{F9F3A407-EF92-41C7-865A-7D859C023ACE}" srcOrd="1" destOrd="0" presId="urn:microsoft.com/office/officeart/2005/8/layout/list1"/>
    <dgm:cxn modelId="{70EA3658-37C6-441B-872D-8A1E84AFD164}" type="presParOf" srcId="{C8EFAF02-2658-4C24-9B73-EC9E4D139055}" destId="{B4AA4DFF-452F-46F7-B053-FD705F1DAB8A}"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91E28315-524C-47CB-8174-6E4B30FFD920}" type="doc">
      <dgm:prSet loTypeId="urn:microsoft.com/office/officeart/2005/8/layout/pyramid2" loCatId="pyramid" qsTypeId="urn:microsoft.com/office/officeart/2005/8/quickstyle/3d2" qsCatId="3D" csTypeId="urn:microsoft.com/office/officeart/2005/8/colors/colorful5" csCatId="colorful" phldr="1"/>
      <dgm:spPr/>
      <dgm:t>
        <a:bodyPr/>
        <a:lstStyle/>
        <a:p>
          <a:endParaRPr lang="en-US"/>
        </a:p>
      </dgm:t>
    </dgm:pt>
    <dgm:pt modelId="{5114058E-8F1F-4DEB-8DB5-F828B2235582}">
      <dgm:prSet/>
      <dgm:spPr/>
      <dgm:t>
        <a:bodyPr/>
        <a:lstStyle/>
        <a:p>
          <a:pPr rtl="0"/>
          <a:r>
            <a:rPr lang="en-US" dirty="0" smtClean="0"/>
            <a:t>This approach is divided into four sequential stages, where each must be completed before the next stage can be started, although iteration can be used. Each stage “focuses on a particular design concern, and an object-oriented model is built” (</a:t>
          </a:r>
          <a:r>
            <a:rPr lang="en-US" dirty="0" err="1" smtClean="0"/>
            <a:t>Schwabe</a:t>
          </a:r>
          <a:r>
            <a:rPr lang="en-US" dirty="0" smtClean="0"/>
            <a:t> and Rossi 1995, p. 45). The stages are as follows:</a:t>
          </a:r>
          <a:endParaRPr lang="en-US" dirty="0"/>
        </a:p>
      </dgm:t>
    </dgm:pt>
    <dgm:pt modelId="{FA41C05C-AD65-4838-9347-C101184C9D04}" type="parTrans" cxnId="{3E390E0A-C6BA-44A2-89CA-27188FBE55D4}">
      <dgm:prSet/>
      <dgm:spPr/>
      <dgm:t>
        <a:bodyPr/>
        <a:lstStyle/>
        <a:p>
          <a:endParaRPr lang="en-US"/>
        </a:p>
      </dgm:t>
    </dgm:pt>
    <dgm:pt modelId="{3ED9931C-1642-4C0D-B561-FB553533D0FC}" type="sibTrans" cxnId="{3E390E0A-C6BA-44A2-89CA-27188FBE55D4}">
      <dgm:prSet/>
      <dgm:spPr/>
      <dgm:t>
        <a:bodyPr/>
        <a:lstStyle/>
        <a:p>
          <a:endParaRPr lang="en-US"/>
        </a:p>
      </dgm:t>
    </dgm:pt>
    <dgm:pt modelId="{399BCCF4-8EC7-4591-8C73-47FF82732600}">
      <dgm:prSet/>
      <dgm:spPr/>
      <dgm:t>
        <a:bodyPr/>
        <a:lstStyle/>
        <a:p>
          <a:pPr rtl="0"/>
          <a:r>
            <a:rPr lang="en-US" b="1" smtClean="0"/>
            <a:t>Domain Analysis</a:t>
          </a:r>
          <a:endParaRPr lang="en-US"/>
        </a:p>
      </dgm:t>
    </dgm:pt>
    <dgm:pt modelId="{A67633F9-9582-46AD-B512-163140EC00DE}" type="parTrans" cxnId="{FFADE713-4B0D-4620-97F3-648C03B5844A}">
      <dgm:prSet/>
      <dgm:spPr/>
      <dgm:t>
        <a:bodyPr/>
        <a:lstStyle/>
        <a:p>
          <a:endParaRPr lang="en-US"/>
        </a:p>
      </dgm:t>
    </dgm:pt>
    <dgm:pt modelId="{CCD6BD91-5E70-4468-BC6D-8F41044974BA}" type="sibTrans" cxnId="{FFADE713-4B0D-4620-97F3-648C03B5844A}">
      <dgm:prSet/>
      <dgm:spPr/>
      <dgm:t>
        <a:bodyPr/>
        <a:lstStyle/>
        <a:p>
          <a:endParaRPr lang="en-US"/>
        </a:p>
      </dgm:t>
    </dgm:pt>
    <dgm:pt modelId="{59F68C69-B8C2-4A42-8FE9-8ABF089BFFCC}">
      <dgm:prSet/>
      <dgm:spPr/>
      <dgm:t>
        <a:bodyPr/>
        <a:lstStyle/>
        <a:p>
          <a:pPr rtl="0"/>
          <a:r>
            <a:rPr lang="en-US" b="1" smtClean="0"/>
            <a:t>Navigational Design</a:t>
          </a:r>
          <a:endParaRPr lang="en-US"/>
        </a:p>
      </dgm:t>
    </dgm:pt>
    <dgm:pt modelId="{810EB3F1-1C91-4571-AD72-796971C8196A}" type="parTrans" cxnId="{10E0EAF2-330E-4937-894B-748724A3961A}">
      <dgm:prSet/>
      <dgm:spPr/>
      <dgm:t>
        <a:bodyPr/>
        <a:lstStyle/>
        <a:p>
          <a:endParaRPr lang="en-US"/>
        </a:p>
      </dgm:t>
    </dgm:pt>
    <dgm:pt modelId="{15418FFC-3825-4CDB-84E2-241A27D1B2B5}" type="sibTrans" cxnId="{10E0EAF2-330E-4937-894B-748724A3961A}">
      <dgm:prSet/>
      <dgm:spPr/>
      <dgm:t>
        <a:bodyPr/>
        <a:lstStyle/>
        <a:p>
          <a:endParaRPr lang="en-US"/>
        </a:p>
      </dgm:t>
    </dgm:pt>
    <dgm:pt modelId="{A75622DB-5D83-49E6-8B88-544F3E597BCD}">
      <dgm:prSet/>
      <dgm:spPr/>
      <dgm:t>
        <a:bodyPr/>
        <a:lstStyle/>
        <a:p>
          <a:pPr rtl="0"/>
          <a:r>
            <a:rPr lang="en-US" b="1" smtClean="0"/>
            <a:t>Abstract Interface Design</a:t>
          </a:r>
          <a:endParaRPr lang="en-US"/>
        </a:p>
      </dgm:t>
    </dgm:pt>
    <dgm:pt modelId="{F7BFAF67-A4BA-48C9-A77C-856EC8B40E14}" type="parTrans" cxnId="{02F46C31-1799-44F5-A956-8BE20450FF49}">
      <dgm:prSet/>
      <dgm:spPr/>
      <dgm:t>
        <a:bodyPr/>
        <a:lstStyle/>
        <a:p>
          <a:endParaRPr lang="en-US"/>
        </a:p>
      </dgm:t>
    </dgm:pt>
    <dgm:pt modelId="{47CBC542-9F0B-45D2-B9D6-D1FB52FDA1CC}" type="sibTrans" cxnId="{02F46C31-1799-44F5-A956-8BE20450FF49}">
      <dgm:prSet/>
      <dgm:spPr/>
      <dgm:t>
        <a:bodyPr/>
        <a:lstStyle/>
        <a:p>
          <a:endParaRPr lang="en-US"/>
        </a:p>
      </dgm:t>
    </dgm:pt>
    <dgm:pt modelId="{A511580F-0E24-4059-9D7E-3232123360FE}">
      <dgm:prSet/>
      <dgm:spPr/>
      <dgm:t>
        <a:bodyPr/>
        <a:lstStyle/>
        <a:p>
          <a:pPr rtl="0"/>
          <a:r>
            <a:rPr lang="en-US" b="1" smtClean="0"/>
            <a:t>Implementation</a:t>
          </a:r>
          <a:endParaRPr lang="en-US"/>
        </a:p>
      </dgm:t>
    </dgm:pt>
    <dgm:pt modelId="{E8157840-4122-4A40-ADEC-C12A97A1564B}" type="parTrans" cxnId="{661B8483-EB8C-4605-A837-959480703016}">
      <dgm:prSet/>
      <dgm:spPr/>
      <dgm:t>
        <a:bodyPr/>
        <a:lstStyle/>
        <a:p>
          <a:endParaRPr lang="en-US"/>
        </a:p>
      </dgm:t>
    </dgm:pt>
    <dgm:pt modelId="{94F38798-D5B4-4653-8E2C-EA20C46E3BC3}" type="sibTrans" cxnId="{661B8483-EB8C-4605-A837-959480703016}">
      <dgm:prSet/>
      <dgm:spPr/>
      <dgm:t>
        <a:bodyPr/>
        <a:lstStyle/>
        <a:p>
          <a:endParaRPr lang="en-US"/>
        </a:p>
      </dgm:t>
    </dgm:pt>
    <dgm:pt modelId="{F709D151-95D4-4BE7-8E1A-AA9D5BC903B2}" type="pres">
      <dgm:prSet presAssocID="{91E28315-524C-47CB-8174-6E4B30FFD920}" presName="compositeShape" presStyleCnt="0">
        <dgm:presLayoutVars>
          <dgm:dir/>
          <dgm:resizeHandles/>
        </dgm:presLayoutVars>
      </dgm:prSet>
      <dgm:spPr/>
      <dgm:t>
        <a:bodyPr/>
        <a:lstStyle/>
        <a:p>
          <a:endParaRPr lang="en-US"/>
        </a:p>
      </dgm:t>
    </dgm:pt>
    <dgm:pt modelId="{D5C1A834-BE1D-4EEA-A30E-DC43BFB42A65}" type="pres">
      <dgm:prSet presAssocID="{91E28315-524C-47CB-8174-6E4B30FFD920}" presName="pyramid" presStyleLbl="node1" presStyleIdx="0" presStyleCnt="1"/>
      <dgm:spPr/>
    </dgm:pt>
    <dgm:pt modelId="{ECF573B1-4019-479A-8254-CA5E65E60219}" type="pres">
      <dgm:prSet presAssocID="{91E28315-524C-47CB-8174-6E4B30FFD920}" presName="theList" presStyleCnt="0"/>
      <dgm:spPr/>
    </dgm:pt>
    <dgm:pt modelId="{E41B3231-D7A5-4BE0-9A30-08EBE22350F6}" type="pres">
      <dgm:prSet presAssocID="{5114058E-8F1F-4DEB-8DB5-F828B2235582}" presName="aNode" presStyleLbl="fgAcc1" presStyleIdx="0" presStyleCnt="1" custScaleX="197218" custScaleY="135333">
        <dgm:presLayoutVars>
          <dgm:bulletEnabled val="1"/>
        </dgm:presLayoutVars>
      </dgm:prSet>
      <dgm:spPr/>
      <dgm:t>
        <a:bodyPr/>
        <a:lstStyle/>
        <a:p>
          <a:endParaRPr lang="en-US"/>
        </a:p>
      </dgm:t>
    </dgm:pt>
    <dgm:pt modelId="{0E02B242-B7C9-4D36-81CB-8F472D051B67}" type="pres">
      <dgm:prSet presAssocID="{5114058E-8F1F-4DEB-8DB5-F828B2235582}" presName="aSpace" presStyleCnt="0"/>
      <dgm:spPr/>
    </dgm:pt>
  </dgm:ptLst>
  <dgm:cxnLst>
    <dgm:cxn modelId="{63F10538-7E03-4FFC-8B05-07D2F9CD7E74}" type="presOf" srcId="{91E28315-524C-47CB-8174-6E4B30FFD920}" destId="{F709D151-95D4-4BE7-8E1A-AA9D5BC903B2}" srcOrd="0" destOrd="0" presId="urn:microsoft.com/office/officeart/2005/8/layout/pyramid2"/>
    <dgm:cxn modelId="{B3E73C24-E868-41B4-9C05-F4E5E3470F0B}" type="presOf" srcId="{A75622DB-5D83-49E6-8B88-544F3E597BCD}" destId="{E41B3231-D7A5-4BE0-9A30-08EBE22350F6}" srcOrd="0" destOrd="3" presId="urn:microsoft.com/office/officeart/2005/8/layout/pyramid2"/>
    <dgm:cxn modelId="{FD96CE80-6318-4AC9-914E-942C20401224}" type="presOf" srcId="{399BCCF4-8EC7-4591-8C73-47FF82732600}" destId="{E41B3231-D7A5-4BE0-9A30-08EBE22350F6}" srcOrd="0" destOrd="1" presId="urn:microsoft.com/office/officeart/2005/8/layout/pyramid2"/>
    <dgm:cxn modelId="{3E390E0A-C6BA-44A2-89CA-27188FBE55D4}" srcId="{91E28315-524C-47CB-8174-6E4B30FFD920}" destId="{5114058E-8F1F-4DEB-8DB5-F828B2235582}" srcOrd="0" destOrd="0" parTransId="{FA41C05C-AD65-4838-9347-C101184C9D04}" sibTransId="{3ED9931C-1642-4C0D-B561-FB553533D0FC}"/>
    <dgm:cxn modelId="{FFADE713-4B0D-4620-97F3-648C03B5844A}" srcId="{5114058E-8F1F-4DEB-8DB5-F828B2235582}" destId="{399BCCF4-8EC7-4591-8C73-47FF82732600}" srcOrd="0" destOrd="0" parTransId="{A67633F9-9582-46AD-B512-163140EC00DE}" sibTransId="{CCD6BD91-5E70-4468-BC6D-8F41044974BA}"/>
    <dgm:cxn modelId="{A6F70166-1467-47FB-A5E5-4669236C8F8D}" type="presOf" srcId="{5114058E-8F1F-4DEB-8DB5-F828B2235582}" destId="{E41B3231-D7A5-4BE0-9A30-08EBE22350F6}" srcOrd="0" destOrd="0" presId="urn:microsoft.com/office/officeart/2005/8/layout/pyramid2"/>
    <dgm:cxn modelId="{661B8483-EB8C-4605-A837-959480703016}" srcId="{5114058E-8F1F-4DEB-8DB5-F828B2235582}" destId="{A511580F-0E24-4059-9D7E-3232123360FE}" srcOrd="3" destOrd="0" parTransId="{E8157840-4122-4A40-ADEC-C12A97A1564B}" sibTransId="{94F38798-D5B4-4653-8E2C-EA20C46E3BC3}"/>
    <dgm:cxn modelId="{02F46C31-1799-44F5-A956-8BE20450FF49}" srcId="{5114058E-8F1F-4DEB-8DB5-F828B2235582}" destId="{A75622DB-5D83-49E6-8B88-544F3E597BCD}" srcOrd="2" destOrd="0" parTransId="{F7BFAF67-A4BA-48C9-A77C-856EC8B40E14}" sibTransId="{47CBC542-9F0B-45D2-B9D6-D1FB52FDA1CC}"/>
    <dgm:cxn modelId="{5859F989-A75E-4DA2-93F6-7055C4389B9C}" type="presOf" srcId="{59F68C69-B8C2-4A42-8FE9-8ABF089BFFCC}" destId="{E41B3231-D7A5-4BE0-9A30-08EBE22350F6}" srcOrd="0" destOrd="2" presId="urn:microsoft.com/office/officeart/2005/8/layout/pyramid2"/>
    <dgm:cxn modelId="{10E0EAF2-330E-4937-894B-748724A3961A}" srcId="{5114058E-8F1F-4DEB-8DB5-F828B2235582}" destId="{59F68C69-B8C2-4A42-8FE9-8ABF089BFFCC}" srcOrd="1" destOrd="0" parTransId="{810EB3F1-1C91-4571-AD72-796971C8196A}" sibTransId="{15418FFC-3825-4CDB-84E2-241A27D1B2B5}"/>
    <dgm:cxn modelId="{C0DEF70A-1412-4D70-BFC1-A2CCA9BE2564}" type="presOf" srcId="{A511580F-0E24-4059-9D7E-3232123360FE}" destId="{E41B3231-D7A5-4BE0-9A30-08EBE22350F6}" srcOrd="0" destOrd="4" presId="urn:microsoft.com/office/officeart/2005/8/layout/pyramid2"/>
    <dgm:cxn modelId="{5FCF74D2-009A-4C80-83E4-BE55E81EDD21}" type="presParOf" srcId="{F709D151-95D4-4BE7-8E1A-AA9D5BC903B2}" destId="{D5C1A834-BE1D-4EEA-A30E-DC43BFB42A65}" srcOrd="0" destOrd="0" presId="urn:microsoft.com/office/officeart/2005/8/layout/pyramid2"/>
    <dgm:cxn modelId="{BB5979E2-C025-43AE-A316-0F8F25AAB0CD}" type="presParOf" srcId="{F709D151-95D4-4BE7-8E1A-AA9D5BC903B2}" destId="{ECF573B1-4019-479A-8254-CA5E65E60219}" srcOrd="1" destOrd="0" presId="urn:microsoft.com/office/officeart/2005/8/layout/pyramid2"/>
    <dgm:cxn modelId="{25482D36-54F6-418D-8D5D-914CA008BB5D}" type="presParOf" srcId="{ECF573B1-4019-479A-8254-CA5E65E60219}" destId="{E41B3231-D7A5-4BE0-9A30-08EBE22350F6}" srcOrd="0" destOrd="0" presId="urn:microsoft.com/office/officeart/2005/8/layout/pyramid2"/>
    <dgm:cxn modelId="{31F40EC8-30B7-414D-80D1-A633B9FB7483}" type="presParOf" srcId="{ECF573B1-4019-479A-8254-CA5E65E60219}" destId="{0E02B242-B7C9-4D36-81CB-8F472D051B67}"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403FA103-25B1-4284-8A08-1ABF60D04FE5}" type="doc">
      <dgm:prSet loTypeId="urn:microsoft.com/office/officeart/2009/3/layout/OpposingIdeas" loCatId="relationship" qsTypeId="urn:microsoft.com/office/officeart/2005/8/quickstyle/3d1" qsCatId="3D" csTypeId="urn:microsoft.com/office/officeart/2005/8/colors/colorful3" csCatId="colorful" phldr="1"/>
      <dgm:spPr/>
      <dgm:t>
        <a:bodyPr/>
        <a:lstStyle/>
        <a:p>
          <a:endParaRPr lang="en-US"/>
        </a:p>
      </dgm:t>
    </dgm:pt>
    <dgm:pt modelId="{B4EA5D9A-C435-461A-996C-AEF49689ABFC}">
      <dgm:prSet/>
      <dgm:spPr/>
      <dgm:t>
        <a:bodyPr/>
        <a:lstStyle/>
        <a:p>
          <a:pPr rtl="0"/>
          <a:r>
            <a:rPr lang="en-US" dirty="0" smtClean="0"/>
            <a:t>This model is divided into seven sequential stages, each of which must be completed before the next stage can be started. The stages are as follows:</a:t>
          </a:r>
          <a:endParaRPr lang="en-US" dirty="0"/>
        </a:p>
      </dgm:t>
    </dgm:pt>
    <dgm:pt modelId="{7592F0FA-D15D-4215-A1FE-056E5E39F3A4}" type="parTrans" cxnId="{698CD219-D759-4C09-AB0C-76BB931EEBA2}">
      <dgm:prSet/>
      <dgm:spPr/>
      <dgm:t>
        <a:bodyPr/>
        <a:lstStyle/>
        <a:p>
          <a:endParaRPr lang="en-US"/>
        </a:p>
      </dgm:t>
    </dgm:pt>
    <dgm:pt modelId="{74A2BCD5-D8DA-4753-AAA0-72C5AFA81669}" type="sibTrans" cxnId="{698CD219-D759-4C09-AB0C-76BB931EEBA2}">
      <dgm:prSet/>
      <dgm:spPr/>
      <dgm:t>
        <a:bodyPr/>
        <a:lstStyle/>
        <a:p>
          <a:endParaRPr lang="en-US"/>
        </a:p>
      </dgm:t>
    </dgm:pt>
    <dgm:pt modelId="{850E55C7-437F-47A5-9352-829355987584}">
      <dgm:prSet/>
      <dgm:spPr/>
      <dgm:t>
        <a:bodyPr/>
        <a:lstStyle/>
        <a:p>
          <a:pPr rtl="0"/>
          <a:r>
            <a:rPr lang="en-US" b="1" dirty="0" smtClean="0">
              <a:solidFill>
                <a:schemeClr val="bg1"/>
              </a:solidFill>
            </a:rPr>
            <a:t>Program evaluation</a:t>
          </a:r>
          <a:endParaRPr lang="en-US" dirty="0">
            <a:solidFill>
              <a:schemeClr val="bg1"/>
            </a:solidFill>
          </a:endParaRPr>
        </a:p>
      </dgm:t>
    </dgm:pt>
    <dgm:pt modelId="{1BF5BD1B-3BA5-410C-B049-6416F6474BA7}" type="parTrans" cxnId="{B1AC2A84-9AB7-4A5D-BAE8-B8183554D64A}">
      <dgm:prSet/>
      <dgm:spPr/>
      <dgm:t>
        <a:bodyPr/>
        <a:lstStyle/>
        <a:p>
          <a:endParaRPr lang="en-US"/>
        </a:p>
      </dgm:t>
    </dgm:pt>
    <dgm:pt modelId="{7E36139A-B476-4E2E-81C6-424999A52DF6}" type="sibTrans" cxnId="{B1AC2A84-9AB7-4A5D-BAE8-B8183554D64A}">
      <dgm:prSet/>
      <dgm:spPr/>
      <dgm:t>
        <a:bodyPr/>
        <a:lstStyle/>
        <a:p>
          <a:endParaRPr lang="en-US"/>
        </a:p>
      </dgm:t>
    </dgm:pt>
    <dgm:pt modelId="{8CCD71A4-44FD-494E-BE2C-F8426B2572D9}">
      <dgm:prSet/>
      <dgm:spPr/>
      <dgm:t>
        <a:bodyPr/>
        <a:lstStyle/>
        <a:p>
          <a:pPr rtl="0"/>
          <a:r>
            <a:rPr lang="en-US" b="1" dirty="0" smtClean="0">
              <a:solidFill>
                <a:schemeClr val="bg1"/>
              </a:solidFill>
            </a:rPr>
            <a:t>Web site development</a:t>
          </a:r>
          <a:endParaRPr lang="en-US" dirty="0">
            <a:solidFill>
              <a:schemeClr val="bg1"/>
            </a:solidFill>
          </a:endParaRPr>
        </a:p>
      </dgm:t>
    </dgm:pt>
    <dgm:pt modelId="{DA92A69D-4C77-47F5-B983-065887EE3958}" type="parTrans" cxnId="{4432503A-EE6C-49CC-8CDC-C79E0910F7F7}">
      <dgm:prSet/>
      <dgm:spPr/>
      <dgm:t>
        <a:bodyPr/>
        <a:lstStyle/>
        <a:p>
          <a:endParaRPr lang="en-US"/>
        </a:p>
      </dgm:t>
    </dgm:pt>
    <dgm:pt modelId="{2579FA14-3FCB-481A-AB78-2CF27141FC68}" type="sibTrans" cxnId="{4432503A-EE6C-49CC-8CDC-C79E0910F7F7}">
      <dgm:prSet/>
      <dgm:spPr/>
      <dgm:t>
        <a:bodyPr/>
        <a:lstStyle/>
        <a:p>
          <a:endParaRPr lang="en-US"/>
        </a:p>
      </dgm:t>
    </dgm:pt>
    <dgm:pt modelId="{2FA06C83-B03C-4FBA-A582-B74522F18F66}">
      <dgm:prSet/>
      <dgm:spPr/>
      <dgm:t>
        <a:bodyPr/>
        <a:lstStyle/>
        <a:p>
          <a:pPr rtl="0"/>
          <a:r>
            <a:rPr lang="en-US" b="1" dirty="0" smtClean="0">
              <a:solidFill>
                <a:schemeClr val="bg1"/>
              </a:solidFill>
            </a:rPr>
            <a:t>Web site integration</a:t>
          </a:r>
          <a:endParaRPr lang="en-US" dirty="0">
            <a:solidFill>
              <a:schemeClr val="bg1"/>
            </a:solidFill>
          </a:endParaRPr>
        </a:p>
      </dgm:t>
    </dgm:pt>
    <dgm:pt modelId="{A3E09593-0A28-4563-BACE-88C595F2DDFE}" type="parTrans" cxnId="{6B4C0E4A-B94B-4B8F-A9F6-782599F9C5CA}">
      <dgm:prSet/>
      <dgm:spPr/>
      <dgm:t>
        <a:bodyPr/>
        <a:lstStyle/>
        <a:p>
          <a:endParaRPr lang="en-US"/>
        </a:p>
      </dgm:t>
    </dgm:pt>
    <dgm:pt modelId="{B0C214C7-C555-45A5-ADE3-F3DEB632DDCF}" type="sibTrans" cxnId="{6B4C0E4A-B94B-4B8F-A9F6-782599F9C5CA}">
      <dgm:prSet/>
      <dgm:spPr/>
      <dgm:t>
        <a:bodyPr/>
        <a:lstStyle/>
        <a:p>
          <a:endParaRPr lang="en-US"/>
        </a:p>
      </dgm:t>
    </dgm:pt>
    <dgm:pt modelId="{B8EF1C27-08E9-40A1-B87A-E707F68C4024}">
      <dgm:prSet/>
      <dgm:spPr/>
      <dgm:t>
        <a:bodyPr/>
        <a:lstStyle/>
        <a:p>
          <a:pPr rtl="0"/>
          <a:r>
            <a:rPr lang="en-US" b="1" dirty="0" smtClean="0">
              <a:solidFill>
                <a:schemeClr val="bg1"/>
              </a:solidFill>
            </a:rPr>
            <a:t>Staff training</a:t>
          </a:r>
          <a:endParaRPr lang="en-US" dirty="0">
            <a:solidFill>
              <a:schemeClr val="bg1"/>
            </a:solidFill>
          </a:endParaRPr>
        </a:p>
      </dgm:t>
    </dgm:pt>
    <dgm:pt modelId="{09EB4030-5413-4FD0-B5F1-83650B1D68E9}" type="parTrans" cxnId="{C2C92C15-E90D-4832-8CC7-CE3095E774A7}">
      <dgm:prSet/>
      <dgm:spPr/>
      <dgm:t>
        <a:bodyPr/>
        <a:lstStyle/>
        <a:p>
          <a:endParaRPr lang="en-US"/>
        </a:p>
      </dgm:t>
    </dgm:pt>
    <dgm:pt modelId="{44A67D3F-1721-4FA4-B31E-A63390C9E634}" type="sibTrans" cxnId="{C2C92C15-E90D-4832-8CC7-CE3095E774A7}">
      <dgm:prSet/>
      <dgm:spPr/>
      <dgm:t>
        <a:bodyPr/>
        <a:lstStyle/>
        <a:p>
          <a:endParaRPr lang="en-US"/>
        </a:p>
      </dgm:t>
    </dgm:pt>
    <dgm:pt modelId="{537F2A8F-40DC-4336-B1CF-5FBCA3FF1D19}">
      <dgm:prSet/>
      <dgm:spPr/>
      <dgm:t>
        <a:bodyPr/>
        <a:lstStyle/>
        <a:p>
          <a:pPr rtl="0"/>
          <a:r>
            <a:rPr lang="en-US" b="1" smtClean="0">
              <a:solidFill>
                <a:schemeClr val="bg1"/>
              </a:solidFill>
            </a:rPr>
            <a:t>Trial use</a:t>
          </a:r>
          <a:endParaRPr lang="en-US">
            <a:solidFill>
              <a:schemeClr val="bg1"/>
            </a:solidFill>
          </a:endParaRPr>
        </a:p>
      </dgm:t>
    </dgm:pt>
    <dgm:pt modelId="{D2BD038E-9AF7-4D19-B462-38AB9F3257DD}" type="parTrans" cxnId="{1407B776-893A-47B4-A341-2B9BCE52FDA9}">
      <dgm:prSet/>
      <dgm:spPr/>
      <dgm:t>
        <a:bodyPr/>
        <a:lstStyle/>
        <a:p>
          <a:endParaRPr lang="en-US"/>
        </a:p>
      </dgm:t>
    </dgm:pt>
    <dgm:pt modelId="{E8BF7CD7-1B9D-47F2-9BFD-E422AE0DE074}" type="sibTrans" cxnId="{1407B776-893A-47B4-A341-2B9BCE52FDA9}">
      <dgm:prSet/>
      <dgm:spPr/>
      <dgm:t>
        <a:bodyPr/>
        <a:lstStyle/>
        <a:p>
          <a:endParaRPr lang="en-US"/>
        </a:p>
      </dgm:t>
    </dgm:pt>
    <dgm:pt modelId="{E95D3217-9E3D-4BAC-B12A-EA10C9528B0C}">
      <dgm:prSet/>
      <dgm:spPr/>
      <dgm:t>
        <a:bodyPr/>
        <a:lstStyle/>
        <a:p>
          <a:pPr rtl="0"/>
          <a:r>
            <a:rPr lang="en-US" b="1" dirty="0" smtClean="0">
              <a:solidFill>
                <a:schemeClr val="bg1"/>
              </a:solidFill>
            </a:rPr>
            <a:t>Operation</a:t>
          </a:r>
          <a:endParaRPr lang="en-US" dirty="0">
            <a:solidFill>
              <a:schemeClr val="bg1"/>
            </a:solidFill>
          </a:endParaRPr>
        </a:p>
      </dgm:t>
    </dgm:pt>
    <dgm:pt modelId="{4F675A3C-D5F7-42FB-BFCF-70DDF92DA6CF}" type="parTrans" cxnId="{880180C4-BA8C-41A6-ADC5-4A55CAF8C82F}">
      <dgm:prSet/>
      <dgm:spPr/>
      <dgm:t>
        <a:bodyPr/>
        <a:lstStyle/>
        <a:p>
          <a:endParaRPr lang="en-US"/>
        </a:p>
      </dgm:t>
    </dgm:pt>
    <dgm:pt modelId="{0884BD34-1B15-416A-84FB-9623F73AF66D}" type="sibTrans" cxnId="{880180C4-BA8C-41A6-ADC5-4A55CAF8C82F}">
      <dgm:prSet/>
      <dgm:spPr/>
      <dgm:t>
        <a:bodyPr/>
        <a:lstStyle/>
        <a:p>
          <a:endParaRPr lang="en-US"/>
        </a:p>
      </dgm:t>
    </dgm:pt>
    <dgm:pt modelId="{3EC5FF2D-7B61-4E69-9132-83C025DDF1BA}">
      <dgm:prSet/>
      <dgm:spPr/>
      <dgm:t>
        <a:bodyPr/>
        <a:lstStyle/>
        <a:p>
          <a:pPr rtl="0"/>
          <a:r>
            <a:rPr lang="en-US" b="1" dirty="0" smtClean="0">
              <a:solidFill>
                <a:schemeClr val="bg1"/>
              </a:solidFill>
            </a:rPr>
            <a:t>Evaluation</a:t>
          </a:r>
          <a:endParaRPr lang="en-US" dirty="0">
            <a:solidFill>
              <a:schemeClr val="bg1"/>
            </a:solidFill>
          </a:endParaRPr>
        </a:p>
      </dgm:t>
    </dgm:pt>
    <dgm:pt modelId="{2F6F1540-3550-45EF-B6E8-D598749CB197}" type="parTrans" cxnId="{5E919FC1-3D9F-4D1C-A951-AF6CFB3EEE48}">
      <dgm:prSet/>
      <dgm:spPr/>
      <dgm:t>
        <a:bodyPr/>
        <a:lstStyle/>
        <a:p>
          <a:endParaRPr lang="en-US"/>
        </a:p>
      </dgm:t>
    </dgm:pt>
    <dgm:pt modelId="{5E2B16BA-4076-4387-B806-FF35D89A9A59}" type="sibTrans" cxnId="{5E919FC1-3D9F-4D1C-A951-AF6CFB3EEE48}">
      <dgm:prSet/>
      <dgm:spPr/>
      <dgm:t>
        <a:bodyPr/>
        <a:lstStyle/>
        <a:p>
          <a:endParaRPr lang="en-US"/>
        </a:p>
      </dgm:t>
    </dgm:pt>
    <dgm:pt modelId="{885528E9-EFC8-4543-9D3E-5CB694FDE6B6}" type="pres">
      <dgm:prSet presAssocID="{403FA103-25B1-4284-8A08-1ABF60D04FE5}" presName="Name0" presStyleCnt="0">
        <dgm:presLayoutVars>
          <dgm:chMax val="2"/>
          <dgm:dir/>
          <dgm:animOne val="branch"/>
          <dgm:animLvl val="lvl"/>
          <dgm:resizeHandles val="exact"/>
        </dgm:presLayoutVars>
      </dgm:prSet>
      <dgm:spPr/>
      <dgm:t>
        <a:bodyPr/>
        <a:lstStyle/>
        <a:p>
          <a:endParaRPr lang="en-US"/>
        </a:p>
      </dgm:t>
    </dgm:pt>
    <dgm:pt modelId="{DD3A7E28-5087-4D5D-A894-3D87B0D37AF6}" type="pres">
      <dgm:prSet presAssocID="{403FA103-25B1-4284-8A08-1ABF60D04FE5}" presName="Background" presStyleLbl="node1" presStyleIdx="0" presStyleCnt="1" custLinFactNeighborX="12029" custLinFactNeighborY="-1389"/>
      <dgm:spPr/>
    </dgm:pt>
    <dgm:pt modelId="{D703E9C6-08E8-4C9E-8FD8-75B73431EBF2}" type="pres">
      <dgm:prSet presAssocID="{403FA103-25B1-4284-8A08-1ABF60D04FE5}" presName="ChildText1" presStyleLbl="revTx" presStyleIdx="0" presStyleCnt="0" custLinFactNeighborX="15060" custLinFactNeighborY="-1952">
        <dgm:presLayoutVars>
          <dgm:chMax val="0"/>
          <dgm:chPref val="0"/>
          <dgm:bulletEnabled val="1"/>
        </dgm:presLayoutVars>
      </dgm:prSet>
      <dgm:spPr/>
      <dgm:t>
        <a:bodyPr/>
        <a:lstStyle/>
        <a:p>
          <a:endParaRPr lang="en-US"/>
        </a:p>
      </dgm:t>
    </dgm:pt>
    <dgm:pt modelId="{E0B79DD2-5C20-4AD4-A41E-380505D7AC87}" type="pres">
      <dgm:prSet presAssocID="{403FA103-25B1-4284-8A08-1ABF60D04FE5}" presName="ParentText1" presStyleLbl="revTx" presStyleIdx="0" presStyleCnt="0">
        <dgm:presLayoutVars>
          <dgm:chMax val="1"/>
          <dgm:chPref val="1"/>
        </dgm:presLayoutVars>
      </dgm:prSet>
      <dgm:spPr/>
      <dgm:t>
        <a:bodyPr/>
        <a:lstStyle/>
        <a:p>
          <a:endParaRPr lang="en-US"/>
        </a:p>
      </dgm:t>
    </dgm:pt>
    <dgm:pt modelId="{070A25F4-9BC7-441E-ABC0-244E6DC4987C}" type="pres">
      <dgm:prSet presAssocID="{403FA103-25B1-4284-8A08-1ABF60D04FE5}" presName="ParentShape1" presStyleLbl="alignImgPlace1" presStyleIdx="0" presStyleCnt="1" custScaleX="205626">
        <dgm:presLayoutVars/>
      </dgm:prSet>
      <dgm:spPr/>
      <dgm:t>
        <a:bodyPr/>
        <a:lstStyle/>
        <a:p>
          <a:endParaRPr lang="en-US"/>
        </a:p>
      </dgm:t>
    </dgm:pt>
  </dgm:ptLst>
  <dgm:cxnLst>
    <dgm:cxn modelId="{7876CFBB-50EF-42DC-8C6B-DEBD92591948}" type="presOf" srcId="{B8EF1C27-08E9-40A1-B87A-E707F68C4024}" destId="{D703E9C6-08E8-4C9E-8FD8-75B73431EBF2}" srcOrd="0" destOrd="3" presId="urn:microsoft.com/office/officeart/2009/3/layout/OpposingIdeas"/>
    <dgm:cxn modelId="{1C9EE186-D3AB-40B7-81A3-98DD7E41767A}" type="presOf" srcId="{B4EA5D9A-C435-461A-996C-AEF49689ABFC}" destId="{E0B79DD2-5C20-4AD4-A41E-380505D7AC87}" srcOrd="0" destOrd="0" presId="urn:microsoft.com/office/officeart/2009/3/layout/OpposingIdeas"/>
    <dgm:cxn modelId="{9FA2A1D9-3ADB-4369-A2B8-89353B29EBC8}" type="presOf" srcId="{3EC5FF2D-7B61-4E69-9132-83C025DDF1BA}" destId="{D703E9C6-08E8-4C9E-8FD8-75B73431EBF2}" srcOrd="0" destOrd="6" presId="urn:microsoft.com/office/officeart/2009/3/layout/OpposingIdeas"/>
    <dgm:cxn modelId="{F3052576-0072-4FD8-81B6-CB70B0C07BC3}" type="presOf" srcId="{850E55C7-437F-47A5-9352-829355987584}" destId="{D703E9C6-08E8-4C9E-8FD8-75B73431EBF2}" srcOrd="0" destOrd="0" presId="urn:microsoft.com/office/officeart/2009/3/layout/OpposingIdeas"/>
    <dgm:cxn modelId="{6B4C0E4A-B94B-4B8F-A9F6-782599F9C5CA}" srcId="{B4EA5D9A-C435-461A-996C-AEF49689ABFC}" destId="{2FA06C83-B03C-4FBA-A582-B74522F18F66}" srcOrd="2" destOrd="0" parTransId="{A3E09593-0A28-4563-BACE-88C595F2DDFE}" sibTransId="{B0C214C7-C555-45A5-ADE3-F3DEB632DDCF}"/>
    <dgm:cxn modelId="{5E919FC1-3D9F-4D1C-A951-AF6CFB3EEE48}" srcId="{B4EA5D9A-C435-461A-996C-AEF49689ABFC}" destId="{3EC5FF2D-7B61-4E69-9132-83C025DDF1BA}" srcOrd="6" destOrd="0" parTransId="{2F6F1540-3550-45EF-B6E8-D598749CB197}" sibTransId="{5E2B16BA-4076-4387-B806-FF35D89A9A59}"/>
    <dgm:cxn modelId="{C2C92C15-E90D-4832-8CC7-CE3095E774A7}" srcId="{B4EA5D9A-C435-461A-996C-AEF49689ABFC}" destId="{B8EF1C27-08E9-40A1-B87A-E707F68C4024}" srcOrd="3" destOrd="0" parTransId="{09EB4030-5413-4FD0-B5F1-83650B1D68E9}" sibTransId="{44A67D3F-1721-4FA4-B31E-A63390C9E634}"/>
    <dgm:cxn modelId="{A14EF28F-BCA6-46E6-A8DA-74815897DDFB}" type="presOf" srcId="{2FA06C83-B03C-4FBA-A582-B74522F18F66}" destId="{D703E9C6-08E8-4C9E-8FD8-75B73431EBF2}" srcOrd="0" destOrd="2" presId="urn:microsoft.com/office/officeart/2009/3/layout/OpposingIdeas"/>
    <dgm:cxn modelId="{663C658F-D0CD-487E-B56A-4063CDF9A323}" type="presOf" srcId="{8CCD71A4-44FD-494E-BE2C-F8426B2572D9}" destId="{D703E9C6-08E8-4C9E-8FD8-75B73431EBF2}" srcOrd="0" destOrd="1" presId="urn:microsoft.com/office/officeart/2009/3/layout/OpposingIdeas"/>
    <dgm:cxn modelId="{698CD219-D759-4C09-AB0C-76BB931EEBA2}" srcId="{403FA103-25B1-4284-8A08-1ABF60D04FE5}" destId="{B4EA5D9A-C435-461A-996C-AEF49689ABFC}" srcOrd="0" destOrd="0" parTransId="{7592F0FA-D15D-4215-A1FE-056E5E39F3A4}" sibTransId="{74A2BCD5-D8DA-4753-AAA0-72C5AFA81669}"/>
    <dgm:cxn modelId="{245AEAAC-865D-49ED-B588-D1BB9DAF8026}" type="presOf" srcId="{537F2A8F-40DC-4336-B1CF-5FBCA3FF1D19}" destId="{D703E9C6-08E8-4C9E-8FD8-75B73431EBF2}" srcOrd="0" destOrd="4" presId="urn:microsoft.com/office/officeart/2009/3/layout/OpposingIdeas"/>
    <dgm:cxn modelId="{D070223F-7031-4A7A-A2B9-971018AB584D}" type="presOf" srcId="{403FA103-25B1-4284-8A08-1ABF60D04FE5}" destId="{885528E9-EFC8-4543-9D3E-5CB694FDE6B6}" srcOrd="0" destOrd="0" presId="urn:microsoft.com/office/officeart/2009/3/layout/OpposingIdeas"/>
    <dgm:cxn modelId="{B1AC2A84-9AB7-4A5D-BAE8-B8183554D64A}" srcId="{B4EA5D9A-C435-461A-996C-AEF49689ABFC}" destId="{850E55C7-437F-47A5-9352-829355987584}" srcOrd="0" destOrd="0" parTransId="{1BF5BD1B-3BA5-410C-B049-6416F6474BA7}" sibTransId="{7E36139A-B476-4E2E-81C6-424999A52DF6}"/>
    <dgm:cxn modelId="{199ECE48-AE8E-4324-9A70-1DB70ED98EDA}" type="presOf" srcId="{E95D3217-9E3D-4BAC-B12A-EA10C9528B0C}" destId="{D703E9C6-08E8-4C9E-8FD8-75B73431EBF2}" srcOrd="0" destOrd="5" presId="urn:microsoft.com/office/officeart/2009/3/layout/OpposingIdeas"/>
    <dgm:cxn modelId="{880180C4-BA8C-41A6-ADC5-4A55CAF8C82F}" srcId="{B4EA5D9A-C435-461A-996C-AEF49689ABFC}" destId="{E95D3217-9E3D-4BAC-B12A-EA10C9528B0C}" srcOrd="5" destOrd="0" parTransId="{4F675A3C-D5F7-42FB-BFCF-70DDF92DA6CF}" sibTransId="{0884BD34-1B15-416A-84FB-9623F73AF66D}"/>
    <dgm:cxn modelId="{1407B776-893A-47B4-A341-2B9BCE52FDA9}" srcId="{B4EA5D9A-C435-461A-996C-AEF49689ABFC}" destId="{537F2A8F-40DC-4336-B1CF-5FBCA3FF1D19}" srcOrd="4" destOrd="0" parTransId="{D2BD038E-9AF7-4D19-B462-38AB9F3257DD}" sibTransId="{E8BF7CD7-1B9D-47F2-9BFD-E422AE0DE074}"/>
    <dgm:cxn modelId="{EE391423-1A73-41F4-92CC-ADA51864AF31}" type="presOf" srcId="{B4EA5D9A-C435-461A-996C-AEF49689ABFC}" destId="{070A25F4-9BC7-441E-ABC0-244E6DC4987C}" srcOrd="1" destOrd="0" presId="urn:microsoft.com/office/officeart/2009/3/layout/OpposingIdeas"/>
    <dgm:cxn modelId="{4432503A-EE6C-49CC-8CDC-C79E0910F7F7}" srcId="{B4EA5D9A-C435-461A-996C-AEF49689ABFC}" destId="{8CCD71A4-44FD-494E-BE2C-F8426B2572D9}" srcOrd="1" destOrd="0" parTransId="{DA92A69D-4C77-47F5-B983-065887EE3958}" sibTransId="{2579FA14-3FCB-481A-AB78-2CF27141FC68}"/>
    <dgm:cxn modelId="{E5C7511D-477B-46F2-96EF-505786C1D9E7}" type="presParOf" srcId="{885528E9-EFC8-4543-9D3E-5CB694FDE6B6}" destId="{DD3A7E28-5087-4D5D-A894-3D87B0D37AF6}" srcOrd="0" destOrd="0" presId="urn:microsoft.com/office/officeart/2009/3/layout/OpposingIdeas"/>
    <dgm:cxn modelId="{7285BB2F-99E0-4139-A3DB-CA125B0AF9F1}" type="presParOf" srcId="{885528E9-EFC8-4543-9D3E-5CB694FDE6B6}" destId="{D703E9C6-08E8-4C9E-8FD8-75B73431EBF2}" srcOrd="1" destOrd="0" presId="urn:microsoft.com/office/officeart/2009/3/layout/OpposingIdeas"/>
    <dgm:cxn modelId="{676E5B12-FFCF-4A0B-A1A9-342588FDE9C5}" type="presParOf" srcId="{885528E9-EFC8-4543-9D3E-5CB694FDE6B6}" destId="{E0B79DD2-5C20-4AD4-A41E-380505D7AC87}" srcOrd="2" destOrd="0" presId="urn:microsoft.com/office/officeart/2009/3/layout/OpposingIdeas"/>
    <dgm:cxn modelId="{96DCDE3C-920B-4127-A2DC-11A36A252C7F}" type="presParOf" srcId="{885528E9-EFC8-4543-9D3E-5CB694FDE6B6}" destId="{070A25F4-9BC7-441E-ABC0-244E6DC4987C}" srcOrd="3"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029FCE2-6BC5-4F78-B4F6-116B3916A9AC}" type="doc">
      <dgm:prSet loTypeId="urn:microsoft.com/office/officeart/2005/8/layout/vList5" loCatId="list" qsTypeId="urn:microsoft.com/office/officeart/2005/8/quickstyle/3d1" qsCatId="3D" csTypeId="urn:microsoft.com/office/officeart/2005/8/colors/colorful4" csCatId="colorful" phldr="1"/>
      <dgm:spPr/>
      <dgm:t>
        <a:bodyPr/>
        <a:lstStyle/>
        <a:p>
          <a:endParaRPr lang="en-US"/>
        </a:p>
      </dgm:t>
    </dgm:pt>
    <dgm:pt modelId="{ED6F70EA-1C75-4EA5-B76D-4F8DD38F6755}">
      <dgm:prSet/>
      <dgm:spPr/>
      <dgm:t>
        <a:bodyPr/>
        <a:lstStyle/>
        <a:p>
          <a:pPr rtl="0"/>
          <a:r>
            <a:rPr lang="en-GB" smtClean="0"/>
            <a:t>The major stages of the methodology may be described as follows: </a:t>
          </a:r>
          <a:endParaRPr lang="en-US"/>
        </a:p>
      </dgm:t>
    </dgm:pt>
    <dgm:pt modelId="{1D96E59A-82A9-420A-8037-A78A6BB3B5E4}" type="parTrans" cxnId="{2884B409-6AE7-4B85-9AF0-DC5D75D9032C}">
      <dgm:prSet/>
      <dgm:spPr/>
      <dgm:t>
        <a:bodyPr/>
        <a:lstStyle/>
        <a:p>
          <a:endParaRPr lang="en-US"/>
        </a:p>
      </dgm:t>
    </dgm:pt>
    <dgm:pt modelId="{8C5F8138-D62D-4628-A70A-151232E3CEEF}" type="sibTrans" cxnId="{2884B409-6AE7-4B85-9AF0-DC5D75D9032C}">
      <dgm:prSet/>
      <dgm:spPr/>
      <dgm:t>
        <a:bodyPr/>
        <a:lstStyle/>
        <a:p>
          <a:endParaRPr lang="en-US"/>
        </a:p>
      </dgm:t>
    </dgm:pt>
    <dgm:pt modelId="{DE3219EF-7BA5-4F38-8DDB-211E138A92E0}">
      <dgm:prSet/>
      <dgm:spPr/>
      <dgm:t>
        <a:bodyPr/>
        <a:lstStyle/>
        <a:p>
          <a:pPr rtl="0"/>
          <a:r>
            <a:rPr lang="en-GB" dirty="0" smtClean="0"/>
            <a:t>Usability Evaluation (SA0)</a:t>
          </a:r>
          <a:endParaRPr lang="en-US" dirty="0"/>
        </a:p>
      </dgm:t>
    </dgm:pt>
    <dgm:pt modelId="{53DF1F5F-0E20-4F97-9321-BAED5E44A3DC}" type="parTrans" cxnId="{37E2E304-FADE-4A0D-B9B9-A0BC0A8494D7}">
      <dgm:prSet/>
      <dgm:spPr/>
      <dgm:t>
        <a:bodyPr/>
        <a:lstStyle/>
        <a:p>
          <a:endParaRPr lang="en-US"/>
        </a:p>
      </dgm:t>
    </dgm:pt>
    <dgm:pt modelId="{45C0F1B4-1A34-47B0-9A00-5B89B5408980}" type="sibTrans" cxnId="{37E2E304-FADE-4A0D-B9B9-A0BC0A8494D7}">
      <dgm:prSet/>
      <dgm:spPr/>
      <dgm:t>
        <a:bodyPr/>
        <a:lstStyle/>
        <a:p>
          <a:endParaRPr lang="en-US"/>
        </a:p>
      </dgm:t>
    </dgm:pt>
    <dgm:pt modelId="{70799795-7F86-4395-8717-FEDCDE41C006}">
      <dgm:prSet/>
      <dgm:spPr/>
      <dgm:t>
        <a:bodyPr/>
        <a:lstStyle/>
        <a:p>
          <a:pPr rtl="0"/>
          <a:r>
            <a:rPr lang="en-GB" smtClean="0"/>
            <a:t>Functionality Testing (SA1)</a:t>
          </a:r>
          <a:endParaRPr lang="en-US"/>
        </a:p>
      </dgm:t>
    </dgm:pt>
    <dgm:pt modelId="{2539180B-9BFC-48B5-A7FC-96A1DDAA5C16}" type="parTrans" cxnId="{C29D534D-5787-4743-A2F2-146944C742B1}">
      <dgm:prSet/>
      <dgm:spPr/>
      <dgm:t>
        <a:bodyPr/>
        <a:lstStyle/>
        <a:p>
          <a:endParaRPr lang="en-US"/>
        </a:p>
      </dgm:t>
    </dgm:pt>
    <dgm:pt modelId="{B432F66F-DA7E-4CC5-A45B-0A9EF7BB56F0}" type="sibTrans" cxnId="{C29D534D-5787-4743-A2F2-146944C742B1}">
      <dgm:prSet/>
      <dgm:spPr/>
      <dgm:t>
        <a:bodyPr/>
        <a:lstStyle/>
        <a:p>
          <a:endParaRPr lang="en-US"/>
        </a:p>
      </dgm:t>
    </dgm:pt>
    <dgm:pt modelId="{293D6BAC-A3D0-488C-8AD1-158826143403}">
      <dgm:prSet/>
      <dgm:spPr/>
      <dgm:t>
        <a:bodyPr/>
        <a:lstStyle/>
        <a:p>
          <a:pPr rtl="0"/>
          <a:r>
            <a:rPr lang="en-GB" dirty="0" smtClean="0"/>
            <a:t>Planning (SA2) </a:t>
          </a:r>
          <a:endParaRPr lang="en-US" dirty="0"/>
        </a:p>
      </dgm:t>
    </dgm:pt>
    <dgm:pt modelId="{2E1A5B30-DE5C-4A56-AA61-3082BDAA0558}" type="parTrans" cxnId="{D5301D21-EA91-446B-B035-BC670D91A4D9}">
      <dgm:prSet/>
      <dgm:spPr/>
      <dgm:t>
        <a:bodyPr/>
        <a:lstStyle/>
        <a:p>
          <a:endParaRPr lang="en-US"/>
        </a:p>
      </dgm:t>
    </dgm:pt>
    <dgm:pt modelId="{1B98A03B-A608-452B-8FC4-A623CD54C333}" type="sibTrans" cxnId="{D5301D21-EA91-446B-B035-BC670D91A4D9}">
      <dgm:prSet/>
      <dgm:spPr/>
      <dgm:t>
        <a:bodyPr/>
        <a:lstStyle/>
        <a:p>
          <a:endParaRPr lang="en-US"/>
        </a:p>
      </dgm:t>
    </dgm:pt>
    <dgm:pt modelId="{FF14AF1E-AF01-46EE-B17D-2C1D8BAF07AB}">
      <dgm:prSet/>
      <dgm:spPr/>
      <dgm:t>
        <a:bodyPr/>
        <a:lstStyle/>
        <a:p>
          <a:pPr rtl="0"/>
          <a:r>
            <a:rPr lang="en-GB" dirty="0" smtClean="0"/>
            <a:t>Analysis (SA3)</a:t>
          </a:r>
          <a:endParaRPr lang="en-US" dirty="0"/>
        </a:p>
      </dgm:t>
    </dgm:pt>
    <dgm:pt modelId="{8E552B84-9782-4613-B327-226519DFF777}" type="parTrans" cxnId="{6E09D700-D0F4-4D04-8EAF-8ACB99BEB50E}">
      <dgm:prSet/>
      <dgm:spPr/>
      <dgm:t>
        <a:bodyPr/>
        <a:lstStyle/>
        <a:p>
          <a:endParaRPr lang="en-US"/>
        </a:p>
      </dgm:t>
    </dgm:pt>
    <dgm:pt modelId="{07668BB4-3F25-4767-8A22-6CC9BD44EA23}" type="sibTrans" cxnId="{6E09D700-D0F4-4D04-8EAF-8ACB99BEB50E}">
      <dgm:prSet/>
      <dgm:spPr/>
      <dgm:t>
        <a:bodyPr/>
        <a:lstStyle/>
        <a:p>
          <a:endParaRPr lang="en-US"/>
        </a:p>
      </dgm:t>
    </dgm:pt>
    <dgm:pt modelId="{4317B784-E021-45F7-987C-D5DD78E0F627}">
      <dgm:prSet/>
      <dgm:spPr/>
      <dgm:t>
        <a:bodyPr/>
        <a:lstStyle/>
        <a:p>
          <a:pPr rtl="0"/>
          <a:r>
            <a:rPr lang="en-GB" dirty="0" smtClean="0"/>
            <a:t>Design (SA4)</a:t>
          </a:r>
          <a:endParaRPr lang="en-US" dirty="0"/>
        </a:p>
      </dgm:t>
    </dgm:pt>
    <dgm:pt modelId="{95F03FF7-F186-4EDE-AABB-4561D79C9871}" type="parTrans" cxnId="{64561FC2-63DE-489C-9D21-E5B19024DDE2}">
      <dgm:prSet/>
      <dgm:spPr/>
      <dgm:t>
        <a:bodyPr/>
        <a:lstStyle/>
        <a:p>
          <a:endParaRPr lang="en-US"/>
        </a:p>
      </dgm:t>
    </dgm:pt>
    <dgm:pt modelId="{AFCFDEC9-B898-4F09-B070-9630F6B15B55}" type="sibTrans" cxnId="{64561FC2-63DE-489C-9D21-E5B19024DDE2}">
      <dgm:prSet/>
      <dgm:spPr/>
      <dgm:t>
        <a:bodyPr/>
        <a:lstStyle/>
        <a:p>
          <a:endParaRPr lang="en-US"/>
        </a:p>
      </dgm:t>
    </dgm:pt>
    <dgm:pt modelId="{242830FF-9A21-4CD3-ABA9-6097C13C5192}">
      <dgm:prSet/>
      <dgm:spPr/>
      <dgm:t>
        <a:bodyPr/>
        <a:lstStyle/>
        <a:p>
          <a:pPr rtl="0"/>
          <a:r>
            <a:rPr lang="en-GB" dirty="0" smtClean="0"/>
            <a:t>Implementation (SA5)</a:t>
          </a:r>
          <a:endParaRPr lang="en-US" dirty="0"/>
        </a:p>
      </dgm:t>
    </dgm:pt>
    <dgm:pt modelId="{D14A3FE0-3676-4F89-A32B-81A2227D5C17}" type="parTrans" cxnId="{81F302D9-316C-478E-A082-12016E3CFA7C}">
      <dgm:prSet/>
      <dgm:spPr/>
      <dgm:t>
        <a:bodyPr/>
        <a:lstStyle/>
        <a:p>
          <a:endParaRPr lang="en-US"/>
        </a:p>
      </dgm:t>
    </dgm:pt>
    <dgm:pt modelId="{22625844-2D9D-4551-B094-449CC8DF36FA}" type="sibTrans" cxnId="{81F302D9-316C-478E-A082-12016E3CFA7C}">
      <dgm:prSet/>
      <dgm:spPr/>
      <dgm:t>
        <a:bodyPr/>
        <a:lstStyle/>
        <a:p>
          <a:endParaRPr lang="en-US"/>
        </a:p>
      </dgm:t>
    </dgm:pt>
    <dgm:pt modelId="{8ABF55DF-1032-491E-B268-0883F8D11577}">
      <dgm:prSet/>
      <dgm:spPr/>
      <dgm:t>
        <a:bodyPr/>
        <a:lstStyle/>
        <a:p>
          <a:pPr rtl="0"/>
          <a:r>
            <a:rPr lang="en-GB" dirty="0" smtClean="0"/>
            <a:t>Maintenance (SA6)</a:t>
          </a:r>
          <a:endParaRPr lang="en-US" dirty="0"/>
        </a:p>
      </dgm:t>
    </dgm:pt>
    <dgm:pt modelId="{E06020F7-BDB3-426B-8935-6F3851EFAA6A}" type="parTrans" cxnId="{BFBA52E8-0DF1-44B0-AE49-D13B0AF51013}">
      <dgm:prSet/>
      <dgm:spPr/>
      <dgm:t>
        <a:bodyPr/>
        <a:lstStyle/>
        <a:p>
          <a:endParaRPr lang="en-US"/>
        </a:p>
      </dgm:t>
    </dgm:pt>
    <dgm:pt modelId="{05F0D48D-5121-4352-B317-F4FAC27DCF95}" type="sibTrans" cxnId="{BFBA52E8-0DF1-44B0-AE49-D13B0AF51013}">
      <dgm:prSet/>
      <dgm:spPr/>
      <dgm:t>
        <a:bodyPr/>
        <a:lstStyle/>
        <a:p>
          <a:endParaRPr lang="en-US"/>
        </a:p>
      </dgm:t>
    </dgm:pt>
    <dgm:pt modelId="{B85C9E01-4E2F-4799-8C8E-1D08B643C2ED}">
      <dgm:prSet/>
      <dgm:spPr/>
      <dgm:t>
        <a:bodyPr/>
        <a:lstStyle/>
        <a:p>
          <a:pPr rtl="0"/>
          <a:r>
            <a:rPr lang="en-GB" dirty="0" smtClean="0"/>
            <a:t>User Participation (SA7)</a:t>
          </a:r>
          <a:endParaRPr lang="en-US" dirty="0"/>
        </a:p>
      </dgm:t>
    </dgm:pt>
    <dgm:pt modelId="{849F183A-C918-470F-88A5-4094E8AB00B6}" type="parTrans" cxnId="{CC5FBFEE-9006-4F49-8FB3-6F2E2900E260}">
      <dgm:prSet/>
      <dgm:spPr/>
      <dgm:t>
        <a:bodyPr/>
        <a:lstStyle/>
        <a:p>
          <a:endParaRPr lang="en-US"/>
        </a:p>
      </dgm:t>
    </dgm:pt>
    <dgm:pt modelId="{7CBEA228-82FC-416D-A00B-EDAF88311065}" type="sibTrans" cxnId="{CC5FBFEE-9006-4F49-8FB3-6F2E2900E260}">
      <dgm:prSet/>
      <dgm:spPr/>
      <dgm:t>
        <a:bodyPr/>
        <a:lstStyle/>
        <a:p>
          <a:endParaRPr lang="en-US"/>
        </a:p>
      </dgm:t>
    </dgm:pt>
    <dgm:pt modelId="{F79B8F4B-31E1-4F45-B320-A96341BDB6D2}">
      <dgm:prSet/>
      <dgm:spPr/>
      <dgm:t>
        <a:bodyPr/>
        <a:lstStyle/>
        <a:p>
          <a:pPr rtl="0"/>
          <a:r>
            <a:rPr lang="en-GB" dirty="0" smtClean="0"/>
            <a:t>Iteration (SA8)  </a:t>
          </a:r>
          <a:endParaRPr lang="en-US" dirty="0"/>
        </a:p>
      </dgm:t>
    </dgm:pt>
    <dgm:pt modelId="{5A15E317-3264-4CAC-971F-5394A4505C80}" type="parTrans" cxnId="{B623C158-556C-4B2D-A867-B96E08BE7A66}">
      <dgm:prSet/>
      <dgm:spPr/>
      <dgm:t>
        <a:bodyPr/>
        <a:lstStyle/>
        <a:p>
          <a:endParaRPr lang="en-US"/>
        </a:p>
      </dgm:t>
    </dgm:pt>
    <dgm:pt modelId="{5E8EEF09-8D72-46A9-82E4-ECB268C609A7}" type="sibTrans" cxnId="{B623C158-556C-4B2D-A867-B96E08BE7A66}">
      <dgm:prSet/>
      <dgm:spPr/>
      <dgm:t>
        <a:bodyPr/>
        <a:lstStyle/>
        <a:p>
          <a:endParaRPr lang="en-US"/>
        </a:p>
      </dgm:t>
    </dgm:pt>
    <dgm:pt modelId="{59E96D16-9C54-4B2C-9965-E9F676C57658}">
      <dgm:prSet/>
      <dgm:spPr/>
      <dgm:t>
        <a:bodyPr/>
        <a:lstStyle/>
        <a:p>
          <a:pPr rtl="0"/>
          <a:r>
            <a:rPr lang="en-GB" dirty="0" smtClean="0"/>
            <a:t>Content Management Systems (CMS) (SA9)</a:t>
          </a:r>
          <a:endParaRPr lang="en-US" dirty="0"/>
        </a:p>
      </dgm:t>
    </dgm:pt>
    <dgm:pt modelId="{EBFA8E18-6822-44AC-9926-9BFB6E9A4033}" type="parTrans" cxnId="{73C3E166-861E-45F5-971E-FDA5A52AF86D}">
      <dgm:prSet/>
      <dgm:spPr/>
      <dgm:t>
        <a:bodyPr/>
        <a:lstStyle/>
        <a:p>
          <a:endParaRPr lang="en-US"/>
        </a:p>
      </dgm:t>
    </dgm:pt>
    <dgm:pt modelId="{E8156BBA-F518-40FE-A2BE-A638DA4CC3FD}" type="sibTrans" cxnId="{73C3E166-861E-45F5-971E-FDA5A52AF86D}">
      <dgm:prSet/>
      <dgm:spPr/>
      <dgm:t>
        <a:bodyPr/>
        <a:lstStyle/>
        <a:p>
          <a:endParaRPr lang="en-US"/>
        </a:p>
      </dgm:t>
    </dgm:pt>
    <dgm:pt modelId="{F6D3EF10-607C-41FE-9E5E-ECB84303924F}" type="pres">
      <dgm:prSet presAssocID="{2029FCE2-6BC5-4F78-B4F6-116B3916A9AC}" presName="Name0" presStyleCnt="0">
        <dgm:presLayoutVars>
          <dgm:dir/>
          <dgm:animLvl val="lvl"/>
          <dgm:resizeHandles val="exact"/>
        </dgm:presLayoutVars>
      </dgm:prSet>
      <dgm:spPr/>
      <dgm:t>
        <a:bodyPr/>
        <a:lstStyle/>
        <a:p>
          <a:endParaRPr lang="en-US"/>
        </a:p>
      </dgm:t>
    </dgm:pt>
    <dgm:pt modelId="{6147AD87-58C3-4EB0-9EDF-00D64EFB62C6}" type="pres">
      <dgm:prSet presAssocID="{ED6F70EA-1C75-4EA5-B76D-4F8DD38F6755}" presName="linNode" presStyleCnt="0"/>
      <dgm:spPr/>
    </dgm:pt>
    <dgm:pt modelId="{589D2A2A-8209-455D-8F76-CD17A6136D3C}" type="pres">
      <dgm:prSet presAssocID="{ED6F70EA-1C75-4EA5-B76D-4F8DD38F6755}" presName="parentText" presStyleLbl="node1" presStyleIdx="0" presStyleCnt="1">
        <dgm:presLayoutVars>
          <dgm:chMax val="1"/>
          <dgm:bulletEnabled val="1"/>
        </dgm:presLayoutVars>
      </dgm:prSet>
      <dgm:spPr/>
      <dgm:t>
        <a:bodyPr/>
        <a:lstStyle/>
        <a:p>
          <a:endParaRPr lang="en-US"/>
        </a:p>
      </dgm:t>
    </dgm:pt>
    <dgm:pt modelId="{EC46D743-CF85-48BA-96B8-9865432E7A5C}" type="pres">
      <dgm:prSet presAssocID="{ED6F70EA-1C75-4EA5-B76D-4F8DD38F6755}" presName="descendantText" presStyleLbl="alignAccFollowNode1" presStyleIdx="0" presStyleCnt="1" custScaleX="106828" custScaleY="125000">
        <dgm:presLayoutVars>
          <dgm:bulletEnabled val="1"/>
        </dgm:presLayoutVars>
      </dgm:prSet>
      <dgm:spPr/>
      <dgm:t>
        <a:bodyPr/>
        <a:lstStyle/>
        <a:p>
          <a:endParaRPr lang="en-US"/>
        </a:p>
      </dgm:t>
    </dgm:pt>
  </dgm:ptLst>
  <dgm:cxnLst>
    <dgm:cxn modelId="{6118452D-DAB3-4E58-A146-5FCDB305340C}" type="presOf" srcId="{FF14AF1E-AF01-46EE-B17D-2C1D8BAF07AB}" destId="{EC46D743-CF85-48BA-96B8-9865432E7A5C}" srcOrd="0" destOrd="3" presId="urn:microsoft.com/office/officeart/2005/8/layout/vList5"/>
    <dgm:cxn modelId="{20679007-58FB-49C0-B746-3B142C66B6E0}" type="presOf" srcId="{8ABF55DF-1032-491E-B268-0883F8D11577}" destId="{EC46D743-CF85-48BA-96B8-9865432E7A5C}" srcOrd="0" destOrd="6" presId="urn:microsoft.com/office/officeart/2005/8/layout/vList5"/>
    <dgm:cxn modelId="{3207FB3F-8E96-4E11-9BAA-2101A62D81B0}" type="presOf" srcId="{F79B8F4B-31E1-4F45-B320-A96341BDB6D2}" destId="{EC46D743-CF85-48BA-96B8-9865432E7A5C}" srcOrd="0" destOrd="8" presId="urn:microsoft.com/office/officeart/2005/8/layout/vList5"/>
    <dgm:cxn modelId="{F5145174-A672-4ED2-B60F-C5B5C8EC8EBF}" type="presOf" srcId="{DE3219EF-7BA5-4F38-8DDB-211E138A92E0}" destId="{EC46D743-CF85-48BA-96B8-9865432E7A5C}" srcOrd="0" destOrd="0" presId="urn:microsoft.com/office/officeart/2005/8/layout/vList5"/>
    <dgm:cxn modelId="{D5301D21-EA91-446B-B035-BC670D91A4D9}" srcId="{ED6F70EA-1C75-4EA5-B76D-4F8DD38F6755}" destId="{293D6BAC-A3D0-488C-8AD1-158826143403}" srcOrd="2" destOrd="0" parTransId="{2E1A5B30-DE5C-4A56-AA61-3082BDAA0558}" sibTransId="{1B98A03B-A608-452B-8FC4-A623CD54C333}"/>
    <dgm:cxn modelId="{CD9E7B15-867F-4D34-B1D1-E612C107AB7F}" type="presOf" srcId="{59E96D16-9C54-4B2C-9965-E9F676C57658}" destId="{EC46D743-CF85-48BA-96B8-9865432E7A5C}" srcOrd="0" destOrd="9" presId="urn:microsoft.com/office/officeart/2005/8/layout/vList5"/>
    <dgm:cxn modelId="{37E2E304-FADE-4A0D-B9B9-A0BC0A8494D7}" srcId="{ED6F70EA-1C75-4EA5-B76D-4F8DD38F6755}" destId="{DE3219EF-7BA5-4F38-8DDB-211E138A92E0}" srcOrd="0" destOrd="0" parTransId="{53DF1F5F-0E20-4F97-9321-BAED5E44A3DC}" sibTransId="{45C0F1B4-1A34-47B0-9A00-5B89B5408980}"/>
    <dgm:cxn modelId="{F285D9B0-9EEC-4D34-8077-038C4788D07C}" type="presOf" srcId="{2029FCE2-6BC5-4F78-B4F6-116B3916A9AC}" destId="{F6D3EF10-607C-41FE-9E5E-ECB84303924F}" srcOrd="0" destOrd="0" presId="urn:microsoft.com/office/officeart/2005/8/layout/vList5"/>
    <dgm:cxn modelId="{BFBA52E8-0DF1-44B0-AE49-D13B0AF51013}" srcId="{ED6F70EA-1C75-4EA5-B76D-4F8DD38F6755}" destId="{8ABF55DF-1032-491E-B268-0883F8D11577}" srcOrd="6" destOrd="0" parTransId="{E06020F7-BDB3-426B-8935-6F3851EFAA6A}" sibTransId="{05F0D48D-5121-4352-B317-F4FAC27DCF95}"/>
    <dgm:cxn modelId="{6E09D700-D0F4-4D04-8EAF-8ACB99BEB50E}" srcId="{ED6F70EA-1C75-4EA5-B76D-4F8DD38F6755}" destId="{FF14AF1E-AF01-46EE-B17D-2C1D8BAF07AB}" srcOrd="3" destOrd="0" parTransId="{8E552B84-9782-4613-B327-226519DFF777}" sibTransId="{07668BB4-3F25-4767-8A22-6CC9BD44EA23}"/>
    <dgm:cxn modelId="{C29D534D-5787-4743-A2F2-146944C742B1}" srcId="{ED6F70EA-1C75-4EA5-B76D-4F8DD38F6755}" destId="{70799795-7F86-4395-8717-FEDCDE41C006}" srcOrd="1" destOrd="0" parTransId="{2539180B-9BFC-48B5-A7FC-96A1DDAA5C16}" sibTransId="{B432F66F-DA7E-4CC5-A45B-0A9EF7BB56F0}"/>
    <dgm:cxn modelId="{64561FC2-63DE-489C-9D21-E5B19024DDE2}" srcId="{ED6F70EA-1C75-4EA5-B76D-4F8DD38F6755}" destId="{4317B784-E021-45F7-987C-D5DD78E0F627}" srcOrd="4" destOrd="0" parTransId="{95F03FF7-F186-4EDE-AABB-4561D79C9871}" sibTransId="{AFCFDEC9-B898-4F09-B070-9630F6B15B55}"/>
    <dgm:cxn modelId="{B623C158-556C-4B2D-A867-B96E08BE7A66}" srcId="{ED6F70EA-1C75-4EA5-B76D-4F8DD38F6755}" destId="{F79B8F4B-31E1-4F45-B320-A96341BDB6D2}" srcOrd="8" destOrd="0" parTransId="{5A15E317-3264-4CAC-971F-5394A4505C80}" sibTransId="{5E8EEF09-8D72-46A9-82E4-ECB268C609A7}"/>
    <dgm:cxn modelId="{CC5FBFEE-9006-4F49-8FB3-6F2E2900E260}" srcId="{ED6F70EA-1C75-4EA5-B76D-4F8DD38F6755}" destId="{B85C9E01-4E2F-4799-8C8E-1D08B643C2ED}" srcOrd="7" destOrd="0" parTransId="{849F183A-C918-470F-88A5-4094E8AB00B6}" sibTransId="{7CBEA228-82FC-416D-A00B-EDAF88311065}"/>
    <dgm:cxn modelId="{81F302D9-316C-478E-A082-12016E3CFA7C}" srcId="{ED6F70EA-1C75-4EA5-B76D-4F8DD38F6755}" destId="{242830FF-9A21-4CD3-ABA9-6097C13C5192}" srcOrd="5" destOrd="0" parTransId="{D14A3FE0-3676-4F89-A32B-81A2227D5C17}" sibTransId="{22625844-2D9D-4551-B094-449CC8DF36FA}"/>
    <dgm:cxn modelId="{6F54836D-1030-4906-AAE6-90FBC554FB7B}" type="presOf" srcId="{4317B784-E021-45F7-987C-D5DD78E0F627}" destId="{EC46D743-CF85-48BA-96B8-9865432E7A5C}" srcOrd="0" destOrd="4" presId="urn:microsoft.com/office/officeart/2005/8/layout/vList5"/>
    <dgm:cxn modelId="{9AAE20F1-D69A-4C7E-94DE-C0509BB966CA}" type="presOf" srcId="{ED6F70EA-1C75-4EA5-B76D-4F8DD38F6755}" destId="{589D2A2A-8209-455D-8F76-CD17A6136D3C}" srcOrd="0" destOrd="0" presId="urn:microsoft.com/office/officeart/2005/8/layout/vList5"/>
    <dgm:cxn modelId="{73C3E166-861E-45F5-971E-FDA5A52AF86D}" srcId="{ED6F70EA-1C75-4EA5-B76D-4F8DD38F6755}" destId="{59E96D16-9C54-4B2C-9965-E9F676C57658}" srcOrd="9" destOrd="0" parTransId="{EBFA8E18-6822-44AC-9926-9BFB6E9A4033}" sibTransId="{E8156BBA-F518-40FE-A2BE-A638DA4CC3FD}"/>
    <dgm:cxn modelId="{2884B409-6AE7-4B85-9AF0-DC5D75D9032C}" srcId="{2029FCE2-6BC5-4F78-B4F6-116B3916A9AC}" destId="{ED6F70EA-1C75-4EA5-B76D-4F8DD38F6755}" srcOrd="0" destOrd="0" parTransId="{1D96E59A-82A9-420A-8037-A78A6BB3B5E4}" sibTransId="{8C5F8138-D62D-4628-A70A-151232E3CEEF}"/>
    <dgm:cxn modelId="{7160E05E-5521-4B54-819F-46C4A3D45101}" type="presOf" srcId="{B85C9E01-4E2F-4799-8C8E-1D08B643C2ED}" destId="{EC46D743-CF85-48BA-96B8-9865432E7A5C}" srcOrd="0" destOrd="7" presId="urn:microsoft.com/office/officeart/2005/8/layout/vList5"/>
    <dgm:cxn modelId="{6F2F3A48-FDE9-4971-8D15-60C24F5AB694}" type="presOf" srcId="{242830FF-9A21-4CD3-ABA9-6097C13C5192}" destId="{EC46D743-CF85-48BA-96B8-9865432E7A5C}" srcOrd="0" destOrd="5" presId="urn:microsoft.com/office/officeart/2005/8/layout/vList5"/>
    <dgm:cxn modelId="{6AE2869E-E639-4B42-89C8-8C47E0AA10B9}" type="presOf" srcId="{70799795-7F86-4395-8717-FEDCDE41C006}" destId="{EC46D743-CF85-48BA-96B8-9865432E7A5C}" srcOrd="0" destOrd="1" presId="urn:microsoft.com/office/officeart/2005/8/layout/vList5"/>
    <dgm:cxn modelId="{13352130-30B0-4374-A72F-3723E806D90B}" type="presOf" srcId="{293D6BAC-A3D0-488C-8AD1-158826143403}" destId="{EC46D743-CF85-48BA-96B8-9865432E7A5C}" srcOrd="0" destOrd="2" presId="urn:microsoft.com/office/officeart/2005/8/layout/vList5"/>
    <dgm:cxn modelId="{E75DBCC9-81A5-47E9-9A7D-C6F9484DF549}" type="presParOf" srcId="{F6D3EF10-607C-41FE-9E5E-ECB84303924F}" destId="{6147AD87-58C3-4EB0-9EDF-00D64EFB62C6}" srcOrd="0" destOrd="0" presId="urn:microsoft.com/office/officeart/2005/8/layout/vList5"/>
    <dgm:cxn modelId="{2FBAC627-22D8-4491-A400-D936B60AB116}" type="presParOf" srcId="{6147AD87-58C3-4EB0-9EDF-00D64EFB62C6}" destId="{589D2A2A-8209-455D-8F76-CD17A6136D3C}" srcOrd="0" destOrd="0" presId="urn:microsoft.com/office/officeart/2005/8/layout/vList5"/>
    <dgm:cxn modelId="{7403C7D8-3EE8-432B-823F-7D49685663DD}" type="presParOf" srcId="{6147AD87-58C3-4EB0-9EDF-00D64EFB62C6}" destId="{EC46D743-CF85-48BA-96B8-9865432E7A5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41015D-316E-4792-A8C6-7829219A50F1}" type="doc">
      <dgm:prSet loTypeId="urn:microsoft.com/office/officeart/2009/3/layout/StepUpProcess" loCatId="process" qsTypeId="urn:microsoft.com/office/officeart/2005/8/quickstyle/3d1" qsCatId="3D" csTypeId="urn:microsoft.com/office/officeart/2005/8/colors/colorful5" csCatId="colorful" phldr="1"/>
      <dgm:spPr/>
      <dgm:t>
        <a:bodyPr/>
        <a:lstStyle/>
        <a:p>
          <a:endParaRPr lang="en-US"/>
        </a:p>
      </dgm:t>
    </dgm:pt>
    <dgm:pt modelId="{9880CDD7-38A3-4E11-85AD-CBEC8066C79F}">
      <dgm:prSet/>
      <dgm:spPr/>
      <dgm:t>
        <a:bodyPr/>
        <a:lstStyle/>
        <a:p>
          <a:pPr rtl="0"/>
          <a:r>
            <a:rPr lang="en-AU" dirty="0" smtClean="0"/>
            <a:t>Olle et al. (</a:t>
          </a:r>
          <a:r>
            <a:rPr lang="en-AU" dirty="0" smtClean="0"/>
            <a:t>1988</a:t>
          </a:r>
          <a:r>
            <a:rPr lang="en-AU" dirty="0" smtClean="0"/>
            <a:t>) </a:t>
          </a:r>
          <a:endParaRPr lang="en-US" dirty="0"/>
        </a:p>
      </dgm:t>
    </dgm:pt>
    <dgm:pt modelId="{9E80E117-7801-4453-BC1F-212AFD77578E}" type="parTrans" cxnId="{0AB609CB-56BD-4CFC-98FB-3BCE2B138CA0}">
      <dgm:prSet/>
      <dgm:spPr/>
      <dgm:t>
        <a:bodyPr/>
        <a:lstStyle/>
        <a:p>
          <a:endParaRPr lang="en-US"/>
        </a:p>
      </dgm:t>
    </dgm:pt>
    <dgm:pt modelId="{0BF94D8F-3A2D-44E8-B8CB-ECED22148A3D}" type="sibTrans" cxnId="{0AB609CB-56BD-4CFC-98FB-3BCE2B138CA0}">
      <dgm:prSet/>
      <dgm:spPr/>
      <dgm:t>
        <a:bodyPr/>
        <a:lstStyle/>
        <a:p>
          <a:endParaRPr lang="en-US"/>
        </a:p>
      </dgm:t>
    </dgm:pt>
    <dgm:pt modelId="{EE84D77E-B891-40E4-9D67-68164CA5956F}">
      <dgm:prSet/>
      <dgm:spPr/>
      <dgm:t>
        <a:bodyPr/>
        <a:lstStyle/>
        <a:p>
          <a:pPr rtl="0"/>
          <a:r>
            <a:rPr lang="en-US" smtClean="0"/>
            <a:t>approach of breaking a methodology into stages and steps will be adopted in this research to facilitate the design process by breaking down the activities into several major stages and smallest parts into steps (within each stage). </a:t>
          </a:r>
          <a:endParaRPr lang="en-US"/>
        </a:p>
      </dgm:t>
    </dgm:pt>
    <dgm:pt modelId="{7BAE5EA7-B192-4E10-BD6B-6B52ABCD2781}" type="parTrans" cxnId="{730C5DAD-5890-43CB-BAA4-B967D399C0E6}">
      <dgm:prSet/>
      <dgm:spPr/>
      <dgm:t>
        <a:bodyPr/>
        <a:lstStyle/>
        <a:p>
          <a:endParaRPr lang="en-US"/>
        </a:p>
      </dgm:t>
    </dgm:pt>
    <dgm:pt modelId="{81E621C7-3F6F-49EB-804E-E56EBA0298E9}" type="sibTrans" cxnId="{730C5DAD-5890-43CB-BAA4-B967D399C0E6}">
      <dgm:prSet/>
      <dgm:spPr/>
      <dgm:t>
        <a:bodyPr/>
        <a:lstStyle/>
        <a:p>
          <a:endParaRPr lang="en-US"/>
        </a:p>
      </dgm:t>
    </dgm:pt>
    <dgm:pt modelId="{C58F17E1-948C-4C84-AD6B-342EC6A49E86}" type="pres">
      <dgm:prSet presAssocID="{0B41015D-316E-4792-A8C6-7829219A50F1}" presName="rootnode" presStyleCnt="0">
        <dgm:presLayoutVars>
          <dgm:chMax/>
          <dgm:chPref/>
          <dgm:dir/>
          <dgm:animLvl val="lvl"/>
        </dgm:presLayoutVars>
      </dgm:prSet>
      <dgm:spPr/>
      <dgm:t>
        <a:bodyPr/>
        <a:lstStyle/>
        <a:p>
          <a:endParaRPr lang="en-US"/>
        </a:p>
      </dgm:t>
    </dgm:pt>
    <dgm:pt modelId="{94C964BD-7D7C-405B-9ABC-F4F0AD0EC3AC}" type="pres">
      <dgm:prSet presAssocID="{9880CDD7-38A3-4E11-85AD-CBEC8066C79F}" presName="composite" presStyleCnt="0"/>
      <dgm:spPr/>
    </dgm:pt>
    <dgm:pt modelId="{2A0664C9-2E9C-4848-885C-C4243854B902}" type="pres">
      <dgm:prSet presAssocID="{9880CDD7-38A3-4E11-85AD-CBEC8066C79F}" presName="LShape" presStyleLbl="alignNode1" presStyleIdx="0" presStyleCnt="1"/>
      <dgm:spPr/>
    </dgm:pt>
    <dgm:pt modelId="{CBA3D449-953C-4B27-A866-A68565A506EB}" type="pres">
      <dgm:prSet presAssocID="{9880CDD7-38A3-4E11-85AD-CBEC8066C79F}" presName="ParentText" presStyleLbl="revTx" presStyleIdx="0" presStyleCnt="1">
        <dgm:presLayoutVars>
          <dgm:chMax val="0"/>
          <dgm:chPref val="0"/>
          <dgm:bulletEnabled val="1"/>
        </dgm:presLayoutVars>
      </dgm:prSet>
      <dgm:spPr/>
      <dgm:t>
        <a:bodyPr/>
        <a:lstStyle/>
        <a:p>
          <a:endParaRPr lang="en-US"/>
        </a:p>
      </dgm:t>
    </dgm:pt>
  </dgm:ptLst>
  <dgm:cxnLst>
    <dgm:cxn modelId="{43FB1F4D-50AC-4F76-8DCA-F8C68F50DE52}" type="presOf" srcId="{EE84D77E-B891-40E4-9D67-68164CA5956F}" destId="{CBA3D449-953C-4B27-A866-A68565A506EB}" srcOrd="0" destOrd="1" presId="urn:microsoft.com/office/officeart/2009/3/layout/StepUpProcess"/>
    <dgm:cxn modelId="{94A04281-2D6B-4FB7-98D5-3927500BD482}" type="presOf" srcId="{0B41015D-316E-4792-A8C6-7829219A50F1}" destId="{C58F17E1-948C-4C84-AD6B-342EC6A49E86}" srcOrd="0" destOrd="0" presId="urn:microsoft.com/office/officeart/2009/3/layout/StepUpProcess"/>
    <dgm:cxn modelId="{0AB609CB-56BD-4CFC-98FB-3BCE2B138CA0}" srcId="{0B41015D-316E-4792-A8C6-7829219A50F1}" destId="{9880CDD7-38A3-4E11-85AD-CBEC8066C79F}" srcOrd="0" destOrd="0" parTransId="{9E80E117-7801-4453-BC1F-212AFD77578E}" sibTransId="{0BF94D8F-3A2D-44E8-B8CB-ECED22148A3D}"/>
    <dgm:cxn modelId="{61823F3C-D8B5-4EF1-8E64-8EF2993C9C76}" type="presOf" srcId="{9880CDD7-38A3-4E11-85AD-CBEC8066C79F}" destId="{CBA3D449-953C-4B27-A866-A68565A506EB}" srcOrd="0" destOrd="0" presId="urn:microsoft.com/office/officeart/2009/3/layout/StepUpProcess"/>
    <dgm:cxn modelId="{730C5DAD-5890-43CB-BAA4-B967D399C0E6}" srcId="{9880CDD7-38A3-4E11-85AD-CBEC8066C79F}" destId="{EE84D77E-B891-40E4-9D67-68164CA5956F}" srcOrd="0" destOrd="0" parTransId="{7BAE5EA7-B192-4E10-BD6B-6B52ABCD2781}" sibTransId="{81E621C7-3F6F-49EB-804E-E56EBA0298E9}"/>
    <dgm:cxn modelId="{32BB8988-4BDC-47B1-A2FB-D8A2794A81DD}" type="presParOf" srcId="{C58F17E1-948C-4C84-AD6B-342EC6A49E86}" destId="{94C964BD-7D7C-405B-9ABC-F4F0AD0EC3AC}" srcOrd="0" destOrd="0" presId="urn:microsoft.com/office/officeart/2009/3/layout/StepUpProcess"/>
    <dgm:cxn modelId="{F8B87450-7EF0-451B-9135-057C509BA0F3}" type="presParOf" srcId="{94C964BD-7D7C-405B-9ABC-F4F0AD0EC3AC}" destId="{2A0664C9-2E9C-4848-885C-C4243854B902}" srcOrd="0" destOrd="0" presId="urn:microsoft.com/office/officeart/2009/3/layout/StepUpProcess"/>
    <dgm:cxn modelId="{91BD0FBD-EE21-4286-9FFF-4ED67D87BFD7}" type="presParOf" srcId="{94C964BD-7D7C-405B-9ABC-F4F0AD0EC3AC}" destId="{CBA3D449-953C-4B27-A866-A68565A506E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DCAC0A08-32B8-48A0-B5DC-1485DC74B632}"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7289EAA3-31DB-4FE8-BAC2-53B473EC90C8}">
      <dgm:prSet/>
      <dgm:spPr/>
      <dgm:t>
        <a:bodyPr/>
        <a:lstStyle/>
        <a:p>
          <a:pPr rtl="0"/>
          <a:r>
            <a:rPr lang="en-US" smtClean="0"/>
            <a:t>This chapter has outlined the basic </a:t>
          </a:r>
          <a:endParaRPr lang="en-US"/>
        </a:p>
      </dgm:t>
    </dgm:pt>
    <dgm:pt modelId="{6F5E306F-A7C0-43BE-AB40-1F5DE67075FD}" type="parTrans" cxnId="{E9766ADA-DBAC-4479-9766-996E700767D4}">
      <dgm:prSet/>
      <dgm:spPr/>
      <dgm:t>
        <a:bodyPr/>
        <a:lstStyle/>
        <a:p>
          <a:endParaRPr lang="en-US"/>
        </a:p>
      </dgm:t>
    </dgm:pt>
    <dgm:pt modelId="{7C2F2C2B-7BA2-4A90-B364-A87ACA5A04D9}" type="sibTrans" cxnId="{E9766ADA-DBAC-4479-9766-996E700767D4}">
      <dgm:prSet/>
      <dgm:spPr/>
      <dgm:t>
        <a:bodyPr/>
        <a:lstStyle/>
        <a:p>
          <a:endParaRPr lang="en-US"/>
        </a:p>
      </dgm:t>
    </dgm:pt>
    <dgm:pt modelId="{7A67B631-096F-4131-9A12-FB2B480B90B6}">
      <dgm:prSet/>
      <dgm:spPr/>
      <dgm:t>
        <a:bodyPr/>
        <a:lstStyle/>
        <a:p>
          <a:pPr rtl="0"/>
          <a:r>
            <a:rPr lang="en-US" smtClean="0"/>
            <a:t>concepts behind Methodologies including: lifecycle models, IS development methodologies, methodologies with explicit human factors aspects, websites methodologies, marketing methodologies, and additional detailed techniques such as task analysis and detailed website design and implementation. </a:t>
          </a:r>
          <a:endParaRPr lang="en-US"/>
        </a:p>
      </dgm:t>
    </dgm:pt>
    <dgm:pt modelId="{F2024793-065F-4C56-B329-4671551EBC43}" type="parTrans" cxnId="{0BC8BCF8-1A6C-41AE-BB69-5C2FCDAF1A99}">
      <dgm:prSet/>
      <dgm:spPr/>
      <dgm:t>
        <a:bodyPr/>
        <a:lstStyle/>
        <a:p>
          <a:endParaRPr lang="en-US"/>
        </a:p>
      </dgm:t>
    </dgm:pt>
    <dgm:pt modelId="{55DD52FD-1129-4C2C-A903-8497D88E2EB0}" type="sibTrans" cxnId="{0BC8BCF8-1A6C-41AE-BB69-5C2FCDAF1A99}">
      <dgm:prSet/>
      <dgm:spPr/>
      <dgm:t>
        <a:bodyPr/>
        <a:lstStyle/>
        <a:p>
          <a:endParaRPr lang="en-US"/>
        </a:p>
      </dgm:t>
    </dgm:pt>
    <dgm:pt modelId="{997FB819-54A5-4A8E-A29B-F9A70F3F238C}">
      <dgm:prSet/>
      <dgm:spPr/>
      <dgm:t>
        <a:bodyPr/>
        <a:lstStyle/>
        <a:p>
          <a:pPr rtl="0"/>
          <a:r>
            <a:rPr lang="en-US" smtClean="0"/>
            <a:t>The main focus has been </a:t>
          </a:r>
          <a:endParaRPr lang="en-US"/>
        </a:p>
      </dgm:t>
    </dgm:pt>
    <dgm:pt modelId="{CA6A8941-1E8B-44BC-9131-C56F73A6D575}" type="parTrans" cxnId="{0587ED0F-46AD-4E6A-BBFF-61226ED87EBD}">
      <dgm:prSet/>
      <dgm:spPr/>
      <dgm:t>
        <a:bodyPr/>
        <a:lstStyle/>
        <a:p>
          <a:endParaRPr lang="en-US"/>
        </a:p>
      </dgm:t>
    </dgm:pt>
    <dgm:pt modelId="{CDF02851-E9A7-4CBC-AA36-72995424F691}" type="sibTrans" cxnId="{0587ED0F-46AD-4E6A-BBFF-61226ED87EBD}">
      <dgm:prSet/>
      <dgm:spPr/>
      <dgm:t>
        <a:bodyPr/>
        <a:lstStyle/>
        <a:p>
          <a:endParaRPr lang="en-US"/>
        </a:p>
      </dgm:t>
    </dgm:pt>
    <dgm:pt modelId="{8568CCCA-C202-4C2C-BF61-F932822114D5}">
      <dgm:prSet/>
      <dgm:spPr/>
      <dgm:t>
        <a:bodyPr/>
        <a:lstStyle/>
        <a:p>
          <a:pPr rtl="0"/>
          <a:r>
            <a:rPr lang="en-US" smtClean="0"/>
            <a:t>on defining users’ requirements and needs, planning, analysis, design, testing, implementation, evaluation and maintenance. These stages are very useful in any methodology, as, via them, the designer will make sure that the system is running according to the needs of users and the client organizations. In addition, four key principles (user participation, usability, iteration, real interaction) were identified as fundamental aspects to develop systems in an effective manner. The four key principles are the main foundation for this research.  </a:t>
          </a:r>
          <a:endParaRPr lang="en-US"/>
        </a:p>
      </dgm:t>
    </dgm:pt>
    <dgm:pt modelId="{7E52CFFC-011E-4374-824B-D189141F3774}" type="parTrans" cxnId="{9A2BF238-922A-4D51-9B61-B4324DAF5888}">
      <dgm:prSet/>
      <dgm:spPr/>
      <dgm:t>
        <a:bodyPr/>
        <a:lstStyle/>
        <a:p>
          <a:endParaRPr lang="en-US"/>
        </a:p>
      </dgm:t>
    </dgm:pt>
    <dgm:pt modelId="{D3145301-87E0-4A77-994E-29B83FDD5232}" type="sibTrans" cxnId="{9A2BF238-922A-4D51-9B61-B4324DAF5888}">
      <dgm:prSet/>
      <dgm:spPr/>
      <dgm:t>
        <a:bodyPr/>
        <a:lstStyle/>
        <a:p>
          <a:endParaRPr lang="en-US"/>
        </a:p>
      </dgm:t>
    </dgm:pt>
    <dgm:pt modelId="{70AB85A1-1430-416F-9504-94C54BE16967}">
      <dgm:prSet/>
      <dgm:spPr/>
      <dgm:t>
        <a:bodyPr/>
        <a:lstStyle/>
        <a:p>
          <a:pPr rtl="0"/>
          <a:r>
            <a:rPr lang="en-US" smtClean="0"/>
            <a:t>Having reviewed the stages </a:t>
          </a:r>
          <a:endParaRPr lang="en-US"/>
        </a:p>
      </dgm:t>
    </dgm:pt>
    <dgm:pt modelId="{75032877-4AFC-4F31-818A-1EC5CF88B08B}" type="parTrans" cxnId="{2EFA9842-E3E6-4180-8C54-D538DCDABAD6}">
      <dgm:prSet/>
      <dgm:spPr/>
      <dgm:t>
        <a:bodyPr/>
        <a:lstStyle/>
        <a:p>
          <a:endParaRPr lang="en-US"/>
        </a:p>
      </dgm:t>
    </dgm:pt>
    <dgm:pt modelId="{E2532E7C-3D06-4A02-95E2-33D7EAB0F2E8}" type="sibTrans" cxnId="{2EFA9842-E3E6-4180-8C54-D538DCDABAD6}">
      <dgm:prSet/>
      <dgm:spPr/>
      <dgm:t>
        <a:bodyPr/>
        <a:lstStyle/>
        <a:p>
          <a:endParaRPr lang="en-US"/>
        </a:p>
      </dgm:t>
    </dgm:pt>
    <dgm:pt modelId="{65C7D1C7-BECD-4D8B-A8DC-635F3B60DAA9}">
      <dgm:prSet/>
      <dgm:spPr/>
      <dgm:t>
        <a:bodyPr/>
        <a:lstStyle/>
        <a:p>
          <a:pPr rtl="0"/>
          <a:r>
            <a:rPr lang="en-US" smtClean="0"/>
            <a:t>from a wide range of methodologies, the chapter concludes with an introduction to the New Participative Methodology for Developing Websites from the Marketing Perspective combining the most effective aspects of the methodologies. </a:t>
          </a:r>
          <a:endParaRPr lang="en-US"/>
        </a:p>
      </dgm:t>
    </dgm:pt>
    <dgm:pt modelId="{B2A36244-D978-4D78-9698-7598B0B36C43}" type="parTrans" cxnId="{577D7DE8-1FCF-4779-B495-88BC6C2DA261}">
      <dgm:prSet/>
      <dgm:spPr/>
      <dgm:t>
        <a:bodyPr/>
        <a:lstStyle/>
        <a:p>
          <a:endParaRPr lang="en-US"/>
        </a:p>
      </dgm:t>
    </dgm:pt>
    <dgm:pt modelId="{AE6D2849-638E-4921-B71C-651CCB211DE0}" type="sibTrans" cxnId="{577D7DE8-1FCF-4779-B495-88BC6C2DA261}">
      <dgm:prSet/>
      <dgm:spPr/>
      <dgm:t>
        <a:bodyPr/>
        <a:lstStyle/>
        <a:p>
          <a:endParaRPr lang="en-US"/>
        </a:p>
      </dgm:t>
    </dgm:pt>
    <dgm:pt modelId="{ADCA7280-B16C-47E1-A936-5B92B678B5F0}" type="pres">
      <dgm:prSet presAssocID="{DCAC0A08-32B8-48A0-B5DC-1485DC74B632}" presName="linear" presStyleCnt="0">
        <dgm:presLayoutVars>
          <dgm:animLvl val="lvl"/>
          <dgm:resizeHandles val="exact"/>
        </dgm:presLayoutVars>
      </dgm:prSet>
      <dgm:spPr/>
      <dgm:t>
        <a:bodyPr/>
        <a:lstStyle/>
        <a:p>
          <a:endParaRPr lang="en-US"/>
        </a:p>
      </dgm:t>
    </dgm:pt>
    <dgm:pt modelId="{3D31C382-F674-47D8-B075-A3C8A2640E5B}" type="pres">
      <dgm:prSet presAssocID="{7289EAA3-31DB-4FE8-BAC2-53B473EC90C8}" presName="parentText" presStyleLbl="node1" presStyleIdx="0" presStyleCnt="3">
        <dgm:presLayoutVars>
          <dgm:chMax val="0"/>
          <dgm:bulletEnabled val="1"/>
        </dgm:presLayoutVars>
      </dgm:prSet>
      <dgm:spPr/>
      <dgm:t>
        <a:bodyPr/>
        <a:lstStyle/>
        <a:p>
          <a:endParaRPr lang="en-US"/>
        </a:p>
      </dgm:t>
    </dgm:pt>
    <dgm:pt modelId="{850EA23E-CD2A-42D4-9E22-39FD203F931A}" type="pres">
      <dgm:prSet presAssocID="{7289EAA3-31DB-4FE8-BAC2-53B473EC90C8}" presName="childText" presStyleLbl="revTx" presStyleIdx="0" presStyleCnt="3">
        <dgm:presLayoutVars>
          <dgm:bulletEnabled val="1"/>
        </dgm:presLayoutVars>
      </dgm:prSet>
      <dgm:spPr/>
      <dgm:t>
        <a:bodyPr/>
        <a:lstStyle/>
        <a:p>
          <a:endParaRPr lang="en-US"/>
        </a:p>
      </dgm:t>
    </dgm:pt>
    <dgm:pt modelId="{656CBB50-F574-4373-AE81-9F7155E7A116}" type="pres">
      <dgm:prSet presAssocID="{997FB819-54A5-4A8E-A29B-F9A70F3F238C}" presName="parentText" presStyleLbl="node1" presStyleIdx="1" presStyleCnt="3">
        <dgm:presLayoutVars>
          <dgm:chMax val="0"/>
          <dgm:bulletEnabled val="1"/>
        </dgm:presLayoutVars>
      </dgm:prSet>
      <dgm:spPr/>
      <dgm:t>
        <a:bodyPr/>
        <a:lstStyle/>
        <a:p>
          <a:endParaRPr lang="en-US"/>
        </a:p>
      </dgm:t>
    </dgm:pt>
    <dgm:pt modelId="{3285D9BE-7ECD-4FC0-8B38-6093DA602568}" type="pres">
      <dgm:prSet presAssocID="{997FB819-54A5-4A8E-A29B-F9A70F3F238C}" presName="childText" presStyleLbl="revTx" presStyleIdx="1" presStyleCnt="3">
        <dgm:presLayoutVars>
          <dgm:bulletEnabled val="1"/>
        </dgm:presLayoutVars>
      </dgm:prSet>
      <dgm:spPr/>
      <dgm:t>
        <a:bodyPr/>
        <a:lstStyle/>
        <a:p>
          <a:endParaRPr lang="en-US"/>
        </a:p>
      </dgm:t>
    </dgm:pt>
    <dgm:pt modelId="{1AD7572E-3846-4905-962A-1978B31249D2}" type="pres">
      <dgm:prSet presAssocID="{70AB85A1-1430-416F-9504-94C54BE16967}" presName="parentText" presStyleLbl="node1" presStyleIdx="2" presStyleCnt="3">
        <dgm:presLayoutVars>
          <dgm:chMax val="0"/>
          <dgm:bulletEnabled val="1"/>
        </dgm:presLayoutVars>
      </dgm:prSet>
      <dgm:spPr/>
      <dgm:t>
        <a:bodyPr/>
        <a:lstStyle/>
        <a:p>
          <a:endParaRPr lang="en-US"/>
        </a:p>
      </dgm:t>
    </dgm:pt>
    <dgm:pt modelId="{B0E61FFC-A4C7-4F9C-959C-0ECC4C46BA66}" type="pres">
      <dgm:prSet presAssocID="{70AB85A1-1430-416F-9504-94C54BE16967}" presName="childText" presStyleLbl="revTx" presStyleIdx="2" presStyleCnt="3">
        <dgm:presLayoutVars>
          <dgm:bulletEnabled val="1"/>
        </dgm:presLayoutVars>
      </dgm:prSet>
      <dgm:spPr/>
      <dgm:t>
        <a:bodyPr/>
        <a:lstStyle/>
        <a:p>
          <a:endParaRPr lang="en-US"/>
        </a:p>
      </dgm:t>
    </dgm:pt>
  </dgm:ptLst>
  <dgm:cxnLst>
    <dgm:cxn modelId="{4727F704-2CE1-48EC-A545-630C369C41FF}" type="presOf" srcId="{65C7D1C7-BECD-4D8B-A8DC-635F3B60DAA9}" destId="{B0E61FFC-A4C7-4F9C-959C-0ECC4C46BA66}" srcOrd="0" destOrd="0" presId="urn:microsoft.com/office/officeart/2005/8/layout/vList2"/>
    <dgm:cxn modelId="{0BC8BCF8-1A6C-41AE-BB69-5C2FCDAF1A99}" srcId="{7289EAA3-31DB-4FE8-BAC2-53B473EC90C8}" destId="{7A67B631-096F-4131-9A12-FB2B480B90B6}" srcOrd="0" destOrd="0" parTransId="{F2024793-065F-4C56-B329-4671551EBC43}" sibTransId="{55DD52FD-1129-4C2C-A903-8497D88E2EB0}"/>
    <dgm:cxn modelId="{577D7DE8-1FCF-4779-B495-88BC6C2DA261}" srcId="{70AB85A1-1430-416F-9504-94C54BE16967}" destId="{65C7D1C7-BECD-4D8B-A8DC-635F3B60DAA9}" srcOrd="0" destOrd="0" parTransId="{B2A36244-D978-4D78-9698-7598B0B36C43}" sibTransId="{AE6D2849-638E-4921-B71C-651CCB211DE0}"/>
    <dgm:cxn modelId="{2EFA9842-E3E6-4180-8C54-D538DCDABAD6}" srcId="{DCAC0A08-32B8-48A0-B5DC-1485DC74B632}" destId="{70AB85A1-1430-416F-9504-94C54BE16967}" srcOrd="2" destOrd="0" parTransId="{75032877-4AFC-4F31-818A-1EC5CF88B08B}" sibTransId="{E2532E7C-3D06-4A02-95E2-33D7EAB0F2E8}"/>
    <dgm:cxn modelId="{8122DFBD-38E2-40F0-BD2F-30BF143F7C23}" type="presOf" srcId="{70AB85A1-1430-416F-9504-94C54BE16967}" destId="{1AD7572E-3846-4905-962A-1978B31249D2}" srcOrd="0" destOrd="0" presId="urn:microsoft.com/office/officeart/2005/8/layout/vList2"/>
    <dgm:cxn modelId="{B0F0621E-7BCB-43F6-8922-98E46F63D27E}" type="presOf" srcId="{997FB819-54A5-4A8E-A29B-F9A70F3F238C}" destId="{656CBB50-F574-4373-AE81-9F7155E7A116}" srcOrd="0" destOrd="0" presId="urn:microsoft.com/office/officeart/2005/8/layout/vList2"/>
    <dgm:cxn modelId="{3F90C5FF-FFB0-4EC2-BC60-61B4C0272266}" type="presOf" srcId="{8568CCCA-C202-4C2C-BF61-F932822114D5}" destId="{3285D9BE-7ECD-4FC0-8B38-6093DA602568}" srcOrd="0" destOrd="0" presId="urn:microsoft.com/office/officeart/2005/8/layout/vList2"/>
    <dgm:cxn modelId="{9A2BF238-922A-4D51-9B61-B4324DAF5888}" srcId="{997FB819-54A5-4A8E-A29B-F9A70F3F238C}" destId="{8568CCCA-C202-4C2C-BF61-F932822114D5}" srcOrd="0" destOrd="0" parTransId="{7E52CFFC-011E-4374-824B-D189141F3774}" sibTransId="{D3145301-87E0-4A77-994E-29B83FDD5232}"/>
    <dgm:cxn modelId="{0587ED0F-46AD-4E6A-BBFF-61226ED87EBD}" srcId="{DCAC0A08-32B8-48A0-B5DC-1485DC74B632}" destId="{997FB819-54A5-4A8E-A29B-F9A70F3F238C}" srcOrd="1" destOrd="0" parTransId="{CA6A8941-1E8B-44BC-9131-C56F73A6D575}" sibTransId="{CDF02851-E9A7-4CBC-AA36-72995424F691}"/>
    <dgm:cxn modelId="{36F2CCAB-87F5-4AB8-99F3-73EF3AD3E0FF}" type="presOf" srcId="{7289EAA3-31DB-4FE8-BAC2-53B473EC90C8}" destId="{3D31C382-F674-47D8-B075-A3C8A2640E5B}" srcOrd="0" destOrd="0" presId="urn:microsoft.com/office/officeart/2005/8/layout/vList2"/>
    <dgm:cxn modelId="{E9766ADA-DBAC-4479-9766-996E700767D4}" srcId="{DCAC0A08-32B8-48A0-B5DC-1485DC74B632}" destId="{7289EAA3-31DB-4FE8-BAC2-53B473EC90C8}" srcOrd="0" destOrd="0" parTransId="{6F5E306F-A7C0-43BE-AB40-1F5DE67075FD}" sibTransId="{7C2F2C2B-7BA2-4A90-B364-A87ACA5A04D9}"/>
    <dgm:cxn modelId="{30073F9E-65D2-4B35-8C9F-12AF9A0FE261}" type="presOf" srcId="{7A67B631-096F-4131-9A12-FB2B480B90B6}" destId="{850EA23E-CD2A-42D4-9E22-39FD203F931A}" srcOrd="0" destOrd="0" presId="urn:microsoft.com/office/officeart/2005/8/layout/vList2"/>
    <dgm:cxn modelId="{5506B0F0-1760-430D-9653-0B5DFB7B75BA}" type="presOf" srcId="{DCAC0A08-32B8-48A0-B5DC-1485DC74B632}" destId="{ADCA7280-B16C-47E1-A936-5B92B678B5F0}" srcOrd="0" destOrd="0" presId="urn:microsoft.com/office/officeart/2005/8/layout/vList2"/>
    <dgm:cxn modelId="{8F423C86-7D30-445E-816F-6641905BB088}" type="presParOf" srcId="{ADCA7280-B16C-47E1-A936-5B92B678B5F0}" destId="{3D31C382-F674-47D8-B075-A3C8A2640E5B}" srcOrd="0" destOrd="0" presId="urn:microsoft.com/office/officeart/2005/8/layout/vList2"/>
    <dgm:cxn modelId="{3530A79B-3E34-4266-BA01-83A5614024E5}" type="presParOf" srcId="{ADCA7280-B16C-47E1-A936-5B92B678B5F0}" destId="{850EA23E-CD2A-42D4-9E22-39FD203F931A}" srcOrd="1" destOrd="0" presId="urn:microsoft.com/office/officeart/2005/8/layout/vList2"/>
    <dgm:cxn modelId="{C96596B6-F46E-44AB-9B64-441771F4EFA6}" type="presParOf" srcId="{ADCA7280-B16C-47E1-A936-5B92B678B5F0}" destId="{656CBB50-F574-4373-AE81-9F7155E7A116}" srcOrd="2" destOrd="0" presId="urn:microsoft.com/office/officeart/2005/8/layout/vList2"/>
    <dgm:cxn modelId="{A32777A4-CE1A-4EBE-A15F-A53A6FB642BC}" type="presParOf" srcId="{ADCA7280-B16C-47E1-A936-5B92B678B5F0}" destId="{3285D9BE-7ECD-4FC0-8B38-6093DA602568}" srcOrd="3" destOrd="0" presId="urn:microsoft.com/office/officeart/2005/8/layout/vList2"/>
    <dgm:cxn modelId="{F2F8A68D-ED51-4D4B-BA49-A4102624FAC1}" type="presParOf" srcId="{ADCA7280-B16C-47E1-A936-5B92B678B5F0}" destId="{1AD7572E-3846-4905-962A-1978B31249D2}" srcOrd="4" destOrd="0" presId="urn:microsoft.com/office/officeart/2005/8/layout/vList2"/>
    <dgm:cxn modelId="{684C29E7-C0A2-4B24-84A4-83B05F1D1933}" type="presParOf" srcId="{ADCA7280-B16C-47E1-A936-5B92B678B5F0}" destId="{B0E61FFC-A4C7-4F9C-959C-0ECC4C46BA66}"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289DD4-98A1-4512-A4FA-B34CF09C544B}" type="doc">
      <dgm:prSet loTypeId="urn:microsoft.com/office/officeart/2005/8/layout/target3" loCatId="relationship" qsTypeId="urn:microsoft.com/office/officeart/2005/8/quickstyle/3d1" qsCatId="3D" csTypeId="urn:microsoft.com/office/officeart/2005/8/colors/colorful4" csCatId="colorful"/>
      <dgm:spPr/>
      <dgm:t>
        <a:bodyPr/>
        <a:lstStyle/>
        <a:p>
          <a:endParaRPr lang="en-US"/>
        </a:p>
      </dgm:t>
    </dgm:pt>
    <dgm:pt modelId="{08CA0D01-8044-4929-86CC-AC4136F1763F}">
      <dgm:prSet/>
      <dgm:spPr/>
      <dgm:t>
        <a:bodyPr/>
        <a:lstStyle/>
        <a:p>
          <a:pPr rtl="0"/>
          <a:r>
            <a:rPr lang="en-US" dirty="0" smtClean="0"/>
            <a:t>For new smart technology, devices, systems, (or websites) to be widely accepted and used effectively, they need to be well designed. To achieve this, designers and users need to use a specific methodology to produce the “system” (or website).</a:t>
          </a:r>
          <a:endParaRPr lang="en-US" dirty="0"/>
        </a:p>
      </dgm:t>
    </dgm:pt>
    <dgm:pt modelId="{2BC18FF6-CDFB-422C-9882-20E2A260A62A}" type="parTrans" cxnId="{BA994A59-E8A3-4D11-AFFA-DC4B1F6023A3}">
      <dgm:prSet/>
      <dgm:spPr/>
      <dgm:t>
        <a:bodyPr/>
        <a:lstStyle/>
        <a:p>
          <a:endParaRPr lang="en-US"/>
        </a:p>
      </dgm:t>
    </dgm:pt>
    <dgm:pt modelId="{0A3194F4-4670-46D1-A675-19EA23A96693}" type="sibTrans" cxnId="{BA994A59-E8A3-4D11-AFFA-DC4B1F6023A3}">
      <dgm:prSet/>
      <dgm:spPr/>
      <dgm:t>
        <a:bodyPr/>
        <a:lstStyle/>
        <a:p>
          <a:endParaRPr lang="en-US"/>
        </a:p>
      </dgm:t>
    </dgm:pt>
    <dgm:pt modelId="{4CA66314-A512-431A-A0EA-35904FEBB43A}" type="pres">
      <dgm:prSet presAssocID="{B8289DD4-98A1-4512-A4FA-B34CF09C544B}" presName="Name0" presStyleCnt="0">
        <dgm:presLayoutVars>
          <dgm:chMax val="7"/>
          <dgm:dir/>
          <dgm:animLvl val="lvl"/>
          <dgm:resizeHandles val="exact"/>
        </dgm:presLayoutVars>
      </dgm:prSet>
      <dgm:spPr/>
      <dgm:t>
        <a:bodyPr/>
        <a:lstStyle/>
        <a:p>
          <a:endParaRPr lang="en-US"/>
        </a:p>
      </dgm:t>
    </dgm:pt>
    <dgm:pt modelId="{DE236445-7B05-433B-9D54-880B2186D6CA}" type="pres">
      <dgm:prSet presAssocID="{08CA0D01-8044-4929-86CC-AC4136F1763F}" presName="circle1" presStyleLbl="node1" presStyleIdx="0" presStyleCnt="1"/>
      <dgm:spPr/>
    </dgm:pt>
    <dgm:pt modelId="{8D3F6A2C-9B28-4062-8750-08403F48273A}" type="pres">
      <dgm:prSet presAssocID="{08CA0D01-8044-4929-86CC-AC4136F1763F}" presName="space" presStyleCnt="0"/>
      <dgm:spPr/>
    </dgm:pt>
    <dgm:pt modelId="{911BE49F-E22F-457E-B4E6-CFE25BCC26BD}" type="pres">
      <dgm:prSet presAssocID="{08CA0D01-8044-4929-86CC-AC4136F1763F}" presName="rect1" presStyleLbl="alignAcc1" presStyleIdx="0" presStyleCnt="1"/>
      <dgm:spPr/>
      <dgm:t>
        <a:bodyPr/>
        <a:lstStyle/>
        <a:p>
          <a:endParaRPr lang="en-US"/>
        </a:p>
      </dgm:t>
    </dgm:pt>
    <dgm:pt modelId="{7135E2D6-0B3B-4EBC-8E6B-5793D30BB059}" type="pres">
      <dgm:prSet presAssocID="{08CA0D01-8044-4929-86CC-AC4136F1763F}" presName="rect1ParTxNoCh" presStyleLbl="alignAcc1" presStyleIdx="0" presStyleCnt="1">
        <dgm:presLayoutVars>
          <dgm:chMax val="1"/>
          <dgm:bulletEnabled val="1"/>
        </dgm:presLayoutVars>
      </dgm:prSet>
      <dgm:spPr/>
      <dgm:t>
        <a:bodyPr/>
        <a:lstStyle/>
        <a:p>
          <a:endParaRPr lang="en-US"/>
        </a:p>
      </dgm:t>
    </dgm:pt>
  </dgm:ptLst>
  <dgm:cxnLst>
    <dgm:cxn modelId="{BA994A59-E8A3-4D11-AFFA-DC4B1F6023A3}" srcId="{B8289DD4-98A1-4512-A4FA-B34CF09C544B}" destId="{08CA0D01-8044-4929-86CC-AC4136F1763F}" srcOrd="0" destOrd="0" parTransId="{2BC18FF6-CDFB-422C-9882-20E2A260A62A}" sibTransId="{0A3194F4-4670-46D1-A675-19EA23A96693}"/>
    <dgm:cxn modelId="{E6A619FA-059C-44EB-A7DF-4715371CA69F}" type="presOf" srcId="{08CA0D01-8044-4929-86CC-AC4136F1763F}" destId="{7135E2D6-0B3B-4EBC-8E6B-5793D30BB059}" srcOrd="1" destOrd="0" presId="urn:microsoft.com/office/officeart/2005/8/layout/target3"/>
    <dgm:cxn modelId="{76EAAD68-A3FA-467E-BE2F-8330C1D8D118}" type="presOf" srcId="{08CA0D01-8044-4929-86CC-AC4136F1763F}" destId="{911BE49F-E22F-457E-B4E6-CFE25BCC26BD}" srcOrd="0" destOrd="0" presId="urn:microsoft.com/office/officeart/2005/8/layout/target3"/>
    <dgm:cxn modelId="{B43A0671-46C4-49C3-88BE-FC68F2448D0C}" type="presOf" srcId="{B8289DD4-98A1-4512-A4FA-B34CF09C544B}" destId="{4CA66314-A512-431A-A0EA-35904FEBB43A}" srcOrd="0" destOrd="0" presId="urn:microsoft.com/office/officeart/2005/8/layout/target3"/>
    <dgm:cxn modelId="{5D3DB834-67BA-41BA-BE27-981995A1E0D4}" type="presParOf" srcId="{4CA66314-A512-431A-A0EA-35904FEBB43A}" destId="{DE236445-7B05-433B-9D54-880B2186D6CA}" srcOrd="0" destOrd="0" presId="urn:microsoft.com/office/officeart/2005/8/layout/target3"/>
    <dgm:cxn modelId="{4DF450A5-2740-459E-9944-A96C58DA6589}" type="presParOf" srcId="{4CA66314-A512-431A-A0EA-35904FEBB43A}" destId="{8D3F6A2C-9B28-4062-8750-08403F48273A}" srcOrd="1" destOrd="0" presId="urn:microsoft.com/office/officeart/2005/8/layout/target3"/>
    <dgm:cxn modelId="{EF08A96B-59AC-4E76-B1F2-7982488AA540}" type="presParOf" srcId="{4CA66314-A512-431A-A0EA-35904FEBB43A}" destId="{911BE49F-E22F-457E-B4E6-CFE25BCC26BD}" srcOrd="2" destOrd="0" presId="urn:microsoft.com/office/officeart/2005/8/layout/target3"/>
    <dgm:cxn modelId="{599084A0-4CC2-43BE-84FA-47E386FF0606}" type="presParOf" srcId="{4CA66314-A512-431A-A0EA-35904FEBB43A}" destId="{7135E2D6-0B3B-4EBC-8E6B-5793D30BB059}"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0F3B5D4-26BB-4616-A032-829940DDBBEE}" type="doc">
      <dgm:prSet loTypeId="urn:microsoft.com/office/officeart/2005/8/layout/vList5" loCatId="list" qsTypeId="urn:microsoft.com/office/officeart/2005/8/quickstyle/3d1" qsCatId="3D" csTypeId="urn:microsoft.com/office/officeart/2005/8/colors/colorful3" csCatId="colorful" phldr="1"/>
      <dgm:spPr/>
      <dgm:t>
        <a:bodyPr/>
        <a:lstStyle/>
        <a:p>
          <a:endParaRPr lang="en-US"/>
        </a:p>
      </dgm:t>
    </dgm:pt>
    <dgm:pt modelId="{F0BE1539-AC0F-4942-B24B-7BF4AB7309F1}">
      <dgm:prSet/>
      <dgm:spPr/>
      <dgm:t>
        <a:bodyPr/>
        <a:lstStyle/>
        <a:p>
          <a:pPr rtl="0"/>
          <a:r>
            <a:rPr lang="en-US" smtClean="0"/>
            <a:t>A sound methodology </a:t>
          </a:r>
          <a:endParaRPr lang="en-US"/>
        </a:p>
      </dgm:t>
    </dgm:pt>
    <dgm:pt modelId="{75A63B12-AC14-4B0C-894E-E455AE089745}" type="parTrans" cxnId="{3801D971-B22F-4400-A827-E4DC454E86B4}">
      <dgm:prSet/>
      <dgm:spPr/>
      <dgm:t>
        <a:bodyPr/>
        <a:lstStyle/>
        <a:p>
          <a:endParaRPr lang="en-US"/>
        </a:p>
      </dgm:t>
    </dgm:pt>
    <dgm:pt modelId="{42BE36FA-93BF-4248-AFA5-1B6AB17B1931}" type="sibTrans" cxnId="{3801D971-B22F-4400-A827-E4DC454E86B4}">
      <dgm:prSet/>
      <dgm:spPr/>
      <dgm:t>
        <a:bodyPr/>
        <a:lstStyle/>
        <a:p>
          <a:endParaRPr lang="en-US"/>
        </a:p>
      </dgm:t>
    </dgm:pt>
    <dgm:pt modelId="{20C7E7A1-776E-49B4-8E59-3EF19D3DEC7E}">
      <dgm:prSet/>
      <dgm:spPr/>
      <dgm:t>
        <a:bodyPr/>
        <a:lstStyle/>
        <a:p>
          <a:pPr rtl="0"/>
          <a:r>
            <a:rPr lang="en-US" dirty="0" smtClean="0"/>
            <a:t>is a very important component of the system development process, in order to produce a new system, which meets the user’s requirements. A methodology “</a:t>
          </a:r>
          <a:r>
            <a:rPr lang="en-AU" dirty="0" smtClean="0"/>
            <a:t>should tell us what steps to take, in what order and how to perform those steps but, most importantly, the reasons, ‘why’ those steps should be taken, in that particular order” (</a:t>
          </a:r>
          <a:r>
            <a:rPr lang="en-AU" dirty="0" err="1" smtClean="0"/>
            <a:t>Jayaratna</a:t>
          </a:r>
          <a:r>
            <a:rPr lang="en-AU" dirty="0" smtClean="0"/>
            <a:t> 1994). </a:t>
          </a:r>
          <a:endParaRPr lang="en-US" dirty="0"/>
        </a:p>
      </dgm:t>
    </dgm:pt>
    <dgm:pt modelId="{ACA8044F-FFFA-4226-877C-9E403D6F0001}" type="parTrans" cxnId="{D95A3390-A82A-4DA5-93E0-9D1630A557D1}">
      <dgm:prSet/>
      <dgm:spPr/>
      <dgm:t>
        <a:bodyPr/>
        <a:lstStyle/>
        <a:p>
          <a:endParaRPr lang="en-US"/>
        </a:p>
      </dgm:t>
    </dgm:pt>
    <dgm:pt modelId="{D2B41C51-9C52-4F3C-A8F5-5086285C00BF}" type="sibTrans" cxnId="{D95A3390-A82A-4DA5-93E0-9D1630A557D1}">
      <dgm:prSet/>
      <dgm:spPr/>
      <dgm:t>
        <a:bodyPr/>
        <a:lstStyle/>
        <a:p>
          <a:endParaRPr lang="en-US"/>
        </a:p>
      </dgm:t>
    </dgm:pt>
    <dgm:pt modelId="{4204402A-5CEE-43AC-A188-F7A248BDE2B8}" type="pres">
      <dgm:prSet presAssocID="{B0F3B5D4-26BB-4616-A032-829940DDBBEE}" presName="Name0" presStyleCnt="0">
        <dgm:presLayoutVars>
          <dgm:dir/>
          <dgm:animLvl val="lvl"/>
          <dgm:resizeHandles val="exact"/>
        </dgm:presLayoutVars>
      </dgm:prSet>
      <dgm:spPr/>
      <dgm:t>
        <a:bodyPr/>
        <a:lstStyle/>
        <a:p>
          <a:endParaRPr lang="en-US"/>
        </a:p>
      </dgm:t>
    </dgm:pt>
    <dgm:pt modelId="{9F79B765-A836-4144-9C94-309311C3FCBE}" type="pres">
      <dgm:prSet presAssocID="{F0BE1539-AC0F-4942-B24B-7BF4AB7309F1}" presName="linNode" presStyleCnt="0"/>
      <dgm:spPr/>
    </dgm:pt>
    <dgm:pt modelId="{B4B768DB-FD40-42CA-9E56-004EE0D94E62}" type="pres">
      <dgm:prSet presAssocID="{F0BE1539-AC0F-4942-B24B-7BF4AB7309F1}" presName="parentText" presStyleLbl="node1" presStyleIdx="0" presStyleCnt="1">
        <dgm:presLayoutVars>
          <dgm:chMax val="1"/>
          <dgm:bulletEnabled val="1"/>
        </dgm:presLayoutVars>
      </dgm:prSet>
      <dgm:spPr/>
      <dgm:t>
        <a:bodyPr/>
        <a:lstStyle/>
        <a:p>
          <a:endParaRPr lang="en-US"/>
        </a:p>
      </dgm:t>
    </dgm:pt>
    <dgm:pt modelId="{15A40F11-8755-49EE-9FE4-ED724D5AA33B}" type="pres">
      <dgm:prSet presAssocID="{F0BE1539-AC0F-4942-B24B-7BF4AB7309F1}" presName="descendantText" presStyleLbl="alignAccFollowNode1" presStyleIdx="0" presStyleCnt="1" custScaleY="123420">
        <dgm:presLayoutVars>
          <dgm:bulletEnabled val="1"/>
        </dgm:presLayoutVars>
      </dgm:prSet>
      <dgm:spPr/>
      <dgm:t>
        <a:bodyPr/>
        <a:lstStyle/>
        <a:p>
          <a:endParaRPr lang="en-US"/>
        </a:p>
      </dgm:t>
    </dgm:pt>
  </dgm:ptLst>
  <dgm:cxnLst>
    <dgm:cxn modelId="{3801D971-B22F-4400-A827-E4DC454E86B4}" srcId="{B0F3B5D4-26BB-4616-A032-829940DDBBEE}" destId="{F0BE1539-AC0F-4942-B24B-7BF4AB7309F1}" srcOrd="0" destOrd="0" parTransId="{75A63B12-AC14-4B0C-894E-E455AE089745}" sibTransId="{42BE36FA-93BF-4248-AFA5-1B6AB17B1931}"/>
    <dgm:cxn modelId="{D95A3390-A82A-4DA5-93E0-9D1630A557D1}" srcId="{F0BE1539-AC0F-4942-B24B-7BF4AB7309F1}" destId="{20C7E7A1-776E-49B4-8E59-3EF19D3DEC7E}" srcOrd="0" destOrd="0" parTransId="{ACA8044F-FFFA-4226-877C-9E403D6F0001}" sibTransId="{D2B41C51-9C52-4F3C-A8F5-5086285C00BF}"/>
    <dgm:cxn modelId="{4DC9E2C4-AA33-41BC-BFBB-977A43949543}" type="presOf" srcId="{20C7E7A1-776E-49B4-8E59-3EF19D3DEC7E}" destId="{15A40F11-8755-49EE-9FE4-ED724D5AA33B}" srcOrd="0" destOrd="0" presId="urn:microsoft.com/office/officeart/2005/8/layout/vList5"/>
    <dgm:cxn modelId="{1C13932B-AEDC-48C1-BB6C-1E16BFE32D6C}" type="presOf" srcId="{B0F3B5D4-26BB-4616-A032-829940DDBBEE}" destId="{4204402A-5CEE-43AC-A188-F7A248BDE2B8}" srcOrd="0" destOrd="0" presId="urn:microsoft.com/office/officeart/2005/8/layout/vList5"/>
    <dgm:cxn modelId="{D4CFA1A3-3876-47B9-B8B1-ABCAB722F77E}" type="presOf" srcId="{F0BE1539-AC0F-4942-B24B-7BF4AB7309F1}" destId="{B4B768DB-FD40-42CA-9E56-004EE0D94E62}" srcOrd="0" destOrd="0" presId="urn:microsoft.com/office/officeart/2005/8/layout/vList5"/>
    <dgm:cxn modelId="{1A596A43-FF8A-4FDE-B12B-C9DD54C2E457}" type="presParOf" srcId="{4204402A-5CEE-43AC-A188-F7A248BDE2B8}" destId="{9F79B765-A836-4144-9C94-309311C3FCBE}" srcOrd="0" destOrd="0" presId="urn:microsoft.com/office/officeart/2005/8/layout/vList5"/>
    <dgm:cxn modelId="{E12A4AB8-F13A-4656-A054-28EDD7F09CE6}" type="presParOf" srcId="{9F79B765-A836-4144-9C94-309311C3FCBE}" destId="{B4B768DB-FD40-42CA-9E56-004EE0D94E62}" srcOrd="0" destOrd="0" presId="urn:microsoft.com/office/officeart/2005/8/layout/vList5"/>
    <dgm:cxn modelId="{282B22B6-47EB-482C-83BB-004698328143}" type="presParOf" srcId="{9F79B765-A836-4144-9C94-309311C3FCBE}" destId="{15A40F11-8755-49EE-9FE4-ED724D5AA33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79C55E-C901-44EF-938E-163A78667FBB}" type="doc">
      <dgm:prSet loTypeId="urn:microsoft.com/office/officeart/2005/8/layout/target2" loCatId="relationship" qsTypeId="urn:microsoft.com/office/officeart/2005/8/quickstyle/3d1" qsCatId="3D" csTypeId="urn:microsoft.com/office/officeart/2005/8/colors/colorful3" csCatId="colorful" phldr="1"/>
      <dgm:spPr/>
      <dgm:t>
        <a:bodyPr/>
        <a:lstStyle/>
        <a:p>
          <a:endParaRPr lang="en-US"/>
        </a:p>
      </dgm:t>
    </dgm:pt>
    <dgm:pt modelId="{C51480A8-C3D4-4F66-B5E3-A4A88E110DC6}">
      <dgm:prSet/>
      <dgm:spPr/>
      <dgm:t>
        <a:bodyPr/>
        <a:lstStyle/>
        <a:p>
          <a:pPr rtl="0"/>
          <a:r>
            <a:rPr lang="en-AU" smtClean="0"/>
            <a:t>Methodology is used </a:t>
          </a:r>
          <a:endParaRPr lang="en-US"/>
        </a:p>
      </dgm:t>
    </dgm:pt>
    <dgm:pt modelId="{582BA1BE-7A5D-4E96-8D30-D24792D1A816}" type="parTrans" cxnId="{1E9A7BED-A0B9-4F89-8982-5BFEC931AFFD}">
      <dgm:prSet/>
      <dgm:spPr/>
      <dgm:t>
        <a:bodyPr/>
        <a:lstStyle/>
        <a:p>
          <a:endParaRPr lang="en-US"/>
        </a:p>
      </dgm:t>
    </dgm:pt>
    <dgm:pt modelId="{51FEACD9-FFFA-4860-B553-B47D58E82508}" type="sibTrans" cxnId="{1E9A7BED-A0B9-4F89-8982-5BFEC931AFFD}">
      <dgm:prSet/>
      <dgm:spPr/>
      <dgm:t>
        <a:bodyPr/>
        <a:lstStyle/>
        <a:p>
          <a:endParaRPr lang="en-US"/>
        </a:p>
      </dgm:t>
    </dgm:pt>
    <dgm:pt modelId="{332ACD79-9632-47E4-AD33-9016BE0C1365}">
      <dgm:prSet/>
      <dgm:spPr/>
      <dgm:t>
        <a:bodyPr/>
        <a:lstStyle/>
        <a:p>
          <a:pPr rtl="0"/>
          <a:r>
            <a:rPr lang="en-AU" smtClean="0"/>
            <a:t>significantly in information systems development, as each methodology should have a set of stages and steps, which need to be followed in sequence if the work is to be done successfully. </a:t>
          </a:r>
          <a:endParaRPr lang="en-US"/>
        </a:p>
      </dgm:t>
    </dgm:pt>
    <dgm:pt modelId="{FA697897-F502-468B-9140-DE70189C1408}" type="parTrans" cxnId="{A9A9D0FA-DA0A-440D-9DAC-A70141F62FAD}">
      <dgm:prSet/>
      <dgm:spPr/>
      <dgm:t>
        <a:bodyPr/>
        <a:lstStyle/>
        <a:p>
          <a:endParaRPr lang="en-US"/>
        </a:p>
      </dgm:t>
    </dgm:pt>
    <dgm:pt modelId="{5D77D95F-FDD5-4A6B-B400-C0C6DEED694D}" type="sibTrans" cxnId="{A9A9D0FA-DA0A-440D-9DAC-A70141F62FAD}">
      <dgm:prSet/>
      <dgm:spPr/>
      <dgm:t>
        <a:bodyPr/>
        <a:lstStyle/>
        <a:p>
          <a:endParaRPr lang="en-US"/>
        </a:p>
      </dgm:t>
    </dgm:pt>
    <dgm:pt modelId="{B10E9C5E-07F2-4582-A97D-6C3151113E6E}">
      <dgm:prSet/>
      <dgm:spPr/>
      <dgm:t>
        <a:bodyPr/>
        <a:lstStyle/>
        <a:p>
          <a:pPr rtl="0"/>
          <a:r>
            <a:rPr lang="en-AU" smtClean="0"/>
            <a:t>‘Stage’ is a </a:t>
          </a:r>
          <a:endParaRPr lang="en-US"/>
        </a:p>
      </dgm:t>
    </dgm:pt>
    <dgm:pt modelId="{7D5A681B-9E16-4B45-ADF6-A45EA388D305}" type="parTrans" cxnId="{266760A2-C710-4CEF-8C59-6582BBE3CEC6}">
      <dgm:prSet/>
      <dgm:spPr/>
      <dgm:t>
        <a:bodyPr/>
        <a:lstStyle/>
        <a:p>
          <a:endParaRPr lang="en-US"/>
        </a:p>
      </dgm:t>
    </dgm:pt>
    <dgm:pt modelId="{ECCB1F45-60B3-4C1F-B7E8-8CA7A2DD7D73}" type="sibTrans" cxnId="{266760A2-C710-4CEF-8C59-6582BBE3CEC6}">
      <dgm:prSet/>
      <dgm:spPr/>
      <dgm:t>
        <a:bodyPr/>
        <a:lstStyle/>
        <a:p>
          <a:endParaRPr lang="en-US"/>
        </a:p>
      </dgm:t>
    </dgm:pt>
    <dgm:pt modelId="{8742CFE4-5BF6-4917-8780-51F2A5457A9E}">
      <dgm:prSet/>
      <dgm:spPr/>
      <dgm:t>
        <a:bodyPr/>
        <a:lstStyle/>
        <a:p>
          <a:pPr rtl="0"/>
          <a:r>
            <a:rPr lang="en-AU" dirty="0" smtClean="0"/>
            <a:t>“convenient breakdown of the totality of the information systems life cycle activity” (Olle et al. </a:t>
          </a:r>
          <a:r>
            <a:rPr lang="en-AU" dirty="0" smtClean="0"/>
            <a:t>1988, </a:t>
          </a:r>
          <a:r>
            <a:rPr lang="en-AU" dirty="0" smtClean="0"/>
            <a:t>p. 21), </a:t>
          </a:r>
          <a:endParaRPr lang="en-US" dirty="0"/>
        </a:p>
      </dgm:t>
    </dgm:pt>
    <dgm:pt modelId="{864DE73B-EF10-47B9-9918-34080394DFC3}" type="parTrans" cxnId="{4BEF7223-A337-4C6B-9A74-9629B9F0BD84}">
      <dgm:prSet/>
      <dgm:spPr/>
      <dgm:t>
        <a:bodyPr/>
        <a:lstStyle/>
        <a:p>
          <a:endParaRPr lang="en-US"/>
        </a:p>
      </dgm:t>
    </dgm:pt>
    <dgm:pt modelId="{4A40834E-8BC2-44E2-9576-524C9F703C34}" type="sibTrans" cxnId="{4BEF7223-A337-4C6B-9A74-9629B9F0BD84}">
      <dgm:prSet/>
      <dgm:spPr/>
      <dgm:t>
        <a:bodyPr/>
        <a:lstStyle/>
        <a:p>
          <a:endParaRPr lang="en-US"/>
        </a:p>
      </dgm:t>
    </dgm:pt>
    <dgm:pt modelId="{0A157797-DCCC-407A-91BC-820222B93FE0}">
      <dgm:prSet/>
      <dgm:spPr/>
      <dgm:t>
        <a:bodyPr/>
        <a:lstStyle/>
        <a:p>
          <a:pPr rtl="0"/>
          <a:r>
            <a:rPr lang="en-AU" smtClean="0"/>
            <a:t>while ‘step’ </a:t>
          </a:r>
          <a:endParaRPr lang="en-US"/>
        </a:p>
      </dgm:t>
    </dgm:pt>
    <dgm:pt modelId="{3A3FCBF2-2D07-472C-B387-CBFED71E9B63}" type="parTrans" cxnId="{80EEB0E1-732A-473E-9A24-7EA130482DE0}">
      <dgm:prSet/>
      <dgm:spPr/>
      <dgm:t>
        <a:bodyPr/>
        <a:lstStyle/>
        <a:p>
          <a:endParaRPr lang="en-US"/>
        </a:p>
      </dgm:t>
    </dgm:pt>
    <dgm:pt modelId="{8B0B5F27-A9D7-4D40-8EFF-A5A25B25EC2A}" type="sibTrans" cxnId="{80EEB0E1-732A-473E-9A24-7EA130482DE0}">
      <dgm:prSet/>
      <dgm:spPr/>
      <dgm:t>
        <a:bodyPr/>
        <a:lstStyle/>
        <a:p>
          <a:endParaRPr lang="en-US"/>
        </a:p>
      </dgm:t>
    </dgm:pt>
    <dgm:pt modelId="{1EFD9823-1F4A-446A-BB8E-A94CC45A6F5F}">
      <dgm:prSet/>
      <dgm:spPr/>
      <dgm:t>
        <a:bodyPr/>
        <a:lstStyle/>
        <a:p>
          <a:pPr rtl="0"/>
          <a:r>
            <a:rPr lang="en-AU" dirty="0" smtClean="0"/>
            <a:t>is “the smallest part of a design process” (Olle et al. </a:t>
          </a:r>
          <a:r>
            <a:rPr lang="en-AU" dirty="0" smtClean="0"/>
            <a:t>1988</a:t>
          </a:r>
          <a:r>
            <a:rPr lang="en-AU" dirty="0" smtClean="0"/>
            <a:t>, p. 21).  </a:t>
          </a:r>
          <a:endParaRPr lang="en-US" dirty="0"/>
        </a:p>
      </dgm:t>
    </dgm:pt>
    <dgm:pt modelId="{4B08778A-8D91-4D52-B4F3-5EE15A977DAE}" type="parTrans" cxnId="{2DEEBCAE-7907-466B-8710-DF0499F61B80}">
      <dgm:prSet/>
      <dgm:spPr/>
      <dgm:t>
        <a:bodyPr/>
        <a:lstStyle/>
        <a:p>
          <a:endParaRPr lang="en-US"/>
        </a:p>
      </dgm:t>
    </dgm:pt>
    <dgm:pt modelId="{E6542BB4-49D9-4AAC-9EDC-03B4873B5D23}" type="sibTrans" cxnId="{2DEEBCAE-7907-466B-8710-DF0499F61B80}">
      <dgm:prSet/>
      <dgm:spPr/>
      <dgm:t>
        <a:bodyPr/>
        <a:lstStyle/>
        <a:p>
          <a:endParaRPr lang="en-US"/>
        </a:p>
      </dgm:t>
    </dgm:pt>
    <dgm:pt modelId="{2381201C-7161-4EBA-A9DB-76AFE3356B1F}" type="pres">
      <dgm:prSet presAssocID="{A179C55E-C901-44EF-938E-163A78667FBB}" presName="Name0" presStyleCnt="0">
        <dgm:presLayoutVars>
          <dgm:chMax val="3"/>
          <dgm:chPref val="1"/>
          <dgm:dir/>
          <dgm:animLvl val="lvl"/>
          <dgm:resizeHandles/>
        </dgm:presLayoutVars>
      </dgm:prSet>
      <dgm:spPr/>
      <dgm:t>
        <a:bodyPr/>
        <a:lstStyle/>
        <a:p>
          <a:endParaRPr lang="en-US"/>
        </a:p>
      </dgm:t>
    </dgm:pt>
    <dgm:pt modelId="{CA8F9979-5081-43CE-844A-9C7C249AFC93}" type="pres">
      <dgm:prSet presAssocID="{A179C55E-C901-44EF-938E-163A78667FBB}" presName="outerBox" presStyleCnt="0"/>
      <dgm:spPr/>
      <dgm:t>
        <a:bodyPr/>
        <a:lstStyle/>
        <a:p>
          <a:endParaRPr lang="en-US"/>
        </a:p>
      </dgm:t>
    </dgm:pt>
    <dgm:pt modelId="{E2D66798-5AEB-45E8-9B69-1E80709ABD4F}" type="pres">
      <dgm:prSet presAssocID="{A179C55E-C901-44EF-938E-163A78667FBB}" presName="outerBoxParent" presStyleLbl="node1" presStyleIdx="0" presStyleCnt="3"/>
      <dgm:spPr/>
      <dgm:t>
        <a:bodyPr/>
        <a:lstStyle/>
        <a:p>
          <a:endParaRPr lang="en-US"/>
        </a:p>
      </dgm:t>
    </dgm:pt>
    <dgm:pt modelId="{23C5BC76-6031-46D1-9644-DE00C82BA515}" type="pres">
      <dgm:prSet presAssocID="{A179C55E-C901-44EF-938E-163A78667FBB}" presName="outerBoxChildren" presStyleCnt="0"/>
      <dgm:spPr/>
      <dgm:t>
        <a:bodyPr/>
        <a:lstStyle/>
        <a:p>
          <a:endParaRPr lang="en-US"/>
        </a:p>
      </dgm:t>
    </dgm:pt>
    <dgm:pt modelId="{960111E9-F27B-4E74-ABBC-A2BFC2F1F30E}" type="pres">
      <dgm:prSet presAssocID="{332ACD79-9632-47E4-AD33-9016BE0C1365}" presName="oChild" presStyleLbl="fgAcc1" presStyleIdx="0" presStyleCnt="3">
        <dgm:presLayoutVars>
          <dgm:bulletEnabled val="1"/>
        </dgm:presLayoutVars>
      </dgm:prSet>
      <dgm:spPr/>
      <dgm:t>
        <a:bodyPr/>
        <a:lstStyle/>
        <a:p>
          <a:endParaRPr lang="en-US"/>
        </a:p>
      </dgm:t>
    </dgm:pt>
    <dgm:pt modelId="{3E46D279-64F8-4A47-97DA-A3DE4B2966E7}" type="pres">
      <dgm:prSet presAssocID="{A179C55E-C901-44EF-938E-163A78667FBB}" presName="middleBox" presStyleCnt="0"/>
      <dgm:spPr/>
      <dgm:t>
        <a:bodyPr/>
        <a:lstStyle/>
        <a:p>
          <a:endParaRPr lang="en-US"/>
        </a:p>
      </dgm:t>
    </dgm:pt>
    <dgm:pt modelId="{AF706881-4EC8-4B52-A922-077B8B7C6534}" type="pres">
      <dgm:prSet presAssocID="{A179C55E-C901-44EF-938E-163A78667FBB}" presName="middleBoxParent" presStyleLbl="node1" presStyleIdx="1" presStyleCnt="3"/>
      <dgm:spPr/>
      <dgm:t>
        <a:bodyPr/>
        <a:lstStyle/>
        <a:p>
          <a:endParaRPr lang="en-US"/>
        </a:p>
      </dgm:t>
    </dgm:pt>
    <dgm:pt modelId="{99C71CA9-B159-438A-8A37-2A7CFBFE97B0}" type="pres">
      <dgm:prSet presAssocID="{A179C55E-C901-44EF-938E-163A78667FBB}" presName="middleBoxChildren" presStyleCnt="0"/>
      <dgm:spPr/>
      <dgm:t>
        <a:bodyPr/>
        <a:lstStyle/>
        <a:p>
          <a:endParaRPr lang="en-US"/>
        </a:p>
      </dgm:t>
    </dgm:pt>
    <dgm:pt modelId="{996A7F8F-BEFC-488A-ACE9-36FE2ED72C9E}" type="pres">
      <dgm:prSet presAssocID="{8742CFE4-5BF6-4917-8780-51F2A5457A9E}" presName="mChild" presStyleLbl="fgAcc1" presStyleIdx="1" presStyleCnt="3">
        <dgm:presLayoutVars>
          <dgm:bulletEnabled val="1"/>
        </dgm:presLayoutVars>
      </dgm:prSet>
      <dgm:spPr/>
      <dgm:t>
        <a:bodyPr/>
        <a:lstStyle/>
        <a:p>
          <a:endParaRPr lang="en-US"/>
        </a:p>
      </dgm:t>
    </dgm:pt>
    <dgm:pt modelId="{12418D90-7C54-4409-9D05-7EA7CAFF6585}" type="pres">
      <dgm:prSet presAssocID="{A179C55E-C901-44EF-938E-163A78667FBB}" presName="centerBox" presStyleCnt="0"/>
      <dgm:spPr/>
      <dgm:t>
        <a:bodyPr/>
        <a:lstStyle/>
        <a:p>
          <a:endParaRPr lang="en-US"/>
        </a:p>
      </dgm:t>
    </dgm:pt>
    <dgm:pt modelId="{9D32C99D-B2C7-476A-ABC7-FCE97C57698B}" type="pres">
      <dgm:prSet presAssocID="{A179C55E-C901-44EF-938E-163A78667FBB}" presName="centerBoxParent" presStyleLbl="node1" presStyleIdx="2" presStyleCnt="3"/>
      <dgm:spPr/>
      <dgm:t>
        <a:bodyPr/>
        <a:lstStyle/>
        <a:p>
          <a:endParaRPr lang="en-US"/>
        </a:p>
      </dgm:t>
    </dgm:pt>
    <dgm:pt modelId="{6E9CC402-A133-42F9-8273-7C75AFED3E83}" type="pres">
      <dgm:prSet presAssocID="{A179C55E-C901-44EF-938E-163A78667FBB}" presName="centerBoxChildren" presStyleCnt="0"/>
      <dgm:spPr/>
      <dgm:t>
        <a:bodyPr/>
        <a:lstStyle/>
        <a:p>
          <a:endParaRPr lang="en-US"/>
        </a:p>
      </dgm:t>
    </dgm:pt>
    <dgm:pt modelId="{C5649140-7DB0-4B71-B72D-961AA9D03008}" type="pres">
      <dgm:prSet presAssocID="{1EFD9823-1F4A-446A-BB8E-A94CC45A6F5F}" presName="cChild" presStyleLbl="fgAcc1" presStyleIdx="2" presStyleCnt="3">
        <dgm:presLayoutVars>
          <dgm:bulletEnabled val="1"/>
        </dgm:presLayoutVars>
      </dgm:prSet>
      <dgm:spPr/>
      <dgm:t>
        <a:bodyPr/>
        <a:lstStyle/>
        <a:p>
          <a:endParaRPr lang="en-US"/>
        </a:p>
      </dgm:t>
    </dgm:pt>
  </dgm:ptLst>
  <dgm:cxnLst>
    <dgm:cxn modelId="{904E255E-DE92-4D69-B0B6-32A7B5335180}" type="presOf" srcId="{B10E9C5E-07F2-4582-A97D-6C3151113E6E}" destId="{AF706881-4EC8-4B52-A922-077B8B7C6534}" srcOrd="0" destOrd="0" presId="urn:microsoft.com/office/officeart/2005/8/layout/target2"/>
    <dgm:cxn modelId="{A9A9D0FA-DA0A-440D-9DAC-A70141F62FAD}" srcId="{C51480A8-C3D4-4F66-B5E3-A4A88E110DC6}" destId="{332ACD79-9632-47E4-AD33-9016BE0C1365}" srcOrd="0" destOrd="0" parTransId="{FA697897-F502-468B-9140-DE70189C1408}" sibTransId="{5D77D95F-FDD5-4A6B-B400-C0C6DEED694D}"/>
    <dgm:cxn modelId="{2DEEBCAE-7907-466B-8710-DF0499F61B80}" srcId="{0A157797-DCCC-407A-91BC-820222B93FE0}" destId="{1EFD9823-1F4A-446A-BB8E-A94CC45A6F5F}" srcOrd="0" destOrd="0" parTransId="{4B08778A-8D91-4D52-B4F3-5EE15A977DAE}" sibTransId="{E6542BB4-49D9-4AAC-9EDC-03B4873B5D23}"/>
    <dgm:cxn modelId="{20DEA823-3CC9-4B6B-933C-86C608F22936}" type="presOf" srcId="{332ACD79-9632-47E4-AD33-9016BE0C1365}" destId="{960111E9-F27B-4E74-ABBC-A2BFC2F1F30E}" srcOrd="0" destOrd="0" presId="urn:microsoft.com/office/officeart/2005/8/layout/target2"/>
    <dgm:cxn modelId="{1E9A7BED-A0B9-4F89-8982-5BFEC931AFFD}" srcId="{A179C55E-C901-44EF-938E-163A78667FBB}" destId="{C51480A8-C3D4-4F66-B5E3-A4A88E110DC6}" srcOrd="0" destOrd="0" parTransId="{582BA1BE-7A5D-4E96-8D30-D24792D1A816}" sibTransId="{51FEACD9-FFFA-4860-B553-B47D58E82508}"/>
    <dgm:cxn modelId="{F8A208E3-6A24-41AC-BBD9-E32944846F8D}" type="presOf" srcId="{A179C55E-C901-44EF-938E-163A78667FBB}" destId="{2381201C-7161-4EBA-A9DB-76AFE3356B1F}" srcOrd="0" destOrd="0" presId="urn:microsoft.com/office/officeart/2005/8/layout/target2"/>
    <dgm:cxn modelId="{266760A2-C710-4CEF-8C59-6582BBE3CEC6}" srcId="{A179C55E-C901-44EF-938E-163A78667FBB}" destId="{B10E9C5E-07F2-4582-A97D-6C3151113E6E}" srcOrd="1" destOrd="0" parTransId="{7D5A681B-9E16-4B45-ADF6-A45EA388D305}" sibTransId="{ECCB1F45-60B3-4C1F-B7E8-8CA7A2DD7D73}"/>
    <dgm:cxn modelId="{80EEB0E1-732A-473E-9A24-7EA130482DE0}" srcId="{A179C55E-C901-44EF-938E-163A78667FBB}" destId="{0A157797-DCCC-407A-91BC-820222B93FE0}" srcOrd="2" destOrd="0" parTransId="{3A3FCBF2-2D07-472C-B387-CBFED71E9B63}" sibTransId="{8B0B5F27-A9D7-4D40-8EFF-A5A25B25EC2A}"/>
    <dgm:cxn modelId="{989C6717-FCF4-474F-B9CC-D338FF71855E}" type="presOf" srcId="{1EFD9823-1F4A-446A-BB8E-A94CC45A6F5F}" destId="{C5649140-7DB0-4B71-B72D-961AA9D03008}" srcOrd="0" destOrd="0" presId="urn:microsoft.com/office/officeart/2005/8/layout/target2"/>
    <dgm:cxn modelId="{CBCF35F1-C543-4EF7-9DA6-3CCBDB1A5BE4}" type="presOf" srcId="{0A157797-DCCC-407A-91BC-820222B93FE0}" destId="{9D32C99D-B2C7-476A-ABC7-FCE97C57698B}" srcOrd="0" destOrd="0" presId="urn:microsoft.com/office/officeart/2005/8/layout/target2"/>
    <dgm:cxn modelId="{A71174EF-61A0-4153-B8B5-4B985DE28B59}" type="presOf" srcId="{C51480A8-C3D4-4F66-B5E3-A4A88E110DC6}" destId="{E2D66798-5AEB-45E8-9B69-1E80709ABD4F}" srcOrd="0" destOrd="0" presId="urn:microsoft.com/office/officeart/2005/8/layout/target2"/>
    <dgm:cxn modelId="{882AC4C3-E83D-4443-B373-BFD39B134E63}" type="presOf" srcId="{8742CFE4-5BF6-4917-8780-51F2A5457A9E}" destId="{996A7F8F-BEFC-488A-ACE9-36FE2ED72C9E}" srcOrd="0" destOrd="0" presId="urn:microsoft.com/office/officeart/2005/8/layout/target2"/>
    <dgm:cxn modelId="{4BEF7223-A337-4C6B-9A74-9629B9F0BD84}" srcId="{B10E9C5E-07F2-4582-A97D-6C3151113E6E}" destId="{8742CFE4-5BF6-4917-8780-51F2A5457A9E}" srcOrd="0" destOrd="0" parTransId="{864DE73B-EF10-47B9-9918-34080394DFC3}" sibTransId="{4A40834E-8BC2-44E2-9576-524C9F703C34}"/>
    <dgm:cxn modelId="{753EDE23-92B2-4EDF-AFCC-E3C1B6C7F279}" type="presParOf" srcId="{2381201C-7161-4EBA-A9DB-76AFE3356B1F}" destId="{CA8F9979-5081-43CE-844A-9C7C249AFC93}" srcOrd="0" destOrd="0" presId="urn:microsoft.com/office/officeart/2005/8/layout/target2"/>
    <dgm:cxn modelId="{525CD89C-CD95-4CDC-A606-4A3D9615CDC1}" type="presParOf" srcId="{CA8F9979-5081-43CE-844A-9C7C249AFC93}" destId="{E2D66798-5AEB-45E8-9B69-1E80709ABD4F}" srcOrd="0" destOrd="0" presId="urn:microsoft.com/office/officeart/2005/8/layout/target2"/>
    <dgm:cxn modelId="{15927C32-AD66-41EC-846B-710264B6EF14}" type="presParOf" srcId="{CA8F9979-5081-43CE-844A-9C7C249AFC93}" destId="{23C5BC76-6031-46D1-9644-DE00C82BA515}" srcOrd="1" destOrd="0" presId="urn:microsoft.com/office/officeart/2005/8/layout/target2"/>
    <dgm:cxn modelId="{5012EEF2-B804-45A6-9DD3-D2515DF29963}" type="presParOf" srcId="{23C5BC76-6031-46D1-9644-DE00C82BA515}" destId="{960111E9-F27B-4E74-ABBC-A2BFC2F1F30E}" srcOrd="0" destOrd="0" presId="urn:microsoft.com/office/officeart/2005/8/layout/target2"/>
    <dgm:cxn modelId="{BF4C6766-E826-4A72-83C3-238FEBFB0F97}" type="presParOf" srcId="{2381201C-7161-4EBA-A9DB-76AFE3356B1F}" destId="{3E46D279-64F8-4A47-97DA-A3DE4B2966E7}" srcOrd="1" destOrd="0" presId="urn:microsoft.com/office/officeart/2005/8/layout/target2"/>
    <dgm:cxn modelId="{B4EF3ACF-B455-4A43-B7C8-2A216F32611C}" type="presParOf" srcId="{3E46D279-64F8-4A47-97DA-A3DE4B2966E7}" destId="{AF706881-4EC8-4B52-A922-077B8B7C6534}" srcOrd="0" destOrd="0" presId="urn:microsoft.com/office/officeart/2005/8/layout/target2"/>
    <dgm:cxn modelId="{7E646739-F6B4-4560-8343-DEE510B85A33}" type="presParOf" srcId="{3E46D279-64F8-4A47-97DA-A3DE4B2966E7}" destId="{99C71CA9-B159-438A-8A37-2A7CFBFE97B0}" srcOrd="1" destOrd="0" presId="urn:microsoft.com/office/officeart/2005/8/layout/target2"/>
    <dgm:cxn modelId="{9E9D610B-62A0-4781-BA51-3A696DBE35C9}" type="presParOf" srcId="{99C71CA9-B159-438A-8A37-2A7CFBFE97B0}" destId="{996A7F8F-BEFC-488A-ACE9-36FE2ED72C9E}" srcOrd="0" destOrd="0" presId="urn:microsoft.com/office/officeart/2005/8/layout/target2"/>
    <dgm:cxn modelId="{46E769C9-49B7-4464-B399-5E0AEF1976BD}" type="presParOf" srcId="{2381201C-7161-4EBA-A9DB-76AFE3356B1F}" destId="{12418D90-7C54-4409-9D05-7EA7CAFF6585}" srcOrd="2" destOrd="0" presId="urn:microsoft.com/office/officeart/2005/8/layout/target2"/>
    <dgm:cxn modelId="{72DD98ED-82F8-4AA9-9D3F-363DED4A97CC}" type="presParOf" srcId="{12418D90-7C54-4409-9D05-7EA7CAFF6585}" destId="{9D32C99D-B2C7-476A-ABC7-FCE97C57698B}" srcOrd="0" destOrd="0" presId="urn:microsoft.com/office/officeart/2005/8/layout/target2"/>
    <dgm:cxn modelId="{C9CD5BCD-8BE3-4A8F-BFE7-217CC90AA401}" type="presParOf" srcId="{12418D90-7C54-4409-9D05-7EA7CAFF6585}" destId="{6E9CC402-A133-42F9-8273-7C75AFED3E83}" srcOrd="1" destOrd="0" presId="urn:microsoft.com/office/officeart/2005/8/layout/target2"/>
    <dgm:cxn modelId="{CD337B3E-4460-4034-B5A9-4803BDFFB06F}" type="presParOf" srcId="{6E9CC402-A133-42F9-8273-7C75AFED3E83}" destId="{C5649140-7DB0-4B71-B72D-961AA9D03008}"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92DC6A-390D-4A1C-9E74-524ED572FD0E}" type="doc">
      <dgm:prSet loTypeId="urn:microsoft.com/office/officeart/2005/8/layout/hList1" loCatId="list" qsTypeId="urn:microsoft.com/office/officeart/2005/8/quickstyle/3d1" qsCatId="3D" csTypeId="urn:microsoft.com/office/officeart/2005/8/colors/accent0_3" csCatId="mainScheme" phldr="1"/>
      <dgm:spPr/>
      <dgm:t>
        <a:bodyPr/>
        <a:lstStyle/>
        <a:p>
          <a:endParaRPr lang="en-US"/>
        </a:p>
      </dgm:t>
    </dgm:pt>
    <dgm:pt modelId="{16349F8D-8AA9-4A50-BFBF-6F813EDDB5D1}">
      <dgm:prSet/>
      <dgm:spPr/>
      <dgm:t>
        <a:bodyPr/>
        <a:lstStyle/>
        <a:p>
          <a:pPr rtl="0"/>
          <a:r>
            <a:rPr lang="en-AU" smtClean="0"/>
            <a:t>The sequence of the stages </a:t>
          </a:r>
          <a:endParaRPr lang="en-US"/>
        </a:p>
      </dgm:t>
    </dgm:pt>
    <dgm:pt modelId="{5D4D0E4E-3529-4B0A-A142-EE9ABA29AEB8}" type="parTrans" cxnId="{DA92B670-5764-4C2F-9097-6858848947DE}">
      <dgm:prSet/>
      <dgm:spPr/>
      <dgm:t>
        <a:bodyPr/>
        <a:lstStyle/>
        <a:p>
          <a:endParaRPr lang="en-US"/>
        </a:p>
      </dgm:t>
    </dgm:pt>
    <dgm:pt modelId="{2B80223E-0617-4D18-A433-F1F549776302}" type="sibTrans" cxnId="{DA92B670-5764-4C2F-9097-6858848947DE}">
      <dgm:prSet/>
      <dgm:spPr/>
      <dgm:t>
        <a:bodyPr/>
        <a:lstStyle/>
        <a:p>
          <a:endParaRPr lang="en-US"/>
        </a:p>
      </dgm:t>
    </dgm:pt>
    <dgm:pt modelId="{14706397-5047-406D-B8CF-F3324B6D55BE}">
      <dgm:prSet/>
      <dgm:spPr/>
      <dgm:t>
        <a:bodyPr/>
        <a:lstStyle/>
        <a:p>
          <a:pPr rtl="0"/>
          <a:r>
            <a:rPr lang="en-AU" dirty="0" smtClean="0"/>
            <a:t>may not always be fixed, but it “does suggest that there is a strict time scale applicable to all situations” (Olle et al. </a:t>
          </a:r>
          <a:r>
            <a:rPr lang="en-AU" dirty="0" smtClean="0"/>
            <a:t>1988</a:t>
          </a:r>
          <a:r>
            <a:rPr lang="en-AU" dirty="0" smtClean="0"/>
            <a:t>, p. 30).  </a:t>
          </a:r>
          <a:endParaRPr lang="en-US" dirty="0"/>
        </a:p>
      </dgm:t>
    </dgm:pt>
    <dgm:pt modelId="{6A3E0F37-06EB-4B5B-856F-75DE36560B48}" type="parTrans" cxnId="{5EB35BBD-085A-4F81-B57A-FD91E1D55B0D}">
      <dgm:prSet/>
      <dgm:spPr/>
      <dgm:t>
        <a:bodyPr/>
        <a:lstStyle/>
        <a:p>
          <a:endParaRPr lang="en-US"/>
        </a:p>
      </dgm:t>
    </dgm:pt>
    <dgm:pt modelId="{39C4637C-24AA-43D3-AC6C-5B3F0B73C4E7}" type="sibTrans" cxnId="{5EB35BBD-085A-4F81-B57A-FD91E1D55B0D}">
      <dgm:prSet/>
      <dgm:spPr/>
      <dgm:t>
        <a:bodyPr/>
        <a:lstStyle/>
        <a:p>
          <a:endParaRPr lang="en-US"/>
        </a:p>
      </dgm:t>
    </dgm:pt>
    <dgm:pt modelId="{1ECD09BA-ECDB-401E-B77D-FC27DEBAD98F}">
      <dgm:prSet/>
      <dgm:spPr/>
      <dgm:t>
        <a:bodyPr/>
        <a:lstStyle/>
        <a:p>
          <a:pPr rtl="0"/>
          <a:r>
            <a:rPr lang="en-AU" smtClean="0"/>
            <a:t>In some projects, </a:t>
          </a:r>
          <a:endParaRPr lang="en-US"/>
        </a:p>
      </dgm:t>
    </dgm:pt>
    <dgm:pt modelId="{65B54024-D8E4-4B74-827D-C4BA0BF1A967}" type="parTrans" cxnId="{EA182F83-6878-422B-9985-42AACE0D8BBC}">
      <dgm:prSet/>
      <dgm:spPr/>
      <dgm:t>
        <a:bodyPr/>
        <a:lstStyle/>
        <a:p>
          <a:endParaRPr lang="en-US"/>
        </a:p>
      </dgm:t>
    </dgm:pt>
    <dgm:pt modelId="{EA29FEAC-3A69-4174-8576-2542E6176818}" type="sibTrans" cxnId="{EA182F83-6878-422B-9985-42AACE0D8BBC}">
      <dgm:prSet/>
      <dgm:spPr/>
      <dgm:t>
        <a:bodyPr/>
        <a:lstStyle/>
        <a:p>
          <a:endParaRPr lang="en-US"/>
        </a:p>
      </dgm:t>
    </dgm:pt>
    <dgm:pt modelId="{E57A1573-20B3-469F-AB5D-7C18F3A41646}">
      <dgm:prSet/>
      <dgm:spPr/>
      <dgm:t>
        <a:bodyPr/>
        <a:lstStyle/>
        <a:p>
          <a:pPr rtl="0"/>
          <a:r>
            <a:rPr lang="en-AU" dirty="0" smtClean="0"/>
            <a:t>iteration between stages will occur and this may have a range of  impacts on the methodology, as an iteration may “take different forms and thus impact differently on what one can do with a methodology” (Olle et al. </a:t>
          </a:r>
          <a:r>
            <a:rPr lang="en-AU" dirty="0" smtClean="0"/>
            <a:t>1988</a:t>
          </a:r>
          <a:r>
            <a:rPr lang="en-AU" dirty="0" smtClean="0"/>
            <a:t>, p. 30).   </a:t>
          </a:r>
          <a:r>
            <a:rPr lang="en-US" dirty="0" smtClean="0"/>
            <a:t> </a:t>
          </a:r>
          <a:endParaRPr lang="en-US" dirty="0"/>
        </a:p>
      </dgm:t>
    </dgm:pt>
    <dgm:pt modelId="{50CC4B9A-239D-4D22-A350-14923B467F7B}" type="parTrans" cxnId="{59BFF951-9EAB-4036-B382-157FA60C097D}">
      <dgm:prSet/>
      <dgm:spPr/>
      <dgm:t>
        <a:bodyPr/>
        <a:lstStyle/>
        <a:p>
          <a:endParaRPr lang="en-US"/>
        </a:p>
      </dgm:t>
    </dgm:pt>
    <dgm:pt modelId="{8B4F3753-0043-4BAB-B371-5415AE21A367}" type="sibTrans" cxnId="{59BFF951-9EAB-4036-B382-157FA60C097D}">
      <dgm:prSet/>
      <dgm:spPr/>
      <dgm:t>
        <a:bodyPr/>
        <a:lstStyle/>
        <a:p>
          <a:endParaRPr lang="en-US"/>
        </a:p>
      </dgm:t>
    </dgm:pt>
    <dgm:pt modelId="{8B3FD6C3-0F5C-4820-B627-8C85BF79BB98}" type="pres">
      <dgm:prSet presAssocID="{B792DC6A-390D-4A1C-9E74-524ED572FD0E}" presName="Name0" presStyleCnt="0">
        <dgm:presLayoutVars>
          <dgm:dir/>
          <dgm:animLvl val="lvl"/>
          <dgm:resizeHandles val="exact"/>
        </dgm:presLayoutVars>
      </dgm:prSet>
      <dgm:spPr/>
      <dgm:t>
        <a:bodyPr/>
        <a:lstStyle/>
        <a:p>
          <a:endParaRPr lang="en-US"/>
        </a:p>
      </dgm:t>
    </dgm:pt>
    <dgm:pt modelId="{F8540516-1234-44E7-B5FC-1CC867F91BC1}" type="pres">
      <dgm:prSet presAssocID="{16349F8D-8AA9-4A50-BFBF-6F813EDDB5D1}" presName="composite" presStyleCnt="0"/>
      <dgm:spPr/>
    </dgm:pt>
    <dgm:pt modelId="{A30A6132-EBE3-467E-83D2-CD1E29490C3B}" type="pres">
      <dgm:prSet presAssocID="{16349F8D-8AA9-4A50-BFBF-6F813EDDB5D1}" presName="parTx" presStyleLbl="alignNode1" presStyleIdx="0" presStyleCnt="2">
        <dgm:presLayoutVars>
          <dgm:chMax val="0"/>
          <dgm:chPref val="0"/>
          <dgm:bulletEnabled val="1"/>
        </dgm:presLayoutVars>
      </dgm:prSet>
      <dgm:spPr/>
      <dgm:t>
        <a:bodyPr/>
        <a:lstStyle/>
        <a:p>
          <a:endParaRPr lang="en-US"/>
        </a:p>
      </dgm:t>
    </dgm:pt>
    <dgm:pt modelId="{9F59E6EF-DB0E-4B35-A8DF-27A823F1A068}" type="pres">
      <dgm:prSet presAssocID="{16349F8D-8AA9-4A50-BFBF-6F813EDDB5D1}" presName="desTx" presStyleLbl="alignAccFollowNode1" presStyleIdx="0" presStyleCnt="2">
        <dgm:presLayoutVars>
          <dgm:bulletEnabled val="1"/>
        </dgm:presLayoutVars>
      </dgm:prSet>
      <dgm:spPr/>
      <dgm:t>
        <a:bodyPr/>
        <a:lstStyle/>
        <a:p>
          <a:endParaRPr lang="en-US"/>
        </a:p>
      </dgm:t>
    </dgm:pt>
    <dgm:pt modelId="{6E07EEEA-D115-47EE-9ADB-46FA623FBAB7}" type="pres">
      <dgm:prSet presAssocID="{2B80223E-0617-4D18-A433-F1F549776302}" presName="space" presStyleCnt="0"/>
      <dgm:spPr/>
    </dgm:pt>
    <dgm:pt modelId="{066B99AF-B8FF-476C-BE2D-46995B7478AE}" type="pres">
      <dgm:prSet presAssocID="{1ECD09BA-ECDB-401E-B77D-FC27DEBAD98F}" presName="composite" presStyleCnt="0"/>
      <dgm:spPr/>
    </dgm:pt>
    <dgm:pt modelId="{A126C5D5-72B9-4C19-9BA2-314AD647AFA2}" type="pres">
      <dgm:prSet presAssocID="{1ECD09BA-ECDB-401E-B77D-FC27DEBAD98F}" presName="parTx" presStyleLbl="alignNode1" presStyleIdx="1" presStyleCnt="2">
        <dgm:presLayoutVars>
          <dgm:chMax val="0"/>
          <dgm:chPref val="0"/>
          <dgm:bulletEnabled val="1"/>
        </dgm:presLayoutVars>
      </dgm:prSet>
      <dgm:spPr/>
      <dgm:t>
        <a:bodyPr/>
        <a:lstStyle/>
        <a:p>
          <a:endParaRPr lang="en-US"/>
        </a:p>
      </dgm:t>
    </dgm:pt>
    <dgm:pt modelId="{6E13A9EE-D66F-4C8B-B4EB-EB117E5EF463}" type="pres">
      <dgm:prSet presAssocID="{1ECD09BA-ECDB-401E-B77D-FC27DEBAD98F}" presName="desTx" presStyleLbl="alignAccFollowNode1" presStyleIdx="1" presStyleCnt="2">
        <dgm:presLayoutVars>
          <dgm:bulletEnabled val="1"/>
        </dgm:presLayoutVars>
      </dgm:prSet>
      <dgm:spPr/>
      <dgm:t>
        <a:bodyPr/>
        <a:lstStyle/>
        <a:p>
          <a:endParaRPr lang="en-US"/>
        </a:p>
      </dgm:t>
    </dgm:pt>
  </dgm:ptLst>
  <dgm:cxnLst>
    <dgm:cxn modelId="{23333A01-8389-4D0D-8BDF-13CDD50B6DE2}" type="presOf" srcId="{E57A1573-20B3-469F-AB5D-7C18F3A41646}" destId="{6E13A9EE-D66F-4C8B-B4EB-EB117E5EF463}" srcOrd="0" destOrd="0" presId="urn:microsoft.com/office/officeart/2005/8/layout/hList1"/>
    <dgm:cxn modelId="{18816E62-D687-4AC1-A0C6-1A5D0B2EDEB6}" type="presOf" srcId="{14706397-5047-406D-B8CF-F3324B6D55BE}" destId="{9F59E6EF-DB0E-4B35-A8DF-27A823F1A068}" srcOrd="0" destOrd="0" presId="urn:microsoft.com/office/officeart/2005/8/layout/hList1"/>
    <dgm:cxn modelId="{CA911037-095C-4563-80DD-9265F227BDE8}" type="presOf" srcId="{1ECD09BA-ECDB-401E-B77D-FC27DEBAD98F}" destId="{A126C5D5-72B9-4C19-9BA2-314AD647AFA2}" srcOrd="0" destOrd="0" presId="urn:microsoft.com/office/officeart/2005/8/layout/hList1"/>
    <dgm:cxn modelId="{EA182F83-6878-422B-9985-42AACE0D8BBC}" srcId="{B792DC6A-390D-4A1C-9E74-524ED572FD0E}" destId="{1ECD09BA-ECDB-401E-B77D-FC27DEBAD98F}" srcOrd="1" destOrd="0" parTransId="{65B54024-D8E4-4B74-827D-C4BA0BF1A967}" sibTransId="{EA29FEAC-3A69-4174-8576-2542E6176818}"/>
    <dgm:cxn modelId="{071C404C-CBED-488F-B38C-448FB3CA7355}" type="presOf" srcId="{16349F8D-8AA9-4A50-BFBF-6F813EDDB5D1}" destId="{A30A6132-EBE3-467E-83D2-CD1E29490C3B}" srcOrd="0" destOrd="0" presId="urn:microsoft.com/office/officeart/2005/8/layout/hList1"/>
    <dgm:cxn modelId="{DA92B670-5764-4C2F-9097-6858848947DE}" srcId="{B792DC6A-390D-4A1C-9E74-524ED572FD0E}" destId="{16349F8D-8AA9-4A50-BFBF-6F813EDDB5D1}" srcOrd="0" destOrd="0" parTransId="{5D4D0E4E-3529-4B0A-A142-EE9ABA29AEB8}" sibTransId="{2B80223E-0617-4D18-A433-F1F549776302}"/>
    <dgm:cxn modelId="{0D0398DA-EA25-45FE-AA6B-418298B14AD6}" type="presOf" srcId="{B792DC6A-390D-4A1C-9E74-524ED572FD0E}" destId="{8B3FD6C3-0F5C-4820-B627-8C85BF79BB98}" srcOrd="0" destOrd="0" presId="urn:microsoft.com/office/officeart/2005/8/layout/hList1"/>
    <dgm:cxn modelId="{59BFF951-9EAB-4036-B382-157FA60C097D}" srcId="{1ECD09BA-ECDB-401E-B77D-FC27DEBAD98F}" destId="{E57A1573-20B3-469F-AB5D-7C18F3A41646}" srcOrd="0" destOrd="0" parTransId="{50CC4B9A-239D-4D22-A350-14923B467F7B}" sibTransId="{8B4F3753-0043-4BAB-B371-5415AE21A367}"/>
    <dgm:cxn modelId="{5EB35BBD-085A-4F81-B57A-FD91E1D55B0D}" srcId="{16349F8D-8AA9-4A50-BFBF-6F813EDDB5D1}" destId="{14706397-5047-406D-B8CF-F3324B6D55BE}" srcOrd="0" destOrd="0" parTransId="{6A3E0F37-06EB-4B5B-856F-75DE36560B48}" sibTransId="{39C4637C-24AA-43D3-AC6C-5B3F0B73C4E7}"/>
    <dgm:cxn modelId="{2546D272-9872-4F6D-93E2-0D94A44A4E7C}" type="presParOf" srcId="{8B3FD6C3-0F5C-4820-B627-8C85BF79BB98}" destId="{F8540516-1234-44E7-B5FC-1CC867F91BC1}" srcOrd="0" destOrd="0" presId="urn:microsoft.com/office/officeart/2005/8/layout/hList1"/>
    <dgm:cxn modelId="{EEB65219-7BEA-46AD-A49E-DCA60D9EE259}" type="presParOf" srcId="{F8540516-1234-44E7-B5FC-1CC867F91BC1}" destId="{A30A6132-EBE3-467E-83D2-CD1E29490C3B}" srcOrd="0" destOrd="0" presId="urn:microsoft.com/office/officeart/2005/8/layout/hList1"/>
    <dgm:cxn modelId="{6F1959A6-CA63-4CE6-BE88-E7E327D6C7D1}" type="presParOf" srcId="{F8540516-1234-44E7-B5FC-1CC867F91BC1}" destId="{9F59E6EF-DB0E-4B35-A8DF-27A823F1A068}" srcOrd="1" destOrd="0" presId="urn:microsoft.com/office/officeart/2005/8/layout/hList1"/>
    <dgm:cxn modelId="{CE110267-CAAC-469F-8978-EF57A538B5A8}" type="presParOf" srcId="{8B3FD6C3-0F5C-4820-B627-8C85BF79BB98}" destId="{6E07EEEA-D115-47EE-9ADB-46FA623FBAB7}" srcOrd="1" destOrd="0" presId="urn:microsoft.com/office/officeart/2005/8/layout/hList1"/>
    <dgm:cxn modelId="{D630A4DA-D07F-4AC6-87B4-BAB40B0600A6}" type="presParOf" srcId="{8B3FD6C3-0F5C-4820-B627-8C85BF79BB98}" destId="{066B99AF-B8FF-476C-BE2D-46995B7478AE}" srcOrd="2" destOrd="0" presId="urn:microsoft.com/office/officeart/2005/8/layout/hList1"/>
    <dgm:cxn modelId="{40B47B63-1A60-4B3C-BECC-6BAF86EA9CD9}" type="presParOf" srcId="{066B99AF-B8FF-476C-BE2D-46995B7478AE}" destId="{A126C5D5-72B9-4C19-9BA2-314AD647AFA2}" srcOrd="0" destOrd="0" presId="urn:microsoft.com/office/officeart/2005/8/layout/hList1"/>
    <dgm:cxn modelId="{1CD79CCB-5533-43DA-A681-1D64DD181CAC}" type="presParOf" srcId="{066B99AF-B8FF-476C-BE2D-46995B7478AE}" destId="{6E13A9EE-D66F-4C8B-B4EB-EB117E5EF46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2C6BC4-6FAB-459E-9A5C-EDF0613ACDB6}" type="doc">
      <dgm:prSet loTypeId="urn:microsoft.com/office/officeart/2005/8/layout/pyramid2" loCatId="pyramid" qsTypeId="urn:microsoft.com/office/officeart/2005/8/quickstyle/3d2" qsCatId="3D" csTypeId="urn:microsoft.com/office/officeart/2005/8/colors/colorful5" csCatId="colorful" phldr="1"/>
      <dgm:spPr/>
      <dgm:t>
        <a:bodyPr/>
        <a:lstStyle/>
        <a:p>
          <a:endParaRPr lang="en-US"/>
        </a:p>
      </dgm:t>
    </dgm:pt>
    <dgm:pt modelId="{6112D9DA-59FA-4A2D-ADBA-226A8E3A1EB7}">
      <dgm:prSet/>
      <dgm:spPr/>
      <dgm:t>
        <a:bodyPr/>
        <a:lstStyle/>
        <a:p>
          <a:pPr rtl="0"/>
          <a:r>
            <a:rPr lang="en-AU" smtClean="0"/>
            <a:t>The main demand is for </a:t>
          </a:r>
          <a:endParaRPr lang="en-US"/>
        </a:p>
      </dgm:t>
    </dgm:pt>
    <dgm:pt modelId="{730E0879-6DF0-4853-9ACD-9E1F627B8397}" type="parTrans" cxnId="{627AAAC9-0CE6-4E58-9EA6-BA7B3B019EC5}">
      <dgm:prSet/>
      <dgm:spPr/>
      <dgm:t>
        <a:bodyPr/>
        <a:lstStyle/>
        <a:p>
          <a:endParaRPr lang="en-US"/>
        </a:p>
      </dgm:t>
    </dgm:pt>
    <dgm:pt modelId="{94A90F77-A044-4240-A660-59F37AE32D07}" type="sibTrans" cxnId="{627AAAC9-0CE6-4E58-9EA6-BA7B3B019EC5}">
      <dgm:prSet/>
      <dgm:spPr/>
      <dgm:t>
        <a:bodyPr/>
        <a:lstStyle/>
        <a:p>
          <a:endParaRPr lang="en-US"/>
        </a:p>
      </dgm:t>
    </dgm:pt>
    <dgm:pt modelId="{0DFC4E96-867B-4627-9BB5-AB763C1FAC8D}">
      <dgm:prSet/>
      <dgm:spPr/>
      <dgm:t>
        <a:bodyPr/>
        <a:lstStyle/>
        <a:p>
          <a:pPr rtl="0"/>
          <a:r>
            <a:rPr lang="en-AU" dirty="0" smtClean="0"/>
            <a:t>methodologies that can lead to improvements in the following three aspects according to Avison and Fitzgerald (1993, p. 264):  A better end product; A better development process; A standardized  process.</a:t>
          </a:r>
          <a:endParaRPr lang="en-US" dirty="0"/>
        </a:p>
      </dgm:t>
    </dgm:pt>
    <dgm:pt modelId="{A647299A-BAC4-4FE6-BEBC-42706F89B6E7}" type="parTrans" cxnId="{DA7FD6CE-DA21-452F-8839-F0E95F376E2F}">
      <dgm:prSet/>
      <dgm:spPr/>
      <dgm:t>
        <a:bodyPr/>
        <a:lstStyle/>
        <a:p>
          <a:endParaRPr lang="en-US"/>
        </a:p>
      </dgm:t>
    </dgm:pt>
    <dgm:pt modelId="{C4617A5A-1D8D-41FF-A1F1-C752D5F31794}" type="sibTrans" cxnId="{DA7FD6CE-DA21-452F-8839-F0E95F376E2F}">
      <dgm:prSet/>
      <dgm:spPr/>
      <dgm:t>
        <a:bodyPr/>
        <a:lstStyle/>
        <a:p>
          <a:endParaRPr lang="en-US"/>
        </a:p>
      </dgm:t>
    </dgm:pt>
    <dgm:pt modelId="{93994FFF-7163-473A-9101-AA76F569BA7F}">
      <dgm:prSet/>
      <dgm:spPr/>
      <dgm:t>
        <a:bodyPr/>
        <a:lstStyle/>
        <a:p>
          <a:pPr rtl="0"/>
          <a:r>
            <a:rPr lang="en-AU" smtClean="0"/>
            <a:t>For that reason,</a:t>
          </a:r>
          <a:endParaRPr lang="en-US"/>
        </a:p>
      </dgm:t>
    </dgm:pt>
    <dgm:pt modelId="{E452608B-17FA-4AC0-9407-B3251EA1F4CE}" type="parTrans" cxnId="{1C3E7D26-AE9E-4BF8-BF40-BF8D9A74AB87}">
      <dgm:prSet/>
      <dgm:spPr/>
      <dgm:t>
        <a:bodyPr/>
        <a:lstStyle/>
        <a:p>
          <a:endParaRPr lang="en-US"/>
        </a:p>
      </dgm:t>
    </dgm:pt>
    <dgm:pt modelId="{4DF7A268-3DC0-46A6-B4F0-6FB3C43D69D2}" type="sibTrans" cxnId="{1C3E7D26-AE9E-4BF8-BF40-BF8D9A74AB87}">
      <dgm:prSet/>
      <dgm:spPr/>
      <dgm:t>
        <a:bodyPr/>
        <a:lstStyle/>
        <a:p>
          <a:endParaRPr lang="en-US"/>
        </a:p>
      </dgm:t>
    </dgm:pt>
    <dgm:pt modelId="{9F7AE577-1EE8-4B41-A3D8-2A1978229BAB}">
      <dgm:prSet/>
      <dgm:spPr/>
      <dgm:t>
        <a:bodyPr/>
        <a:lstStyle/>
        <a:p>
          <a:pPr rtl="0"/>
          <a:r>
            <a:rPr lang="en-AU" dirty="0" smtClean="0"/>
            <a:t>a designer needs to understand users’ requirements for the project before choosing the methodology, in turn to successfully complete the work and to accomplish profitable results.  </a:t>
          </a:r>
          <a:endParaRPr lang="en-US" dirty="0"/>
        </a:p>
      </dgm:t>
    </dgm:pt>
    <dgm:pt modelId="{783DDD4E-D20E-4C30-B347-FACB5DEB1E6C}" type="parTrans" cxnId="{7D3B6E66-EFCE-432D-BF3B-4F871777B959}">
      <dgm:prSet/>
      <dgm:spPr/>
      <dgm:t>
        <a:bodyPr/>
        <a:lstStyle/>
        <a:p>
          <a:endParaRPr lang="en-US"/>
        </a:p>
      </dgm:t>
    </dgm:pt>
    <dgm:pt modelId="{EBF6D37F-41F4-4BDC-9218-A1D230002860}" type="sibTrans" cxnId="{7D3B6E66-EFCE-432D-BF3B-4F871777B959}">
      <dgm:prSet/>
      <dgm:spPr/>
      <dgm:t>
        <a:bodyPr/>
        <a:lstStyle/>
        <a:p>
          <a:endParaRPr lang="en-US"/>
        </a:p>
      </dgm:t>
    </dgm:pt>
    <dgm:pt modelId="{01BBECCB-44B9-49C8-9DBA-D04A506E252F}" type="pres">
      <dgm:prSet presAssocID="{B32C6BC4-6FAB-459E-9A5C-EDF0613ACDB6}" presName="compositeShape" presStyleCnt="0">
        <dgm:presLayoutVars>
          <dgm:dir/>
          <dgm:resizeHandles/>
        </dgm:presLayoutVars>
      </dgm:prSet>
      <dgm:spPr/>
      <dgm:t>
        <a:bodyPr/>
        <a:lstStyle/>
        <a:p>
          <a:endParaRPr lang="en-US"/>
        </a:p>
      </dgm:t>
    </dgm:pt>
    <dgm:pt modelId="{18EB4A37-5904-44CC-AF86-273AB3742E0B}" type="pres">
      <dgm:prSet presAssocID="{B32C6BC4-6FAB-459E-9A5C-EDF0613ACDB6}" presName="pyramid" presStyleLbl="node1" presStyleIdx="0" presStyleCnt="1"/>
      <dgm:spPr/>
    </dgm:pt>
    <dgm:pt modelId="{3B309BB5-AB26-4451-9BE9-E1DE141FDF2B}" type="pres">
      <dgm:prSet presAssocID="{B32C6BC4-6FAB-459E-9A5C-EDF0613ACDB6}" presName="theList" presStyleCnt="0"/>
      <dgm:spPr/>
    </dgm:pt>
    <dgm:pt modelId="{BE194912-0BF9-433E-9E43-2B89157B50D5}" type="pres">
      <dgm:prSet presAssocID="{6112D9DA-59FA-4A2D-ADBA-226A8E3A1EB7}" presName="aNode" presStyleLbl="fgAcc1" presStyleIdx="0" presStyleCnt="2" custScaleX="166696">
        <dgm:presLayoutVars>
          <dgm:bulletEnabled val="1"/>
        </dgm:presLayoutVars>
      </dgm:prSet>
      <dgm:spPr/>
      <dgm:t>
        <a:bodyPr/>
        <a:lstStyle/>
        <a:p>
          <a:endParaRPr lang="en-US"/>
        </a:p>
      </dgm:t>
    </dgm:pt>
    <dgm:pt modelId="{7E81C00A-EA48-42E0-83DB-8B328A49C93E}" type="pres">
      <dgm:prSet presAssocID="{6112D9DA-59FA-4A2D-ADBA-226A8E3A1EB7}" presName="aSpace" presStyleCnt="0"/>
      <dgm:spPr/>
    </dgm:pt>
    <dgm:pt modelId="{75EC2218-D740-4C20-86FF-36C6CF063FE2}" type="pres">
      <dgm:prSet presAssocID="{93994FFF-7163-473A-9101-AA76F569BA7F}" presName="aNode" presStyleLbl="fgAcc1" presStyleIdx="1" presStyleCnt="2" custScaleX="167594">
        <dgm:presLayoutVars>
          <dgm:bulletEnabled val="1"/>
        </dgm:presLayoutVars>
      </dgm:prSet>
      <dgm:spPr/>
      <dgm:t>
        <a:bodyPr/>
        <a:lstStyle/>
        <a:p>
          <a:endParaRPr lang="en-US"/>
        </a:p>
      </dgm:t>
    </dgm:pt>
    <dgm:pt modelId="{485C05BD-E49F-4657-890B-3607944DBCAC}" type="pres">
      <dgm:prSet presAssocID="{93994FFF-7163-473A-9101-AA76F569BA7F}" presName="aSpace" presStyleCnt="0"/>
      <dgm:spPr/>
    </dgm:pt>
  </dgm:ptLst>
  <dgm:cxnLst>
    <dgm:cxn modelId="{DA7FD6CE-DA21-452F-8839-F0E95F376E2F}" srcId="{6112D9DA-59FA-4A2D-ADBA-226A8E3A1EB7}" destId="{0DFC4E96-867B-4627-9BB5-AB763C1FAC8D}" srcOrd="0" destOrd="0" parTransId="{A647299A-BAC4-4FE6-BEBC-42706F89B6E7}" sibTransId="{C4617A5A-1D8D-41FF-A1F1-C752D5F31794}"/>
    <dgm:cxn modelId="{176E5C09-264D-494E-BA11-6637702E3922}" type="presOf" srcId="{93994FFF-7163-473A-9101-AA76F569BA7F}" destId="{75EC2218-D740-4C20-86FF-36C6CF063FE2}" srcOrd="0" destOrd="0" presId="urn:microsoft.com/office/officeart/2005/8/layout/pyramid2"/>
    <dgm:cxn modelId="{627AAAC9-0CE6-4E58-9EA6-BA7B3B019EC5}" srcId="{B32C6BC4-6FAB-459E-9A5C-EDF0613ACDB6}" destId="{6112D9DA-59FA-4A2D-ADBA-226A8E3A1EB7}" srcOrd="0" destOrd="0" parTransId="{730E0879-6DF0-4853-9ACD-9E1F627B8397}" sibTransId="{94A90F77-A044-4240-A660-59F37AE32D07}"/>
    <dgm:cxn modelId="{3114400C-461B-4650-A756-A895DEC0111A}" type="presOf" srcId="{B32C6BC4-6FAB-459E-9A5C-EDF0613ACDB6}" destId="{01BBECCB-44B9-49C8-9DBA-D04A506E252F}" srcOrd="0" destOrd="0" presId="urn:microsoft.com/office/officeart/2005/8/layout/pyramid2"/>
    <dgm:cxn modelId="{1C3E7D26-AE9E-4BF8-BF40-BF8D9A74AB87}" srcId="{B32C6BC4-6FAB-459E-9A5C-EDF0613ACDB6}" destId="{93994FFF-7163-473A-9101-AA76F569BA7F}" srcOrd="1" destOrd="0" parTransId="{E452608B-17FA-4AC0-9407-B3251EA1F4CE}" sibTransId="{4DF7A268-3DC0-46A6-B4F0-6FB3C43D69D2}"/>
    <dgm:cxn modelId="{7D3B6E66-EFCE-432D-BF3B-4F871777B959}" srcId="{93994FFF-7163-473A-9101-AA76F569BA7F}" destId="{9F7AE577-1EE8-4B41-A3D8-2A1978229BAB}" srcOrd="0" destOrd="0" parTransId="{783DDD4E-D20E-4C30-B347-FACB5DEB1E6C}" sibTransId="{EBF6D37F-41F4-4BDC-9218-A1D230002860}"/>
    <dgm:cxn modelId="{E7B53717-B64F-4434-A53D-1AA0CB9FFD29}" type="presOf" srcId="{9F7AE577-1EE8-4B41-A3D8-2A1978229BAB}" destId="{75EC2218-D740-4C20-86FF-36C6CF063FE2}" srcOrd="0" destOrd="1" presId="urn:microsoft.com/office/officeart/2005/8/layout/pyramid2"/>
    <dgm:cxn modelId="{1E18A46B-0002-4B20-BBD0-1669CADD02D9}" type="presOf" srcId="{0DFC4E96-867B-4627-9BB5-AB763C1FAC8D}" destId="{BE194912-0BF9-433E-9E43-2B89157B50D5}" srcOrd="0" destOrd="1" presId="urn:microsoft.com/office/officeart/2005/8/layout/pyramid2"/>
    <dgm:cxn modelId="{6F2D8876-A8AB-4584-9E94-BA00DC4E895C}" type="presOf" srcId="{6112D9DA-59FA-4A2D-ADBA-226A8E3A1EB7}" destId="{BE194912-0BF9-433E-9E43-2B89157B50D5}" srcOrd="0" destOrd="0" presId="urn:microsoft.com/office/officeart/2005/8/layout/pyramid2"/>
    <dgm:cxn modelId="{83F50B8A-097B-4D44-B646-E277BCDBDC69}" type="presParOf" srcId="{01BBECCB-44B9-49C8-9DBA-D04A506E252F}" destId="{18EB4A37-5904-44CC-AF86-273AB3742E0B}" srcOrd="0" destOrd="0" presId="urn:microsoft.com/office/officeart/2005/8/layout/pyramid2"/>
    <dgm:cxn modelId="{D79C8643-5AB5-4835-9BCE-D5D15AC45A02}" type="presParOf" srcId="{01BBECCB-44B9-49C8-9DBA-D04A506E252F}" destId="{3B309BB5-AB26-4451-9BE9-E1DE141FDF2B}" srcOrd="1" destOrd="0" presId="urn:microsoft.com/office/officeart/2005/8/layout/pyramid2"/>
    <dgm:cxn modelId="{CD0E165D-D3A9-4749-A10F-C6DB7EBCEC71}" type="presParOf" srcId="{3B309BB5-AB26-4451-9BE9-E1DE141FDF2B}" destId="{BE194912-0BF9-433E-9E43-2B89157B50D5}" srcOrd="0" destOrd="0" presId="urn:microsoft.com/office/officeart/2005/8/layout/pyramid2"/>
    <dgm:cxn modelId="{A9840F0A-7EA5-4AB0-8D14-F3A89654655F}" type="presParOf" srcId="{3B309BB5-AB26-4451-9BE9-E1DE141FDF2B}" destId="{7E81C00A-EA48-42E0-83DB-8B328A49C93E}" srcOrd="1" destOrd="0" presId="urn:microsoft.com/office/officeart/2005/8/layout/pyramid2"/>
    <dgm:cxn modelId="{449730B1-A283-41AE-B4CD-97D3855EAD6D}" type="presParOf" srcId="{3B309BB5-AB26-4451-9BE9-E1DE141FDF2B}" destId="{75EC2218-D740-4C20-86FF-36C6CF063FE2}" srcOrd="2" destOrd="0" presId="urn:microsoft.com/office/officeart/2005/8/layout/pyramid2"/>
    <dgm:cxn modelId="{C685A94C-B2A8-4A53-936A-FF705E764424}" type="presParOf" srcId="{3B309BB5-AB26-4451-9BE9-E1DE141FDF2B}" destId="{485C05BD-E49F-4657-890B-3607944DBCAC}"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15033-2B6A-4AA4-A5F6-C68DAFC6763B}">
      <dsp:nvSpPr>
        <dsp:cNvPr id="0" name=""/>
        <dsp:cNvSpPr/>
      </dsp:nvSpPr>
      <dsp:spPr>
        <a:xfrm>
          <a:off x="762818" y="198"/>
          <a:ext cx="6246762" cy="3123381"/>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en-US" sz="6000" b="1" kern="1200" smtClean="0"/>
            <a:t>Models and Methodologies </a:t>
          </a:r>
          <a:br>
            <a:rPr lang="en-US" sz="6000" b="1" kern="1200" smtClean="0"/>
          </a:br>
          <a:endParaRPr lang="en-US" sz="6000" kern="1200"/>
        </a:p>
      </dsp:txBody>
      <dsp:txXfrm>
        <a:off x="915289" y="152669"/>
        <a:ext cx="5941820" cy="28184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EC2AA2-04E9-4036-968F-DFF77529A13D}">
      <dsp:nvSpPr>
        <dsp:cNvPr id="0" name=""/>
        <dsp:cNvSpPr/>
      </dsp:nvSpPr>
      <dsp:spPr>
        <a:xfrm>
          <a:off x="0" y="72846"/>
          <a:ext cx="8229600" cy="79852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smtClean="0"/>
            <a:t>In this chapter Issa (2008) </a:t>
          </a:r>
          <a:endParaRPr lang="en-US" sz="3500" kern="1200"/>
        </a:p>
      </dsp:txBody>
      <dsp:txXfrm>
        <a:off x="38981" y="111827"/>
        <a:ext cx="8151638" cy="720562"/>
      </dsp:txXfrm>
    </dsp:sp>
    <dsp:sp modelId="{58825B22-D12F-434F-852E-33F6CD31CECC}">
      <dsp:nvSpPr>
        <dsp:cNvPr id="0" name=""/>
        <dsp:cNvSpPr/>
      </dsp:nvSpPr>
      <dsp:spPr>
        <a:xfrm>
          <a:off x="0" y="871371"/>
          <a:ext cx="8229600" cy="405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AU" sz="2700" kern="1200" dirty="0" smtClean="0"/>
            <a:t>will discuss various types of models and methodologies, including</a:t>
          </a:r>
          <a:r>
            <a:rPr lang="en-AU" sz="2700" kern="1200" dirty="0" smtClean="0"/>
            <a:t>:</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lifecycle </a:t>
          </a:r>
          <a:r>
            <a:rPr lang="en-AU" sz="2700" kern="1200" dirty="0" smtClean="0"/>
            <a:t>models; </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IS </a:t>
          </a:r>
          <a:r>
            <a:rPr lang="en-AU" sz="2700" kern="1200" dirty="0" smtClean="0"/>
            <a:t>development methodologies; </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methodologies </a:t>
          </a:r>
          <a:r>
            <a:rPr lang="en-AU" sz="2700" kern="1200" dirty="0" smtClean="0"/>
            <a:t>with explicit human factors aspects; </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websites </a:t>
          </a:r>
          <a:r>
            <a:rPr lang="en-AU" sz="2700" kern="1200" dirty="0" smtClean="0"/>
            <a:t>methodologies; </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marketing </a:t>
          </a:r>
          <a:r>
            <a:rPr lang="en-AU" sz="2700" kern="1200" dirty="0" smtClean="0"/>
            <a:t>methodologies; </a:t>
          </a:r>
          <a:endParaRPr lang="en-US" sz="2700" kern="1200" dirty="0"/>
        </a:p>
        <a:p>
          <a:pPr marL="457200" lvl="2" indent="-228600" algn="l" defTabSz="1200150" rtl="0">
            <a:lnSpc>
              <a:spcPct val="90000"/>
            </a:lnSpc>
            <a:spcBef>
              <a:spcPct val="0"/>
            </a:spcBef>
            <a:spcAft>
              <a:spcPct val="20000"/>
            </a:spcAft>
            <a:buChar char="••"/>
          </a:pPr>
          <a:r>
            <a:rPr lang="en-AU" sz="2700" kern="1200" dirty="0" smtClean="0"/>
            <a:t>and </a:t>
          </a:r>
          <a:r>
            <a:rPr lang="en-AU" sz="2700" kern="1200" dirty="0" smtClean="0"/>
            <a:t>additional techniques, such as task analysis and detailed website design and implementation.  </a:t>
          </a:r>
          <a:endParaRPr lang="en-US" sz="2700" kern="1200" dirty="0"/>
        </a:p>
      </dsp:txBody>
      <dsp:txXfrm>
        <a:off x="0" y="871371"/>
        <a:ext cx="8229600" cy="40572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B58ABA-7B45-4646-868C-1705F576E477}">
      <dsp:nvSpPr>
        <dsp:cNvPr id="0" name=""/>
        <dsp:cNvSpPr/>
      </dsp:nvSpPr>
      <dsp:spPr>
        <a:xfrm>
          <a:off x="0" y="233833"/>
          <a:ext cx="8363272" cy="59319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In this chapter Issa (2008) will discuss </a:t>
          </a:r>
          <a:endParaRPr lang="en-US" sz="2600" kern="1200"/>
        </a:p>
      </dsp:txBody>
      <dsp:txXfrm>
        <a:off x="28957" y="262790"/>
        <a:ext cx="8305358" cy="535276"/>
      </dsp:txXfrm>
    </dsp:sp>
    <dsp:sp modelId="{57F13AD7-914C-462F-8B59-627B9F0B271C}">
      <dsp:nvSpPr>
        <dsp:cNvPr id="0" name=""/>
        <dsp:cNvSpPr/>
      </dsp:nvSpPr>
      <dsp:spPr>
        <a:xfrm>
          <a:off x="0" y="827023"/>
          <a:ext cx="8363272" cy="48437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AU" sz="2000" kern="1200" dirty="0" smtClean="0"/>
            <a:t>the methodologies in this sequence to identify two aspects</a:t>
          </a:r>
          <a:r>
            <a:rPr lang="en-AU" sz="2000" kern="1200" dirty="0" smtClean="0"/>
            <a:t>:</a:t>
          </a:r>
          <a:endParaRPr lang="en-US" sz="2000" kern="1200" dirty="0"/>
        </a:p>
        <a:p>
          <a:pPr marL="457200" lvl="2" indent="-228600" algn="l" defTabSz="889000" rtl="0">
            <a:lnSpc>
              <a:spcPct val="90000"/>
            </a:lnSpc>
            <a:spcBef>
              <a:spcPct val="0"/>
            </a:spcBef>
            <a:spcAft>
              <a:spcPct val="20000"/>
            </a:spcAft>
            <a:buChar char="••"/>
          </a:pPr>
          <a:r>
            <a:rPr lang="en-AU" sz="2000" kern="1200" dirty="0" smtClean="0"/>
            <a:t>1</a:t>
          </a:r>
          <a:r>
            <a:rPr lang="en-AU" sz="2000" kern="1200" dirty="0" smtClean="0"/>
            <a:t>) the stages needed for the system development process; </a:t>
          </a:r>
          <a:r>
            <a:rPr lang="en-AU" sz="2000" kern="1200" dirty="0" smtClean="0"/>
            <a:t>and</a:t>
          </a:r>
          <a:endParaRPr lang="en-US" sz="2000" kern="1200" dirty="0"/>
        </a:p>
        <a:p>
          <a:pPr marL="457200" lvl="2" indent="-228600" algn="l" defTabSz="889000" rtl="0">
            <a:lnSpc>
              <a:spcPct val="90000"/>
            </a:lnSpc>
            <a:spcBef>
              <a:spcPct val="0"/>
            </a:spcBef>
            <a:spcAft>
              <a:spcPct val="20000"/>
            </a:spcAft>
            <a:buChar char="••"/>
          </a:pPr>
          <a:r>
            <a:rPr lang="en-AU" sz="2000" kern="1200" dirty="0" smtClean="0"/>
            <a:t>2</a:t>
          </a:r>
          <a:r>
            <a:rPr lang="en-AU" sz="2000" kern="1200" dirty="0" smtClean="0"/>
            <a:t>) the four key principles (user participation, usability, iteration, real interaction), </a:t>
          </a:r>
          <a:r>
            <a:rPr lang="en-US" sz="2000" kern="1200" dirty="0" smtClean="0"/>
            <a:t>in order </a:t>
          </a:r>
          <a:r>
            <a:rPr lang="en-AU" sz="2000" kern="1200" dirty="0" smtClean="0"/>
            <a:t>to check the availability of these four key principles in IS development, website and marketing methodologies.</a:t>
          </a:r>
          <a:endParaRPr lang="en-US" sz="2000" kern="1200" dirty="0"/>
        </a:p>
        <a:p>
          <a:pPr marL="228600" lvl="1" indent="-228600" algn="l" defTabSz="889000" rtl="0">
            <a:lnSpc>
              <a:spcPct val="90000"/>
            </a:lnSpc>
            <a:spcBef>
              <a:spcPct val="0"/>
            </a:spcBef>
            <a:spcAft>
              <a:spcPct val="20000"/>
            </a:spcAft>
            <a:buChar char="••"/>
          </a:pPr>
          <a:r>
            <a:rPr lang="en-AU" sz="2000" kern="1200" dirty="0" smtClean="0"/>
            <a:t>the stages of information systems development methodologies will be checked to assess how effectively they match the four key principles at each stage and to identify the strongest stage in each methodology. </a:t>
          </a:r>
          <a:endParaRPr lang="en-US" sz="2000" kern="1200" dirty="0"/>
        </a:p>
        <a:p>
          <a:pPr marL="228600" lvl="1" indent="-228600" algn="l" defTabSz="889000" rtl="0">
            <a:lnSpc>
              <a:spcPct val="90000"/>
            </a:lnSpc>
            <a:spcBef>
              <a:spcPct val="0"/>
            </a:spcBef>
            <a:spcAft>
              <a:spcPct val="20000"/>
            </a:spcAft>
            <a:buChar char="••"/>
          </a:pPr>
          <a:r>
            <a:rPr lang="en-AU" sz="2000" kern="1200" dirty="0" smtClean="0"/>
            <a:t>Thirdly</a:t>
          </a:r>
          <a:r>
            <a:rPr lang="en-AU" sz="2000" kern="1200" dirty="0" smtClean="0"/>
            <a:t>, for the website and marketing methodologies, the researcher will: check the availability of techniques covering the four key principles in these methodologies; list the extra stages which will be added to the new methodology; and identify the strongest stage in each methodology.   </a:t>
          </a:r>
          <a:endParaRPr lang="en-US" sz="2000" kern="1200" dirty="0"/>
        </a:p>
        <a:p>
          <a:pPr marL="228600" lvl="1" indent="-228600" algn="l" defTabSz="889000" rtl="0">
            <a:lnSpc>
              <a:spcPct val="90000"/>
            </a:lnSpc>
            <a:spcBef>
              <a:spcPct val="0"/>
            </a:spcBef>
            <a:spcAft>
              <a:spcPct val="20000"/>
            </a:spcAft>
            <a:buChar char="••"/>
          </a:pPr>
          <a:r>
            <a:rPr lang="en-AU" sz="2000" kern="1200" dirty="0" smtClean="0"/>
            <a:t>additional techniques (i.e. task analysis and detailed website design and implementation) will be discussed. The chapter will also identify any extra stages, which will be added to the new methodology, such as navigation, promotion and staff training</a:t>
          </a:r>
          <a:endParaRPr lang="en-US" sz="2000" kern="1200" dirty="0"/>
        </a:p>
      </dsp:txBody>
      <dsp:txXfrm>
        <a:off x="0" y="827023"/>
        <a:ext cx="8363272" cy="484379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5945E-76D0-48FD-81E7-9E3A33850936}">
      <dsp:nvSpPr>
        <dsp:cNvPr id="0" name=""/>
        <dsp:cNvSpPr/>
      </dsp:nvSpPr>
      <dsp:spPr>
        <a:xfrm>
          <a:off x="0" y="249321"/>
          <a:ext cx="8229600" cy="821339"/>
        </a:xfrm>
        <a:prstGeom prst="roundRect">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The term ‘lifecycle model’ is </a:t>
          </a:r>
          <a:endParaRPr lang="en-US" sz="3600" kern="1200"/>
        </a:p>
      </dsp:txBody>
      <dsp:txXfrm>
        <a:off x="40094" y="289415"/>
        <a:ext cx="8149412" cy="741151"/>
      </dsp:txXfrm>
    </dsp:sp>
    <dsp:sp modelId="{7F6B61BD-BA8C-4CFE-9BCD-E52507512725}">
      <dsp:nvSpPr>
        <dsp:cNvPr id="0" name=""/>
        <dsp:cNvSpPr/>
      </dsp:nvSpPr>
      <dsp:spPr>
        <a:xfrm>
          <a:off x="0" y="1070661"/>
          <a:ext cx="8229600" cy="1192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smtClean="0"/>
            <a:t>used to represent a model that captures a set of system development activities and how they are related (Preece et al. 2002).</a:t>
          </a:r>
          <a:endParaRPr lang="en-US" sz="2800" kern="1200"/>
        </a:p>
      </dsp:txBody>
      <dsp:txXfrm>
        <a:off x="0" y="1070661"/>
        <a:ext cx="8229600" cy="1192320"/>
      </dsp:txXfrm>
    </dsp:sp>
    <dsp:sp modelId="{A29A97C3-EF96-482E-A556-07AF7071B556}">
      <dsp:nvSpPr>
        <dsp:cNvPr id="0" name=""/>
        <dsp:cNvSpPr/>
      </dsp:nvSpPr>
      <dsp:spPr>
        <a:xfrm>
          <a:off x="0" y="2262981"/>
          <a:ext cx="8229600" cy="821339"/>
        </a:xfrm>
        <a:prstGeom prst="roundRect">
          <a:avLst/>
        </a:prstGeom>
        <a:gradFill rotWithShape="0">
          <a:gsLst>
            <a:gs pos="0">
              <a:schemeClr val="accent1">
                <a:shade val="80000"/>
                <a:hueOff val="563058"/>
                <a:satOff val="-88139"/>
                <a:lumOff val="45001"/>
                <a:alphaOff val="0"/>
                <a:shade val="51000"/>
                <a:satMod val="130000"/>
              </a:schemeClr>
            </a:gs>
            <a:gs pos="80000">
              <a:schemeClr val="accent1">
                <a:shade val="80000"/>
                <a:hueOff val="563058"/>
                <a:satOff val="-88139"/>
                <a:lumOff val="45001"/>
                <a:alphaOff val="0"/>
                <a:shade val="93000"/>
                <a:satMod val="130000"/>
              </a:schemeClr>
            </a:gs>
            <a:gs pos="100000">
              <a:schemeClr val="accent1">
                <a:shade val="80000"/>
                <a:hueOff val="563058"/>
                <a:satOff val="-88139"/>
                <a:lumOff val="4500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The more sophisticated lifecycle models</a:t>
          </a:r>
          <a:endParaRPr lang="en-US" sz="3600" kern="1200"/>
        </a:p>
      </dsp:txBody>
      <dsp:txXfrm>
        <a:off x="40094" y="2303075"/>
        <a:ext cx="8149412" cy="741151"/>
      </dsp:txXfrm>
    </dsp:sp>
    <dsp:sp modelId="{319EB5E5-4206-429F-9370-E95BBB4783F4}">
      <dsp:nvSpPr>
        <dsp:cNvPr id="0" name=""/>
        <dsp:cNvSpPr/>
      </dsp:nvSpPr>
      <dsp:spPr>
        <a:xfrm>
          <a:off x="0" y="3084321"/>
          <a:ext cx="8229600" cy="1192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smtClean="0"/>
            <a:t>inform the designer about when and how to move from one activity to the next and provide a description of the deliverables for each activity.</a:t>
          </a:r>
          <a:endParaRPr lang="en-US" sz="2800" kern="1200"/>
        </a:p>
      </dsp:txBody>
      <dsp:txXfrm>
        <a:off x="0" y="3084321"/>
        <a:ext cx="8229600" cy="119232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060E7-1CF5-4FCC-8F73-467A36BA855F}">
      <dsp:nvSpPr>
        <dsp:cNvPr id="0" name=""/>
        <dsp:cNvSpPr/>
      </dsp:nvSpPr>
      <dsp:spPr>
        <a:xfrm>
          <a:off x="3459984" y="1518648"/>
          <a:ext cx="1865007" cy="1865007"/>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77C528F-278E-4974-B923-55F9436EE5EC}">
      <dsp:nvSpPr>
        <dsp:cNvPr id="0" name=""/>
        <dsp:cNvSpPr/>
      </dsp:nvSpPr>
      <dsp:spPr>
        <a:xfrm>
          <a:off x="3310783" y="72002"/>
          <a:ext cx="2163408" cy="125221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kern="1200" dirty="0" smtClean="0"/>
            <a:t>Define the requirements;</a:t>
          </a:r>
          <a:endParaRPr lang="en-US" sz="1600" kern="1200" dirty="0"/>
        </a:p>
      </dsp:txBody>
      <dsp:txXfrm>
        <a:off x="3310783" y="72002"/>
        <a:ext cx="2163408" cy="1252219"/>
      </dsp:txXfrm>
    </dsp:sp>
    <dsp:sp modelId="{9671BCC8-B3C4-4FC5-B986-2114C57572BE}">
      <dsp:nvSpPr>
        <dsp:cNvPr id="0" name=""/>
        <dsp:cNvSpPr/>
      </dsp:nvSpPr>
      <dsp:spPr>
        <a:xfrm>
          <a:off x="4169433" y="2033923"/>
          <a:ext cx="1865007" cy="1865007"/>
        </a:xfrm>
        <a:prstGeom prst="ellipse">
          <a:avLst/>
        </a:prstGeom>
        <a:solidFill>
          <a:schemeClr val="accent3">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CA64383-DF4C-4022-97C2-E2452EC5834F}">
      <dsp:nvSpPr>
        <dsp:cNvPr id="0" name=""/>
        <dsp:cNvSpPr/>
      </dsp:nvSpPr>
      <dsp:spPr>
        <a:xfrm>
          <a:off x="6182894" y="1723865"/>
          <a:ext cx="1939607" cy="13587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kern="1200" smtClean="0"/>
            <a:t>Prepare some alterative designs, which meet the needs, and requirements that have been identified previously; </a:t>
          </a:r>
          <a:endParaRPr lang="en-US" sz="1600" kern="1200"/>
        </a:p>
      </dsp:txBody>
      <dsp:txXfrm>
        <a:off x="6182894" y="1723865"/>
        <a:ext cx="1939607" cy="1358790"/>
      </dsp:txXfrm>
    </dsp:sp>
    <dsp:sp modelId="{36B08ACF-B24A-4B33-A1B4-DC38AC08EF08}">
      <dsp:nvSpPr>
        <dsp:cNvPr id="0" name=""/>
        <dsp:cNvSpPr/>
      </dsp:nvSpPr>
      <dsp:spPr>
        <a:xfrm>
          <a:off x="3898634" y="2868381"/>
          <a:ext cx="1865007" cy="1865007"/>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5B25E67-1B60-4F3E-9D37-2F70CDF5869D}">
      <dsp:nvSpPr>
        <dsp:cNvPr id="0" name=""/>
        <dsp:cNvSpPr/>
      </dsp:nvSpPr>
      <dsp:spPr>
        <a:xfrm>
          <a:off x="5884493" y="3969801"/>
          <a:ext cx="1939607" cy="13587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kern="1200" smtClean="0"/>
            <a:t>Select a preferred solution;</a:t>
          </a:r>
          <a:endParaRPr lang="en-US" sz="1600" kern="1200"/>
        </a:p>
      </dsp:txBody>
      <dsp:txXfrm>
        <a:off x="5884493" y="3969801"/>
        <a:ext cx="1939607" cy="1358790"/>
      </dsp:txXfrm>
    </dsp:sp>
    <dsp:sp modelId="{AC9E4D26-CA66-40B5-B722-A4D48680DCBF}">
      <dsp:nvSpPr>
        <dsp:cNvPr id="0" name=""/>
        <dsp:cNvSpPr/>
      </dsp:nvSpPr>
      <dsp:spPr>
        <a:xfrm>
          <a:off x="3021334" y="2868381"/>
          <a:ext cx="1865007" cy="1865007"/>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7FFC05A-C9D3-4E8F-8BBD-715141BC0784}">
      <dsp:nvSpPr>
        <dsp:cNvPr id="0" name=""/>
        <dsp:cNvSpPr/>
      </dsp:nvSpPr>
      <dsp:spPr>
        <a:xfrm>
          <a:off x="960874" y="3969801"/>
          <a:ext cx="1939607" cy="13587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kern="1200" smtClean="0"/>
            <a:t>Test and evaluate the design ;</a:t>
          </a:r>
          <a:endParaRPr lang="en-US" sz="1600" kern="1200"/>
        </a:p>
      </dsp:txBody>
      <dsp:txXfrm>
        <a:off x="960874" y="3969801"/>
        <a:ext cx="1939607" cy="1358790"/>
      </dsp:txXfrm>
    </dsp:sp>
    <dsp:sp modelId="{3BB06797-AE32-4BD9-9B67-FD7148BEE082}">
      <dsp:nvSpPr>
        <dsp:cNvPr id="0" name=""/>
        <dsp:cNvSpPr/>
      </dsp:nvSpPr>
      <dsp:spPr>
        <a:xfrm>
          <a:off x="2750535" y="2033923"/>
          <a:ext cx="1865007" cy="1865007"/>
        </a:xfrm>
        <a:prstGeom prst="ellipse">
          <a:avLst/>
        </a:prstGeom>
        <a:solidFill>
          <a:schemeClr val="accent6">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2E1CBB9-6852-4920-BEF6-62265FD6C2B6}">
      <dsp:nvSpPr>
        <dsp:cNvPr id="0" name=""/>
        <dsp:cNvSpPr/>
      </dsp:nvSpPr>
      <dsp:spPr>
        <a:xfrm>
          <a:off x="662473" y="1651863"/>
          <a:ext cx="1939607" cy="13587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kern="1200" smtClean="0"/>
            <a:t>Iterate, if necessary. This option can be used either before or after the evaluation stage.</a:t>
          </a:r>
          <a:endParaRPr lang="en-US" sz="1600" kern="1200"/>
        </a:p>
      </dsp:txBody>
      <dsp:txXfrm>
        <a:off x="662473" y="1651863"/>
        <a:ext cx="1939607" cy="135879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C8B4F-49E9-40FA-BA24-2375295F6674}">
      <dsp:nvSpPr>
        <dsp:cNvPr id="0" name=""/>
        <dsp:cNvSpPr/>
      </dsp:nvSpPr>
      <dsp:spPr>
        <a:xfrm>
          <a:off x="3343581" y="1151326"/>
          <a:ext cx="1542437" cy="1542437"/>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0BA3493-FAA5-471D-8C57-3CFBFDAAEE49}">
      <dsp:nvSpPr>
        <dsp:cNvPr id="0" name=""/>
        <dsp:cNvSpPr/>
      </dsp:nvSpPr>
      <dsp:spPr>
        <a:xfrm>
          <a:off x="3150776" y="0"/>
          <a:ext cx="1928047" cy="105029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The Waterfall Lifecycle Model</a:t>
          </a:r>
          <a:endParaRPr lang="en-US" sz="2400" kern="1200"/>
        </a:p>
      </dsp:txBody>
      <dsp:txXfrm>
        <a:off x="3150776" y="0"/>
        <a:ext cx="1928047" cy="1050297"/>
      </dsp:txXfrm>
    </dsp:sp>
    <dsp:sp modelId="{8541C595-D41D-4DD9-A747-2495738723C2}">
      <dsp:nvSpPr>
        <dsp:cNvPr id="0" name=""/>
        <dsp:cNvSpPr/>
      </dsp:nvSpPr>
      <dsp:spPr>
        <a:xfrm>
          <a:off x="3844230" y="1440408"/>
          <a:ext cx="1542437" cy="1542437"/>
        </a:xfrm>
        <a:prstGeom prst="ellipse">
          <a:avLst/>
        </a:prstGeom>
        <a:solidFill>
          <a:schemeClr val="accent4">
            <a:alpha val="50000"/>
            <a:hueOff val="2752244"/>
            <a:satOff val="-9033"/>
            <a:lumOff val="-141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F30E9BB2-B033-4372-B77C-DA293127D738}">
      <dsp:nvSpPr>
        <dsp:cNvPr id="0" name=""/>
        <dsp:cNvSpPr/>
      </dsp:nvSpPr>
      <dsp:spPr>
        <a:xfrm>
          <a:off x="5501065" y="1000283"/>
          <a:ext cx="1827145" cy="115032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The Spiral Lifecycle Model</a:t>
          </a:r>
          <a:endParaRPr lang="en-US" sz="2400" kern="1200"/>
        </a:p>
      </dsp:txBody>
      <dsp:txXfrm>
        <a:off x="5501065" y="1000283"/>
        <a:ext cx="1827145" cy="1150326"/>
      </dsp:txXfrm>
    </dsp:sp>
    <dsp:sp modelId="{5A9D39E2-14E6-4E8E-9199-F74C5227EA55}">
      <dsp:nvSpPr>
        <dsp:cNvPr id="0" name=""/>
        <dsp:cNvSpPr/>
      </dsp:nvSpPr>
      <dsp:spPr>
        <a:xfrm>
          <a:off x="3844230" y="2018572"/>
          <a:ext cx="1542437" cy="1542437"/>
        </a:xfrm>
        <a:prstGeom prst="ellipse">
          <a:avLst/>
        </a:prstGeom>
        <a:solidFill>
          <a:schemeClr val="accent4">
            <a:alpha val="50000"/>
            <a:hueOff val="5504489"/>
            <a:satOff val="-18066"/>
            <a:lumOff val="-282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607C2FF-C3C6-4498-8805-751CEBB94111}">
      <dsp:nvSpPr>
        <dsp:cNvPr id="0" name=""/>
        <dsp:cNvSpPr/>
      </dsp:nvSpPr>
      <dsp:spPr>
        <a:xfrm>
          <a:off x="5501065" y="2715770"/>
          <a:ext cx="1827145" cy="12853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Rapid Application Development (RAD)</a:t>
          </a:r>
          <a:endParaRPr lang="en-US" sz="2400" kern="1200"/>
        </a:p>
      </dsp:txBody>
      <dsp:txXfrm>
        <a:off x="5501065" y="2715770"/>
        <a:ext cx="1827145" cy="1285364"/>
      </dsp:txXfrm>
    </dsp:sp>
    <dsp:sp modelId="{4950DFFB-6E6A-4514-B0B5-FB0A4ECBD043}">
      <dsp:nvSpPr>
        <dsp:cNvPr id="0" name=""/>
        <dsp:cNvSpPr/>
      </dsp:nvSpPr>
      <dsp:spPr>
        <a:xfrm>
          <a:off x="3343581" y="2308154"/>
          <a:ext cx="1542437" cy="1542437"/>
        </a:xfrm>
        <a:prstGeom prst="ellipse">
          <a:avLst/>
        </a:prstGeom>
        <a:solidFill>
          <a:schemeClr val="accent4">
            <a:alpha val="50000"/>
            <a:hueOff val="8256734"/>
            <a:satOff val="-27099"/>
            <a:lumOff val="-423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DEC4A994-441C-4180-A493-6A7B99284078}">
      <dsp:nvSpPr>
        <dsp:cNvPr id="0" name=""/>
        <dsp:cNvSpPr/>
      </dsp:nvSpPr>
      <dsp:spPr>
        <a:xfrm>
          <a:off x="3150776" y="3951121"/>
          <a:ext cx="1928047" cy="105029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Systems Development Life Cycle</a:t>
          </a:r>
          <a:endParaRPr lang="en-US" sz="2400" kern="1200"/>
        </a:p>
      </dsp:txBody>
      <dsp:txXfrm>
        <a:off x="3150776" y="3951121"/>
        <a:ext cx="1928047" cy="1050297"/>
      </dsp:txXfrm>
    </dsp:sp>
    <dsp:sp modelId="{6B082315-DB13-4305-B41C-88C3EABB43D4}">
      <dsp:nvSpPr>
        <dsp:cNvPr id="0" name=""/>
        <dsp:cNvSpPr/>
      </dsp:nvSpPr>
      <dsp:spPr>
        <a:xfrm>
          <a:off x="2842931" y="2018572"/>
          <a:ext cx="1542437" cy="1542437"/>
        </a:xfrm>
        <a:prstGeom prst="ellipse">
          <a:avLst/>
        </a:prstGeom>
        <a:solidFill>
          <a:schemeClr val="accent4">
            <a:alpha val="50000"/>
            <a:hueOff val="11008977"/>
            <a:satOff val="-36132"/>
            <a:lumOff val="-564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087F127-A648-41F6-9388-4F7096B433D4}">
      <dsp:nvSpPr>
        <dsp:cNvPr id="0" name=""/>
        <dsp:cNvSpPr/>
      </dsp:nvSpPr>
      <dsp:spPr>
        <a:xfrm>
          <a:off x="901388" y="2715770"/>
          <a:ext cx="1827145" cy="12853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The Star Lifecycle Model</a:t>
          </a:r>
          <a:endParaRPr lang="en-US" sz="2400" kern="1200"/>
        </a:p>
      </dsp:txBody>
      <dsp:txXfrm>
        <a:off x="901388" y="2715770"/>
        <a:ext cx="1827145" cy="1285364"/>
      </dsp:txXfrm>
    </dsp:sp>
    <dsp:sp modelId="{2FD4F87F-E120-4A27-94D8-EBAEBD0B3842}">
      <dsp:nvSpPr>
        <dsp:cNvPr id="0" name=""/>
        <dsp:cNvSpPr/>
      </dsp:nvSpPr>
      <dsp:spPr>
        <a:xfrm>
          <a:off x="2842931" y="1440408"/>
          <a:ext cx="1542437" cy="1542437"/>
        </a:xfrm>
        <a:prstGeom prst="ellipse">
          <a:avLst/>
        </a:prstGeom>
        <a:solidFill>
          <a:schemeClr val="accent4">
            <a:alpha val="50000"/>
            <a:hueOff val="13761222"/>
            <a:satOff val="-45165"/>
            <a:lumOff val="-705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89AE719-A8CF-4CE8-8A52-AF7D3B0F617F}">
      <dsp:nvSpPr>
        <dsp:cNvPr id="0" name=""/>
        <dsp:cNvSpPr/>
      </dsp:nvSpPr>
      <dsp:spPr>
        <a:xfrm>
          <a:off x="901388" y="1000283"/>
          <a:ext cx="1827145" cy="12853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i="1" kern="1200" smtClean="0"/>
            <a:t>The Usability Engineering Lifecycle</a:t>
          </a:r>
          <a:endParaRPr lang="en-US" sz="2400" kern="1200"/>
        </a:p>
      </dsp:txBody>
      <dsp:txXfrm>
        <a:off x="901388" y="1000283"/>
        <a:ext cx="1827145" cy="128536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0E320-01F3-4781-B5A7-EB630B979146}">
      <dsp:nvSpPr>
        <dsp:cNvPr id="0" name=""/>
        <dsp:cNvSpPr/>
      </dsp:nvSpPr>
      <dsp:spPr>
        <a:xfrm>
          <a:off x="3303" y="2372570"/>
          <a:ext cx="8222993" cy="215248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kern="1200" smtClean="0"/>
            <a:t>This </a:t>
          </a:r>
          <a:r>
            <a:rPr lang="en-US" sz="4000" i="1" kern="1200" smtClean="0"/>
            <a:t>The Waterfall Lifecycle Model </a:t>
          </a:r>
          <a:r>
            <a:rPr lang="en-US" sz="4000" kern="1200" smtClean="0"/>
            <a:t>is divided into five sequential stages, which may be described as follows: </a:t>
          </a:r>
          <a:endParaRPr lang="en-US" sz="4000" kern="1200"/>
        </a:p>
      </dsp:txBody>
      <dsp:txXfrm>
        <a:off x="66347" y="2435614"/>
        <a:ext cx="8096905" cy="2026396"/>
      </dsp:txXfrm>
    </dsp:sp>
    <dsp:sp modelId="{51B92A72-D566-4BB3-88A7-BA4EEA675C37}">
      <dsp:nvSpPr>
        <dsp:cNvPr id="0" name=""/>
        <dsp:cNvSpPr/>
      </dsp:nvSpPr>
      <dsp:spPr>
        <a:xfrm>
          <a:off x="3303" y="908"/>
          <a:ext cx="1541040" cy="215248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smtClean="0"/>
            <a:t>Requirements Analysis</a:t>
          </a:r>
          <a:endParaRPr lang="en-US" sz="1700" kern="1200"/>
        </a:p>
      </dsp:txBody>
      <dsp:txXfrm>
        <a:off x="48439" y="46044"/>
        <a:ext cx="1450768" cy="2062212"/>
      </dsp:txXfrm>
    </dsp:sp>
    <dsp:sp modelId="{3E3FB60C-6609-4924-9655-F75B8676090A}">
      <dsp:nvSpPr>
        <dsp:cNvPr id="0" name=""/>
        <dsp:cNvSpPr/>
      </dsp:nvSpPr>
      <dsp:spPr>
        <a:xfrm>
          <a:off x="1673791" y="908"/>
          <a:ext cx="1541040" cy="215248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smtClean="0"/>
            <a:t>Design</a:t>
          </a:r>
          <a:endParaRPr lang="en-US" sz="1700" kern="1200"/>
        </a:p>
      </dsp:txBody>
      <dsp:txXfrm>
        <a:off x="1718927" y="46044"/>
        <a:ext cx="1450768" cy="2062212"/>
      </dsp:txXfrm>
    </dsp:sp>
    <dsp:sp modelId="{CF89E145-9275-4C7A-A15A-3F8BAD0FE834}">
      <dsp:nvSpPr>
        <dsp:cNvPr id="0" name=""/>
        <dsp:cNvSpPr/>
      </dsp:nvSpPr>
      <dsp:spPr>
        <a:xfrm>
          <a:off x="3344279" y="908"/>
          <a:ext cx="1541040" cy="215248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smtClean="0"/>
            <a:t>Code</a:t>
          </a:r>
          <a:endParaRPr lang="en-US" sz="1700" kern="1200"/>
        </a:p>
      </dsp:txBody>
      <dsp:txXfrm>
        <a:off x="3389415" y="46044"/>
        <a:ext cx="1450768" cy="2062212"/>
      </dsp:txXfrm>
    </dsp:sp>
    <dsp:sp modelId="{A6BF0D7B-8CE7-4B72-A857-7ACECB8B2CF7}">
      <dsp:nvSpPr>
        <dsp:cNvPr id="0" name=""/>
        <dsp:cNvSpPr/>
      </dsp:nvSpPr>
      <dsp:spPr>
        <a:xfrm>
          <a:off x="5014767" y="908"/>
          <a:ext cx="1541040" cy="215248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smtClean="0"/>
            <a:t>Test</a:t>
          </a:r>
          <a:endParaRPr lang="en-US" sz="1700" kern="1200"/>
        </a:p>
      </dsp:txBody>
      <dsp:txXfrm>
        <a:off x="5059903" y="46044"/>
        <a:ext cx="1450768" cy="2062212"/>
      </dsp:txXfrm>
    </dsp:sp>
    <dsp:sp modelId="{0B1B1EAA-7165-4806-B786-A3D6AB6A90AC}">
      <dsp:nvSpPr>
        <dsp:cNvPr id="0" name=""/>
        <dsp:cNvSpPr/>
      </dsp:nvSpPr>
      <dsp:spPr>
        <a:xfrm>
          <a:off x="6685256" y="908"/>
          <a:ext cx="1541040" cy="2152484"/>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b="1" kern="1200" smtClean="0"/>
            <a:t>Maintenance</a:t>
          </a:r>
          <a:endParaRPr lang="en-US" sz="1700" kern="1200"/>
        </a:p>
      </dsp:txBody>
      <dsp:txXfrm>
        <a:off x="6730392" y="46044"/>
        <a:ext cx="1450768" cy="20622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4AE882-5C61-447A-B5AB-5903FCA98E90}">
      <dsp:nvSpPr>
        <dsp:cNvPr id="0" name=""/>
        <dsp:cNvSpPr/>
      </dsp:nvSpPr>
      <dsp:spPr>
        <a:xfrm>
          <a:off x="0" y="67037"/>
          <a:ext cx="8229600" cy="75289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dirty="0" smtClean="0"/>
            <a:t>This model combines</a:t>
          </a:r>
          <a:endParaRPr lang="en-US" sz="3300" kern="1200" dirty="0"/>
        </a:p>
      </dsp:txBody>
      <dsp:txXfrm>
        <a:off x="36753" y="103790"/>
        <a:ext cx="8156094" cy="679389"/>
      </dsp:txXfrm>
    </dsp:sp>
    <dsp:sp modelId="{151A701E-2C92-43C4-A75E-6CE202B1EA3A}">
      <dsp:nvSpPr>
        <dsp:cNvPr id="0" name=""/>
        <dsp:cNvSpPr/>
      </dsp:nvSpPr>
      <dsp:spPr>
        <a:xfrm>
          <a:off x="0" y="819932"/>
          <a:ext cx="8229600" cy="768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the waterfall model with an element called “risk analysis.”</a:t>
          </a:r>
          <a:endParaRPr lang="en-US" sz="2600" kern="1200"/>
        </a:p>
      </dsp:txBody>
      <dsp:txXfrm>
        <a:off x="0" y="819932"/>
        <a:ext cx="8229600" cy="768487"/>
      </dsp:txXfrm>
    </dsp:sp>
    <dsp:sp modelId="{50FEE069-D8DA-4344-9457-5FE097C1791B}">
      <dsp:nvSpPr>
        <dsp:cNvPr id="0" name=""/>
        <dsp:cNvSpPr/>
      </dsp:nvSpPr>
      <dsp:spPr>
        <a:xfrm>
          <a:off x="0" y="1588420"/>
          <a:ext cx="8229600" cy="752895"/>
        </a:xfrm>
        <a:prstGeom prst="round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dirty="0" smtClean="0"/>
            <a:t>It is divided into three major stages:</a:t>
          </a:r>
          <a:endParaRPr lang="en-US" sz="3300" kern="1200" dirty="0"/>
        </a:p>
      </dsp:txBody>
      <dsp:txXfrm>
        <a:off x="36753" y="1625173"/>
        <a:ext cx="8156094" cy="679389"/>
      </dsp:txXfrm>
    </dsp:sp>
    <dsp:sp modelId="{4F6CC9C0-25E0-4EAD-8874-3F0FDDB9F73E}">
      <dsp:nvSpPr>
        <dsp:cNvPr id="0" name=""/>
        <dsp:cNvSpPr/>
      </dsp:nvSpPr>
      <dsp:spPr>
        <a:xfrm>
          <a:off x="0" y="2341315"/>
          <a:ext cx="8229600" cy="2117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 1) planning - to define the objectives, alternatives and constraints; 2) Risk Analysis - for each of the alternatives solutions risks are identified and analyzed; and if this information is not enough, then the prototyping approach will be adopted, before finally, 3) Engineering the solution</a:t>
          </a:r>
          <a:endParaRPr lang="en-US" sz="2600" kern="1200"/>
        </a:p>
      </dsp:txBody>
      <dsp:txXfrm>
        <a:off x="0" y="2341315"/>
        <a:ext cx="8229600" cy="211761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AD897-1AE2-4039-816F-C66B69B92E3A}">
      <dsp:nvSpPr>
        <dsp:cNvPr id="0" name=""/>
        <dsp:cNvSpPr/>
      </dsp:nvSpPr>
      <dsp:spPr>
        <a:xfrm>
          <a:off x="0" y="79333"/>
          <a:ext cx="8229600" cy="844155"/>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smtClean="0"/>
            <a:t>This model has five stages </a:t>
          </a:r>
          <a:endParaRPr lang="en-US" sz="3700" kern="1200"/>
        </a:p>
      </dsp:txBody>
      <dsp:txXfrm>
        <a:off x="41208" y="120541"/>
        <a:ext cx="8147184" cy="761739"/>
      </dsp:txXfrm>
    </dsp:sp>
    <dsp:sp modelId="{C3ABBE1C-C242-4AAE-A75B-6D3E90B04D1F}">
      <dsp:nvSpPr>
        <dsp:cNvPr id="0" name=""/>
        <dsp:cNvSpPr/>
      </dsp:nvSpPr>
      <dsp:spPr>
        <a:xfrm>
          <a:off x="0" y="923489"/>
          <a:ext cx="8229600" cy="352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smtClean="0"/>
            <a:t>Project set-up</a:t>
          </a:r>
          <a:endParaRPr lang="en-US" sz="2900" kern="1200"/>
        </a:p>
        <a:p>
          <a:pPr marL="285750" lvl="1" indent="-285750" algn="l" defTabSz="1289050" rtl="0">
            <a:lnSpc>
              <a:spcPct val="90000"/>
            </a:lnSpc>
            <a:spcBef>
              <a:spcPct val="0"/>
            </a:spcBef>
            <a:spcAft>
              <a:spcPct val="20000"/>
            </a:spcAft>
            <a:buChar char="••"/>
          </a:pPr>
          <a:r>
            <a:rPr lang="en-US" sz="2900" kern="1200" smtClean="0"/>
            <a:t>JAD workshops</a:t>
          </a:r>
          <a:endParaRPr lang="en-US" sz="2900" kern="1200"/>
        </a:p>
        <a:p>
          <a:pPr marL="285750" lvl="1" indent="-285750" algn="l" defTabSz="1289050" rtl="0">
            <a:lnSpc>
              <a:spcPct val="90000"/>
            </a:lnSpc>
            <a:spcBef>
              <a:spcPct val="0"/>
            </a:spcBef>
            <a:spcAft>
              <a:spcPct val="20000"/>
            </a:spcAft>
            <a:buChar char="••"/>
          </a:pPr>
          <a:r>
            <a:rPr lang="en-US" sz="2900" kern="1200" smtClean="0"/>
            <a:t>Iterative design and Build</a:t>
          </a:r>
          <a:endParaRPr lang="en-US" sz="2900" kern="1200"/>
        </a:p>
        <a:p>
          <a:pPr marL="285750" lvl="1" indent="-285750" algn="l" defTabSz="1289050" rtl="0">
            <a:lnSpc>
              <a:spcPct val="90000"/>
            </a:lnSpc>
            <a:spcBef>
              <a:spcPct val="0"/>
            </a:spcBef>
            <a:spcAft>
              <a:spcPct val="20000"/>
            </a:spcAft>
            <a:buChar char="••"/>
          </a:pPr>
          <a:r>
            <a:rPr lang="en-US" sz="2900" kern="1200" smtClean="0"/>
            <a:t>Engineer and test final prototype</a:t>
          </a:r>
          <a:endParaRPr lang="en-US" sz="2900" kern="1200"/>
        </a:p>
        <a:p>
          <a:pPr marL="285750" lvl="1" indent="-285750" algn="l" defTabSz="1289050" rtl="0">
            <a:lnSpc>
              <a:spcPct val="90000"/>
            </a:lnSpc>
            <a:spcBef>
              <a:spcPct val="0"/>
            </a:spcBef>
            <a:spcAft>
              <a:spcPct val="20000"/>
            </a:spcAft>
            <a:buChar char="••"/>
          </a:pPr>
          <a:r>
            <a:rPr lang="en-US" sz="2900" kern="1200" smtClean="0"/>
            <a:t>Implementation Review </a:t>
          </a:r>
          <a:endParaRPr lang="en-US" sz="2900" kern="1200"/>
        </a:p>
        <a:p>
          <a:pPr marL="285750" lvl="1" indent="-285750" algn="l" defTabSz="1289050" rtl="0">
            <a:lnSpc>
              <a:spcPct val="90000"/>
            </a:lnSpc>
            <a:spcBef>
              <a:spcPct val="0"/>
            </a:spcBef>
            <a:spcAft>
              <a:spcPct val="20000"/>
            </a:spcAft>
            <a:buChar char="••"/>
          </a:pPr>
          <a:r>
            <a:rPr lang="en-US" sz="2900" kern="1200" smtClean="0"/>
            <a:t>RAD added two new key features to the previous development models: Time Boxing and Joint Application Development workshops</a:t>
          </a:r>
          <a:endParaRPr lang="en-US" sz="2900" kern="1200"/>
        </a:p>
      </dsp:txBody>
      <dsp:txXfrm>
        <a:off x="0" y="923489"/>
        <a:ext cx="8229600" cy="352314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406FB-ADEC-4C56-B3C1-7E3890B599E6}">
      <dsp:nvSpPr>
        <dsp:cNvPr id="0" name=""/>
        <dsp:cNvSpPr/>
      </dsp:nvSpPr>
      <dsp:spPr>
        <a:xfrm>
          <a:off x="0" y="9959"/>
          <a:ext cx="8229600" cy="20007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This development life cycle is divided into eight sequential stages (phases), with each needing to be completed before the next stage can be started. The stages are</a:t>
          </a:r>
          <a:endParaRPr lang="en-US" sz="3000" kern="1200"/>
        </a:p>
      </dsp:txBody>
      <dsp:txXfrm>
        <a:off x="97666" y="107625"/>
        <a:ext cx="8034268" cy="1805368"/>
      </dsp:txXfrm>
    </dsp:sp>
    <dsp:sp modelId="{74932286-3AB5-4D3C-AE43-C80F5C925D4C}">
      <dsp:nvSpPr>
        <dsp:cNvPr id="0" name=""/>
        <dsp:cNvSpPr/>
      </dsp:nvSpPr>
      <dsp:spPr>
        <a:xfrm>
          <a:off x="0" y="2010659"/>
          <a:ext cx="8229600" cy="298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b="1" kern="1200" smtClean="0"/>
            <a:t>Initiation Phase</a:t>
          </a:r>
          <a:endParaRPr lang="en-US" sz="2300" kern="1200"/>
        </a:p>
        <a:p>
          <a:pPr marL="228600" lvl="1" indent="-228600" algn="l" defTabSz="1022350" rtl="0">
            <a:lnSpc>
              <a:spcPct val="90000"/>
            </a:lnSpc>
            <a:spcBef>
              <a:spcPct val="0"/>
            </a:spcBef>
            <a:spcAft>
              <a:spcPct val="20000"/>
            </a:spcAft>
            <a:buChar char="••"/>
          </a:pPr>
          <a:r>
            <a:rPr lang="en-US" sz="2300" b="1" kern="1200" smtClean="0"/>
            <a:t>Planning Phase</a:t>
          </a:r>
          <a:endParaRPr lang="en-US" sz="2300" kern="1200"/>
        </a:p>
        <a:p>
          <a:pPr marL="228600" lvl="1" indent="-228600" algn="l" defTabSz="1022350" rtl="0">
            <a:lnSpc>
              <a:spcPct val="90000"/>
            </a:lnSpc>
            <a:spcBef>
              <a:spcPct val="0"/>
            </a:spcBef>
            <a:spcAft>
              <a:spcPct val="20000"/>
            </a:spcAft>
            <a:buChar char="••"/>
          </a:pPr>
          <a:r>
            <a:rPr lang="en-US" sz="2300" b="1" kern="1200" smtClean="0"/>
            <a:t>Design Phase</a:t>
          </a:r>
          <a:endParaRPr lang="en-US" sz="2300" kern="1200"/>
        </a:p>
        <a:p>
          <a:pPr marL="228600" lvl="1" indent="-228600" algn="l" defTabSz="1022350" rtl="0">
            <a:lnSpc>
              <a:spcPct val="90000"/>
            </a:lnSpc>
            <a:spcBef>
              <a:spcPct val="0"/>
            </a:spcBef>
            <a:spcAft>
              <a:spcPct val="20000"/>
            </a:spcAft>
            <a:buChar char="••"/>
          </a:pPr>
          <a:r>
            <a:rPr lang="en-US" sz="2300" b="1" kern="1200" smtClean="0"/>
            <a:t>Development Phase</a:t>
          </a:r>
          <a:endParaRPr lang="en-US" sz="2300" kern="1200"/>
        </a:p>
        <a:p>
          <a:pPr marL="228600" lvl="1" indent="-228600" algn="l" defTabSz="1022350" rtl="0">
            <a:lnSpc>
              <a:spcPct val="90000"/>
            </a:lnSpc>
            <a:spcBef>
              <a:spcPct val="0"/>
            </a:spcBef>
            <a:spcAft>
              <a:spcPct val="20000"/>
            </a:spcAft>
            <a:buChar char="••"/>
          </a:pPr>
          <a:r>
            <a:rPr lang="en-US" sz="2300" b="1" kern="1200" smtClean="0"/>
            <a:t>Testing Phase</a:t>
          </a:r>
          <a:endParaRPr lang="en-US" sz="2300" kern="1200"/>
        </a:p>
        <a:p>
          <a:pPr marL="228600" lvl="1" indent="-228600" algn="l" defTabSz="1022350" rtl="0">
            <a:lnSpc>
              <a:spcPct val="90000"/>
            </a:lnSpc>
            <a:spcBef>
              <a:spcPct val="0"/>
            </a:spcBef>
            <a:spcAft>
              <a:spcPct val="20000"/>
            </a:spcAft>
            <a:buChar char="••"/>
          </a:pPr>
          <a:r>
            <a:rPr lang="en-US" sz="2300" b="1" kern="1200" smtClean="0"/>
            <a:t>Implementation Phase</a:t>
          </a:r>
          <a:endParaRPr lang="en-US" sz="2300" kern="1200"/>
        </a:p>
        <a:p>
          <a:pPr marL="228600" lvl="1" indent="-228600" algn="l" defTabSz="1022350" rtl="0">
            <a:lnSpc>
              <a:spcPct val="90000"/>
            </a:lnSpc>
            <a:spcBef>
              <a:spcPct val="0"/>
            </a:spcBef>
            <a:spcAft>
              <a:spcPct val="20000"/>
            </a:spcAft>
            <a:buChar char="••"/>
          </a:pPr>
          <a:r>
            <a:rPr lang="en-US" sz="2300" b="1" kern="1200" smtClean="0"/>
            <a:t>Project Evaluation</a:t>
          </a:r>
          <a:endParaRPr lang="en-US" sz="2300" kern="1200"/>
        </a:p>
        <a:p>
          <a:pPr marL="228600" lvl="1" indent="-228600" algn="l" defTabSz="1022350" rtl="0">
            <a:lnSpc>
              <a:spcPct val="90000"/>
            </a:lnSpc>
            <a:spcBef>
              <a:spcPct val="0"/>
            </a:spcBef>
            <a:spcAft>
              <a:spcPct val="20000"/>
            </a:spcAft>
            <a:buChar char="••"/>
          </a:pPr>
          <a:r>
            <a:rPr lang="en-US" sz="2300" b="1" kern="1200" smtClean="0"/>
            <a:t>Maintenance Phase</a:t>
          </a:r>
          <a:endParaRPr lang="en-US" sz="2300" kern="1200"/>
        </a:p>
      </dsp:txBody>
      <dsp:txXfrm>
        <a:off x="0" y="2010659"/>
        <a:ext cx="8229600" cy="298080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E1ABA-D2F7-495A-840A-59C573D15772}">
      <dsp:nvSpPr>
        <dsp:cNvPr id="0" name=""/>
        <dsp:cNvSpPr/>
      </dsp:nvSpPr>
      <dsp:spPr>
        <a:xfrm rot="5400000">
          <a:off x="-678894" y="678894"/>
          <a:ext cx="4525963" cy="3168174"/>
        </a:xfrm>
        <a:prstGeom prst="chevron">
          <a:avLst/>
        </a:prstGeom>
        <a:gradFill rotWithShape="0">
          <a:gsLst>
            <a:gs pos="0">
              <a:schemeClr val="accent3">
                <a:alpha val="90000"/>
                <a:hueOff val="0"/>
                <a:satOff val="0"/>
                <a:lumOff val="0"/>
                <a:alphaOff val="0"/>
                <a:shade val="51000"/>
                <a:satMod val="130000"/>
              </a:schemeClr>
            </a:gs>
            <a:gs pos="80000">
              <a:schemeClr val="accent3">
                <a:alpha val="90000"/>
                <a:hueOff val="0"/>
                <a:satOff val="0"/>
                <a:lumOff val="0"/>
                <a:alphaOff val="0"/>
                <a:shade val="93000"/>
                <a:satMod val="130000"/>
              </a:schemeClr>
            </a:gs>
            <a:gs pos="100000">
              <a:schemeClr val="accent3">
                <a:alpha val="90000"/>
                <a:hueOff val="0"/>
                <a:satOff val="0"/>
                <a:lumOff val="0"/>
                <a:alphaOff val="0"/>
                <a:shade val="94000"/>
                <a:satMod val="135000"/>
              </a:schemeClr>
            </a:gs>
          </a:gsLst>
          <a:lin ang="16200000" scaled="0"/>
        </a:gra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rtl="0">
            <a:lnSpc>
              <a:spcPct val="90000"/>
            </a:lnSpc>
            <a:spcBef>
              <a:spcPct val="0"/>
            </a:spcBef>
            <a:spcAft>
              <a:spcPct val="35000"/>
            </a:spcAft>
          </a:pPr>
          <a:r>
            <a:rPr lang="en-US" sz="3500" kern="1200" smtClean="0"/>
            <a:t>This model is six steps namely </a:t>
          </a:r>
          <a:endParaRPr lang="en-US" sz="3500" kern="1200"/>
        </a:p>
      </dsp:txBody>
      <dsp:txXfrm rot="-5400000">
        <a:off x="1" y="1584086"/>
        <a:ext cx="3168174" cy="1357789"/>
      </dsp:txXfrm>
    </dsp:sp>
    <dsp:sp modelId="{0C24B5AE-6DC3-43FA-9C44-17EF791D5BC7}">
      <dsp:nvSpPr>
        <dsp:cNvPr id="0" name=""/>
        <dsp:cNvSpPr/>
      </dsp:nvSpPr>
      <dsp:spPr>
        <a:xfrm rot="5400000">
          <a:off x="4227949" y="-1059774"/>
          <a:ext cx="2941875" cy="5061425"/>
        </a:xfrm>
        <a:prstGeom prst="round2SameRect">
          <a:avLst/>
        </a:prstGeom>
        <a:solidFill>
          <a:schemeClr val="lt1">
            <a:alpha val="9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smtClean="0"/>
            <a:t>Implementation</a:t>
          </a:r>
          <a:endParaRPr lang="en-US" sz="2900" kern="1200"/>
        </a:p>
        <a:p>
          <a:pPr marL="285750" lvl="1" indent="-285750" algn="l" defTabSz="1289050" rtl="0">
            <a:lnSpc>
              <a:spcPct val="90000"/>
            </a:lnSpc>
            <a:spcBef>
              <a:spcPct val="0"/>
            </a:spcBef>
            <a:spcAft>
              <a:spcPct val="15000"/>
            </a:spcAft>
            <a:buChar char="••"/>
          </a:pPr>
          <a:r>
            <a:rPr lang="en-US" sz="2900" kern="1200" smtClean="0"/>
            <a:t>Task/functional analysis</a:t>
          </a:r>
          <a:endParaRPr lang="en-US" sz="2900" kern="1200"/>
        </a:p>
        <a:p>
          <a:pPr marL="285750" lvl="1" indent="-285750" algn="l" defTabSz="1289050" rtl="0">
            <a:lnSpc>
              <a:spcPct val="90000"/>
            </a:lnSpc>
            <a:spcBef>
              <a:spcPct val="0"/>
            </a:spcBef>
            <a:spcAft>
              <a:spcPct val="15000"/>
            </a:spcAft>
            <a:buChar char="••"/>
          </a:pPr>
          <a:r>
            <a:rPr lang="en-US" sz="2900" kern="1200" smtClean="0"/>
            <a:t>Prototyping</a:t>
          </a:r>
          <a:endParaRPr lang="en-US" sz="2900" kern="1200"/>
        </a:p>
        <a:p>
          <a:pPr marL="285750" lvl="1" indent="-285750" algn="l" defTabSz="1289050" rtl="0">
            <a:lnSpc>
              <a:spcPct val="90000"/>
            </a:lnSpc>
            <a:spcBef>
              <a:spcPct val="0"/>
            </a:spcBef>
            <a:spcAft>
              <a:spcPct val="15000"/>
            </a:spcAft>
            <a:buChar char="••"/>
          </a:pPr>
          <a:r>
            <a:rPr lang="en-US" sz="2900" kern="1200" smtClean="0"/>
            <a:t>Requirements specification</a:t>
          </a:r>
          <a:endParaRPr lang="en-US" sz="2900" kern="1200"/>
        </a:p>
        <a:p>
          <a:pPr marL="285750" lvl="1" indent="-285750" algn="l" defTabSz="1289050" rtl="0">
            <a:lnSpc>
              <a:spcPct val="90000"/>
            </a:lnSpc>
            <a:spcBef>
              <a:spcPct val="0"/>
            </a:spcBef>
            <a:spcAft>
              <a:spcPct val="15000"/>
            </a:spcAft>
            <a:buChar char="••"/>
          </a:pPr>
          <a:r>
            <a:rPr lang="en-US" sz="2900" kern="1200" smtClean="0"/>
            <a:t>Conceptual/formal design</a:t>
          </a:r>
          <a:endParaRPr lang="en-US" sz="2900" kern="1200"/>
        </a:p>
        <a:p>
          <a:pPr marL="285750" lvl="1" indent="-285750" algn="l" defTabSz="1289050" rtl="0">
            <a:lnSpc>
              <a:spcPct val="90000"/>
            </a:lnSpc>
            <a:spcBef>
              <a:spcPct val="0"/>
            </a:spcBef>
            <a:spcAft>
              <a:spcPct val="15000"/>
            </a:spcAft>
            <a:buChar char="••"/>
          </a:pPr>
          <a:r>
            <a:rPr lang="en-US" sz="2900" kern="1200" smtClean="0"/>
            <a:t>Evaluation</a:t>
          </a:r>
          <a:endParaRPr lang="en-US" sz="2900" kern="1200"/>
        </a:p>
      </dsp:txBody>
      <dsp:txXfrm rot="-5400000">
        <a:off x="3168175" y="143611"/>
        <a:ext cx="4917814" cy="26546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D8B8B0-1441-4983-A724-FC5AC8679FC2}">
      <dsp:nvSpPr>
        <dsp:cNvPr id="0" name=""/>
        <dsp:cNvSpPr/>
      </dsp:nvSpPr>
      <dsp:spPr>
        <a:xfrm>
          <a:off x="0" y="813345"/>
          <a:ext cx="7920880" cy="1084460"/>
        </a:xfrm>
        <a:prstGeom prst="notchedRightArrow">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73FCCF4E-5846-4774-B032-955CDCC2DCEE}">
      <dsp:nvSpPr>
        <dsp:cNvPr id="0" name=""/>
        <dsp:cNvSpPr/>
      </dsp:nvSpPr>
      <dsp:spPr>
        <a:xfrm>
          <a:off x="0" y="0"/>
          <a:ext cx="7128792" cy="1084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7368" tIns="277368" rIns="277368" bIns="277368" numCol="1" spcCol="1270" anchor="b" anchorCtr="0">
          <a:noAutofit/>
        </a:bodyPr>
        <a:lstStyle/>
        <a:p>
          <a:pPr lvl="0" algn="ctr" defTabSz="1733550" rtl="0">
            <a:lnSpc>
              <a:spcPct val="90000"/>
            </a:lnSpc>
            <a:spcBef>
              <a:spcPct val="0"/>
            </a:spcBef>
            <a:spcAft>
              <a:spcPct val="35000"/>
            </a:spcAft>
          </a:pPr>
          <a:r>
            <a:rPr lang="en-US" sz="3900" b="1" kern="1200" dirty="0" smtClean="0"/>
            <a:t>Chapter 6</a:t>
          </a:r>
          <a:r>
            <a:rPr lang="en-US" sz="3900" kern="1200" dirty="0" smtClean="0"/>
            <a:t> </a:t>
          </a:r>
          <a:endParaRPr lang="en-US" sz="3900" kern="1200" dirty="0"/>
        </a:p>
      </dsp:txBody>
      <dsp:txXfrm>
        <a:off x="0" y="0"/>
        <a:ext cx="7128792" cy="1084460"/>
      </dsp:txXfrm>
    </dsp:sp>
    <dsp:sp modelId="{0761072C-106A-4E81-97A3-B3EFB8F01814}">
      <dsp:nvSpPr>
        <dsp:cNvPr id="0" name=""/>
        <dsp:cNvSpPr/>
      </dsp:nvSpPr>
      <dsp:spPr>
        <a:xfrm>
          <a:off x="3428838" y="1220018"/>
          <a:ext cx="271115" cy="271115"/>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53C01-8A12-4198-BA6C-63D4AB0A06E3}">
      <dsp:nvSpPr>
        <dsp:cNvPr id="0" name=""/>
        <dsp:cNvSpPr/>
      </dsp:nvSpPr>
      <dsp:spPr>
        <a:xfrm>
          <a:off x="0" y="0"/>
          <a:ext cx="8229600" cy="4525963"/>
        </a:xfrm>
        <a:prstGeom prst="roundRect">
          <a:avLst>
            <a:gd name="adj" fmla="val 85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794154" numCol="1" spcCol="1270" anchor="t" anchorCtr="0">
          <a:noAutofit/>
        </a:bodyPr>
        <a:lstStyle/>
        <a:p>
          <a:pPr lvl="0" algn="l" defTabSz="2400300" rtl="0">
            <a:lnSpc>
              <a:spcPct val="90000"/>
            </a:lnSpc>
            <a:spcBef>
              <a:spcPct val="0"/>
            </a:spcBef>
            <a:spcAft>
              <a:spcPct val="35000"/>
            </a:spcAft>
          </a:pPr>
          <a:r>
            <a:rPr lang="en-US" sz="5400" kern="1200" smtClean="0"/>
            <a:t>It has three main aspects: </a:t>
          </a:r>
          <a:endParaRPr lang="en-US" sz="5400" kern="1200"/>
        </a:p>
      </dsp:txBody>
      <dsp:txXfrm>
        <a:off x="112677" y="112677"/>
        <a:ext cx="8004246" cy="4300609"/>
      </dsp:txXfrm>
    </dsp:sp>
    <dsp:sp modelId="{291E49CC-8C15-43D8-B66D-2271D2BDE5D7}">
      <dsp:nvSpPr>
        <dsp:cNvPr id="0" name=""/>
        <dsp:cNvSpPr/>
      </dsp:nvSpPr>
      <dsp:spPr>
        <a:xfrm>
          <a:off x="205740" y="2036683"/>
          <a:ext cx="3874703" cy="2036683"/>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requirements analysis, design/testing development, and installation. The production of a set of usability goals is the main aspect of the first stage since “these goals [are] captured in a style guide that is [then] used throughout the project to help ensure that the usability goals are adhered to” (Preece et al. 2002, p. 195). </a:t>
          </a:r>
          <a:endParaRPr lang="en-US" sz="1600" kern="1200"/>
        </a:p>
      </dsp:txBody>
      <dsp:txXfrm>
        <a:off x="268375" y="2099318"/>
        <a:ext cx="3749433" cy="1911413"/>
      </dsp:txXfrm>
    </dsp:sp>
    <dsp:sp modelId="{AD007F60-D5E5-435D-8CB7-8A63CD0343DE}">
      <dsp:nvSpPr>
        <dsp:cNvPr id="0" name=""/>
        <dsp:cNvSpPr/>
      </dsp:nvSpPr>
      <dsp:spPr>
        <a:xfrm>
          <a:off x="4141622" y="2036683"/>
          <a:ext cx="3874703" cy="2036683"/>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smtClean="0"/>
            <a:t>The middle stage in this model is the largest and most complex stage as many subtasks are involved to produce a detailed design. The final stage involves installation and user feedback. </a:t>
          </a:r>
          <a:endParaRPr lang="en-US" sz="1600" kern="1200"/>
        </a:p>
      </dsp:txBody>
      <dsp:txXfrm>
        <a:off x="4204257" y="2099318"/>
        <a:ext cx="3749433" cy="191141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75264-2E85-413F-BB3E-D527AE88F59E}">
      <dsp:nvSpPr>
        <dsp:cNvPr id="0" name=""/>
        <dsp:cNvSpPr/>
      </dsp:nvSpPr>
      <dsp:spPr>
        <a:xfrm rot="5400000">
          <a:off x="4648365" y="-1448709"/>
          <a:ext cx="1895525"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smtClean="0"/>
            <a:t>discussed in the lifecycle models section. The stages that are essential for the development of an information system interface, or website, can be summarized as planning, analysis, design, testing, implementation, evaluation, and maintenance. </a:t>
          </a:r>
          <a:endParaRPr lang="en-US" sz="1900" kern="1200"/>
        </a:p>
      </dsp:txBody>
      <dsp:txXfrm rot="-5400000">
        <a:off x="2962656" y="329532"/>
        <a:ext cx="5174412" cy="1710461"/>
      </dsp:txXfrm>
    </dsp:sp>
    <dsp:sp modelId="{C77AE59B-0A7D-4370-93D3-9BD59F3FA1A9}">
      <dsp:nvSpPr>
        <dsp:cNvPr id="0" name=""/>
        <dsp:cNvSpPr/>
      </dsp:nvSpPr>
      <dsp:spPr>
        <a:xfrm>
          <a:off x="0" y="59"/>
          <a:ext cx="2962656" cy="2369407"/>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0" tIns="95250" rIns="190500" bIns="95250" numCol="1" spcCol="1270" anchor="ctr" anchorCtr="0">
          <a:noAutofit/>
        </a:bodyPr>
        <a:lstStyle/>
        <a:p>
          <a:pPr lvl="0" algn="ctr" defTabSz="2222500" rtl="0">
            <a:lnSpc>
              <a:spcPct val="90000"/>
            </a:lnSpc>
            <a:spcBef>
              <a:spcPct val="0"/>
            </a:spcBef>
            <a:spcAft>
              <a:spcPct val="35000"/>
            </a:spcAft>
          </a:pPr>
          <a:r>
            <a:rPr lang="en-US" sz="5000" kern="1200" smtClean="0"/>
            <a:t>Several stages were </a:t>
          </a:r>
          <a:endParaRPr lang="en-US" sz="5000" kern="1200"/>
        </a:p>
      </dsp:txBody>
      <dsp:txXfrm>
        <a:off x="115665" y="115724"/>
        <a:ext cx="2731326" cy="2138077"/>
      </dsp:txXfrm>
    </dsp:sp>
    <dsp:sp modelId="{FBE0A84B-F95E-41E1-83AB-2B21F7722113}">
      <dsp:nvSpPr>
        <dsp:cNvPr id="0" name=""/>
        <dsp:cNvSpPr/>
      </dsp:nvSpPr>
      <dsp:spPr>
        <a:xfrm rot="5400000">
          <a:off x="4648365" y="1039168"/>
          <a:ext cx="1895525" cy="5266944"/>
        </a:xfrm>
        <a:prstGeom prst="round2SameRect">
          <a:avLst/>
        </a:prstGeom>
        <a:solidFill>
          <a:schemeClr val="accent4">
            <a:tint val="40000"/>
            <a:alpha val="90000"/>
            <a:hueOff val="13935526"/>
            <a:satOff val="-27754"/>
            <a:lumOff val="-3293"/>
            <a:alphaOff val="0"/>
          </a:schemeClr>
        </a:solidFill>
        <a:ln w="9525" cap="flat" cmpd="sng" algn="ctr">
          <a:solidFill>
            <a:schemeClr val="accent4">
              <a:tint val="40000"/>
              <a:alpha val="90000"/>
              <a:hueOff val="13935526"/>
              <a:satOff val="-27754"/>
              <a:lumOff val="-3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smtClean="0"/>
            <a:t>vital if the designer is to develop an interface, new smart technology or website, which meets the user requirements and needs. However, the models need to be opertationalized as detailed methodologies</a:t>
          </a:r>
          <a:endParaRPr lang="en-US" sz="1900" kern="1200"/>
        </a:p>
      </dsp:txBody>
      <dsp:txXfrm rot="-5400000">
        <a:off x="2962656" y="2817409"/>
        <a:ext cx="5174412" cy="1710461"/>
      </dsp:txXfrm>
    </dsp:sp>
    <dsp:sp modelId="{D4BF64BC-D4EA-4BA2-BE1D-6B419D18CD4C}">
      <dsp:nvSpPr>
        <dsp:cNvPr id="0" name=""/>
        <dsp:cNvSpPr/>
      </dsp:nvSpPr>
      <dsp:spPr>
        <a:xfrm>
          <a:off x="0" y="2487936"/>
          <a:ext cx="2962656" cy="2369407"/>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0" tIns="95250" rIns="190500" bIns="95250" numCol="1" spcCol="1270" anchor="ctr" anchorCtr="0">
          <a:noAutofit/>
        </a:bodyPr>
        <a:lstStyle/>
        <a:p>
          <a:pPr lvl="0" algn="ctr" defTabSz="2222500" rtl="0">
            <a:lnSpc>
              <a:spcPct val="90000"/>
            </a:lnSpc>
            <a:spcBef>
              <a:spcPct val="0"/>
            </a:spcBef>
            <a:spcAft>
              <a:spcPct val="35000"/>
            </a:spcAft>
          </a:pPr>
          <a:r>
            <a:rPr lang="en-US" sz="5000" kern="1200" smtClean="0"/>
            <a:t>These stages are </a:t>
          </a:r>
          <a:endParaRPr lang="en-US" sz="5000" kern="1200"/>
        </a:p>
      </dsp:txBody>
      <dsp:txXfrm>
        <a:off x="115665" y="2603601"/>
        <a:ext cx="2731326" cy="213807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BB1E0C-45E6-4FB9-BDE2-6A68A9355571}">
      <dsp:nvSpPr>
        <dsp:cNvPr id="0" name=""/>
        <dsp:cNvSpPr/>
      </dsp:nvSpPr>
      <dsp:spPr>
        <a:xfrm>
          <a:off x="0" y="187401"/>
          <a:ext cx="8229600" cy="2859480"/>
        </a:xfrm>
        <a:prstGeom prst="round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Four key principles (user participation, usability, iteration, real interaction) are identified as fundamental aspects in order to develop systems in an effective manner by involving users from the beginning. The four key principles are considered the main foundation for this research to produce websites with high usability, thereby:</a:t>
          </a:r>
          <a:endParaRPr lang="en-US" sz="2600" kern="1200"/>
        </a:p>
      </dsp:txBody>
      <dsp:txXfrm>
        <a:off x="139588" y="326989"/>
        <a:ext cx="7950424" cy="2580304"/>
      </dsp:txXfrm>
    </dsp:sp>
    <dsp:sp modelId="{EC4D9931-F4F5-4C8C-94D3-9F1F921820AF}">
      <dsp:nvSpPr>
        <dsp:cNvPr id="0" name=""/>
        <dsp:cNvSpPr/>
      </dsp:nvSpPr>
      <dsp:spPr>
        <a:xfrm>
          <a:off x="0" y="3046881"/>
          <a:ext cx="8229600" cy="129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Involving the users in the design from the beginning; </a:t>
          </a:r>
          <a:endParaRPr lang="en-US" sz="2000" kern="1200"/>
        </a:p>
        <a:p>
          <a:pPr marL="228600" lvl="1" indent="-228600" algn="l" defTabSz="889000" rtl="0">
            <a:lnSpc>
              <a:spcPct val="90000"/>
            </a:lnSpc>
            <a:spcBef>
              <a:spcPct val="0"/>
            </a:spcBef>
            <a:spcAft>
              <a:spcPct val="20000"/>
            </a:spcAft>
            <a:buChar char="••"/>
          </a:pPr>
          <a:r>
            <a:rPr lang="en-US" sz="2000" kern="1200" smtClean="0"/>
            <a:t>Avoiding frustrations for the users  </a:t>
          </a:r>
          <a:endParaRPr lang="en-US" sz="2000" kern="1200"/>
        </a:p>
        <a:p>
          <a:pPr marL="228600" lvl="1" indent="-228600" algn="l" defTabSz="889000" rtl="0">
            <a:lnSpc>
              <a:spcPct val="90000"/>
            </a:lnSpc>
            <a:spcBef>
              <a:spcPct val="0"/>
            </a:spcBef>
            <a:spcAft>
              <a:spcPct val="20000"/>
            </a:spcAft>
            <a:buChar char="••"/>
          </a:pPr>
          <a:r>
            <a:rPr lang="en-US" sz="2000" kern="1200" smtClean="0"/>
            <a:t>Making the website more approachable, friendly and interesting; </a:t>
          </a:r>
          <a:endParaRPr lang="en-US" sz="2000" kern="1200"/>
        </a:p>
        <a:p>
          <a:pPr marL="228600" lvl="1" indent="-228600" algn="l" defTabSz="889000" rtl="0">
            <a:lnSpc>
              <a:spcPct val="90000"/>
            </a:lnSpc>
            <a:spcBef>
              <a:spcPct val="0"/>
            </a:spcBef>
            <a:spcAft>
              <a:spcPct val="20000"/>
            </a:spcAft>
            <a:buChar char="••"/>
          </a:pPr>
          <a:r>
            <a:rPr lang="en-US" sz="2000" kern="1200" smtClean="0"/>
            <a:t>Winning the trust of the site visitors by meeting users’ requirements.</a:t>
          </a:r>
          <a:endParaRPr lang="en-US" sz="2000" kern="1200"/>
        </a:p>
      </dsp:txBody>
      <dsp:txXfrm>
        <a:off x="0" y="3046881"/>
        <a:ext cx="8229600" cy="129168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82EED-D460-4FDE-884E-1DF2ADA318F9}">
      <dsp:nvSpPr>
        <dsp:cNvPr id="0" name=""/>
        <dsp:cNvSpPr/>
      </dsp:nvSpPr>
      <dsp:spPr>
        <a:xfrm>
          <a:off x="177107" y="1946"/>
          <a:ext cx="8081064" cy="5252691"/>
        </a:xfrm>
        <a:prstGeom prst="round2Same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27940" rIns="83820" bIns="27940" numCol="1" spcCol="1270" anchor="t" anchorCtr="0">
          <a:noAutofit/>
        </a:bodyPr>
        <a:lstStyle/>
        <a:p>
          <a:pPr lvl="0" algn="l" defTabSz="977900" rtl="0">
            <a:lnSpc>
              <a:spcPct val="90000"/>
            </a:lnSpc>
            <a:spcBef>
              <a:spcPct val="0"/>
            </a:spcBef>
            <a:spcAft>
              <a:spcPct val="35000"/>
            </a:spcAft>
          </a:pPr>
          <a:r>
            <a:rPr lang="en-US" sz="2200" kern="1200" smtClean="0"/>
            <a:t>The four key principles are:</a:t>
          </a:r>
          <a:endParaRPr lang="en-US" sz="2200" kern="1200"/>
        </a:p>
        <a:p>
          <a:pPr marL="171450" lvl="1" indent="-171450" algn="l" defTabSz="755650" rtl="0">
            <a:lnSpc>
              <a:spcPct val="90000"/>
            </a:lnSpc>
            <a:spcBef>
              <a:spcPct val="0"/>
            </a:spcBef>
            <a:spcAft>
              <a:spcPct val="15000"/>
            </a:spcAft>
            <a:buChar char="••"/>
          </a:pPr>
          <a:r>
            <a:rPr lang="en-US" sz="1700" b="1" i="1" kern="1200" smtClean="0"/>
            <a:t>U</a:t>
          </a:r>
          <a:r>
            <a:rPr lang="en-AU" sz="1700" b="1" i="1" kern="1200" smtClean="0"/>
            <a:t>ser participation:</a:t>
          </a:r>
          <a:r>
            <a:rPr lang="en-AU" sz="1700" kern="1200" smtClean="0"/>
            <a:t> </a:t>
          </a:r>
          <a:r>
            <a:rPr lang="en-US" sz="1700" kern="1200" smtClean="0"/>
            <a:t>the main purpose is to allow user participation in the website development process to gain more information about the problems, elicit alterative solutions from the users, and familiarize them with the website before it is released</a:t>
          </a:r>
          <a:r>
            <a:rPr lang="en-AU" sz="1700" kern="1200" smtClean="0"/>
            <a:t>; </a:t>
          </a:r>
          <a:endParaRPr lang="en-US" sz="1700" kern="1200"/>
        </a:p>
        <a:p>
          <a:pPr marL="171450" lvl="1" indent="-171450" algn="l" defTabSz="755650" rtl="0">
            <a:lnSpc>
              <a:spcPct val="90000"/>
            </a:lnSpc>
            <a:spcBef>
              <a:spcPct val="0"/>
            </a:spcBef>
            <a:spcAft>
              <a:spcPct val="15000"/>
            </a:spcAft>
            <a:buChar char="••"/>
          </a:pPr>
          <a:r>
            <a:rPr lang="en-AU" sz="1700" b="1" i="1" kern="1200" smtClean="0"/>
            <a:t>Usability:</a:t>
          </a:r>
          <a:r>
            <a:rPr lang="en-AU" sz="1700" kern="1200" smtClean="0"/>
            <a:t> to </a:t>
          </a:r>
          <a:r>
            <a:rPr lang="en-US" sz="1700" kern="1200" smtClean="0"/>
            <a:t>confirm that the website design is efficient, effective, safe, has utility, is easy to learn and easy to remember, usable, practical, provides job satisfaction, and incorporates performance measures that effectively assess the users requirements and requests;</a:t>
          </a:r>
          <a:endParaRPr lang="en-US" sz="1700" kern="1200"/>
        </a:p>
        <a:p>
          <a:pPr marL="171450" lvl="1" indent="-171450" algn="l" defTabSz="755650" rtl="0">
            <a:lnSpc>
              <a:spcPct val="90000"/>
            </a:lnSpc>
            <a:spcBef>
              <a:spcPct val="0"/>
            </a:spcBef>
            <a:spcAft>
              <a:spcPct val="15000"/>
            </a:spcAft>
            <a:buChar char="••"/>
          </a:pPr>
          <a:r>
            <a:rPr lang="en-AU" sz="1700" b="1" i="1" kern="1200" smtClean="0"/>
            <a:t>Iteration:</a:t>
          </a:r>
          <a:r>
            <a:rPr lang="en-AU" sz="1700" kern="1200" smtClean="0"/>
            <a:t> </a:t>
          </a:r>
          <a:r>
            <a:rPr lang="en-US" sz="1700" kern="1200" smtClean="0"/>
            <a:t>to allow for effectiveness and self-correction, this approach will assist the designers to build up the new website and ensure that the project will be tested repeatedly until it meets users’ requirements; </a:t>
          </a:r>
          <a:endParaRPr lang="en-US" sz="1700" kern="1200"/>
        </a:p>
        <a:p>
          <a:pPr marL="171450" lvl="1" indent="-171450" algn="l" defTabSz="755650" rtl="0">
            <a:lnSpc>
              <a:spcPct val="90000"/>
            </a:lnSpc>
            <a:spcBef>
              <a:spcPct val="0"/>
            </a:spcBef>
            <a:spcAft>
              <a:spcPct val="15000"/>
            </a:spcAft>
            <a:buChar char="••"/>
          </a:pPr>
          <a:r>
            <a:rPr lang="en-AU" sz="1700" b="1" i="1" kern="1200" smtClean="0"/>
            <a:t>Real Interaction:</a:t>
          </a:r>
          <a:r>
            <a:rPr lang="en-AU" sz="1700" kern="1200" smtClean="0"/>
            <a:t> </a:t>
          </a:r>
          <a:r>
            <a:rPr lang="en-US" sz="1700" kern="1200" smtClean="0"/>
            <a:t>the designer will track users’ behavior to present statistics and useful information to demonstrate what attracts or repel users.   This can be achieved by adding two options to the web: 1) feedback form to outline users’ needs; or 2) adding a counter to a webpage, which will provide detailed statistics (log file) to the designer. Information obtained will include which “Web pages are viewed most often, which domains request Web pages, and what paths users follow as they navigate through a site (Lazar 2006, p. 44). </a:t>
          </a:r>
          <a:endParaRPr lang="en-US" sz="1700" kern="1200"/>
        </a:p>
      </dsp:txBody>
      <dsp:txXfrm>
        <a:off x="433522" y="258361"/>
        <a:ext cx="7568234" cy="499627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23F507-1BF3-4F5E-B032-6DCB1496B530}">
      <dsp:nvSpPr>
        <dsp:cNvPr id="0" name=""/>
        <dsp:cNvSpPr/>
      </dsp:nvSpPr>
      <dsp:spPr>
        <a:xfrm>
          <a:off x="0" y="144831"/>
          <a:ext cx="8229600" cy="20007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This methodology is divided into six sequential stages, each of which needs to be completed before the next can be started. The stages are as follows:</a:t>
          </a:r>
          <a:endParaRPr lang="en-US" sz="3000" kern="1200"/>
        </a:p>
      </dsp:txBody>
      <dsp:txXfrm>
        <a:off x="97666" y="242497"/>
        <a:ext cx="8034268" cy="1805368"/>
      </dsp:txXfrm>
    </dsp:sp>
    <dsp:sp modelId="{454472E6-68AD-47A1-89F1-2B658B01D683}">
      <dsp:nvSpPr>
        <dsp:cNvPr id="0" name=""/>
        <dsp:cNvSpPr/>
      </dsp:nvSpPr>
      <dsp:spPr>
        <a:xfrm>
          <a:off x="0" y="2145531"/>
          <a:ext cx="8229600" cy="223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b="1" kern="1200" smtClean="0"/>
            <a:t>Analysis of the current system</a:t>
          </a:r>
          <a:endParaRPr lang="en-US" sz="2300" kern="1200"/>
        </a:p>
        <a:p>
          <a:pPr marL="228600" lvl="1" indent="-228600" algn="l" defTabSz="1022350" rtl="0">
            <a:lnSpc>
              <a:spcPct val="90000"/>
            </a:lnSpc>
            <a:spcBef>
              <a:spcPct val="0"/>
            </a:spcBef>
            <a:spcAft>
              <a:spcPct val="20000"/>
            </a:spcAft>
            <a:buChar char="••"/>
          </a:pPr>
          <a:r>
            <a:rPr lang="en-US" sz="2300" b="1" kern="1200" smtClean="0"/>
            <a:t>Specification of the required system</a:t>
          </a:r>
          <a:endParaRPr lang="en-US" sz="2300" kern="1200"/>
        </a:p>
        <a:p>
          <a:pPr marL="228600" lvl="1" indent="-228600" algn="l" defTabSz="1022350" rtl="0">
            <a:lnSpc>
              <a:spcPct val="90000"/>
            </a:lnSpc>
            <a:spcBef>
              <a:spcPct val="0"/>
            </a:spcBef>
            <a:spcAft>
              <a:spcPct val="20000"/>
            </a:spcAft>
            <a:buChar char="••"/>
          </a:pPr>
          <a:r>
            <a:rPr lang="en-US" sz="2300" b="1" kern="1200" smtClean="0"/>
            <a:t>User selection of service levels, including technical options</a:t>
          </a:r>
          <a:endParaRPr lang="en-US" sz="2300" kern="1200"/>
        </a:p>
        <a:p>
          <a:pPr marL="228600" lvl="1" indent="-228600" algn="l" defTabSz="1022350" rtl="0">
            <a:lnSpc>
              <a:spcPct val="90000"/>
            </a:lnSpc>
            <a:spcBef>
              <a:spcPct val="0"/>
            </a:spcBef>
            <a:spcAft>
              <a:spcPct val="20000"/>
            </a:spcAft>
            <a:buChar char="••"/>
          </a:pPr>
          <a:r>
            <a:rPr lang="en-US" sz="2300" b="1" kern="1200" smtClean="0"/>
            <a:t>Detailed data design</a:t>
          </a:r>
          <a:endParaRPr lang="en-US" sz="2300" kern="1200"/>
        </a:p>
        <a:p>
          <a:pPr marL="228600" lvl="1" indent="-228600" algn="l" defTabSz="1022350" rtl="0">
            <a:lnSpc>
              <a:spcPct val="90000"/>
            </a:lnSpc>
            <a:spcBef>
              <a:spcPct val="0"/>
            </a:spcBef>
            <a:spcAft>
              <a:spcPct val="20000"/>
            </a:spcAft>
            <a:buChar char="••"/>
          </a:pPr>
          <a:r>
            <a:rPr lang="en-US" sz="2300" b="1" kern="1200" smtClean="0"/>
            <a:t>Detailed procedure design</a:t>
          </a:r>
          <a:endParaRPr lang="en-US" sz="2300" kern="1200"/>
        </a:p>
        <a:p>
          <a:pPr marL="228600" lvl="1" indent="-228600" algn="l" defTabSz="1022350" rtl="0">
            <a:lnSpc>
              <a:spcPct val="90000"/>
            </a:lnSpc>
            <a:spcBef>
              <a:spcPct val="0"/>
            </a:spcBef>
            <a:spcAft>
              <a:spcPct val="20000"/>
            </a:spcAft>
            <a:buChar char="••"/>
          </a:pPr>
          <a:r>
            <a:rPr lang="en-US" sz="2300" b="1" kern="1200" smtClean="0"/>
            <a:t>Physical design control</a:t>
          </a:r>
          <a:endParaRPr lang="en-US" sz="2300" kern="1200"/>
        </a:p>
      </dsp:txBody>
      <dsp:txXfrm>
        <a:off x="0" y="2145531"/>
        <a:ext cx="8229600" cy="223560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C0AF3-88C0-49E7-A97D-EBB36FEA1DD5}">
      <dsp:nvSpPr>
        <dsp:cNvPr id="0" name=""/>
        <dsp:cNvSpPr/>
      </dsp:nvSpPr>
      <dsp:spPr>
        <a:xfrm>
          <a:off x="4018" y="0"/>
          <a:ext cx="8221563" cy="4525963"/>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smtClean="0"/>
            <a:t>This methodology is divided into seven sequential stages where each stage must be completed before the next stage can be started.  The stages are as follows:</a:t>
          </a:r>
          <a:endParaRPr lang="en-US" sz="2900" kern="1200"/>
        </a:p>
        <a:p>
          <a:pPr marL="228600" lvl="1" indent="-228600" algn="l" defTabSz="1022350" rtl="0">
            <a:lnSpc>
              <a:spcPct val="90000"/>
            </a:lnSpc>
            <a:spcBef>
              <a:spcPct val="0"/>
            </a:spcBef>
            <a:spcAft>
              <a:spcPct val="15000"/>
            </a:spcAft>
            <a:buChar char="••"/>
          </a:pPr>
          <a:r>
            <a:rPr lang="en-US" sz="2300" b="1" kern="1200" smtClean="0"/>
            <a:t>Problem Situation Unstructured (1)</a:t>
          </a:r>
          <a:endParaRPr lang="en-US" sz="2300" kern="1200"/>
        </a:p>
        <a:p>
          <a:pPr marL="228600" lvl="1" indent="-228600" algn="l" defTabSz="1022350" rtl="0">
            <a:lnSpc>
              <a:spcPct val="90000"/>
            </a:lnSpc>
            <a:spcBef>
              <a:spcPct val="0"/>
            </a:spcBef>
            <a:spcAft>
              <a:spcPct val="15000"/>
            </a:spcAft>
            <a:buChar char="••"/>
          </a:pPr>
          <a:r>
            <a:rPr lang="en-US" sz="2300" b="1" kern="1200" smtClean="0"/>
            <a:t>Problem Situation Structured (2)</a:t>
          </a:r>
          <a:endParaRPr lang="en-US" sz="2300" kern="1200"/>
        </a:p>
        <a:p>
          <a:pPr marL="228600" lvl="1" indent="-228600" algn="l" defTabSz="1022350" rtl="0">
            <a:lnSpc>
              <a:spcPct val="90000"/>
            </a:lnSpc>
            <a:spcBef>
              <a:spcPct val="0"/>
            </a:spcBef>
            <a:spcAft>
              <a:spcPct val="15000"/>
            </a:spcAft>
            <a:buChar char="••"/>
          </a:pPr>
          <a:r>
            <a:rPr lang="en-US" sz="2300" b="1" kern="1200" smtClean="0"/>
            <a:t>Naming of Relevant Systems (3)</a:t>
          </a:r>
          <a:endParaRPr lang="en-US" sz="2300" kern="1200"/>
        </a:p>
        <a:p>
          <a:pPr marL="228600" lvl="1" indent="-228600" algn="l" defTabSz="1022350" rtl="0">
            <a:lnSpc>
              <a:spcPct val="90000"/>
            </a:lnSpc>
            <a:spcBef>
              <a:spcPct val="0"/>
            </a:spcBef>
            <a:spcAft>
              <a:spcPct val="15000"/>
            </a:spcAft>
            <a:buChar char="••"/>
          </a:pPr>
          <a:r>
            <a:rPr lang="en-US" sz="2300" b="1" kern="1200" smtClean="0"/>
            <a:t>Building the Conceptual Model (4) </a:t>
          </a:r>
          <a:endParaRPr lang="en-US" sz="2300" kern="1200"/>
        </a:p>
        <a:p>
          <a:pPr marL="228600" lvl="1" indent="-228600" algn="l" defTabSz="1022350" rtl="0">
            <a:lnSpc>
              <a:spcPct val="90000"/>
            </a:lnSpc>
            <a:spcBef>
              <a:spcPct val="0"/>
            </a:spcBef>
            <a:spcAft>
              <a:spcPct val="15000"/>
            </a:spcAft>
            <a:buChar char="••"/>
          </a:pPr>
          <a:r>
            <a:rPr lang="en-US" sz="2300" b="1" kern="1200" smtClean="0"/>
            <a:t>Comparison (5)</a:t>
          </a:r>
          <a:endParaRPr lang="en-US" sz="2300" kern="1200"/>
        </a:p>
        <a:p>
          <a:pPr marL="228600" lvl="1" indent="-228600" algn="l" defTabSz="1022350" rtl="0">
            <a:lnSpc>
              <a:spcPct val="90000"/>
            </a:lnSpc>
            <a:spcBef>
              <a:spcPct val="0"/>
            </a:spcBef>
            <a:spcAft>
              <a:spcPct val="15000"/>
            </a:spcAft>
            <a:buChar char="••"/>
          </a:pPr>
          <a:r>
            <a:rPr lang="en-US" sz="2300" b="1" kern="1200" smtClean="0"/>
            <a:t>Definition of Desirable and Feasible Changes (6)</a:t>
          </a:r>
          <a:endParaRPr lang="en-US" sz="2300" kern="1200"/>
        </a:p>
        <a:p>
          <a:pPr marL="228600" lvl="1" indent="-228600" algn="l" defTabSz="1022350" rtl="0">
            <a:lnSpc>
              <a:spcPct val="90000"/>
            </a:lnSpc>
            <a:spcBef>
              <a:spcPct val="0"/>
            </a:spcBef>
            <a:spcAft>
              <a:spcPct val="15000"/>
            </a:spcAft>
            <a:buChar char="••"/>
          </a:pPr>
          <a:r>
            <a:rPr lang="en-US" sz="2300" b="1" kern="1200" smtClean="0"/>
            <a:t>Recommended Action (7)</a:t>
          </a:r>
          <a:endParaRPr lang="en-US" sz="2300" kern="1200"/>
        </a:p>
      </dsp:txBody>
      <dsp:txXfrm>
        <a:off x="136579" y="132561"/>
        <a:ext cx="7956441" cy="426084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632DF9-D6EC-42D7-BCD8-DF200EB8EB1F}">
      <dsp:nvSpPr>
        <dsp:cNvPr id="0" name=""/>
        <dsp:cNvSpPr/>
      </dsp:nvSpPr>
      <dsp:spPr>
        <a:xfrm rot="5400000">
          <a:off x="3785742" y="-370490"/>
          <a:ext cx="3620770"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en-US" sz="2600" b="1" kern="1200" smtClean="0"/>
            <a:t>Needs Analysis</a:t>
          </a:r>
          <a:endParaRPr lang="en-US" sz="2600" kern="1200"/>
        </a:p>
        <a:p>
          <a:pPr marL="228600" lvl="1" indent="-228600" algn="l" defTabSz="1155700" rtl="0">
            <a:lnSpc>
              <a:spcPct val="90000"/>
            </a:lnSpc>
            <a:spcBef>
              <a:spcPct val="0"/>
            </a:spcBef>
            <a:spcAft>
              <a:spcPct val="15000"/>
            </a:spcAft>
            <a:buChar char="••"/>
          </a:pPr>
          <a:r>
            <a:rPr lang="en-US" sz="2600" b="1" kern="1200" smtClean="0"/>
            <a:t>User and Task Analysis</a:t>
          </a:r>
          <a:endParaRPr lang="en-US" sz="2600" kern="1200"/>
        </a:p>
        <a:p>
          <a:pPr marL="228600" lvl="1" indent="-228600" algn="l" defTabSz="1155700" rtl="0">
            <a:lnSpc>
              <a:spcPct val="90000"/>
            </a:lnSpc>
            <a:spcBef>
              <a:spcPct val="0"/>
            </a:spcBef>
            <a:spcAft>
              <a:spcPct val="15000"/>
            </a:spcAft>
            <a:buChar char="••"/>
          </a:pPr>
          <a:r>
            <a:rPr lang="en-US" sz="2600" b="1" kern="1200" smtClean="0"/>
            <a:t>Functional Analysis</a:t>
          </a:r>
          <a:endParaRPr lang="en-US" sz="2600" kern="1200"/>
        </a:p>
        <a:p>
          <a:pPr marL="228600" lvl="1" indent="-228600" algn="l" defTabSz="1155700" rtl="0">
            <a:lnSpc>
              <a:spcPct val="90000"/>
            </a:lnSpc>
            <a:spcBef>
              <a:spcPct val="0"/>
            </a:spcBef>
            <a:spcAft>
              <a:spcPct val="15000"/>
            </a:spcAft>
            <a:buChar char="••"/>
          </a:pPr>
          <a:r>
            <a:rPr lang="en-US" sz="2600" b="1" kern="1200" smtClean="0"/>
            <a:t>Requirements Analysis</a:t>
          </a:r>
          <a:endParaRPr lang="en-US" sz="2600" kern="1200"/>
        </a:p>
        <a:p>
          <a:pPr marL="228600" lvl="1" indent="-228600" algn="l" defTabSz="1155700" rtl="0">
            <a:lnSpc>
              <a:spcPct val="90000"/>
            </a:lnSpc>
            <a:spcBef>
              <a:spcPct val="0"/>
            </a:spcBef>
            <a:spcAft>
              <a:spcPct val="15000"/>
            </a:spcAft>
            <a:buChar char="••"/>
          </a:pPr>
          <a:r>
            <a:rPr lang="en-US" sz="2600" b="1" kern="1200" smtClean="0"/>
            <a:t>Setting Usability Specifications</a:t>
          </a:r>
          <a:endParaRPr lang="en-US" sz="2600" kern="1200"/>
        </a:p>
        <a:p>
          <a:pPr marL="228600" lvl="1" indent="-228600" algn="l" defTabSz="1155700" rtl="0">
            <a:lnSpc>
              <a:spcPct val="90000"/>
            </a:lnSpc>
            <a:spcBef>
              <a:spcPct val="0"/>
            </a:spcBef>
            <a:spcAft>
              <a:spcPct val="15000"/>
            </a:spcAft>
            <a:buChar char="••"/>
          </a:pPr>
          <a:r>
            <a:rPr lang="en-US" sz="2600" b="1" kern="1200" smtClean="0"/>
            <a:t>Design</a:t>
          </a:r>
          <a:endParaRPr lang="en-US" sz="2600" kern="1200"/>
        </a:p>
        <a:p>
          <a:pPr marL="228600" lvl="1" indent="-228600" algn="l" defTabSz="1155700" rtl="0">
            <a:lnSpc>
              <a:spcPct val="90000"/>
            </a:lnSpc>
            <a:spcBef>
              <a:spcPct val="0"/>
            </a:spcBef>
            <a:spcAft>
              <a:spcPct val="15000"/>
            </a:spcAft>
            <a:buChar char="••"/>
          </a:pPr>
          <a:r>
            <a:rPr lang="en-US" sz="2600" b="1" kern="1200" smtClean="0"/>
            <a:t>Prototyping</a:t>
          </a:r>
          <a:endParaRPr lang="en-US" sz="2600" kern="1200"/>
        </a:p>
        <a:p>
          <a:pPr marL="228600" lvl="1" indent="-228600" algn="l" defTabSz="1155700" rtl="0">
            <a:lnSpc>
              <a:spcPct val="90000"/>
            </a:lnSpc>
            <a:spcBef>
              <a:spcPct val="0"/>
            </a:spcBef>
            <a:spcAft>
              <a:spcPct val="15000"/>
            </a:spcAft>
            <a:buChar char="••"/>
          </a:pPr>
          <a:r>
            <a:rPr lang="en-US" sz="2600" b="1" kern="1200" smtClean="0"/>
            <a:t>Evaluation</a:t>
          </a:r>
          <a:endParaRPr lang="en-US" sz="2600" kern="1200"/>
        </a:p>
      </dsp:txBody>
      <dsp:txXfrm rot="-5400000">
        <a:off x="2962656" y="629347"/>
        <a:ext cx="5090193" cy="3267268"/>
      </dsp:txXfrm>
    </dsp:sp>
    <dsp:sp modelId="{A678FBF3-8D4E-480C-AE99-C59DF6169FDD}">
      <dsp:nvSpPr>
        <dsp:cNvPr id="0" name=""/>
        <dsp:cNvSpPr/>
      </dsp:nvSpPr>
      <dsp:spPr>
        <a:xfrm>
          <a:off x="0" y="0"/>
          <a:ext cx="2962656" cy="452596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smtClean="0"/>
            <a:t>It is divided into eight sequential stages, with each needing to be completed before the next stage can be started. The stages may be described as follows:</a:t>
          </a:r>
          <a:endParaRPr lang="en-US" sz="2800" kern="1200"/>
        </a:p>
      </dsp:txBody>
      <dsp:txXfrm>
        <a:off x="144625" y="144625"/>
        <a:ext cx="2673406" cy="423671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DEE44F-D32A-4236-B104-9918A03694F6}">
      <dsp:nvSpPr>
        <dsp:cNvPr id="0" name=""/>
        <dsp:cNvSpPr/>
      </dsp:nvSpPr>
      <dsp:spPr>
        <a:xfrm>
          <a:off x="0" y="3531"/>
          <a:ext cx="8507288" cy="121094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ETHICS,” standing for “Effective Technical and Human Implementation of Computer-based Systems” (Mumford 1995, p. 3).</a:t>
          </a:r>
          <a:endParaRPr lang="en-US" sz="2300" kern="1200"/>
        </a:p>
      </dsp:txBody>
      <dsp:txXfrm>
        <a:off x="59114" y="62645"/>
        <a:ext cx="8389060" cy="1092721"/>
      </dsp:txXfrm>
    </dsp:sp>
    <dsp:sp modelId="{B2C8EFED-CF4E-49C7-8EA9-8EF00FED5768}">
      <dsp:nvSpPr>
        <dsp:cNvPr id="0" name=""/>
        <dsp:cNvSpPr/>
      </dsp:nvSpPr>
      <dsp:spPr>
        <a:xfrm>
          <a:off x="0" y="1280721"/>
          <a:ext cx="8507288" cy="1210949"/>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GB" sz="2300" kern="1200" smtClean="0"/>
            <a:t>The ETHICS methodology has three objectives focusing on the management of change. These objectives concentrate on the users and their participation in the computer system.  </a:t>
          </a:r>
          <a:endParaRPr lang="en-US" sz="2300" kern="1200"/>
        </a:p>
      </dsp:txBody>
      <dsp:txXfrm>
        <a:off x="59114" y="1339835"/>
        <a:ext cx="8389060" cy="1092721"/>
      </dsp:txXfrm>
    </dsp:sp>
    <dsp:sp modelId="{19C1AE03-D1CD-4D15-BF86-491BDCD8FEDF}">
      <dsp:nvSpPr>
        <dsp:cNvPr id="0" name=""/>
        <dsp:cNvSpPr/>
      </dsp:nvSpPr>
      <dsp:spPr>
        <a:xfrm>
          <a:off x="0" y="2491671"/>
          <a:ext cx="8507288" cy="2761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GB" sz="1800" kern="1200" smtClean="0"/>
            <a:t>Firstly, the users play a major role in the design of the system, to enrich both job satisfaction and efficiency gains.  Mumford said user groups with job satisfaction are able to cope with the required job changes and are “better able to diagnose their own job satisfaction needs than any outside group of specialists” (Mumford 1995, p. 3). </a:t>
          </a:r>
          <a:endParaRPr lang="en-US" sz="1800" kern="1200"/>
        </a:p>
        <a:p>
          <a:pPr marL="171450" lvl="1" indent="-171450" algn="l" defTabSz="800100" rtl="0">
            <a:lnSpc>
              <a:spcPct val="90000"/>
            </a:lnSpc>
            <a:spcBef>
              <a:spcPct val="0"/>
            </a:spcBef>
            <a:spcAft>
              <a:spcPct val="20000"/>
            </a:spcAft>
            <a:buChar char="••"/>
          </a:pPr>
          <a:r>
            <a:rPr lang="en-GB" sz="1800" kern="1200" smtClean="0"/>
            <a:t>Secondly, the users are encouraged to contribute to the system design, to define and set satisfaction objectives and to supply additional information to the designer to aid in solving the problems within the system</a:t>
          </a:r>
          <a:endParaRPr lang="en-US" sz="1800" kern="1200"/>
        </a:p>
        <a:p>
          <a:pPr marL="171450" lvl="1" indent="-171450" algn="l" defTabSz="800100" rtl="0">
            <a:lnSpc>
              <a:spcPct val="90000"/>
            </a:lnSpc>
            <a:spcBef>
              <a:spcPct val="0"/>
            </a:spcBef>
            <a:spcAft>
              <a:spcPct val="20000"/>
            </a:spcAft>
            <a:buChar char="••"/>
          </a:pPr>
          <a:r>
            <a:rPr lang="en-GB" sz="1800" kern="1200" smtClean="0"/>
            <a:t>Thirdly, the ETHICS methodology can help ensure that the new technical system is surrounded “by a compatible, well-functioning organizational system” (Mumford 1995, p. 3).</a:t>
          </a:r>
          <a:endParaRPr lang="en-US" sz="1800" kern="1200"/>
        </a:p>
      </dsp:txBody>
      <dsp:txXfrm>
        <a:off x="0" y="2491671"/>
        <a:ext cx="8507288" cy="276138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A6B74-2F68-4156-ABC1-53AF35A607C8}">
      <dsp:nvSpPr>
        <dsp:cNvPr id="0" name=""/>
        <dsp:cNvSpPr/>
      </dsp:nvSpPr>
      <dsp:spPr>
        <a:xfrm rot="5400000">
          <a:off x="3785742" y="-370490"/>
          <a:ext cx="3620770" cy="5266944"/>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5730" tIns="62865" rIns="125730" bIns="62865" numCol="1" spcCol="1270" anchor="ctr" anchorCtr="0">
          <a:noAutofit/>
        </a:bodyPr>
        <a:lstStyle/>
        <a:p>
          <a:pPr marL="285750" lvl="1" indent="-285750" algn="l" defTabSz="1466850" rtl="0">
            <a:lnSpc>
              <a:spcPct val="90000"/>
            </a:lnSpc>
            <a:spcBef>
              <a:spcPct val="0"/>
            </a:spcBef>
            <a:spcAft>
              <a:spcPct val="15000"/>
            </a:spcAft>
            <a:buChar char="••"/>
          </a:pPr>
          <a:r>
            <a:rPr lang="en-US" sz="3300" b="1" kern="1200" smtClean="0"/>
            <a:t>Planning:</a:t>
          </a:r>
          <a:endParaRPr lang="en-US" sz="3300" kern="1200"/>
        </a:p>
        <a:p>
          <a:pPr marL="285750" lvl="1" indent="-285750" algn="l" defTabSz="1466850" rtl="0">
            <a:lnSpc>
              <a:spcPct val="90000"/>
            </a:lnSpc>
            <a:spcBef>
              <a:spcPct val="0"/>
            </a:spcBef>
            <a:spcAft>
              <a:spcPct val="15000"/>
            </a:spcAft>
            <a:buChar char="••"/>
          </a:pPr>
          <a:r>
            <a:rPr lang="en-US" sz="3300" b="1" kern="1200" smtClean="0"/>
            <a:t>Analysis:</a:t>
          </a:r>
          <a:endParaRPr lang="en-US" sz="3300" kern="1200"/>
        </a:p>
        <a:p>
          <a:pPr marL="285750" lvl="1" indent="-285750" algn="l" defTabSz="1466850" rtl="0">
            <a:lnSpc>
              <a:spcPct val="90000"/>
            </a:lnSpc>
            <a:spcBef>
              <a:spcPct val="0"/>
            </a:spcBef>
            <a:spcAft>
              <a:spcPct val="15000"/>
            </a:spcAft>
            <a:buChar char="••"/>
          </a:pPr>
          <a:r>
            <a:rPr lang="en-US" sz="3300" b="1" kern="1200" smtClean="0"/>
            <a:t>Design and Development </a:t>
          </a:r>
          <a:endParaRPr lang="en-US" sz="3300" kern="1200"/>
        </a:p>
        <a:p>
          <a:pPr marL="285750" lvl="1" indent="-285750" algn="l" defTabSz="1466850" rtl="0">
            <a:lnSpc>
              <a:spcPct val="90000"/>
            </a:lnSpc>
            <a:spcBef>
              <a:spcPct val="0"/>
            </a:spcBef>
            <a:spcAft>
              <a:spcPct val="15000"/>
            </a:spcAft>
            <a:buChar char="••"/>
          </a:pPr>
          <a:r>
            <a:rPr lang="en-US" sz="3300" b="1" kern="1200" smtClean="0"/>
            <a:t>Usability Testing</a:t>
          </a:r>
          <a:endParaRPr lang="en-US" sz="3300" kern="1200"/>
        </a:p>
        <a:p>
          <a:pPr marL="285750" lvl="1" indent="-285750" algn="l" defTabSz="1466850" rtl="0">
            <a:lnSpc>
              <a:spcPct val="90000"/>
            </a:lnSpc>
            <a:spcBef>
              <a:spcPct val="0"/>
            </a:spcBef>
            <a:spcAft>
              <a:spcPct val="15000"/>
            </a:spcAft>
            <a:buChar char="••"/>
          </a:pPr>
          <a:r>
            <a:rPr lang="en-US" sz="3300" b="1" kern="1200" smtClean="0"/>
            <a:t>Implementation</a:t>
          </a:r>
          <a:endParaRPr lang="en-US" sz="3300" kern="1200"/>
        </a:p>
        <a:p>
          <a:pPr marL="285750" lvl="1" indent="-285750" algn="l" defTabSz="1466850" rtl="0">
            <a:lnSpc>
              <a:spcPct val="90000"/>
            </a:lnSpc>
            <a:spcBef>
              <a:spcPct val="0"/>
            </a:spcBef>
            <a:spcAft>
              <a:spcPct val="15000"/>
            </a:spcAft>
            <a:buChar char="••"/>
          </a:pPr>
          <a:r>
            <a:rPr lang="en-US" sz="3300" b="1" kern="1200" smtClean="0"/>
            <a:t>Maintenance</a:t>
          </a:r>
          <a:endParaRPr lang="en-US" sz="3300" kern="1200"/>
        </a:p>
      </dsp:txBody>
      <dsp:txXfrm rot="-5400000">
        <a:off x="2962656" y="629347"/>
        <a:ext cx="5090193" cy="3267268"/>
      </dsp:txXfrm>
    </dsp:sp>
    <dsp:sp modelId="{C8D565A3-8A5F-48CC-9D34-FBE23DEF215A}">
      <dsp:nvSpPr>
        <dsp:cNvPr id="0" name=""/>
        <dsp:cNvSpPr/>
      </dsp:nvSpPr>
      <dsp:spPr>
        <a:xfrm>
          <a:off x="0" y="0"/>
          <a:ext cx="2962656" cy="452596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0">
            <a:lnSpc>
              <a:spcPct val="90000"/>
            </a:lnSpc>
            <a:spcBef>
              <a:spcPct val="0"/>
            </a:spcBef>
            <a:spcAft>
              <a:spcPct val="35000"/>
            </a:spcAft>
          </a:pPr>
          <a:r>
            <a:rPr lang="en-US" sz="2300" kern="1200" smtClean="0"/>
            <a:t>This methodology focuses on the human interaction perspective in designing a website. It is basically a linear model where each stage must be completed before the next stage can be started. The stages are as follows:    </a:t>
          </a:r>
          <a:endParaRPr lang="en-US" sz="2300" kern="1200"/>
        </a:p>
      </dsp:txBody>
      <dsp:txXfrm>
        <a:off x="144625" y="144625"/>
        <a:ext cx="2673406" cy="423671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DD7D8-AF45-4AC5-92C4-29E69AD9F10A}">
      <dsp:nvSpPr>
        <dsp:cNvPr id="0" name=""/>
        <dsp:cNvSpPr/>
      </dsp:nvSpPr>
      <dsp:spPr>
        <a:xfrm>
          <a:off x="4114800" y="2436582"/>
          <a:ext cx="3222736" cy="372878"/>
        </a:xfrm>
        <a:custGeom>
          <a:avLst/>
          <a:gdLst/>
          <a:ahLst/>
          <a:cxnLst/>
          <a:rect l="0" t="0" r="0" b="0"/>
          <a:pathLst>
            <a:path>
              <a:moveTo>
                <a:pt x="0" y="0"/>
              </a:moveTo>
              <a:lnTo>
                <a:pt x="0" y="186439"/>
              </a:lnTo>
              <a:lnTo>
                <a:pt x="3222736" y="186439"/>
              </a:lnTo>
              <a:lnTo>
                <a:pt x="3222736" y="372878"/>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6A4DF0B-00CA-4295-9840-80D6989CFA67}">
      <dsp:nvSpPr>
        <dsp:cNvPr id="0" name=""/>
        <dsp:cNvSpPr/>
      </dsp:nvSpPr>
      <dsp:spPr>
        <a:xfrm>
          <a:off x="4114800" y="2436582"/>
          <a:ext cx="1074245" cy="372878"/>
        </a:xfrm>
        <a:custGeom>
          <a:avLst/>
          <a:gdLst/>
          <a:ahLst/>
          <a:cxnLst/>
          <a:rect l="0" t="0" r="0" b="0"/>
          <a:pathLst>
            <a:path>
              <a:moveTo>
                <a:pt x="0" y="0"/>
              </a:moveTo>
              <a:lnTo>
                <a:pt x="0" y="186439"/>
              </a:lnTo>
              <a:lnTo>
                <a:pt x="1074245" y="186439"/>
              </a:lnTo>
              <a:lnTo>
                <a:pt x="1074245" y="372878"/>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3CD70CA-70B4-422E-AF65-A19A80CC4DB9}">
      <dsp:nvSpPr>
        <dsp:cNvPr id="0" name=""/>
        <dsp:cNvSpPr/>
      </dsp:nvSpPr>
      <dsp:spPr>
        <a:xfrm>
          <a:off x="3040554" y="2436582"/>
          <a:ext cx="1074245" cy="372878"/>
        </a:xfrm>
        <a:custGeom>
          <a:avLst/>
          <a:gdLst/>
          <a:ahLst/>
          <a:cxnLst/>
          <a:rect l="0" t="0" r="0" b="0"/>
          <a:pathLst>
            <a:path>
              <a:moveTo>
                <a:pt x="1074245" y="0"/>
              </a:moveTo>
              <a:lnTo>
                <a:pt x="1074245" y="186439"/>
              </a:lnTo>
              <a:lnTo>
                <a:pt x="0" y="186439"/>
              </a:lnTo>
              <a:lnTo>
                <a:pt x="0" y="372878"/>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FA694AC-083C-46B3-A551-20FA310ED030}">
      <dsp:nvSpPr>
        <dsp:cNvPr id="0" name=""/>
        <dsp:cNvSpPr/>
      </dsp:nvSpPr>
      <dsp:spPr>
        <a:xfrm>
          <a:off x="892063" y="2436582"/>
          <a:ext cx="3222736" cy="372878"/>
        </a:xfrm>
        <a:custGeom>
          <a:avLst/>
          <a:gdLst/>
          <a:ahLst/>
          <a:cxnLst/>
          <a:rect l="0" t="0" r="0" b="0"/>
          <a:pathLst>
            <a:path>
              <a:moveTo>
                <a:pt x="3222736" y="0"/>
              </a:moveTo>
              <a:lnTo>
                <a:pt x="3222736" y="186439"/>
              </a:lnTo>
              <a:lnTo>
                <a:pt x="0" y="186439"/>
              </a:lnTo>
              <a:lnTo>
                <a:pt x="0" y="372878"/>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3A96839-910F-4ED5-89FB-8ABDE207FDD9}">
      <dsp:nvSpPr>
        <dsp:cNvPr id="0" name=""/>
        <dsp:cNvSpPr/>
      </dsp:nvSpPr>
      <dsp:spPr>
        <a:xfrm>
          <a:off x="3226993" y="1548775"/>
          <a:ext cx="1775612"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smtClean="0"/>
            <a:t>The stages of RMM may be described as follows:</a:t>
          </a:r>
          <a:endParaRPr lang="en-US" sz="1400" kern="1200"/>
        </a:p>
      </dsp:txBody>
      <dsp:txXfrm>
        <a:off x="3226993" y="1548775"/>
        <a:ext cx="1775612" cy="887806"/>
      </dsp:txXfrm>
    </dsp:sp>
    <dsp:sp modelId="{43B83BEE-779D-48AF-9922-072D3862137A}">
      <dsp:nvSpPr>
        <dsp:cNvPr id="0" name=""/>
        <dsp:cNvSpPr/>
      </dsp:nvSpPr>
      <dsp:spPr>
        <a:xfrm>
          <a:off x="4256" y="2809460"/>
          <a:ext cx="1775612" cy="88780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tx1"/>
              </a:solidFill>
            </a:rPr>
            <a:t>Feasibility:</a:t>
          </a:r>
          <a:endParaRPr lang="en-US" sz="1400" kern="1200" dirty="0">
            <a:solidFill>
              <a:schemeClr val="tx1"/>
            </a:solidFill>
          </a:endParaRPr>
        </a:p>
      </dsp:txBody>
      <dsp:txXfrm>
        <a:off x="4256" y="2809460"/>
        <a:ext cx="1775612" cy="887806"/>
      </dsp:txXfrm>
    </dsp:sp>
    <dsp:sp modelId="{0F7A089B-BE82-4BFA-BBBF-7E0E1416EF89}">
      <dsp:nvSpPr>
        <dsp:cNvPr id="0" name=""/>
        <dsp:cNvSpPr/>
      </dsp:nvSpPr>
      <dsp:spPr>
        <a:xfrm>
          <a:off x="2152748" y="2809460"/>
          <a:ext cx="1775612" cy="88780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kern="1200" smtClean="0">
              <a:solidFill>
                <a:schemeClr val="tx1"/>
              </a:solidFill>
            </a:rPr>
            <a:t>Hardware Selection</a:t>
          </a:r>
          <a:endParaRPr lang="en-US" sz="1400" kern="1200">
            <a:solidFill>
              <a:schemeClr val="tx1"/>
            </a:solidFill>
          </a:endParaRPr>
        </a:p>
      </dsp:txBody>
      <dsp:txXfrm>
        <a:off x="2152748" y="2809460"/>
        <a:ext cx="1775612" cy="887806"/>
      </dsp:txXfrm>
    </dsp:sp>
    <dsp:sp modelId="{89475958-80BB-4591-B569-87BFF45ABF0E}">
      <dsp:nvSpPr>
        <dsp:cNvPr id="0" name=""/>
        <dsp:cNvSpPr/>
      </dsp:nvSpPr>
      <dsp:spPr>
        <a:xfrm>
          <a:off x="4301239" y="2809460"/>
          <a:ext cx="1775612" cy="88780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kern="1200" smtClean="0">
              <a:solidFill>
                <a:schemeClr val="tx1"/>
              </a:solidFill>
            </a:rPr>
            <a:t>Information/Navigation Requirements Analysis</a:t>
          </a:r>
          <a:endParaRPr lang="en-US" sz="1400" kern="1200">
            <a:solidFill>
              <a:schemeClr val="tx1"/>
            </a:solidFill>
          </a:endParaRPr>
        </a:p>
      </dsp:txBody>
      <dsp:txXfrm>
        <a:off x="4301239" y="2809460"/>
        <a:ext cx="1775612" cy="887806"/>
      </dsp:txXfrm>
    </dsp:sp>
    <dsp:sp modelId="{6034ADB2-31DB-4FB6-B379-B916EB01D2D0}">
      <dsp:nvSpPr>
        <dsp:cNvPr id="0" name=""/>
        <dsp:cNvSpPr/>
      </dsp:nvSpPr>
      <dsp:spPr>
        <a:xfrm>
          <a:off x="6449730" y="2809460"/>
          <a:ext cx="1775612" cy="88780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kern="1200" smtClean="0">
              <a:solidFill>
                <a:schemeClr val="tx1"/>
              </a:solidFill>
            </a:rPr>
            <a:t>Design Methodology</a:t>
          </a:r>
          <a:endParaRPr lang="en-US" sz="1400" kern="1200">
            <a:solidFill>
              <a:schemeClr val="tx1"/>
            </a:solidFill>
          </a:endParaRPr>
        </a:p>
      </dsp:txBody>
      <dsp:txXfrm>
        <a:off x="6449730" y="2809460"/>
        <a:ext cx="1775612" cy="887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FB1EF-2CFD-4CF1-BD5A-F6C8E814684F}">
      <dsp:nvSpPr>
        <dsp:cNvPr id="0" name=""/>
        <dsp:cNvSpPr/>
      </dsp:nvSpPr>
      <dsp:spPr>
        <a:xfrm>
          <a:off x="0" y="4857239"/>
          <a:ext cx="8229600"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92B325D-B01E-4AA2-A467-875AAACBF24C}">
      <dsp:nvSpPr>
        <dsp:cNvPr id="0" name=""/>
        <dsp:cNvSpPr/>
      </dsp:nvSpPr>
      <dsp:spPr>
        <a:xfrm>
          <a:off x="0" y="3212100"/>
          <a:ext cx="8229600"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3ED95C7-9400-4C79-88FA-899F85965BE5}">
      <dsp:nvSpPr>
        <dsp:cNvPr id="0" name=""/>
        <dsp:cNvSpPr/>
      </dsp:nvSpPr>
      <dsp:spPr>
        <a:xfrm>
          <a:off x="0" y="1566962"/>
          <a:ext cx="8229600" cy="0"/>
        </a:xfrm>
        <a:prstGeom prst="line">
          <a:avLst/>
        </a:pr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351E280-A955-4E31-848B-4518AC692571}">
      <dsp:nvSpPr>
        <dsp:cNvPr id="0" name=""/>
        <dsp:cNvSpPr/>
      </dsp:nvSpPr>
      <dsp:spPr>
        <a:xfrm>
          <a:off x="2139695" y="163"/>
          <a:ext cx="6089904" cy="1566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43815" rIns="43815" bIns="43815" numCol="1" spcCol="1270" anchor="b" anchorCtr="0">
          <a:noAutofit/>
        </a:bodyPr>
        <a:lstStyle/>
        <a:p>
          <a:pPr lvl="0" algn="l" defTabSz="1022350" rtl="0">
            <a:lnSpc>
              <a:spcPct val="90000"/>
            </a:lnSpc>
            <a:spcBef>
              <a:spcPct val="0"/>
            </a:spcBef>
            <a:spcAft>
              <a:spcPct val="35000"/>
            </a:spcAft>
          </a:pPr>
          <a:r>
            <a:rPr lang="en-US" sz="2300" kern="1200" smtClean="0"/>
            <a:t>the various types of models and methodologies for developing systems (including websites), which may incorporate such HCI processes, usability, and Internet marketing issues. </a:t>
          </a:r>
          <a:endParaRPr lang="en-US" sz="2300" kern="1200"/>
        </a:p>
      </dsp:txBody>
      <dsp:txXfrm>
        <a:off x="2139695" y="163"/>
        <a:ext cx="6089904" cy="1566798"/>
      </dsp:txXfrm>
    </dsp:sp>
    <dsp:sp modelId="{DAAE7250-51F5-417A-B8E1-36675A9730AC}">
      <dsp:nvSpPr>
        <dsp:cNvPr id="0" name=""/>
        <dsp:cNvSpPr/>
      </dsp:nvSpPr>
      <dsp:spPr>
        <a:xfrm>
          <a:off x="0" y="163"/>
          <a:ext cx="2139696" cy="1566798"/>
        </a:xfrm>
        <a:prstGeom prst="round2SameRect">
          <a:avLst>
            <a:gd name="adj1" fmla="val 16670"/>
            <a:gd name="adj2" fmla="val 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1511300" rtl="0">
            <a:lnSpc>
              <a:spcPct val="90000"/>
            </a:lnSpc>
            <a:spcBef>
              <a:spcPct val="0"/>
            </a:spcBef>
            <a:spcAft>
              <a:spcPct val="35000"/>
            </a:spcAft>
          </a:pPr>
          <a:r>
            <a:rPr lang="en-US" sz="3400" kern="1200" smtClean="0"/>
            <a:t>This chapter examines </a:t>
          </a:r>
          <a:endParaRPr lang="en-US" sz="3400" kern="1200"/>
        </a:p>
      </dsp:txBody>
      <dsp:txXfrm>
        <a:off x="76499" y="76662"/>
        <a:ext cx="1986698" cy="1490299"/>
      </dsp:txXfrm>
    </dsp:sp>
    <dsp:sp modelId="{506068A7-DC79-4CA9-B8AE-5A8F80B80DC4}">
      <dsp:nvSpPr>
        <dsp:cNvPr id="0" name=""/>
        <dsp:cNvSpPr/>
      </dsp:nvSpPr>
      <dsp:spPr>
        <a:xfrm>
          <a:off x="2139695" y="1645302"/>
          <a:ext cx="6089904" cy="1566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43815" rIns="43815" bIns="43815" numCol="1" spcCol="1270" anchor="b" anchorCtr="0">
          <a:noAutofit/>
        </a:bodyPr>
        <a:lstStyle/>
        <a:p>
          <a:pPr lvl="0" algn="l" defTabSz="1022350" rtl="0">
            <a:lnSpc>
              <a:spcPct val="90000"/>
            </a:lnSpc>
            <a:spcBef>
              <a:spcPct val="0"/>
            </a:spcBef>
            <a:spcAft>
              <a:spcPct val="35000"/>
            </a:spcAft>
          </a:pPr>
          <a:r>
            <a:rPr lang="en-US" sz="2300" kern="1200" smtClean="0"/>
            <a:t>advantages and disadvantages of each methodology and analyzes the differences between them in order to develop the framework for a new participative methodology. </a:t>
          </a:r>
          <a:endParaRPr lang="en-US" sz="2300" kern="1200"/>
        </a:p>
      </dsp:txBody>
      <dsp:txXfrm>
        <a:off x="2139695" y="1645302"/>
        <a:ext cx="6089904" cy="1566798"/>
      </dsp:txXfrm>
    </dsp:sp>
    <dsp:sp modelId="{EDB532EC-194E-4178-A102-FB25E1E3BDB2}">
      <dsp:nvSpPr>
        <dsp:cNvPr id="0" name=""/>
        <dsp:cNvSpPr/>
      </dsp:nvSpPr>
      <dsp:spPr>
        <a:xfrm>
          <a:off x="0" y="1645302"/>
          <a:ext cx="2139696" cy="1566798"/>
        </a:xfrm>
        <a:prstGeom prst="round2SameRect">
          <a:avLst>
            <a:gd name="adj1" fmla="val 16670"/>
            <a:gd name="adj2" fmla="val 0"/>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1511300" rtl="0">
            <a:lnSpc>
              <a:spcPct val="90000"/>
            </a:lnSpc>
            <a:spcBef>
              <a:spcPct val="0"/>
            </a:spcBef>
            <a:spcAft>
              <a:spcPct val="35000"/>
            </a:spcAft>
          </a:pPr>
          <a:r>
            <a:rPr lang="en-US" sz="3400" kern="1200" smtClean="0"/>
            <a:t>It assesses the</a:t>
          </a:r>
          <a:endParaRPr lang="en-US" sz="3400" kern="1200"/>
        </a:p>
      </dsp:txBody>
      <dsp:txXfrm>
        <a:off x="76499" y="1721801"/>
        <a:ext cx="1986698" cy="1490299"/>
      </dsp:txXfrm>
    </dsp:sp>
    <dsp:sp modelId="{3200D3A3-93CD-499E-8275-D9C249EE81D8}">
      <dsp:nvSpPr>
        <dsp:cNvPr id="0" name=""/>
        <dsp:cNvSpPr/>
      </dsp:nvSpPr>
      <dsp:spPr>
        <a:xfrm>
          <a:off x="2139695" y="3290440"/>
          <a:ext cx="6089904" cy="1566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43815" rIns="43815" bIns="43815" numCol="1" spcCol="1270" anchor="b" anchorCtr="0">
          <a:noAutofit/>
        </a:bodyPr>
        <a:lstStyle/>
        <a:p>
          <a:pPr lvl="0" algn="l" defTabSz="1022350" rtl="0">
            <a:lnSpc>
              <a:spcPct val="90000"/>
            </a:lnSpc>
            <a:spcBef>
              <a:spcPct val="0"/>
            </a:spcBef>
            <a:spcAft>
              <a:spcPct val="35000"/>
            </a:spcAft>
          </a:pPr>
          <a:r>
            <a:rPr lang="en-US" sz="2300" kern="1200" smtClean="0"/>
            <a:t>successful new smart technology, devices, “system” (or website), both designers and users should be working collaboratively.</a:t>
          </a:r>
          <a:endParaRPr lang="en-US" sz="2300" kern="1200"/>
        </a:p>
      </dsp:txBody>
      <dsp:txXfrm>
        <a:off x="2139695" y="3290440"/>
        <a:ext cx="6089904" cy="1566798"/>
      </dsp:txXfrm>
    </dsp:sp>
    <dsp:sp modelId="{B726F20E-1BB9-446D-92E5-DA279D74A27D}">
      <dsp:nvSpPr>
        <dsp:cNvPr id="0" name=""/>
        <dsp:cNvSpPr/>
      </dsp:nvSpPr>
      <dsp:spPr>
        <a:xfrm>
          <a:off x="0" y="3290440"/>
          <a:ext cx="2139696" cy="1566798"/>
        </a:xfrm>
        <a:prstGeom prst="round2SameRect">
          <a:avLst>
            <a:gd name="adj1" fmla="val 16670"/>
            <a:gd name="adj2" fmla="val 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1511300" rtl="0">
            <a:lnSpc>
              <a:spcPct val="90000"/>
            </a:lnSpc>
            <a:spcBef>
              <a:spcPct val="0"/>
            </a:spcBef>
            <a:spcAft>
              <a:spcPct val="35000"/>
            </a:spcAft>
          </a:pPr>
          <a:r>
            <a:rPr lang="en-US" sz="3400" kern="1200" smtClean="0"/>
            <a:t>To produce a</a:t>
          </a:r>
          <a:endParaRPr lang="en-US" sz="3400" kern="1200"/>
        </a:p>
      </dsp:txBody>
      <dsp:txXfrm>
        <a:off x="76499" y="3366939"/>
        <a:ext cx="1986698" cy="1490299"/>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368CF-8950-4A9C-A697-A47B6CEB934D}">
      <dsp:nvSpPr>
        <dsp:cNvPr id="0" name=""/>
        <dsp:cNvSpPr/>
      </dsp:nvSpPr>
      <dsp:spPr>
        <a:xfrm>
          <a:off x="6293585" y="2725960"/>
          <a:ext cx="322200" cy="91440"/>
        </a:xfrm>
        <a:custGeom>
          <a:avLst/>
          <a:gdLst/>
          <a:ahLst/>
          <a:cxnLst/>
          <a:rect l="0" t="0" r="0" b="0"/>
          <a:pathLst>
            <a:path>
              <a:moveTo>
                <a:pt x="0" y="45720"/>
              </a:moveTo>
              <a:lnTo>
                <a:pt x="322200" y="45720"/>
              </a:lnTo>
            </a:path>
          </a:pathLst>
        </a:cu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46631" y="2763625"/>
        <a:ext cx="16110" cy="16110"/>
      </dsp:txXfrm>
    </dsp:sp>
    <dsp:sp modelId="{8295BB29-D751-4BC8-B784-638A0B2A521B}">
      <dsp:nvSpPr>
        <dsp:cNvPr id="0" name=""/>
        <dsp:cNvSpPr/>
      </dsp:nvSpPr>
      <dsp:spPr>
        <a:xfrm>
          <a:off x="4360379" y="2725960"/>
          <a:ext cx="322200" cy="91440"/>
        </a:xfrm>
        <a:custGeom>
          <a:avLst/>
          <a:gdLst/>
          <a:ahLst/>
          <a:cxnLst/>
          <a:rect l="0" t="0" r="0" b="0"/>
          <a:pathLst>
            <a:path>
              <a:moveTo>
                <a:pt x="0" y="45720"/>
              </a:moveTo>
              <a:lnTo>
                <a:pt x="322200" y="45720"/>
              </a:lnTo>
            </a:path>
          </a:pathLst>
        </a:cu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13425" y="2763625"/>
        <a:ext cx="16110" cy="16110"/>
      </dsp:txXfrm>
    </dsp:sp>
    <dsp:sp modelId="{5C9315DD-7237-46EA-B615-1722D4DCEB32}">
      <dsp:nvSpPr>
        <dsp:cNvPr id="0" name=""/>
        <dsp:cNvSpPr/>
      </dsp:nvSpPr>
      <dsp:spPr>
        <a:xfrm>
          <a:off x="2427174" y="2725960"/>
          <a:ext cx="322200" cy="91440"/>
        </a:xfrm>
        <a:custGeom>
          <a:avLst/>
          <a:gdLst/>
          <a:ahLst/>
          <a:cxnLst/>
          <a:rect l="0" t="0" r="0" b="0"/>
          <a:pathLst>
            <a:path>
              <a:moveTo>
                <a:pt x="0" y="45720"/>
              </a:moveTo>
              <a:lnTo>
                <a:pt x="322200" y="4572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580219" y="2763625"/>
        <a:ext cx="16110" cy="16110"/>
      </dsp:txXfrm>
    </dsp:sp>
    <dsp:sp modelId="{8A9343F8-F568-49CF-9280-10D01D74F20C}">
      <dsp:nvSpPr>
        <dsp:cNvPr id="0" name=""/>
        <dsp:cNvSpPr/>
      </dsp:nvSpPr>
      <dsp:spPr>
        <a:xfrm>
          <a:off x="493968" y="2464705"/>
          <a:ext cx="322200" cy="306974"/>
        </a:xfrm>
        <a:custGeom>
          <a:avLst/>
          <a:gdLst/>
          <a:ahLst/>
          <a:cxnLst/>
          <a:rect l="0" t="0" r="0" b="0"/>
          <a:pathLst>
            <a:path>
              <a:moveTo>
                <a:pt x="0" y="0"/>
              </a:moveTo>
              <a:lnTo>
                <a:pt x="161100" y="0"/>
              </a:lnTo>
              <a:lnTo>
                <a:pt x="161100" y="306974"/>
              </a:lnTo>
              <a:lnTo>
                <a:pt x="322200" y="306974"/>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3943" y="2607067"/>
        <a:ext cx="22251" cy="22251"/>
      </dsp:txXfrm>
    </dsp:sp>
    <dsp:sp modelId="{8E843155-0005-4D35-82A7-BBF750C71E44}">
      <dsp:nvSpPr>
        <dsp:cNvPr id="0" name=""/>
        <dsp:cNvSpPr/>
      </dsp:nvSpPr>
      <dsp:spPr>
        <a:xfrm>
          <a:off x="493968" y="2157730"/>
          <a:ext cx="322200" cy="306974"/>
        </a:xfrm>
        <a:custGeom>
          <a:avLst/>
          <a:gdLst/>
          <a:ahLst/>
          <a:cxnLst/>
          <a:rect l="0" t="0" r="0" b="0"/>
          <a:pathLst>
            <a:path>
              <a:moveTo>
                <a:pt x="0" y="306974"/>
              </a:moveTo>
              <a:lnTo>
                <a:pt x="161100" y="306974"/>
              </a:lnTo>
              <a:lnTo>
                <a:pt x="161100" y="0"/>
              </a:lnTo>
              <a:lnTo>
                <a:pt x="322200" y="0"/>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3943" y="2300092"/>
        <a:ext cx="22251" cy="22251"/>
      </dsp:txXfrm>
    </dsp:sp>
    <dsp:sp modelId="{0A083C69-FE22-4BC1-9C9C-6A940CD4A92A}">
      <dsp:nvSpPr>
        <dsp:cNvPr id="0" name=""/>
        <dsp:cNvSpPr/>
      </dsp:nvSpPr>
      <dsp:spPr>
        <a:xfrm rot="16200000">
          <a:off x="-1044137" y="2219125"/>
          <a:ext cx="2585052" cy="49115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t>The stages of W3DT may be described as follows:</a:t>
          </a:r>
          <a:endParaRPr lang="en-US" sz="1800" kern="1200"/>
        </a:p>
      </dsp:txBody>
      <dsp:txXfrm>
        <a:off x="-1044137" y="2219125"/>
        <a:ext cx="2585052" cy="491159"/>
      </dsp:txXfrm>
    </dsp:sp>
    <dsp:sp modelId="{AFB687C0-71ED-477E-B3D7-A126204806A0}">
      <dsp:nvSpPr>
        <dsp:cNvPr id="0" name=""/>
        <dsp:cNvSpPr/>
      </dsp:nvSpPr>
      <dsp:spPr>
        <a:xfrm>
          <a:off x="816169" y="1912150"/>
          <a:ext cx="1611004" cy="49115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t>Site</a:t>
          </a:r>
          <a:endParaRPr lang="en-US" sz="1800" kern="1200"/>
        </a:p>
      </dsp:txBody>
      <dsp:txXfrm>
        <a:off x="816169" y="1912150"/>
        <a:ext cx="1611004" cy="491159"/>
      </dsp:txXfrm>
    </dsp:sp>
    <dsp:sp modelId="{DF9582C0-B7E9-4A6C-BBEF-9FCAC88F2DF2}">
      <dsp:nvSpPr>
        <dsp:cNvPr id="0" name=""/>
        <dsp:cNvSpPr/>
      </dsp:nvSpPr>
      <dsp:spPr>
        <a:xfrm>
          <a:off x="816169" y="2526100"/>
          <a:ext cx="1611004" cy="49115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dirty="0" smtClean="0"/>
            <a:t>Diagram</a:t>
          </a:r>
          <a:endParaRPr lang="en-US" sz="1800" kern="1200" dirty="0"/>
        </a:p>
      </dsp:txBody>
      <dsp:txXfrm>
        <a:off x="816169" y="2526100"/>
        <a:ext cx="1611004" cy="491159"/>
      </dsp:txXfrm>
    </dsp:sp>
    <dsp:sp modelId="{69A0FCFE-07B7-4786-BB07-B953987393DE}">
      <dsp:nvSpPr>
        <dsp:cNvPr id="0" name=""/>
        <dsp:cNvSpPr/>
      </dsp:nvSpPr>
      <dsp:spPr>
        <a:xfrm>
          <a:off x="2749375" y="2526100"/>
          <a:ext cx="1611004" cy="49115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t>Layout, Page and link</a:t>
          </a:r>
          <a:endParaRPr lang="en-US" sz="1800" kern="1200"/>
        </a:p>
      </dsp:txBody>
      <dsp:txXfrm>
        <a:off x="2749375" y="2526100"/>
        <a:ext cx="1611004" cy="491159"/>
      </dsp:txXfrm>
    </dsp:sp>
    <dsp:sp modelId="{2E7C43C6-6AC2-467F-8BED-E60757C7F8A1}">
      <dsp:nvSpPr>
        <dsp:cNvPr id="0" name=""/>
        <dsp:cNvSpPr/>
      </dsp:nvSpPr>
      <dsp:spPr>
        <a:xfrm>
          <a:off x="4682580" y="2526100"/>
          <a:ext cx="1611004" cy="4911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t>For the page:</a:t>
          </a:r>
          <a:endParaRPr lang="en-US" sz="1800" kern="1200"/>
        </a:p>
      </dsp:txBody>
      <dsp:txXfrm>
        <a:off x="4682580" y="2526100"/>
        <a:ext cx="1611004" cy="491159"/>
      </dsp:txXfrm>
    </dsp:sp>
    <dsp:sp modelId="{E4E20D11-D9A2-478F-A2A8-07BF77286DFB}">
      <dsp:nvSpPr>
        <dsp:cNvPr id="0" name=""/>
        <dsp:cNvSpPr/>
      </dsp:nvSpPr>
      <dsp:spPr>
        <a:xfrm>
          <a:off x="6615786" y="2526100"/>
          <a:ext cx="1611004" cy="4911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t>Form, Index and Menu</a:t>
          </a:r>
          <a:endParaRPr lang="en-US" sz="1800" kern="1200"/>
        </a:p>
      </dsp:txBody>
      <dsp:txXfrm>
        <a:off x="6615786" y="2526100"/>
        <a:ext cx="1611004" cy="49115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CEE4D9-728F-46E9-BC22-086E283C92A8}">
      <dsp:nvSpPr>
        <dsp:cNvPr id="0" name=""/>
        <dsp:cNvSpPr/>
      </dsp:nvSpPr>
      <dsp:spPr>
        <a:xfrm rot="5400000">
          <a:off x="3333146" y="-370490"/>
          <a:ext cx="4525963"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rtl="0">
            <a:lnSpc>
              <a:spcPct val="90000"/>
            </a:lnSpc>
            <a:spcBef>
              <a:spcPct val="0"/>
            </a:spcBef>
            <a:spcAft>
              <a:spcPct val="15000"/>
            </a:spcAft>
            <a:buChar char="••"/>
          </a:pPr>
          <a:r>
            <a:rPr lang="en-US" sz="2700" b="1" kern="1200" dirty="0" smtClean="0"/>
            <a:t>Planning for the Audience and Purpose</a:t>
          </a:r>
          <a:endParaRPr lang="en-US" sz="2700" kern="1200" dirty="0"/>
        </a:p>
        <a:p>
          <a:pPr marL="228600" lvl="1" indent="-228600" algn="l" defTabSz="1200150" rtl="0">
            <a:lnSpc>
              <a:spcPct val="90000"/>
            </a:lnSpc>
            <a:spcBef>
              <a:spcPct val="0"/>
            </a:spcBef>
            <a:spcAft>
              <a:spcPct val="15000"/>
            </a:spcAft>
            <a:buChar char="••"/>
          </a:pPr>
          <a:r>
            <a:rPr lang="en-US" sz="2700" b="1" kern="1200" smtClean="0"/>
            <a:t>Setting Objectives and Gathering Domain Information</a:t>
          </a:r>
          <a:endParaRPr lang="en-US" sz="2700" kern="1200"/>
        </a:p>
        <a:p>
          <a:pPr marL="228600" lvl="1" indent="-228600" algn="l" defTabSz="1200150" rtl="0">
            <a:lnSpc>
              <a:spcPct val="90000"/>
            </a:lnSpc>
            <a:spcBef>
              <a:spcPct val="0"/>
            </a:spcBef>
            <a:spcAft>
              <a:spcPct val="15000"/>
            </a:spcAft>
            <a:buChar char="••"/>
          </a:pPr>
          <a:r>
            <a:rPr lang="en-US" sz="2700" b="1" kern="1200" smtClean="0"/>
            <a:t>Designing a Web</a:t>
          </a:r>
          <a:endParaRPr lang="en-US" sz="2700" kern="1200"/>
        </a:p>
        <a:p>
          <a:pPr marL="228600" lvl="1" indent="-228600" algn="l" defTabSz="1200150" rtl="0">
            <a:lnSpc>
              <a:spcPct val="90000"/>
            </a:lnSpc>
            <a:spcBef>
              <a:spcPct val="0"/>
            </a:spcBef>
            <a:spcAft>
              <a:spcPct val="15000"/>
            </a:spcAft>
            <a:buChar char="••"/>
          </a:pPr>
          <a:r>
            <a:rPr lang="en-US" sz="2700" b="1" kern="1200" smtClean="0"/>
            <a:t>Implementing a Web</a:t>
          </a:r>
          <a:endParaRPr lang="en-US" sz="2700" kern="1200"/>
        </a:p>
        <a:p>
          <a:pPr marL="228600" lvl="1" indent="-228600" algn="l" defTabSz="1200150" rtl="0">
            <a:lnSpc>
              <a:spcPct val="90000"/>
            </a:lnSpc>
            <a:spcBef>
              <a:spcPct val="0"/>
            </a:spcBef>
            <a:spcAft>
              <a:spcPct val="15000"/>
            </a:spcAft>
            <a:buChar char="••"/>
          </a:pPr>
          <a:r>
            <a:rPr lang="en-US" sz="2700" b="1" kern="1200" smtClean="0"/>
            <a:t>Analyzing a Web</a:t>
          </a:r>
          <a:endParaRPr lang="en-US" sz="2700" kern="1200"/>
        </a:p>
        <a:p>
          <a:pPr marL="228600" lvl="1" indent="-228600" algn="l" defTabSz="1200150" rtl="0">
            <a:lnSpc>
              <a:spcPct val="90000"/>
            </a:lnSpc>
            <a:spcBef>
              <a:spcPct val="0"/>
            </a:spcBef>
            <a:spcAft>
              <a:spcPct val="15000"/>
            </a:spcAft>
            <a:buChar char="••"/>
          </a:pPr>
          <a:r>
            <a:rPr lang="en-US" sz="2700" b="1" kern="1200" smtClean="0"/>
            <a:t>The Web’s Release and Promotion and Ongoing Innovation</a:t>
          </a:r>
          <a:endParaRPr lang="en-US" sz="2700" kern="1200"/>
        </a:p>
      </dsp:txBody>
      <dsp:txXfrm rot="-5400000">
        <a:off x="2962656" y="220939"/>
        <a:ext cx="5046005" cy="4084085"/>
      </dsp:txXfrm>
    </dsp:sp>
    <dsp:sp modelId="{B87E23E8-A7A5-401D-92AD-BBFC0C09B1D1}">
      <dsp:nvSpPr>
        <dsp:cNvPr id="0" name=""/>
        <dsp:cNvSpPr/>
      </dsp:nvSpPr>
      <dsp:spPr>
        <a:xfrm>
          <a:off x="0" y="0"/>
          <a:ext cx="2962656" cy="452596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n-US" sz="2500" kern="1200" smtClean="0"/>
            <a:t>This methodology is divided into six sequential stages (or elements, according to John December), where each must be completed before the next stage can be started. The stages are as follows:</a:t>
          </a:r>
          <a:endParaRPr lang="en-US" sz="2500" kern="1200"/>
        </a:p>
      </dsp:txBody>
      <dsp:txXfrm>
        <a:off x="144625" y="144625"/>
        <a:ext cx="2673406" cy="4236713"/>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38171-9C38-4F9E-A4E6-C39630398B16}">
      <dsp:nvSpPr>
        <dsp:cNvPr id="0" name=""/>
        <dsp:cNvSpPr/>
      </dsp:nvSpPr>
      <dsp:spPr>
        <a:xfrm>
          <a:off x="730431" y="1396743"/>
          <a:ext cx="3394472" cy="339447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4F15D248-66EC-48E4-9DBB-6496601F9D86}">
      <dsp:nvSpPr>
        <dsp:cNvPr id="0" name=""/>
        <dsp:cNvSpPr/>
      </dsp:nvSpPr>
      <dsp:spPr>
        <a:xfrm>
          <a:off x="4618856" y="460644"/>
          <a:ext cx="3096573" cy="3683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29210" rIns="29210" bIns="29210" numCol="1" spcCol="1270" anchor="t" anchorCtr="0">
          <a:noAutofit/>
        </a:bodyPr>
        <a:lstStyle/>
        <a:p>
          <a:pPr lvl="0" algn="l" defTabSz="1022350" rtl="0">
            <a:lnSpc>
              <a:spcPct val="90000"/>
            </a:lnSpc>
            <a:spcBef>
              <a:spcPct val="0"/>
            </a:spcBef>
            <a:spcAft>
              <a:spcPct val="35000"/>
            </a:spcAft>
          </a:pPr>
          <a:r>
            <a:rPr lang="en-US" sz="2300" kern="1200" dirty="0" smtClean="0"/>
            <a:t>This methodology consists of the following stages: User Modeling, Conceptual Design, Implementation Design and the actual Implementation.</a:t>
          </a:r>
          <a:endParaRPr lang="en-US" sz="2300" kern="1200" dirty="0"/>
        </a:p>
        <a:p>
          <a:pPr marL="171450" lvl="1" indent="-171450" algn="l" defTabSz="800100" rtl="0">
            <a:lnSpc>
              <a:spcPct val="90000"/>
            </a:lnSpc>
            <a:spcBef>
              <a:spcPct val="0"/>
            </a:spcBef>
            <a:spcAft>
              <a:spcPct val="15000"/>
            </a:spcAft>
            <a:buChar char="••"/>
          </a:pPr>
          <a:r>
            <a:rPr lang="en-US" sz="1800" b="1" kern="1200" smtClean="0"/>
            <a:t>User Modeling:</a:t>
          </a:r>
          <a:endParaRPr lang="en-US" sz="1800" kern="1200"/>
        </a:p>
        <a:p>
          <a:pPr marL="171450" lvl="1" indent="-171450" algn="l" defTabSz="800100" rtl="0">
            <a:lnSpc>
              <a:spcPct val="90000"/>
            </a:lnSpc>
            <a:spcBef>
              <a:spcPct val="0"/>
            </a:spcBef>
            <a:spcAft>
              <a:spcPct val="15000"/>
            </a:spcAft>
            <a:buChar char="••"/>
          </a:pPr>
          <a:r>
            <a:rPr lang="en-US" sz="1800" b="1" kern="1200" smtClean="0"/>
            <a:t>User Conceptual Design</a:t>
          </a:r>
          <a:endParaRPr lang="en-US" sz="1800" kern="1200"/>
        </a:p>
        <a:p>
          <a:pPr marL="171450" lvl="1" indent="-171450" algn="l" defTabSz="800100" rtl="0">
            <a:lnSpc>
              <a:spcPct val="90000"/>
            </a:lnSpc>
            <a:spcBef>
              <a:spcPct val="0"/>
            </a:spcBef>
            <a:spcAft>
              <a:spcPct val="15000"/>
            </a:spcAft>
            <a:buChar char="••"/>
          </a:pPr>
          <a:r>
            <a:rPr lang="en-US" sz="1800" b="1" kern="1200" smtClean="0"/>
            <a:t>The Implementation Design</a:t>
          </a:r>
          <a:endParaRPr lang="en-US" sz="1800" kern="1200"/>
        </a:p>
        <a:p>
          <a:pPr marL="171450" lvl="1" indent="-171450" algn="l" defTabSz="800100" rtl="0">
            <a:lnSpc>
              <a:spcPct val="90000"/>
            </a:lnSpc>
            <a:spcBef>
              <a:spcPct val="0"/>
            </a:spcBef>
            <a:spcAft>
              <a:spcPct val="15000"/>
            </a:spcAft>
            <a:buChar char="••"/>
          </a:pPr>
          <a:r>
            <a:rPr lang="en-US" sz="1800" b="1" kern="1200" smtClean="0"/>
            <a:t>The Implementation</a:t>
          </a:r>
          <a:endParaRPr lang="en-US" sz="1800" kern="1200"/>
        </a:p>
      </dsp:txBody>
      <dsp:txXfrm>
        <a:off x="4618856" y="460644"/>
        <a:ext cx="3096573" cy="3683398"/>
      </dsp:txXfrm>
    </dsp:sp>
    <dsp:sp modelId="{BC7085DB-13BF-4FC9-BE83-48EC94762A16}">
      <dsp:nvSpPr>
        <dsp:cNvPr id="0" name=""/>
        <dsp:cNvSpPr/>
      </dsp:nvSpPr>
      <dsp:spPr>
        <a:xfrm>
          <a:off x="4472147" y="1274440"/>
          <a:ext cx="424309"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5595BDBA-177F-4683-80C4-55726E59E45A}">
      <dsp:nvSpPr>
        <dsp:cNvPr id="0" name=""/>
        <dsp:cNvSpPr/>
      </dsp:nvSpPr>
      <dsp:spPr>
        <a:xfrm rot="5400000">
          <a:off x="2490765" y="1416018"/>
          <a:ext cx="2122676" cy="1837258"/>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61B40-745B-4833-ADC5-6445BEA0CC37}">
      <dsp:nvSpPr>
        <dsp:cNvPr id="0" name=""/>
        <dsp:cNvSpPr/>
      </dsp:nvSpPr>
      <dsp:spPr>
        <a:xfrm rot="5400000">
          <a:off x="-517126" y="1594091"/>
          <a:ext cx="3447510" cy="2413257"/>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n-US" sz="2500" kern="1200" smtClean="0"/>
            <a:t>The E-Marketing plan is divided into seven steps: </a:t>
          </a:r>
          <a:endParaRPr lang="en-US" sz="2500" kern="1200"/>
        </a:p>
      </dsp:txBody>
      <dsp:txXfrm rot="-5400000">
        <a:off x="1" y="2283594"/>
        <a:ext cx="2413257" cy="1034253"/>
      </dsp:txXfrm>
    </dsp:sp>
    <dsp:sp modelId="{2357E5B5-5FA5-4D57-81AC-223821C9E85C}">
      <dsp:nvSpPr>
        <dsp:cNvPr id="0" name=""/>
        <dsp:cNvSpPr/>
      </dsp:nvSpPr>
      <dsp:spPr>
        <a:xfrm rot="5400000">
          <a:off x="3125510" y="-710765"/>
          <a:ext cx="4391837" cy="5816342"/>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rtl="0">
            <a:lnSpc>
              <a:spcPct val="90000"/>
            </a:lnSpc>
            <a:spcBef>
              <a:spcPct val="0"/>
            </a:spcBef>
            <a:spcAft>
              <a:spcPct val="15000"/>
            </a:spcAft>
            <a:buChar char="••"/>
          </a:pPr>
          <a:r>
            <a:rPr lang="en-US" sz="3200" b="1" kern="1200" smtClean="0"/>
            <a:t>Situation Analysis</a:t>
          </a:r>
          <a:endParaRPr lang="en-US" sz="3200" kern="1200"/>
        </a:p>
        <a:p>
          <a:pPr marL="285750" lvl="1" indent="-285750" algn="l" defTabSz="1422400" rtl="0">
            <a:lnSpc>
              <a:spcPct val="90000"/>
            </a:lnSpc>
            <a:spcBef>
              <a:spcPct val="0"/>
            </a:spcBef>
            <a:spcAft>
              <a:spcPct val="15000"/>
            </a:spcAft>
            <a:buChar char="••"/>
          </a:pPr>
          <a:r>
            <a:rPr lang="en-US" sz="3200" b="1" kern="1200" smtClean="0"/>
            <a:t>E-Marketing Strategic Planning</a:t>
          </a:r>
          <a:endParaRPr lang="en-US" sz="3200" kern="1200"/>
        </a:p>
        <a:p>
          <a:pPr marL="285750" lvl="1" indent="-285750" algn="l" defTabSz="1422400" rtl="0">
            <a:lnSpc>
              <a:spcPct val="90000"/>
            </a:lnSpc>
            <a:spcBef>
              <a:spcPct val="0"/>
            </a:spcBef>
            <a:spcAft>
              <a:spcPct val="15000"/>
            </a:spcAft>
            <a:buChar char="••"/>
          </a:pPr>
          <a:r>
            <a:rPr lang="en-US" sz="3200" b="1" kern="1200" smtClean="0"/>
            <a:t>Objectives</a:t>
          </a:r>
          <a:endParaRPr lang="en-US" sz="3200" kern="1200"/>
        </a:p>
        <a:p>
          <a:pPr marL="285750" lvl="1" indent="-285750" algn="l" defTabSz="1422400" rtl="0">
            <a:lnSpc>
              <a:spcPct val="90000"/>
            </a:lnSpc>
            <a:spcBef>
              <a:spcPct val="0"/>
            </a:spcBef>
            <a:spcAft>
              <a:spcPct val="15000"/>
            </a:spcAft>
            <a:buChar char="••"/>
          </a:pPr>
          <a:r>
            <a:rPr lang="en-US" sz="3200" b="1" kern="1200" smtClean="0"/>
            <a:t>E-Marketing Strategies</a:t>
          </a:r>
          <a:endParaRPr lang="en-US" sz="3200" kern="1200"/>
        </a:p>
        <a:p>
          <a:pPr marL="285750" lvl="1" indent="-285750" algn="l" defTabSz="1422400" rtl="0">
            <a:lnSpc>
              <a:spcPct val="90000"/>
            </a:lnSpc>
            <a:spcBef>
              <a:spcPct val="0"/>
            </a:spcBef>
            <a:spcAft>
              <a:spcPct val="15000"/>
            </a:spcAft>
            <a:buChar char="••"/>
          </a:pPr>
          <a:r>
            <a:rPr lang="en-US" sz="3200" b="1" kern="1200" smtClean="0"/>
            <a:t>Implementation Plan</a:t>
          </a:r>
          <a:endParaRPr lang="en-US" sz="3200" kern="1200"/>
        </a:p>
        <a:p>
          <a:pPr marL="285750" lvl="1" indent="-285750" algn="l" defTabSz="1422400" rtl="0">
            <a:lnSpc>
              <a:spcPct val="90000"/>
            </a:lnSpc>
            <a:spcBef>
              <a:spcPct val="0"/>
            </a:spcBef>
            <a:spcAft>
              <a:spcPct val="15000"/>
            </a:spcAft>
            <a:buChar char="••"/>
          </a:pPr>
          <a:r>
            <a:rPr lang="en-US" sz="3200" b="1" kern="1200" smtClean="0"/>
            <a:t>Budget</a:t>
          </a:r>
          <a:endParaRPr lang="en-US" sz="3200" kern="1200"/>
        </a:p>
        <a:p>
          <a:pPr marL="285750" lvl="1" indent="-285750" algn="l" defTabSz="1422400" rtl="0">
            <a:lnSpc>
              <a:spcPct val="90000"/>
            </a:lnSpc>
            <a:spcBef>
              <a:spcPct val="0"/>
            </a:spcBef>
            <a:spcAft>
              <a:spcPct val="15000"/>
            </a:spcAft>
            <a:buChar char="••"/>
          </a:pPr>
          <a:r>
            <a:rPr lang="en-US" sz="3200" b="1" kern="1200" dirty="0" smtClean="0"/>
            <a:t>Evaluation Plan</a:t>
          </a:r>
          <a:endParaRPr lang="en-US" sz="3200" kern="1200" dirty="0"/>
        </a:p>
      </dsp:txBody>
      <dsp:txXfrm rot="-5400000">
        <a:off x="2413258" y="215879"/>
        <a:ext cx="5601950" cy="3963053"/>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EB8B9-34B0-4DE1-83A7-EAA66619D8A0}">
      <dsp:nvSpPr>
        <dsp:cNvPr id="0" name=""/>
        <dsp:cNvSpPr/>
      </dsp:nvSpPr>
      <dsp:spPr>
        <a:xfrm>
          <a:off x="1306487" y="1524"/>
          <a:ext cx="5616624" cy="62385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en-US" sz="1900" kern="1200" smtClean="0"/>
            <a:t>This methodology has five stages, each of which should be completed before moving to the next stage. </a:t>
          </a:r>
          <a:endParaRPr lang="en-US" sz="1900" kern="1200"/>
        </a:p>
      </dsp:txBody>
      <dsp:txXfrm>
        <a:off x="1324759" y="19796"/>
        <a:ext cx="5580080" cy="587306"/>
      </dsp:txXfrm>
    </dsp:sp>
    <dsp:sp modelId="{E5991D22-8A98-492A-8A04-896DD2CE0074}">
      <dsp:nvSpPr>
        <dsp:cNvPr id="0" name=""/>
        <dsp:cNvSpPr/>
      </dsp:nvSpPr>
      <dsp:spPr>
        <a:xfrm>
          <a:off x="1868150" y="625374"/>
          <a:ext cx="561662" cy="467887"/>
        </a:xfrm>
        <a:custGeom>
          <a:avLst/>
          <a:gdLst/>
          <a:ahLst/>
          <a:cxnLst/>
          <a:rect l="0" t="0" r="0" b="0"/>
          <a:pathLst>
            <a:path>
              <a:moveTo>
                <a:pt x="0" y="0"/>
              </a:moveTo>
              <a:lnTo>
                <a:pt x="0" y="467887"/>
              </a:lnTo>
              <a:lnTo>
                <a:pt x="561662" y="467887"/>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DEE94E4-2E86-4CB0-AEE0-D2A5403DC755}">
      <dsp:nvSpPr>
        <dsp:cNvPr id="0" name=""/>
        <dsp:cNvSpPr/>
      </dsp:nvSpPr>
      <dsp:spPr>
        <a:xfrm>
          <a:off x="2429812" y="781337"/>
          <a:ext cx="998160" cy="62385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b="1" kern="1200" smtClean="0"/>
            <a:t>Orientate</a:t>
          </a:r>
          <a:endParaRPr lang="en-US" sz="1800" kern="1200"/>
        </a:p>
      </dsp:txBody>
      <dsp:txXfrm>
        <a:off x="2448084" y="799609"/>
        <a:ext cx="961616" cy="587306"/>
      </dsp:txXfrm>
    </dsp:sp>
    <dsp:sp modelId="{353D9CDA-5537-41A8-A348-72C55458118B}">
      <dsp:nvSpPr>
        <dsp:cNvPr id="0" name=""/>
        <dsp:cNvSpPr/>
      </dsp:nvSpPr>
      <dsp:spPr>
        <a:xfrm>
          <a:off x="1868150" y="625374"/>
          <a:ext cx="561662" cy="1247700"/>
        </a:xfrm>
        <a:custGeom>
          <a:avLst/>
          <a:gdLst/>
          <a:ahLst/>
          <a:cxnLst/>
          <a:rect l="0" t="0" r="0" b="0"/>
          <a:pathLst>
            <a:path>
              <a:moveTo>
                <a:pt x="0" y="0"/>
              </a:moveTo>
              <a:lnTo>
                <a:pt x="0" y="1247700"/>
              </a:lnTo>
              <a:lnTo>
                <a:pt x="561662" y="124770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B0131E4-8F5E-4D25-BD99-4AEBEE95711A}">
      <dsp:nvSpPr>
        <dsp:cNvPr id="0" name=""/>
        <dsp:cNvSpPr/>
      </dsp:nvSpPr>
      <dsp:spPr>
        <a:xfrm>
          <a:off x="2429812" y="1561149"/>
          <a:ext cx="998160" cy="62385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4118832"/>
              <a:satOff val="11291"/>
              <a:lumOff val="-1373"/>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b="1" kern="1200" smtClean="0"/>
            <a:t>Blue Print</a:t>
          </a:r>
          <a:endParaRPr lang="en-US" sz="1800" kern="1200"/>
        </a:p>
      </dsp:txBody>
      <dsp:txXfrm>
        <a:off x="2448084" y="1579421"/>
        <a:ext cx="961616" cy="587306"/>
      </dsp:txXfrm>
    </dsp:sp>
    <dsp:sp modelId="{BC1256B3-FDB2-477F-8ECC-91383B96A369}">
      <dsp:nvSpPr>
        <dsp:cNvPr id="0" name=""/>
        <dsp:cNvSpPr/>
      </dsp:nvSpPr>
      <dsp:spPr>
        <a:xfrm>
          <a:off x="1868150" y="625374"/>
          <a:ext cx="561662" cy="2027513"/>
        </a:xfrm>
        <a:custGeom>
          <a:avLst/>
          <a:gdLst/>
          <a:ahLst/>
          <a:cxnLst/>
          <a:rect l="0" t="0" r="0" b="0"/>
          <a:pathLst>
            <a:path>
              <a:moveTo>
                <a:pt x="0" y="0"/>
              </a:moveTo>
              <a:lnTo>
                <a:pt x="0" y="2027513"/>
              </a:lnTo>
              <a:lnTo>
                <a:pt x="561662" y="2027513"/>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A025111-FDEA-4D36-AC4C-EB1AB032D369}">
      <dsp:nvSpPr>
        <dsp:cNvPr id="0" name=""/>
        <dsp:cNvSpPr/>
      </dsp:nvSpPr>
      <dsp:spPr>
        <a:xfrm>
          <a:off x="2429812" y="2340962"/>
          <a:ext cx="998160" cy="62385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b="1" kern="1200" smtClean="0"/>
            <a:t>Model</a:t>
          </a:r>
          <a:endParaRPr lang="en-US" sz="1800" kern="1200"/>
        </a:p>
      </dsp:txBody>
      <dsp:txXfrm>
        <a:off x="2448084" y="2359234"/>
        <a:ext cx="961616" cy="587306"/>
      </dsp:txXfrm>
    </dsp:sp>
    <dsp:sp modelId="{C52C04A2-AFAD-4404-A458-3C2AC6F8869C}">
      <dsp:nvSpPr>
        <dsp:cNvPr id="0" name=""/>
        <dsp:cNvSpPr/>
      </dsp:nvSpPr>
      <dsp:spPr>
        <a:xfrm>
          <a:off x="1868150" y="625374"/>
          <a:ext cx="561662" cy="2807326"/>
        </a:xfrm>
        <a:custGeom>
          <a:avLst/>
          <a:gdLst/>
          <a:ahLst/>
          <a:cxnLst/>
          <a:rect l="0" t="0" r="0" b="0"/>
          <a:pathLst>
            <a:path>
              <a:moveTo>
                <a:pt x="0" y="0"/>
              </a:moveTo>
              <a:lnTo>
                <a:pt x="0" y="2807326"/>
              </a:lnTo>
              <a:lnTo>
                <a:pt x="561662" y="280732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33D246-0D82-4A76-AE52-DA2A796A455D}">
      <dsp:nvSpPr>
        <dsp:cNvPr id="0" name=""/>
        <dsp:cNvSpPr/>
      </dsp:nvSpPr>
      <dsp:spPr>
        <a:xfrm>
          <a:off x="2429812" y="3120775"/>
          <a:ext cx="998160" cy="62385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2356496"/>
              <a:satOff val="33874"/>
              <a:lumOff val="-411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b="1" kern="1200" smtClean="0"/>
            <a:t>Build</a:t>
          </a:r>
          <a:endParaRPr lang="en-US" sz="1800" kern="1200"/>
        </a:p>
      </dsp:txBody>
      <dsp:txXfrm>
        <a:off x="2448084" y="3139047"/>
        <a:ext cx="961616" cy="587306"/>
      </dsp:txXfrm>
    </dsp:sp>
    <dsp:sp modelId="{27EF8642-F036-4C75-AD13-A3A59803EB32}">
      <dsp:nvSpPr>
        <dsp:cNvPr id="0" name=""/>
        <dsp:cNvSpPr/>
      </dsp:nvSpPr>
      <dsp:spPr>
        <a:xfrm>
          <a:off x="1868150" y="625374"/>
          <a:ext cx="561662" cy="3587139"/>
        </a:xfrm>
        <a:custGeom>
          <a:avLst/>
          <a:gdLst/>
          <a:ahLst/>
          <a:cxnLst/>
          <a:rect l="0" t="0" r="0" b="0"/>
          <a:pathLst>
            <a:path>
              <a:moveTo>
                <a:pt x="0" y="0"/>
              </a:moveTo>
              <a:lnTo>
                <a:pt x="0" y="3587139"/>
              </a:lnTo>
              <a:lnTo>
                <a:pt x="561662" y="3587139"/>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ED931FC-0315-4EC5-ACAD-44E436ACCA28}">
      <dsp:nvSpPr>
        <dsp:cNvPr id="0" name=""/>
        <dsp:cNvSpPr/>
      </dsp:nvSpPr>
      <dsp:spPr>
        <a:xfrm>
          <a:off x="2429812" y="3900588"/>
          <a:ext cx="998160" cy="62385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n-US" sz="1800" b="1" kern="1200" smtClean="0"/>
            <a:t>Maintain</a:t>
          </a:r>
          <a:endParaRPr lang="en-US" sz="1800" kern="1200"/>
        </a:p>
      </dsp:txBody>
      <dsp:txXfrm>
        <a:off x="2448084" y="3918860"/>
        <a:ext cx="961616" cy="587306"/>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8FFC2E-A73B-46F4-B5FE-EA3152D527EA}">
      <dsp:nvSpPr>
        <dsp:cNvPr id="0" name=""/>
        <dsp:cNvSpPr/>
      </dsp:nvSpPr>
      <dsp:spPr>
        <a:xfrm>
          <a:off x="0" y="0"/>
          <a:ext cx="8229600" cy="4525963"/>
        </a:xfrm>
        <a:prstGeom prst="roundRect">
          <a:avLst>
            <a:gd name="adj" fmla="val 85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2794154" numCol="1" spcCol="1270" anchor="t" anchorCtr="0">
          <a:noAutofit/>
        </a:bodyPr>
        <a:lstStyle/>
        <a:p>
          <a:pPr lvl="0" algn="l" defTabSz="1555750" rtl="0">
            <a:lnSpc>
              <a:spcPct val="90000"/>
            </a:lnSpc>
            <a:spcBef>
              <a:spcPct val="0"/>
            </a:spcBef>
            <a:spcAft>
              <a:spcPct val="35000"/>
            </a:spcAft>
          </a:pPr>
          <a:r>
            <a:rPr lang="en-US" sz="3500" kern="1200" smtClean="0"/>
            <a:t>This methodology has four stages, each of which should be completed before moving to the next stage. </a:t>
          </a:r>
          <a:endParaRPr lang="en-US" sz="3500" kern="1200"/>
        </a:p>
      </dsp:txBody>
      <dsp:txXfrm>
        <a:off x="112677" y="112677"/>
        <a:ext cx="8004246" cy="4300609"/>
      </dsp:txXfrm>
    </dsp:sp>
    <dsp:sp modelId="{2792C7E1-D50A-4280-9ED0-4E1E58E990DB}">
      <dsp:nvSpPr>
        <dsp:cNvPr id="0" name=""/>
        <dsp:cNvSpPr/>
      </dsp:nvSpPr>
      <dsp:spPr>
        <a:xfrm>
          <a:off x="205740" y="2036683"/>
          <a:ext cx="1931625" cy="2036683"/>
        </a:xfrm>
        <a:prstGeom prst="roundRect">
          <a:avLst>
            <a:gd name="adj" fmla="val 105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smtClean="0"/>
            <a:t>Internet marketing goals, target markets, and strategy</a:t>
          </a:r>
          <a:endParaRPr lang="en-US" sz="1900" kern="1200"/>
        </a:p>
      </dsp:txBody>
      <dsp:txXfrm>
        <a:off x="265144" y="2096087"/>
        <a:ext cx="1812817" cy="1917875"/>
      </dsp:txXfrm>
    </dsp:sp>
    <dsp:sp modelId="{E959188B-CD6E-4C4C-A834-4B3796328218}">
      <dsp:nvSpPr>
        <dsp:cNvPr id="0" name=""/>
        <dsp:cNvSpPr/>
      </dsp:nvSpPr>
      <dsp:spPr>
        <a:xfrm>
          <a:off x="2167864" y="2036683"/>
          <a:ext cx="1931625" cy="2036683"/>
        </a:xfrm>
        <a:prstGeom prst="roundRect">
          <a:avLst>
            <a:gd name="adj" fmla="val 10500"/>
          </a:avLst>
        </a:prstGeom>
        <a:solidFill>
          <a:schemeClr val="lt1">
            <a:alpha val="90000"/>
            <a:hueOff val="0"/>
            <a:satOff val="0"/>
            <a:lumOff val="0"/>
            <a:alphaOff val="0"/>
          </a:schemeClr>
        </a:solidFill>
        <a:ln w="9525" cap="flat" cmpd="sng" algn="ctr">
          <a:solidFill>
            <a:schemeClr val="accent5">
              <a:hueOff val="-5491776"/>
              <a:satOff val="15055"/>
              <a:lumOff val="-183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smtClean="0"/>
            <a:t>Define/Refine Internet Marketing Strategy</a:t>
          </a:r>
          <a:endParaRPr lang="en-US" sz="1900" kern="1200"/>
        </a:p>
      </dsp:txBody>
      <dsp:txXfrm>
        <a:off x="2227268" y="2096087"/>
        <a:ext cx="1812817" cy="1917875"/>
      </dsp:txXfrm>
    </dsp:sp>
    <dsp:sp modelId="{ADB5C1FA-4C8A-4474-9D3D-63D2513B8D5C}">
      <dsp:nvSpPr>
        <dsp:cNvPr id="0" name=""/>
        <dsp:cNvSpPr/>
      </dsp:nvSpPr>
      <dsp:spPr>
        <a:xfrm>
          <a:off x="4129989" y="2036683"/>
          <a:ext cx="1931625" cy="2036683"/>
        </a:xfrm>
        <a:prstGeom prst="roundRect">
          <a:avLst>
            <a:gd name="adj" fmla="val 10500"/>
          </a:avLst>
        </a:prstGeom>
        <a:solidFill>
          <a:schemeClr val="lt1">
            <a:alpha val="90000"/>
            <a:hueOff val="0"/>
            <a:satOff val="0"/>
            <a:lumOff val="0"/>
            <a:alphaOff val="0"/>
          </a:schemeClr>
        </a:solidFill>
        <a:ln w="9525" cap="flat" cmpd="sng" algn="ctr">
          <a:solidFill>
            <a:schemeClr val="accent5">
              <a:hueOff val="-10983552"/>
              <a:satOff val="30110"/>
              <a:lumOff val="-3661"/>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smtClean="0"/>
            <a:t>Implementation</a:t>
          </a:r>
          <a:endParaRPr lang="en-US" sz="1900" kern="1200"/>
        </a:p>
      </dsp:txBody>
      <dsp:txXfrm>
        <a:off x="4189393" y="2096087"/>
        <a:ext cx="1812817" cy="1917875"/>
      </dsp:txXfrm>
    </dsp:sp>
    <dsp:sp modelId="{6027CD8D-D564-4757-A39F-14222E4F06A1}">
      <dsp:nvSpPr>
        <dsp:cNvPr id="0" name=""/>
        <dsp:cNvSpPr/>
      </dsp:nvSpPr>
      <dsp:spPr>
        <a:xfrm>
          <a:off x="6092114" y="2036683"/>
          <a:ext cx="1931625" cy="2036683"/>
        </a:xfrm>
        <a:prstGeom prst="roundRect">
          <a:avLst>
            <a:gd name="adj" fmla="val 10500"/>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b="1" kern="1200" smtClean="0"/>
            <a:t>Measurement</a:t>
          </a:r>
          <a:endParaRPr lang="en-US" sz="1900" kern="1200"/>
        </a:p>
      </dsp:txBody>
      <dsp:txXfrm>
        <a:off x="6151518" y="2096087"/>
        <a:ext cx="1812817" cy="1917875"/>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AA4DFF-452F-46F7-B053-FD705F1DAB8A}">
      <dsp:nvSpPr>
        <dsp:cNvPr id="0" name=""/>
        <dsp:cNvSpPr/>
      </dsp:nvSpPr>
      <dsp:spPr>
        <a:xfrm>
          <a:off x="0" y="1087341"/>
          <a:ext cx="8229600" cy="2948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38708" tIns="374904" rIns="638708" bIns="128016" numCol="1" spcCol="1270" anchor="t" anchorCtr="0">
          <a:noAutofit/>
        </a:bodyPr>
        <a:lstStyle/>
        <a:p>
          <a:pPr marL="171450" lvl="1" indent="-171450" algn="l" defTabSz="800100" rtl="0">
            <a:lnSpc>
              <a:spcPct val="90000"/>
            </a:lnSpc>
            <a:spcBef>
              <a:spcPct val="0"/>
            </a:spcBef>
            <a:spcAft>
              <a:spcPct val="15000"/>
            </a:spcAft>
            <a:buChar char="••"/>
          </a:pPr>
          <a:r>
            <a:rPr lang="en-US" sz="1800" b="1" kern="1200" smtClean="0"/>
            <a:t>Evaluation Overview</a:t>
          </a:r>
          <a:endParaRPr lang="en-US" sz="1800" kern="1200"/>
        </a:p>
        <a:p>
          <a:pPr marL="171450" lvl="1" indent="-171450" algn="l" defTabSz="800100" rtl="0">
            <a:lnSpc>
              <a:spcPct val="90000"/>
            </a:lnSpc>
            <a:spcBef>
              <a:spcPct val="0"/>
            </a:spcBef>
            <a:spcAft>
              <a:spcPct val="15000"/>
            </a:spcAft>
            <a:buChar char="••"/>
          </a:pPr>
          <a:r>
            <a:rPr lang="en-US" sz="1800" b="1" kern="1200" smtClean="0"/>
            <a:t>Design</a:t>
          </a:r>
          <a:endParaRPr lang="en-US" sz="1800" kern="1200"/>
        </a:p>
        <a:p>
          <a:pPr marL="171450" lvl="1" indent="-171450" algn="l" defTabSz="800100" rtl="0">
            <a:lnSpc>
              <a:spcPct val="90000"/>
            </a:lnSpc>
            <a:spcBef>
              <a:spcPct val="0"/>
            </a:spcBef>
            <a:spcAft>
              <a:spcPct val="15000"/>
            </a:spcAft>
            <a:buChar char="••"/>
          </a:pPr>
          <a:r>
            <a:rPr lang="en-US" sz="1800" b="1" kern="1200" smtClean="0"/>
            <a:t>Develop</a:t>
          </a:r>
          <a:endParaRPr lang="en-US" sz="1800" kern="1200"/>
        </a:p>
        <a:p>
          <a:pPr marL="171450" lvl="1" indent="-171450" algn="l" defTabSz="800100" rtl="0">
            <a:lnSpc>
              <a:spcPct val="90000"/>
            </a:lnSpc>
            <a:spcBef>
              <a:spcPct val="0"/>
            </a:spcBef>
            <a:spcAft>
              <a:spcPct val="15000"/>
            </a:spcAft>
            <a:buChar char="••"/>
          </a:pPr>
          <a:r>
            <a:rPr lang="en-US" sz="1800" b="1" kern="1200" smtClean="0"/>
            <a:t>Testing</a:t>
          </a:r>
          <a:endParaRPr lang="en-US" sz="1800" kern="1200"/>
        </a:p>
        <a:p>
          <a:pPr marL="171450" lvl="1" indent="-171450" algn="l" defTabSz="800100" rtl="0">
            <a:lnSpc>
              <a:spcPct val="90000"/>
            </a:lnSpc>
            <a:spcBef>
              <a:spcPct val="0"/>
            </a:spcBef>
            <a:spcAft>
              <a:spcPct val="15000"/>
            </a:spcAft>
            <a:buChar char="••"/>
          </a:pPr>
          <a:r>
            <a:rPr lang="en-US" sz="1800" b="1" kern="1200" smtClean="0"/>
            <a:t>Deployment</a:t>
          </a:r>
          <a:endParaRPr lang="en-US" sz="1800" kern="1200"/>
        </a:p>
        <a:p>
          <a:pPr marL="171450" lvl="1" indent="-171450" algn="l" defTabSz="800100" rtl="0">
            <a:lnSpc>
              <a:spcPct val="90000"/>
            </a:lnSpc>
            <a:spcBef>
              <a:spcPct val="0"/>
            </a:spcBef>
            <a:spcAft>
              <a:spcPct val="15000"/>
            </a:spcAft>
            <a:buChar char="••"/>
          </a:pPr>
          <a:r>
            <a:rPr lang="en-US" sz="1800" b="1" kern="1200" smtClean="0"/>
            <a:t>Promote</a:t>
          </a:r>
          <a:endParaRPr lang="en-US" sz="1800" kern="1200"/>
        </a:p>
        <a:p>
          <a:pPr marL="171450" lvl="1" indent="-171450" algn="l" defTabSz="800100" rtl="0">
            <a:lnSpc>
              <a:spcPct val="90000"/>
            </a:lnSpc>
            <a:spcBef>
              <a:spcPct val="0"/>
            </a:spcBef>
            <a:spcAft>
              <a:spcPct val="15000"/>
            </a:spcAft>
            <a:buChar char="••"/>
          </a:pPr>
          <a:r>
            <a:rPr lang="en-US" sz="1800" b="1" kern="1200" smtClean="0"/>
            <a:t>Maintain</a:t>
          </a:r>
          <a:endParaRPr lang="en-US" sz="1800" kern="1200"/>
        </a:p>
        <a:p>
          <a:pPr marL="171450" lvl="1" indent="-171450" algn="l" defTabSz="800100" rtl="0">
            <a:lnSpc>
              <a:spcPct val="90000"/>
            </a:lnSpc>
            <a:spcBef>
              <a:spcPct val="0"/>
            </a:spcBef>
            <a:spcAft>
              <a:spcPct val="15000"/>
            </a:spcAft>
            <a:buChar char="••"/>
          </a:pPr>
          <a:r>
            <a:rPr lang="en-US" sz="1800" b="1" kern="1200" smtClean="0"/>
            <a:t>ROI</a:t>
          </a:r>
          <a:endParaRPr lang="en-US" sz="1800" kern="1200"/>
        </a:p>
        <a:p>
          <a:pPr marL="171450" lvl="1" indent="-171450" algn="l" defTabSz="800100" rtl="0">
            <a:lnSpc>
              <a:spcPct val="90000"/>
            </a:lnSpc>
            <a:spcBef>
              <a:spcPct val="0"/>
            </a:spcBef>
            <a:spcAft>
              <a:spcPct val="15000"/>
            </a:spcAft>
            <a:buChar char="••"/>
          </a:pPr>
          <a:r>
            <a:rPr lang="en-US" sz="1800" b="1" kern="1200" smtClean="0"/>
            <a:t>Measurement</a:t>
          </a:r>
          <a:endParaRPr lang="en-US" sz="1800" kern="1200"/>
        </a:p>
      </dsp:txBody>
      <dsp:txXfrm>
        <a:off x="0" y="1087341"/>
        <a:ext cx="8229600" cy="2948400"/>
      </dsp:txXfrm>
    </dsp:sp>
    <dsp:sp modelId="{60EF4186-9C11-4284-A13C-332E182E58CE}">
      <dsp:nvSpPr>
        <dsp:cNvPr id="0" name=""/>
        <dsp:cNvSpPr/>
      </dsp:nvSpPr>
      <dsp:spPr>
        <a:xfrm>
          <a:off x="411480" y="821661"/>
          <a:ext cx="5760720" cy="5313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00100" rtl="0">
            <a:lnSpc>
              <a:spcPct val="90000"/>
            </a:lnSpc>
            <a:spcBef>
              <a:spcPct val="0"/>
            </a:spcBef>
            <a:spcAft>
              <a:spcPct val="35000"/>
            </a:spcAft>
          </a:pPr>
          <a:r>
            <a:rPr lang="en-US" sz="1800" kern="1200" smtClean="0"/>
            <a:t>This methodology has into nine stages, each of which should be completed before moving to the next stage.  </a:t>
          </a:r>
          <a:endParaRPr lang="en-US" sz="1800" kern="1200"/>
        </a:p>
      </dsp:txBody>
      <dsp:txXfrm>
        <a:off x="437419" y="847600"/>
        <a:ext cx="5708842" cy="47948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1A834-BE1D-4EEA-A30E-DC43BFB42A65}">
      <dsp:nvSpPr>
        <dsp:cNvPr id="0" name=""/>
        <dsp:cNvSpPr/>
      </dsp:nvSpPr>
      <dsp:spPr>
        <a:xfrm>
          <a:off x="797363" y="0"/>
          <a:ext cx="4525963" cy="4525963"/>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41B3231-D7A5-4BE0-9A30-08EBE22350F6}">
      <dsp:nvSpPr>
        <dsp:cNvPr id="0" name=""/>
        <dsp:cNvSpPr/>
      </dsp:nvSpPr>
      <dsp:spPr>
        <a:xfrm>
          <a:off x="1630328" y="454356"/>
          <a:ext cx="5801908" cy="3311393"/>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dirty="0" smtClean="0"/>
            <a:t>This approach is divided into four sequential stages, where each must be completed before the next stage can be started, although iteration can be used. Each stage “focuses on a particular design concern, and an object-oriented model is built” (</a:t>
          </a:r>
          <a:r>
            <a:rPr lang="en-US" sz="1900" kern="1200" dirty="0" err="1" smtClean="0"/>
            <a:t>Schwabe</a:t>
          </a:r>
          <a:r>
            <a:rPr lang="en-US" sz="1900" kern="1200" dirty="0" smtClean="0"/>
            <a:t> and Rossi 1995, p. 45). The stages are as follows:</a:t>
          </a:r>
          <a:endParaRPr lang="en-US" sz="1900" kern="1200" dirty="0"/>
        </a:p>
        <a:p>
          <a:pPr marL="114300" lvl="1" indent="-114300" algn="l" defTabSz="666750" rtl="0">
            <a:lnSpc>
              <a:spcPct val="90000"/>
            </a:lnSpc>
            <a:spcBef>
              <a:spcPct val="0"/>
            </a:spcBef>
            <a:spcAft>
              <a:spcPct val="15000"/>
            </a:spcAft>
            <a:buChar char="••"/>
          </a:pPr>
          <a:r>
            <a:rPr lang="en-US" sz="1500" b="1" kern="1200" smtClean="0"/>
            <a:t>Domain Analysis</a:t>
          </a:r>
          <a:endParaRPr lang="en-US" sz="1500" kern="1200"/>
        </a:p>
        <a:p>
          <a:pPr marL="114300" lvl="1" indent="-114300" algn="l" defTabSz="666750" rtl="0">
            <a:lnSpc>
              <a:spcPct val="90000"/>
            </a:lnSpc>
            <a:spcBef>
              <a:spcPct val="0"/>
            </a:spcBef>
            <a:spcAft>
              <a:spcPct val="15000"/>
            </a:spcAft>
            <a:buChar char="••"/>
          </a:pPr>
          <a:r>
            <a:rPr lang="en-US" sz="1500" b="1" kern="1200" smtClean="0"/>
            <a:t>Navigational Design</a:t>
          </a:r>
          <a:endParaRPr lang="en-US" sz="1500" kern="1200"/>
        </a:p>
        <a:p>
          <a:pPr marL="114300" lvl="1" indent="-114300" algn="l" defTabSz="666750" rtl="0">
            <a:lnSpc>
              <a:spcPct val="90000"/>
            </a:lnSpc>
            <a:spcBef>
              <a:spcPct val="0"/>
            </a:spcBef>
            <a:spcAft>
              <a:spcPct val="15000"/>
            </a:spcAft>
            <a:buChar char="••"/>
          </a:pPr>
          <a:r>
            <a:rPr lang="en-US" sz="1500" b="1" kern="1200" smtClean="0"/>
            <a:t>Abstract Interface Design</a:t>
          </a:r>
          <a:endParaRPr lang="en-US" sz="1500" kern="1200"/>
        </a:p>
        <a:p>
          <a:pPr marL="114300" lvl="1" indent="-114300" algn="l" defTabSz="666750" rtl="0">
            <a:lnSpc>
              <a:spcPct val="90000"/>
            </a:lnSpc>
            <a:spcBef>
              <a:spcPct val="0"/>
            </a:spcBef>
            <a:spcAft>
              <a:spcPct val="15000"/>
            </a:spcAft>
            <a:buChar char="••"/>
          </a:pPr>
          <a:r>
            <a:rPr lang="en-US" sz="1500" b="1" kern="1200" smtClean="0"/>
            <a:t>Implementation</a:t>
          </a:r>
          <a:endParaRPr lang="en-US" sz="1500" kern="1200"/>
        </a:p>
      </dsp:txBody>
      <dsp:txXfrm>
        <a:off x="1791977" y="616005"/>
        <a:ext cx="5478610" cy="2988095"/>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3A7E28-5087-4D5D-A894-3D87B0D37AF6}">
      <dsp:nvSpPr>
        <dsp:cNvPr id="0" name=""/>
        <dsp:cNvSpPr/>
      </dsp:nvSpPr>
      <dsp:spPr>
        <a:xfrm>
          <a:off x="3610760" y="1008094"/>
          <a:ext cx="3743918" cy="3938617"/>
        </a:xfrm>
        <a:prstGeom prst="round2DiagRect">
          <a:avLst>
            <a:gd name="adj1" fmla="val 0"/>
            <a:gd name="adj2" fmla="val 1667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703E9C6-08E8-4C9E-8FD8-75B73431EBF2}">
      <dsp:nvSpPr>
        <dsp:cNvPr id="0" name=""/>
        <dsp:cNvSpPr/>
      </dsp:nvSpPr>
      <dsp:spPr>
        <a:xfrm>
          <a:off x="3898771" y="1296151"/>
          <a:ext cx="3244398" cy="33419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n-US" sz="2500" b="1" kern="1200" dirty="0" smtClean="0">
              <a:solidFill>
                <a:schemeClr val="bg1"/>
              </a:solidFill>
            </a:rPr>
            <a:t>Program evaluation</a:t>
          </a:r>
          <a:endParaRPr lang="en-US" sz="2500" kern="1200" dirty="0">
            <a:solidFill>
              <a:schemeClr val="bg1"/>
            </a:solidFill>
          </a:endParaRPr>
        </a:p>
        <a:p>
          <a:pPr lvl="0" algn="l" defTabSz="1111250" rtl="0">
            <a:lnSpc>
              <a:spcPct val="90000"/>
            </a:lnSpc>
            <a:spcBef>
              <a:spcPct val="0"/>
            </a:spcBef>
            <a:spcAft>
              <a:spcPct val="35000"/>
            </a:spcAft>
          </a:pPr>
          <a:r>
            <a:rPr lang="en-US" sz="2500" b="1" kern="1200" dirty="0" smtClean="0">
              <a:solidFill>
                <a:schemeClr val="bg1"/>
              </a:solidFill>
            </a:rPr>
            <a:t>Web site development</a:t>
          </a:r>
          <a:endParaRPr lang="en-US" sz="2500" kern="1200" dirty="0">
            <a:solidFill>
              <a:schemeClr val="bg1"/>
            </a:solidFill>
          </a:endParaRPr>
        </a:p>
        <a:p>
          <a:pPr lvl="0" algn="l" defTabSz="1111250" rtl="0">
            <a:lnSpc>
              <a:spcPct val="90000"/>
            </a:lnSpc>
            <a:spcBef>
              <a:spcPct val="0"/>
            </a:spcBef>
            <a:spcAft>
              <a:spcPct val="35000"/>
            </a:spcAft>
          </a:pPr>
          <a:r>
            <a:rPr lang="en-US" sz="2500" b="1" kern="1200" dirty="0" smtClean="0">
              <a:solidFill>
                <a:schemeClr val="bg1"/>
              </a:solidFill>
            </a:rPr>
            <a:t>Web site integration</a:t>
          </a:r>
          <a:endParaRPr lang="en-US" sz="2500" kern="1200" dirty="0">
            <a:solidFill>
              <a:schemeClr val="bg1"/>
            </a:solidFill>
          </a:endParaRPr>
        </a:p>
        <a:p>
          <a:pPr lvl="0" algn="l" defTabSz="1111250" rtl="0">
            <a:lnSpc>
              <a:spcPct val="90000"/>
            </a:lnSpc>
            <a:spcBef>
              <a:spcPct val="0"/>
            </a:spcBef>
            <a:spcAft>
              <a:spcPct val="35000"/>
            </a:spcAft>
          </a:pPr>
          <a:r>
            <a:rPr lang="en-US" sz="2500" b="1" kern="1200" dirty="0" smtClean="0">
              <a:solidFill>
                <a:schemeClr val="bg1"/>
              </a:solidFill>
            </a:rPr>
            <a:t>Staff training</a:t>
          </a:r>
          <a:endParaRPr lang="en-US" sz="2500" kern="1200" dirty="0">
            <a:solidFill>
              <a:schemeClr val="bg1"/>
            </a:solidFill>
          </a:endParaRPr>
        </a:p>
        <a:p>
          <a:pPr lvl="0" algn="l" defTabSz="1111250" rtl="0">
            <a:lnSpc>
              <a:spcPct val="90000"/>
            </a:lnSpc>
            <a:spcBef>
              <a:spcPct val="0"/>
            </a:spcBef>
            <a:spcAft>
              <a:spcPct val="35000"/>
            </a:spcAft>
          </a:pPr>
          <a:r>
            <a:rPr lang="en-US" sz="2500" b="1" kern="1200" smtClean="0">
              <a:solidFill>
                <a:schemeClr val="bg1"/>
              </a:solidFill>
            </a:rPr>
            <a:t>Trial use</a:t>
          </a:r>
          <a:endParaRPr lang="en-US" sz="2500" kern="1200">
            <a:solidFill>
              <a:schemeClr val="bg1"/>
            </a:solidFill>
          </a:endParaRPr>
        </a:p>
        <a:p>
          <a:pPr lvl="0" algn="l" defTabSz="1111250" rtl="0">
            <a:lnSpc>
              <a:spcPct val="90000"/>
            </a:lnSpc>
            <a:spcBef>
              <a:spcPct val="0"/>
            </a:spcBef>
            <a:spcAft>
              <a:spcPct val="35000"/>
            </a:spcAft>
          </a:pPr>
          <a:r>
            <a:rPr lang="en-US" sz="2500" b="1" kern="1200" dirty="0" smtClean="0">
              <a:solidFill>
                <a:schemeClr val="bg1"/>
              </a:solidFill>
            </a:rPr>
            <a:t>Operation</a:t>
          </a:r>
          <a:endParaRPr lang="en-US" sz="2500" kern="1200" dirty="0">
            <a:solidFill>
              <a:schemeClr val="bg1"/>
            </a:solidFill>
          </a:endParaRPr>
        </a:p>
        <a:p>
          <a:pPr lvl="0" algn="l" defTabSz="1111250" rtl="0">
            <a:lnSpc>
              <a:spcPct val="90000"/>
            </a:lnSpc>
            <a:spcBef>
              <a:spcPct val="0"/>
            </a:spcBef>
            <a:spcAft>
              <a:spcPct val="35000"/>
            </a:spcAft>
          </a:pPr>
          <a:r>
            <a:rPr lang="en-US" sz="2500" b="1" kern="1200" dirty="0" smtClean="0">
              <a:solidFill>
                <a:schemeClr val="bg1"/>
              </a:solidFill>
            </a:rPr>
            <a:t>Evaluation</a:t>
          </a:r>
          <a:endParaRPr lang="en-US" sz="2500" kern="1200" dirty="0">
            <a:solidFill>
              <a:schemeClr val="bg1"/>
            </a:solidFill>
          </a:endParaRPr>
        </a:p>
      </dsp:txBody>
      <dsp:txXfrm>
        <a:off x="3898771" y="1296151"/>
        <a:ext cx="3244398" cy="3341948"/>
      </dsp:txXfrm>
    </dsp:sp>
    <dsp:sp modelId="{070A25F4-9BC7-441E-ABC0-244E6DC4987C}">
      <dsp:nvSpPr>
        <dsp:cNvPr id="0" name=""/>
        <dsp:cNvSpPr/>
      </dsp:nvSpPr>
      <dsp:spPr>
        <a:xfrm rot="16200000">
          <a:off x="340998" y="984278"/>
          <a:ext cx="4357736" cy="2389180"/>
        </a:xfrm>
        <a:prstGeom prst="rightArrow">
          <a:avLst>
            <a:gd name="adj1" fmla="val 49830"/>
            <a:gd name="adj2" fmla="val 60660"/>
          </a:avLst>
        </a:prstGeom>
        <a:gradFill rotWithShape="0">
          <a:gsLst>
            <a:gs pos="0">
              <a:schemeClr val="accent3">
                <a:tint val="50000"/>
                <a:hueOff val="0"/>
                <a:satOff val="0"/>
                <a:lumOff val="0"/>
                <a:alphaOff val="0"/>
                <a:shade val="51000"/>
                <a:satMod val="130000"/>
              </a:schemeClr>
            </a:gs>
            <a:gs pos="80000">
              <a:schemeClr val="accent3">
                <a:tint val="50000"/>
                <a:hueOff val="0"/>
                <a:satOff val="0"/>
                <a:lumOff val="0"/>
                <a:alphaOff val="0"/>
                <a:shade val="93000"/>
                <a:satMod val="130000"/>
              </a:schemeClr>
            </a:gs>
            <a:gs pos="100000">
              <a:schemeClr val="accent3">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r" defTabSz="711200" rtl="0">
            <a:lnSpc>
              <a:spcPct val="90000"/>
            </a:lnSpc>
            <a:spcBef>
              <a:spcPct val="0"/>
            </a:spcBef>
            <a:spcAft>
              <a:spcPct val="35000"/>
            </a:spcAft>
          </a:pPr>
          <a:r>
            <a:rPr lang="en-US" sz="1600" kern="1200" dirty="0" smtClean="0"/>
            <a:t>This model is divided into seven sequential stages, each of which must be completed before the next stage can be started. The stages are as follows:</a:t>
          </a:r>
          <a:endParaRPr lang="en-US" sz="1600" kern="1200" dirty="0"/>
        </a:p>
      </dsp:txBody>
      <dsp:txXfrm>
        <a:off x="702086" y="1944692"/>
        <a:ext cx="3635561" cy="1190528"/>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6D743-CF85-48BA-96B8-9865432E7A5C}">
      <dsp:nvSpPr>
        <dsp:cNvPr id="0" name=""/>
        <dsp:cNvSpPr/>
      </dsp:nvSpPr>
      <dsp:spPr>
        <a:xfrm rot="5400000">
          <a:off x="3270942" y="-432167"/>
          <a:ext cx="4525963" cy="539029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rtl="0">
            <a:lnSpc>
              <a:spcPct val="90000"/>
            </a:lnSpc>
            <a:spcBef>
              <a:spcPct val="0"/>
            </a:spcBef>
            <a:spcAft>
              <a:spcPct val="15000"/>
            </a:spcAft>
            <a:buChar char="••"/>
          </a:pPr>
          <a:r>
            <a:rPr lang="en-GB" sz="2300" kern="1200" dirty="0" smtClean="0"/>
            <a:t>Usability Evaluation (SA0)</a:t>
          </a:r>
          <a:endParaRPr lang="en-US" sz="2300" kern="1200" dirty="0"/>
        </a:p>
        <a:p>
          <a:pPr marL="228600" lvl="1" indent="-228600" algn="l" defTabSz="1022350" rtl="0">
            <a:lnSpc>
              <a:spcPct val="90000"/>
            </a:lnSpc>
            <a:spcBef>
              <a:spcPct val="0"/>
            </a:spcBef>
            <a:spcAft>
              <a:spcPct val="15000"/>
            </a:spcAft>
            <a:buChar char="••"/>
          </a:pPr>
          <a:r>
            <a:rPr lang="en-GB" sz="2300" kern="1200" smtClean="0"/>
            <a:t>Functionality Testing (SA1)</a:t>
          </a:r>
          <a:endParaRPr lang="en-US" sz="2300" kern="1200"/>
        </a:p>
        <a:p>
          <a:pPr marL="228600" lvl="1" indent="-228600" algn="l" defTabSz="1022350" rtl="0">
            <a:lnSpc>
              <a:spcPct val="90000"/>
            </a:lnSpc>
            <a:spcBef>
              <a:spcPct val="0"/>
            </a:spcBef>
            <a:spcAft>
              <a:spcPct val="15000"/>
            </a:spcAft>
            <a:buChar char="••"/>
          </a:pPr>
          <a:r>
            <a:rPr lang="en-GB" sz="2300" kern="1200" dirty="0" smtClean="0"/>
            <a:t>Planning (SA2) </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Analysis (SA3)</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Design (SA4)</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Implementation (SA5)</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Maintenance (SA6)</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User Participation (SA7)</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Iteration (SA8)  </a:t>
          </a:r>
          <a:endParaRPr lang="en-US" sz="2300" kern="1200" dirty="0"/>
        </a:p>
        <a:p>
          <a:pPr marL="228600" lvl="1" indent="-228600" algn="l" defTabSz="1022350" rtl="0">
            <a:lnSpc>
              <a:spcPct val="90000"/>
            </a:lnSpc>
            <a:spcBef>
              <a:spcPct val="0"/>
            </a:spcBef>
            <a:spcAft>
              <a:spcPct val="15000"/>
            </a:spcAft>
            <a:buChar char="••"/>
          </a:pPr>
          <a:r>
            <a:rPr lang="en-GB" sz="2300" kern="1200" dirty="0" smtClean="0"/>
            <a:t>Content Management Systems (CMS) (SA9)</a:t>
          </a:r>
          <a:endParaRPr lang="en-US" sz="2300" kern="1200" dirty="0"/>
        </a:p>
      </dsp:txBody>
      <dsp:txXfrm rot="-5400000">
        <a:off x="2838775" y="220939"/>
        <a:ext cx="5169359" cy="4084085"/>
      </dsp:txXfrm>
    </dsp:sp>
    <dsp:sp modelId="{589D2A2A-8209-455D-8F76-CD17A6136D3C}">
      <dsp:nvSpPr>
        <dsp:cNvPr id="0" name=""/>
        <dsp:cNvSpPr/>
      </dsp:nvSpPr>
      <dsp:spPr>
        <a:xfrm>
          <a:off x="526" y="0"/>
          <a:ext cx="2838247" cy="4525963"/>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rtl="0">
            <a:lnSpc>
              <a:spcPct val="90000"/>
            </a:lnSpc>
            <a:spcBef>
              <a:spcPct val="0"/>
            </a:spcBef>
            <a:spcAft>
              <a:spcPct val="35000"/>
            </a:spcAft>
          </a:pPr>
          <a:r>
            <a:rPr lang="en-GB" sz="3300" kern="1200" smtClean="0"/>
            <a:t>The major stages of the methodology may be described as follows: </a:t>
          </a:r>
          <a:endParaRPr lang="en-US" sz="3300" kern="1200"/>
        </a:p>
      </dsp:txBody>
      <dsp:txXfrm>
        <a:off x="139078" y="138552"/>
        <a:ext cx="2561143" cy="42488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664C9-2E9C-4848-885C-C4243854B902}">
      <dsp:nvSpPr>
        <dsp:cNvPr id="0" name=""/>
        <dsp:cNvSpPr/>
      </dsp:nvSpPr>
      <dsp:spPr>
        <a:xfrm rot="5400000">
          <a:off x="2942299" y="-244804"/>
          <a:ext cx="2337207" cy="3889060"/>
        </a:xfrm>
        <a:prstGeom prst="corner">
          <a:avLst>
            <a:gd name="adj1" fmla="val 16120"/>
            <a:gd name="adj2" fmla="val 1611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BA3D449-953C-4B27-A866-A68565A506EB}">
      <dsp:nvSpPr>
        <dsp:cNvPr id="0" name=""/>
        <dsp:cNvSpPr/>
      </dsp:nvSpPr>
      <dsp:spPr>
        <a:xfrm>
          <a:off x="2552161" y="917186"/>
          <a:ext cx="3511065" cy="30776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AU" sz="2600" kern="1200" dirty="0" smtClean="0"/>
            <a:t>Olle et al. (</a:t>
          </a:r>
          <a:r>
            <a:rPr lang="en-AU" sz="2600" kern="1200" dirty="0" smtClean="0"/>
            <a:t>1988</a:t>
          </a:r>
          <a:r>
            <a:rPr lang="en-AU" sz="2600" kern="1200" dirty="0" smtClean="0"/>
            <a:t>) </a:t>
          </a:r>
          <a:endParaRPr lang="en-US" sz="2600" kern="1200" dirty="0"/>
        </a:p>
        <a:p>
          <a:pPr marL="228600" lvl="1" indent="-228600" algn="l" defTabSz="889000" rtl="0">
            <a:lnSpc>
              <a:spcPct val="90000"/>
            </a:lnSpc>
            <a:spcBef>
              <a:spcPct val="0"/>
            </a:spcBef>
            <a:spcAft>
              <a:spcPct val="15000"/>
            </a:spcAft>
            <a:buChar char="••"/>
          </a:pPr>
          <a:r>
            <a:rPr lang="en-US" sz="2000" kern="1200" smtClean="0"/>
            <a:t>approach of breaking a methodology into stages and steps will be adopted in this research to facilitate the design process by breaking down the activities into several major stages and smallest parts into steps (within each stage). </a:t>
          </a:r>
          <a:endParaRPr lang="en-US" sz="2000" kern="1200"/>
        </a:p>
      </dsp:txBody>
      <dsp:txXfrm>
        <a:off x="2552161" y="917186"/>
        <a:ext cx="3511065" cy="307765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1C382-F674-47D8-B075-A3C8A2640E5B}">
      <dsp:nvSpPr>
        <dsp:cNvPr id="0" name=""/>
        <dsp:cNvSpPr/>
      </dsp:nvSpPr>
      <dsp:spPr>
        <a:xfrm>
          <a:off x="0" y="92396"/>
          <a:ext cx="8435280" cy="52474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This chapter has outlined the basic </a:t>
          </a:r>
          <a:endParaRPr lang="en-US" sz="2300" kern="1200"/>
        </a:p>
      </dsp:txBody>
      <dsp:txXfrm>
        <a:off x="25616" y="118012"/>
        <a:ext cx="8384048" cy="473513"/>
      </dsp:txXfrm>
    </dsp:sp>
    <dsp:sp modelId="{850EA23E-CD2A-42D4-9E22-39FD203F931A}">
      <dsp:nvSpPr>
        <dsp:cNvPr id="0" name=""/>
        <dsp:cNvSpPr/>
      </dsp:nvSpPr>
      <dsp:spPr>
        <a:xfrm>
          <a:off x="0" y="617141"/>
          <a:ext cx="8435280" cy="999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concepts behind Methodologies including: lifecycle models, IS development methodologies, methodologies with explicit human factors aspects, websites methodologies, marketing methodologies, and additional detailed techniques such as task analysis and detailed website design and implementation. </a:t>
          </a:r>
          <a:endParaRPr lang="en-US" sz="1800" kern="1200"/>
        </a:p>
      </dsp:txBody>
      <dsp:txXfrm>
        <a:off x="0" y="617141"/>
        <a:ext cx="8435280" cy="999810"/>
      </dsp:txXfrm>
    </dsp:sp>
    <dsp:sp modelId="{656CBB50-F574-4373-AE81-9F7155E7A116}">
      <dsp:nvSpPr>
        <dsp:cNvPr id="0" name=""/>
        <dsp:cNvSpPr/>
      </dsp:nvSpPr>
      <dsp:spPr>
        <a:xfrm>
          <a:off x="0" y="1616951"/>
          <a:ext cx="8435280" cy="524745"/>
        </a:xfrm>
        <a:prstGeom prst="roundRect">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The main focus has been </a:t>
          </a:r>
          <a:endParaRPr lang="en-US" sz="2300" kern="1200"/>
        </a:p>
      </dsp:txBody>
      <dsp:txXfrm>
        <a:off x="25616" y="1642567"/>
        <a:ext cx="8384048" cy="473513"/>
      </dsp:txXfrm>
    </dsp:sp>
    <dsp:sp modelId="{3285D9BE-7ECD-4FC0-8B38-6093DA602568}">
      <dsp:nvSpPr>
        <dsp:cNvPr id="0" name=""/>
        <dsp:cNvSpPr/>
      </dsp:nvSpPr>
      <dsp:spPr>
        <a:xfrm>
          <a:off x="0" y="2141696"/>
          <a:ext cx="8435280" cy="171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on defining users’ requirements and needs, planning, analysis, design, testing, implementation, evaluation and maintenance. These stages are very useful in any methodology, as, via them, the designer will make sure that the system is running according to the needs of users and the client organizations. In addition, four key principles (user participation, usability, iteration, real interaction) were identified as fundamental aspects to develop systems in an effective manner. The four key principles are the main foundation for this research.  </a:t>
          </a:r>
          <a:endParaRPr lang="en-US" sz="1800" kern="1200"/>
        </a:p>
      </dsp:txBody>
      <dsp:txXfrm>
        <a:off x="0" y="2141696"/>
        <a:ext cx="8435280" cy="1713960"/>
      </dsp:txXfrm>
    </dsp:sp>
    <dsp:sp modelId="{1AD7572E-3846-4905-962A-1978B31249D2}">
      <dsp:nvSpPr>
        <dsp:cNvPr id="0" name=""/>
        <dsp:cNvSpPr/>
      </dsp:nvSpPr>
      <dsp:spPr>
        <a:xfrm>
          <a:off x="0" y="3855656"/>
          <a:ext cx="8435280" cy="524745"/>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Having reviewed the stages </a:t>
          </a:r>
          <a:endParaRPr lang="en-US" sz="2300" kern="1200"/>
        </a:p>
      </dsp:txBody>
      <dsp:txXfrm>
        <a:off x="25616" y="3881272"/>
        <a:ext cx="8384048" cy="473513"/>
      </dsp:txXfrm>
    </dsp:sp>
    <dsp:sp modelId="{B0E61FFC-A4C7-4F9C-959C-0ECC4C46BA66}">
      <dsp:nvSpPr>
        <dsp:cNvPr id="0" name=""/>
        <dsp:cNvSpPr/>
      </dsp:nvSpPr>
      <dsp:spPr>
        <a:xfrm>
          <a:off x="0" y="4380401"/>
          <a:ext cx="8435280" cy="9998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from a wide range of methodologies, the chapter concludes with an introduction to the New Participative Methodology for Developing Websites from the Marketing Perspective combining the most effective aspects of the methodologies. </a:t>
          </a:r>
          <a:endParaRPr lang="en-US" sz="1800" kern="1200"/>
        </a:p>
      </dsp:txBody>
      <dsp:txXfrm>
        <a:off x="0" y="4380401"/>
        <a:ext cx="8435280" cy="9998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36445-7B05-433B-9D54-880B2186D6CA}">
      <dsp:nvSpPr>
        <dsp:cNvPr id="0" name=""/>
        <dsp:cNvSpPr/>
      </dsp:nvSpPr>
      <dsp:spPr>
        <a:xfrm>
          <a:off x="0" y="0"/>
          <a:ext cx="4857402" cy="4857402"/>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11BE49F-E22F-457E-B4E6-CFE25BCC26BD}">
      <dsp:nvSpPr>
        <dsp:cNvPr id="0" name=""/>
        <dsp:cNvSpPr/>
      </dsp:nvSpPr>
      <dsp:spPr>
        <a:xfrm>
          <a:off x="2428701" y="0"/>
          <a:ext cx="5800898" cy="4857402"/>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dirty="0" smtClean="0"/>
            <a:t>For new smart technology, devices, systems, (or websites) to be widely accepted and used effectively, they need to be well designed. To achieve this, designers and users need to use a specific methodology to produce the “system” (or website).</a:t>
          </a:r>
          <a:endParaRPr lang="en-US" sz="3500" kern="1200" dirty="0"/>
        </a:p>
      </dsp:txBody>
      <dsp:txXfrm>
        <a:off x="2428701" y="0"/>
        <a:ext cx="5800898" cy="48574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40F11-8755-49EE-9FE4-ED724D5AA33B}">
      <dsp:nvSpPr>
        <dsp:cNvPr id="0" name=""/>
        <dsp:cNvSpPr/>
      </dsp:nvSpPr>
      <dsp:spPr>
        <a:xfrm rot="5400000">
          <a:off x="3361750" y="-370490"/>
          <a:ext cx="4468754" cy="5266944"/>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rtl="0">
            <a:lnSpc>
              <a:spcPct val="90000"/>
            </a:lnSpc>
            <a:spcBef>
              <a:spcPct val="0"/>
            </a:spcBef>
            <a:spcAft>
              <a:spcPct val="15000"/>
            </a:spcAft>
            <a:buChar char="••"/>
          </a:pPr>
          <a:r>
            <a:rPr lang="en-US" sz="2500" kern="1200" dirty="0" smtClean="0"/>
            <a:t>is a very important component of the system development process, in order to produce a new system, which meets the user’s requirements. A methodology “</a:t>
          </a:r>
          <a:r>
            <a:rPr lang="en-AU" sz="2500" kern="1200" dirty="0" smtClean="0"/>
            <a:t>should tell us what steps to take, in what order and how to perform those steps but, most importantly, the reasons, ‘why’ those steps should be taken, in that particular order” (</a:t>
          </a:r>
          <a:r>
            <a:rPr lang="en-AU" sz="2500" kern="1200" dirty="0" err="1" smtClean="0"/>
            <a:t>Jayaratna</a:t>
          </a:r>
          <a:r>
            <a:rPr lang="en-AU" sz="2500" kern="1200" dirty="0" smtClean="0"/>
            <a:t> 1994). </a:t>
          </a:r>
          <a:endParaRPr lang="en-US" sz="2500" kern="1200" dirty="0"/>
        </a:p>
      </dsp:txBody>
      <dsp:txXfrm rot="-5400000">
        <a:off x="2962656" y="246751"/>
        <a:ext cx="5048797" cy="4032460"/>
      </dsp:txXfrm>
    </dsp:sp>
    <dsp:sp modelId="{B4B768DB-FD40-42CA-9E56-004EE0D94E62}">
      <dsp:nvSpPr>
        <dsp:cNvPr id="0" name=""/>
        <dsp:cNvSpPr/>
      </dsp:nvSpPr>
      <dsp:spPr>
        <a:xfrm>
          <a:off x="0" y="0"/>
          <a:ext cx="2962656" cy="452596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0">
            <a:lnSpc>
              <a:spcPct val="90000"/>
            </a:lnSpc>
            <a:spcBef>
              <a:spcPct val="0"/>
            </a:spcBef>
            <a:spcAft>
              <a:spcPct val="35000"/>
            </a:spcAft>
          </a:pPr>
          <a:r>
            <a:rPr lang="en-US" sz="3500" kern="1200" smtClean="0"/>
            <a:t>A sound methodology </a:t>
          </a:r>
          <a:endParaRPr lang="en-US" sz="3500" kern="1200"/>
        </a:p>
      </dsp:txBody>
      <dsp:txXfrm>
        <a:off x="144625" y="144625"/>
        <a:ext cx="2673406" cy="42367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D66798-5AEB-45E8-9B69-1E80709ABD4F}">
      <dsp:nvSpPr>
        <dsp:cNvPr id="0" name=""/>
        <dsp:cNvSpPr/>
      </dsp:nvSpPr>
      <dsp:spPr>
        <a:xfrm>
          <a:off x="0" y="0"/>
          <a:ext cx="8507288" cy="5472608"/>
        </a:xfrm>
        <a:prstGeom prst="roundRect">
          <a:avLst>
            <a:gd name="adj" fmla="val 85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4247352" numCol="1" spcCol="1270" anchor="t" anchorCtr="0">
          <a:noAutofit/>
        </a:bodyPr>
        <a:lstStyle/>
        <a:p>
          <a:pPr lvl="0" algn="l" defTabSz="2133600" rtl="0">
            <a:lnSpc>
              <a:spcPct val="90000"/>
            </a:lnSpc>
            <a:spcBef>
              <a:spcPct val="0"/>
            </a:spcBef>
            <a:spcAft>
              <a:spcPct val="35000"/>
            </a:spcAft>
          </a:pPr>
          <a:r>
            <a:rPr lang="en-AU" sz="4800" kern="1200" smtClean="0"/>
            <a:t>Methodology is used </a:t>
          </a:r>
          <a:endParaRPr lang="en-US" sz="4800" kern="1200"/>
        </a:p>
      </dsp:txBody>
      <dsp:txXfrm>
        <a:off x="136244" y="136244"/>
        <a:ext cx="8234800" cy="5200120"/>
      </dsp:txXfrm>
    </dsp:sp>
    <dsp:sp modelId="{960111E9-F27B-4E74-ABBC-A2BFC2F1F30E}">
      <dsp:nvSpPr>
        <dsp:cNvPr id="0" name=""/>
        <dsp:cNvSpPr/>
      </dsp:nvSpPr>
      <dsp:spPr>
        <a:xfrm>
          <a:off x="212682" y="1368152"/>
          <a:ext cx="1276093" cy="3830825"/>
        </a:xfrm>
        <a:prstGeom prst="roundRect">
          <a:avLst>
            <a:gd name="adj" fmla="val 105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AU" sz="1400" kern="1200" smtClean="0"/>
            <a:t>significantly in information systems development, as each methodology should have a set of stages and steps, which need to be followed in sequence if the work is to be done successfully. </a:t>
          </a:r>
          <a:endParaRPr lang="en-US" sz="1400" kern="1200"/>
        </a:p>
      </dsp:txBody>
      <dsp:txXfrm>
        <a:off x="251926" y="1407396"/>
        <a:ext cx="1197605" cy="3752337"/>
      </dsp:txXfrm>
    </dsp:sp>
    <dsp:sp modelId="{AF706881-4EC8-4B52-A922-077B8B7C6534}">
      <dsp:nvSpPr>
        <dsp:cNvPr id="0" name=""/>
        <dsp:cNvSpPr/>
      </dsp:nvSpPr>
      <dsp:spPr>
        <a:xfrm>
          <a:off x="1701457" y="1368152"/>
          <a:ext cx="6593148" cy="3830825"/>
        </a:xfrm>
        <a:prstGeom prst="roundRect">
          <a:avLst>
            <a:gd name="adj" fmla="val 10500"/>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2432574" numCol="1" spcCol="1270" anchor="t" anchorCtr="0">
          <a:noAutofit/>
        </a:bodyPr>
        <a:lstStyle/>
        <a:p>
          <a:pPr lvl="0" algn="l" defTabSz="2133600" rtl="0">
            <a:lnSpc>
              <a:spcPct val="90000"/>
            </a:lnSpc>
            <a:spcBef>
              <a:spcPct val="0"/>
            </a:spcBef>
            <a:spcAft>
              <a:spcPct val="35000"/>
            </a:spcAft>
          </a:pPr>
          <a:r>
            <a:rPr lang="en-AU" sz="4800" kern="1200" smtClean="0"/>
            <a:t>‘Stage’ is a </a:t>
          </a:r>
          <a:endParaRPr lang="en-US" sz="4800" kern="1200"/>
        </a:p>
      </dsp:txBody>
      <dsp:txXfrm>
        <a:off x="1819268" y="1485963"/>
        <a:ext cx="6357526" cy="3595203"/>
      </dsp:txXfrm>
    </dsp:sp>
    <dsp:sp modelId="{996A7F8F-BEFC-488A-ACE9-36FE2ED72C9E}">
      <dsp:nvSpPr>
        <dsp:cNvPr id="0" name=""/>
        <dsp:cNvSpPr/>
      </dsp:nvSpPr>
      <dsp:spPr>
        <a:xfrm>
          <a:off x="1866286" y="2708940"/>
          <a:ext cx="1318629" cy="2202724"/>
        </a:xfrm>
        <a:prstGeom prst="roundRect">
          <a:avLst>
            <a:gd name="adj" fmla="val 10500"/>
          </a:avLst>
        </a:prstGeom>
        <a:solidFill>
          <a:schemeClr val="lt1">
            <a:alpha val="90000"/>
            <a:hueOff val="0"/>
            <a:satOff val="0"/>
            <a:lumOff val="0"/>
            <a:alphaOff val="0"/>
          </a:schemeClr>
        </a:soli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AU" sz="1400" kern="1200" dirty="0" smtClean="0"/>
            <a:t>“convenient breakdown of the totality of the information systems life cycle activity” (Olle et al. </a:t>
          </a:r>
          <a:r>
            <a:rPr lang="en-AU" sz="1400" kern="1200" dirty="0" smtClean="0"/>
            <a:t>1988, </a:t>
          </a:r>
          <a:r>
            <a:rPr lang="en-AU" sz="1400" kern="1200" dirty="0" smtClean="0"/>
            <a:t>p. 21), </a:t>
          </a:r>
          <a:endParaRPr lang="en-US" sz="1400" kern="1200" dirty="0"/>
        </a:p>
      </dsp:txBody>
      <dsp:txXfrm>
        <a:off x="1906838" y="2749492"/>
        <a:ext cx="1237525" cy="2121620"/>
      </dsp:txXfrm>
    </dsp:sp>
    <dsp:sp modelId="{9D32C99D-B2C7-476A-ABC7-FCE97C57698B}">
      <dsp:nvSpPr>
        <dsp:cNvPr id="0" name=""/>
        <dsp:cNvSpPr/>
      </dsp:nvSpPr>
      <dsp:spPr>
        <a:xfrm>
          <a:off x="3360378" y="2736304"/>
          <a:ext cx="4721544" cy="2189043"/>
        </a:xfrm>
        <a:prstGeom prst="roundRect">
          <a:avLst>
            <a:gd name="adj" fmla="val 105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235593" numCol="1" spcCol="1270" anchor="t" anchorCtr="0">
          <a:noAutofit/>
        </a:bodyPr>
        <a:lstStyle/>
        <a:p>
          <a:pPr lvl="0" algn="l" defTabSz="2133600" rtl="0">
            <a:lnSpc>
              <a:spcPct val="90000"/>
            </a:lnSpc>
            <a:spcBef>
              <a:spcPct val="0"/>
            </a:spcBef>
            <a:spcAft>
              <a:spcPct val="35000"/>
            </a:spcAft>
          </a:pPr>
          <a:r>
            <a:rPr lang="en-AU" sz="4800" kern="1200" smtClean="0"/>
            <a:t>while ‘step’ </a:t>
          </a:r>
          <a:endParaRPr lang="en-US" sz="4800" kern="1200"/>
        </a:p>
      </dsp:txBody>
      <dsp:txXfrm>
        <a:off x="3427699" y="2803625"/>
        <a:ext cx="4586902" cy="2054401"/>
      </dsp:txXfrm>
    </dsp:sp>
    <dsp:sp modelId="{C5649140-7DB0-4B71-B72D-961AA9D03008}">
      <dsp:nvSpPr>
        <dsp:cNvPr id="0" name=""/>
        <dsp:cNvSpPr/>
      </dsp:nvSpPr>
      <dsp:spPr>
        <a:xfrm>
          <a:off x="3478417" y="3721373"/>
          <a:ext cx="4485467" cy="985069"/>
        </a:xfrm>
        <a:prstGeom prst="roundRect">
          <a:avLst>
            <a:gd name="adj" fmla="val 10500"/>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AU" sz="1400" kern="1200" dirty="0" smtClean="0"/>
            <a:t>is “the smallest part of a design process” (Olle et al. </a:t>
          </a:r>
          <a:r>
            <a:rPr lang="en-AU" sz="1400" kern="1200" dirty="0" smtClean="0"/>
            <a:t>1988</a:t>
          </a:r>
          <a:r>
            <a:rPr lang="en-AU" sz="1400" kern="1200" dirty="0" smtClean="0"/>
            <a:t>, p. 21).  </a:t>
          </a:r>
          <a:endParaRPr lang="en-US" sz="1400" kern="1200" dirty="0"/>
        </a:p>
      </dsp:txBody>
      <dsp:txXfrm>
        <a:off x="3508711" y="3751667"/>
        <a:ext cx="4424879" cy="9244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A6132-EBE3-467E-83D2-CD1E29490C3B}">
      <dsp:nvSpPr>
        <dsp:cNvPr id="0" name=""/>
        <dsp:cNvSpPr/>
      </dsp:nvSpPr>
      <dsp:spPr>
        <a:xfrm>
          <a:off x="40" y="205145"/>
          <a:ext cx="3845569" cy="873417"/>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AU" sz="2500" kern="1200" smtClean="0"/>
            <a:t>The sequence of the stages </a:t>
          </a:r>
          <a:endParaRPr lang="en-US" sz="2500" kern="1200"/>
        </a:p>
      </dsp:txBody>
      <dsp:txXfrm>
        <a:off x="40" y="205145"/>
        <a:ext cx="3845569" cy="873417"/>
      </dsp:txXfrm>
    </dsp:sp>
    <dsp:sp modelId="{9F59E6EF-DB0E-4B35-A8DF-27A823F1A068}">
      <dsp:nvSpPr>
        <dsp:cNvPr id="0" name=""/>
        <dsp:cNvSpPr/>
      </dsp:nvSpPr>
      <dsp:spPr>
        <a:xfrm>
          <a:off x="40" y="1078562"/>
          <a:ext cx="3845569" cy="3645703"/>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AU" sz="2500" kern="1200" dirty="0" smtClean="0"/>
            <a:t>may not always be fixed, but it “does suggest that there is a strict time scale applicable to all situations” (Olle et al. </a:t>
          </a:r>
          <a:r>
            <a:rPr lang="en-AU" sz="2500" kern="1200" dirty="0" smtClean="0"/>
            <a:t>1988</a:t>
          </a:r>
          <a:r>
            <a:rPr lang="en-AU" sz="2500" kern="1200" dirty="0" smtClean="0"/>
            <a:t>, p. 30).  </a:t>
          </a:r>
          <a:endParaRPr lang="en-US" sz="2500" kern="1200" dirty="0"/>
        </a:p>
      </dsp:txBody>
      <dsp:txXfrm>
        <a:off x="40" y="1078562"/>
        <a:ext cx="3845569" cy="3645703"/>
      </dsp:txXfrm>
    </dsp:sp>
    <dsp:sp modelId="{A126C5D5-72B9-4C19-9BA2-314AD647AFA2}">
      <dsp:nvSpPr>
        <dsp:cNvPr id="0" name=""/>
        <dsp:cNvSpPr/>
      </dsp:nvSpPr>
      <dsp:spPr>
        <a:xfrm>
          <a:off x="4383989" y="205145"/>
          <a:ext cx="3845569" cy="873417"/>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AU" sz="2500" kern="1200" smtClean="0"/>
            <a:t>In some projects, </a:t>
          </a:r>
          <a:endParaRPr lang="en-US" sz="2500" kern="1200"/>
        </a:p>
      </dsp:txBody>
      <dsp:txXfrm>
        <a:off x="4383989" y="205145"/>
        <a:ext cx="3845569" cy="873417"/>
      </dsp:txXfrm>
    </dsp:sp>
    <dsp:sp modelId="{6E13A9EE-D66F-4C8B-B4EB-EB117E5EF463}">
      <dsp:nvSpPr>
        <dsp:cNvPr id="0" name=""/>
        <dsp:cNvSpPr/>
      </dsp:nvSpPr>
      <dsp:spPr>
        <a:xfrm>
          <a:off x="4383989" y="1078562"/>
          <a:ext cx="3845569" cy="3645703"/>
        </a:xfrm>
        <a:prstGeom prst="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AU" sz="2500" kern="1200" dirty="0" smtClean="0"/>
            <a:t>iteration between stages will occur and this may have a range of  impacts on the methodology, as an iteration may “take different forms and thus impact differently on what one can do with a methodology” (Olle et al. </a:t>
          </a:r>
          <a:r>
            <a:rPr lang="en-AU" sz="2500" kern="1200" dirty="0" smtClean="0"/>
            <a:t>1988</a:t>
          </a:r>
          <a:r>
            <a:rPr lang="en-AU" sz="2500" kern="1200" dirty="0" smtClean="0"/>
            <a:t>, p. 30).   </a:t>
          </a:r>
          <a:r>
            <a:rPr lang="en-US" sz="2500" kern="1200" dirty="0" smtClean="0"/>
            <a:t> </a:t>
          </a:r>
          <a:endParaRPr lang="en-US" sz="2500" kern="1200" dirty="0"/>
        </a:p>
      </dsp:txBody>
      <dsp:txXfrm>
        <a:off x="4383989" y="1078562"/>
        <a:ext cx="3845569" cy="36457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B4A37-5904-44CC-AF86-273AB3742E0B}">
      <dsp:nvSpPr>
        <dsp:cNvPr id="0" name=""/>
        <dsp:cNvSpPr/>
      </dsp:nvSpPr>
      <dsp:spPr>
        <a:xfrm>
          <a:off x="788254" y="0"/>
          <a:ext cx="4857402" cy="4857402"/>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E194912-0BF9-433E-9E43-2B89157B50D5}">
      <dsp:nvSpPr>
        <dsp:cNvPr id="0" name=""/>
        <dsp:cNvSpPr/>
      </dsp:nvSpPr>
      <dsp:spPr>
        <a:xfrm>
          <a:off x="2164056" y="486214"/>
          <a:ext cx="5263112" cy="1726654"/>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AU" sz="1900" kern="1200" smtClean="0"/>
            <a:t>The main demand is for </a:t>
          </a:r>
          <a:endParaRPr lang="en-US" sz="1900" kern="1200"/>
        </a:p>
        <a:p>
          <a:pPr marL="114300" lvl="1" indent="-114300" algn="l" defTabSz="666750" rtl="0">
            <a:lnSpc>
              <a:spcPct val="90000"/>
            </a:lnSpc>
            <a:spcBef>
              <a:spcPct val="0"/>
            </a:spcBef>
            <a:spcAft>
              <a:spcPct val="15000"/>
            </a:spcAft>
            <a:buChar char="••"/>
          </a:pPr>
          <a:r>
            <a:rPr lang="en-AU" sz="1500" kern="1200" dirty="0" smtClean="0"/>
            <a:t>methodologies that can lead to improvements in the following three aspects according to Avison and Fitzgerald (1993, p. 264):  A better end product; A better development process; A standardized  process.</a:t>
          </a:r>
          <a:endParaRPr lang="en-US" sz="1500" kern="1200" dirty="0"/>
        </a:p>
      </dsp:txBody>
      <dsp:txXfrm>
        <a:off x="2248344" y="570502"/>
        <a:ext cx="5094536" cy="1558078"/>
      </dsp:txXfrm>
    </dsp:sp>
    <dsp:sp modelId="{75EC2218-D740-4C20-86FF-36C6CF063FE2}">
      <dsp:nvSpPr>
        <dsp:cNvPr id="0" name=""/>
        <dsp:cNvSpPr/>
      </dsp:nvSpPr>
      <dsp:spPr>
        <a:xfrm>
          <a:off x="2149879" y="2428701"/>
          <a:ext cx="5291465" cy="1726654"/>
        </a:xfrm>
        <a:prstGeom prst="roundRect">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AU" sz="1800" kern="1200" smtClean="0"/>
            <a:t>For that reason,</a:t>
          </a:r>
          <a:endParaRPr lang="en-US" sz="1800" kern="1200"/>
        </a:p>
        <a:p>
          <a:pPr marL="114300" lvl="1" indent="-114300" algn="l" defTabSz="622300" rtl="0">
            <a:lnSpc>
              <a:spcPct val="90000"/>
            </a:lnSpc>
            <a:spcBef>
              <a:spcPct val="0"/>
            </a:spcBef>
            <a:spcAft>
              <a:spcPct val="15000"/>
            </a:spcAft>
            <a:buChar char="••"/>
          </a:pPr>
          <a:r>
            <a:rPr lang="en-AU" sz="1400" kern="1200" dirty="0" smtClean="0"/>
            <a:t>a designer needs to understand users’ requirements for the project before choosing the methodology, in turn to successfully complete the work and to accomplish profitable results.  </a:t>
          </a:r>
          <a:endParaRPr lang="en-US" sz="1400" kern="1200" dirty="0"/>
        </a:p>
      </dsp:txBody>
      <dsp:txXfrm>
        <a:off x="2234167" y="2512989"/>
        <a:ext cx="5122889" cy="155807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architecture+Icon">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8.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3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99979E-D774-45C3-B698-5F8175B77520}"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A2E3B2-F3E9-4BD1-9A22-03B42C520C25}" type="slidenum">
              <a:rPr lang="en-US" smtClean="0"/>
              <a:t>‹#›</a:t>
            </a:fld>
            <a:endParaRPr lang="en-US"/>
          </a:p>
        </p:txBody>
      </p:sp>
    </p:spTree>
    <p:extLst>
      <p:ext uri="{BB962C8B-B14F-4D97-AF65-F5344CB8AC3E}">
        <p14:creationId xmlns:p14="http://schemas.microsoft.com/office/powerpoint/2010/main" val="1744055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31B6F2-1DBF-4554-90F0-1835FADC9EC6}"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1402599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52FAE0-96E5-44FB-938D-DD599481ED89}"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4054814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E8528-A450-4E49-AFA5-15D30F61B2F5}"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2984857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3BDD3-4C54-4510-9211-6398069A65A6}"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2341060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9777A2-785D-456E-856D-370365B06754}"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3946380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39A4C-FBB8-47CB-8AD8-44076D7C9ED9}"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6</a:t>
            </a:r>
            <a:endParaRPr lang="en-US"/>
          </a:p>
        </p:txBody>
      </p:sp>
      <p:sp>
        <p:nvSpPr>
          <p:cNvPr id="7" name="Slide Number Placeholder 6"/>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1632348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AB3007-FE9F-41D2-B468-1B665D218A67}"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 6</a:t>
            </a:r>
            <a:endParaRPr lang="en-US"/>
          </a:p>
        </p:txBody>
      </p:sp>
      <p:sp>
        <p:nvSpPr>
          <p:cNvPr id="9" name="Slide Number Placeholder 8"/>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286116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DC9779-A966-45AB-9A66-71F7913963AA}"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2188165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6A8160-9FC7-4C98-B10A-B79CF842E28B}"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 6</a:t>
            </a:r>
            <a:endParaRPr lang="en-US"/>
          </a:p>
        </p:txBody>
      </p:sp>
      <p:sp>
        <p:nvSpPr>
          <p:cNvPr id="4" name="Slide Number Placeholder 3"/>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89299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50127-2D1A-4AAE-B559-FF2C5C5670FC}"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6</a:t>
            </a:r>
            <a:endParaRPr lang="en-US"/>
          </a:p>
        </p:txBody>
      </p:sp>
      <p:sp>
        <p:nvSpPr>
          <p:cNvPr id="7" name="Slide Number Placeholder 6"/>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3851519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2E945-7A4D-4BE1-839F-812FAC4BCEB7}"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6</a:t>
            </a:r>
            <a:endParaRPr lang="en-US"/>
          </a:p>
        </p:txBody>
      </p:sp>
      <p:sp>
        <p:nvSpPr>
          <p:cNvPr id="7" name="Slide Number Placeholder 6"/>
          <p:cNvSpPr>
            <a:spLocks noGrp="1"/>
          </p:cNvSpPr>
          <p:nvPr>
            <p:ph type="sldNum" sz="quarter" idx="12"/>
          </p:nvPr>
        </p:nvSpPr>
        <p:spPr/>
        <p:txBody>
          <a:bodyPr/>
          <a:lstStyle/>
          <a:p>
            <a:fld id="{ECC75CB0-7966-4C38-BA4A-1227EE1E9B67}" type="slidenum">
              <a:rPr lang="en-US" smtClean="0"/>
              <a:t>‹#›</a:t>
            </a:fld>
            <a:endParaRPr lang="en-US"/>
          </a:p>
        </p:txBody>
      </p:sp>
    </p:spTree>
    <p:extLst>
      <p:ext uri="{BB962C8B-B14F-4D97-AF65-F5344CB8AC3E}">
        <p14:creationId xmlns:p14="http://schemas.microsoft.com/office/powerpoint/2010/main" val="3850447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651964-F7DD-4DE6-A543-D274CAE78A49}"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 6</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C75CB0-7966-4C38-BA4A-1227EE1E9B67}" type="slidenum">
              <a:rPr lang="en-US" smtClean="0"/>
              <a:t>‹#›</a:t>
            </a:fld>
            <a:endParaRPr lang="en-US"/>
          </a:p>
        </p:txBody>
      </p:sp>
    </p:spTree>
    <p:extLst>
      <p:ext uri="{BB962C8B-B14F-4D97-AF65-F5344CB8AC3E}">
        <p14:creationId xmlns:p14="http://schemas.microsoft.com/office/powerpoint/2010/main" val="1015893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94996606"/>
              </p:ext>
            </p:extLst>
          </p:nvPr>
        </p:nvGraphicFramePr>
        <p:xfrm>
          <a:off x="685800" y="476673"/>
          <a:ext cx="7772400" cy="31237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29753996"/>
              </p:ext>
            </p:extLst>
          </p:nvPr>
        </p:nvGraphicFramePr>
        <p:xfrm>
          <a:off x="539552" y="3886200"/>
          <a:ext cx="7920880" cy="2711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Footer Placeholder 1"/>
          <p:cNvSpPr>
            <a:spLocks noGrp="1"/>
          </p:cNvSpPr>
          <p:nvPr>
            <p:ph type="ftr" sz="quarter" idx="11"/>
          </p:nvPr>
        </p:nvSpPr>
        <p:spPr/>
        <p:txBody>
          <a:bodyPr/>
          <a:lstStyle/>
          <a:p>
            <a:r>
              <a:rPr lang="en-US" smtClean="0"/>
              <a:t>SD/TI/PI/2015_Chapter 6</a:t>
            </a:r>
            <a:endParaRPr lang="en-US"/>
          </a:p>
        </p:txBody>
      </p:sp>
      <p:sp>
        <p:nvSpPr>
          <p:cNvPr id="3" name="Slide Number Placeholder 2"/>
          <p:cNvSpPr>
            <a:spLocks noGrp="1"/>
          </p:cNvSpPr>
          <p:nvPr>
            <p:ph type="sldNum" sz="quarter" idx="12"/>
          </p:nvPr>
        </p:nvSpPr>
        <p:spPr/>
        <p:txBody>
          <a:bodyPr/>
          <a:lstStyle/>
          <a:p>
            <a:fld id="{ECC75CB0-7966-4C38-BA4A-1227EE1E9B67}" type="slidenum">
              <a:rPr lang="en-US" smtClean="0"/>
              <a:t>1</a:t>
            </a:fld>
            <a:endParaRPr lang="en-US"/>
          </a:p>
        </p:txBody>
      </p:sp>
    </p:spTree>
    <p:extLst>
      <p:ext uri="{BB962C8B-B14F-4D97-AF65-F5344CB8AC3E}">
        <p14:creationId xmlns:p14="http://schemas.microsoft.com/office/powerpoint/2010/main" val="3236687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7827103"/>
              </p:ext>
            </p:extLst>
          </p:nvPr>
        </p:nvGraphicFramePr>
        <p:xfrm>
          <a:off x="457200" y="764704"/>
          <a:ext cx="8363272"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10</a:t>
            </a:fld>
            <a:endParaRPr lang="en-US"/>
          </a:p>
        </p:txBody>
      </p:sp>
    </p:spTree>
    <p:extLst>
      <p:ext uri="{BB962C8B-B14F-4D97-AF65-F5344CB8AC3E}">
        <p14:creationId xmlns:p14="http://schemas.microsoft.com/office/powerpoint/2010/main" val="3089033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Lifecycle models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885493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11</a:t>
            </a:fld>
            <a:endParaRPr lang="en-US"/>
          </a:p>
        </p:txBody>
      </p:sp>
    </p:spTree>
    <p:extLst>
      <p:ext uri="{BB962C8B-B14F-4D97-AF65-F5344CB8AC3E}">
        <p14:creationId xmlns:p14="http://schemas.microsoft.com/office/powerpoint/2010/main" val="226584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The stages in a typical development lifecycle model for interaction design are: </a:t>
            </a:r>
            <a:br>
              <a:rPr lang="en-US" sz="2700"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3781159"/>
              </p:ext>
            </p:extLst>
          </p:nvPr>
        </p:nvGraphicFramePr>
        <p:xfrm>
          <a:off x="179512" y="908720"/>
          <a:ext cx="878497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12</a:t>
            </a:fld>
            <a:endParaRPr lang="en-US"/>
          </a:p>
        </p:txBody>
      </p:sp>
    </p:spTree>
    <p:extLst>
      <p:ext uri="{BB962C8B-B14F-4D97-AF65-F5344CB8AC3E}">
        <p14:creationId xmlns:p14="http://schemas.microsoft.com/office/powerpoint/2010/main" val="596456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2034"/>
          </a:xfrm>
        </p:spPr>
        <p:txBody>
          <a:bodyPr>
            <a:normAutofit fontScale="90000"/>
          </a:bodyPr>
          <a:lstStyle/>
          <a:p>
            <a:r>
              <a:rPr lang="en-US" dirty="0" smtClean="0"/>
              <a:t>Lifecycle Models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10407954"/>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13</a:t>
            </a:fld>
            <a:endParaRPr lang="en-US"/>
          </a:p>
        </p:txBody>
      </p:sp>
    </p:spTree>
    <p:extLst>
      <p:ext uri="{BB962C8B-B14F-4D97-AF65-F5344CB8AC3E}">
        <p14:creationId xmlns:p14="http://schemas.microsoft.com/office/powerpoint/2010/main" val="6996797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Waterfall Lifecycle Model</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693790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14</a:t>
            </a:fld>
            <a:endParaRPr lang="en-US"/>
          </a:p>
        </p:txBody>
      </p:sp>
    </p:spTree>
    <p:extLst>
      <p:ext uri="{BB962C8B-B14F-4D97-AF65-F5344CB8AC3E}">
        <p14:creationId xmlns:p14="http://schemas.microsoft.com/office/powerpoint/2010/main" val="4099329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Spiral Lifecycle Model</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913621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15</a:t>
            </a:fld>
            <a:endParaRPr lang="en-US"/>
          </a:p>
        </p:txBody>
      </p:sp>
    </p:spTree>
    <p:extLst>
      <p:ext uri="{BB962C8B-B14F-4D97-AF65-F5344CB8AC3E}">
        <p14:creationId xmlns:p14="http://schemas.microsoft.com/office/powerpoint/2010/main" val="2884298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Rapid Application Development (RAD)</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049882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16</a:t>
            </a:fld>
            <a:endParaRPr lang="en-US"/>
          </a:p>
        </p:txBody>
      </p:sp>
    </p:spTree>
    <p:extLst>
      <p:ext uri="{BB962C8B-B14F-4D97-AF65-F5344CB8AC3E}">
        <p14:creationId xmlns:p14="http://schemas.microsoft.com/office/powerpoint/2010/main" val="14399444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Systems Development Life Cycle</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36005992"/>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17</a:t>
            </a:fld>
            <a:endParaRPr lang="en-US"/>
          </a:p>
        </p:txBody>
      </p:sp>
    </p:spTree>
    <p:extLst>
      <p:ext uri="{BB962C8B-B14F-4D97-AF65-F5344CB8AC3E}">
        <p14:creationId xmlns:p14="http://schemas.microsoft.com/office/powerpoint/2010/main" val="3333749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Star Lifecycle Model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650859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18</a:t>
            </a:fld>
            <a:endParaRPr lang="en-US"/>
          </a:p>
        </p:txBody>
      </p:sp>
    </p:spTree>
    <p:extLst>
      <p:ext uri="{BB962C8B-B14F-4D97-AF65-F5344CB8AC3E}">
        <p14:creationId xmlns:p14="http://schemas.microsoft.com/office/powerpoint/2010/main" val="775706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Usability Engineering Lifecycle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7322681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19</a:t>
            </a:fld>
            <a:endParaRPr lang="en-US"/>
          </a:p>
        </p:txBody>
      </p:sp>
    </p:spTree>
    <p:extLst>
      <p:ext uri="{BB962C8B-B14F-4D97-AF65-F5344CB8AC3E}">
        <p14:creationId xmlns:p14="http://schemas.microsoft.com/office/powerpoint/2010/main" val="4202521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73363460"/>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a:t>
            </a:fld>
            <a:endParaRPr lang="en-US"/>
          </a:p>
        </p:txBody>
      </p:sp>
    </p:spTree>
    <p:extLst>
      <p:ext uri="{BB962C8B-B14F-4D97-AF65-F5344CB8AC3E}">
        <p14:creationId xmlns:p14="http://schemas.microsoft.com/office/powerpoint/2010/main" val="27110424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p:spPr>
        <p:txBody>
          <a:bodyPr/>
          <a:lstStyle/>
          <a:p>
            <a:r>
              <a:rPr lang="en-US" dirty="0"/>
              <a:t>Summary of Lifecycle Models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68260408"/>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20</a:t>
            </a:fld>
            <a:endParaRPr lang="en-US"/>
          </a:p>
        </p:txBody>
      </p:sp>
    </p:spTree>
    <p:extLst>
      <p:ext uri="{BB962C8B-B14F-4D97-AF65-F5344CB8AC3E}">
        <p14:creationId xmlns:p14="http://schemas.microsoft.com/office/powerpoint/2010/main" val="4050560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Lifecycle Models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464036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21</a:t>
            </a:fld>
            <a:endParaRPr lang="en-US"/>
          </a:p>
        </p:txBody>
      </p:sp>
    </p:spTree>
    <p:extLst>
      <p:ext uri="{BB962C8B-B14F-4D97-AF65-F5344CB8AC3E}">
        <p14:creationId xmlns:p14="http://schemas.microsoft.com/office/powerpoint/2010/main" val="4298090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Lifecycle Models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50532916"/>
              </p:ext>
            </p:extLst>
          </p:nvPr>
        </p:nvGraphicFramePr>
        <p:xfrm>
          <a:off x="457200" y="1196752"/>
          <a:ext cx="84352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22</a:t>
            </a:fld>
            <a:endParaRPr lang="en-US"/>
          </a:p>
        </p:txBody>
      </p:sp>
    </p:spTree>
    <p:extLst>
      <p:ext uri="{BB962C8B-B14F-4D97-AF65-F5344CB8AC3E}">
        <p14:creationId xmlns:p14="http://schemas.microsoft.com/office/powerpoint/2010/main" val="931833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Information Systems Development Methodologies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5781408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23</a:t>
            </a:fld>
            <a:endParaRPr lang="en-US"/>
          </a:p>
        </p:txBody>
      </p:sp>
    </p:spTree>
    <p:extLst>
      <p:ext uri="{BB962C8B-B14F-4D97-AF65-F5344CB8AC3E}">
        <p14:creationId xmlns:p14="http://schemas.microsoft.com/office/powerpoint/2010/main" val="2027844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Soft Systems Methodology (SSM)</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589280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24</a:t>
            </a:fld>
            <a:endParaRPr lang="en-US"/>
          </a:p>
        </p:txBody>
      </p:sp>
    </p:spTree>
    <p:extLst>
      <p:ext uri="{BB962C8B-B14F-4D97-AF65-F5344CB8AC3E}">
        <p14:creationId xmlns:p14="http://schemas.microsoft.com/office/powerpoint/2010/main" val="480399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User – Centered Development Methodology </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8186156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25</a:t>
            </a:fld>
            <a:endParaRPr lang="en-US"/>
          </a:p>
        </p:txBody>
      </p:sp>
    </p:spTree>
    <p:extLst>
      <p:ext uri="{BB962C8B-B14F-4D97-AF65-F5344CB8AC3E}">
        <p14:creationId xmlns:p14="http://schemas.microsoft.com/office/powerpoint/2010/main" val="2976989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ETHICS Methodology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31154363"/>
              </p:ext>
            </p:extLst>
          </p:nvPr>
        </p:nvGraphicFramePr>
        <p:xfrm>
          <a:off x="457200" y="1268760"/>
          <a:ext cx="850728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26</a:t>
            </a:fld>
            <a:endParaRPr lang="en-US"/>
          </a:p>
        </p:txBody>
      </p:sp>
    </p:spTree>
    <p:extLst>
      <p:ext uri="{BB962C8B-B14F-4D97-AF65-F5344CB8AC3E}">
        <p14:creationId xmlns:p14="http://schemas.microsoft.com/office/powerpoint/2010/main" val="1940263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Human Factors Methodology for Designing Web Sites</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1882138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27</a:t>
            </a:fld>
            <a:endParaRPr lang="en-US"/>
          </a:p>
        </p:txBody>
      </p:sp>
    </p:spTree>
    <p:extLst>
      <p:ext uri="{BB962C8B-B14F-4D97-AF65-F5344CB8AC3E}">
        <p14:creationId xmlns:p14="http://schemas.microsoft.com/office/powerpoint/2010/main" val="41475995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Relationship Management Methodology (RMM)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713435"/>
              </p:ext>
            </p:extLst>
          </p:nvPr>
        </p:nvGraphicFramePr>
        <p:xfrm>
          <a:off x="467544" y="908720"/>
          <a:ext cx="8229600" cy="52460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28</a:t>
            </a:fld>
            <a:endParaRPr lang="en-US"/>
          </a:p>
        </p:txBody>
      </p:sp>
    </p:spTree>
    <p:extLst>
      <p:ext uri="{BB962C8B-B14F-4D97-AF65-F5344CB8AC3E}">
        <p14:creationId xmlns:p14="http://schemas.microsoft.com/office/powerpoint/2010/main" val="7307403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W3DT Design Methodology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86074581"/>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29</a:t>
            </a:fld>
            <a:endParaRPr lang="en-US"/>
          </a:p>
        </p:txBody>
      </p:sp>
    </p:spTree>
    <p:extLst>
      <p:ext uri="{BB962C8B-B14F-4D97-AF65-F5344CB8AC3E}">
        <p14:creationId xmlns:p14="http://schemas.microsoft.com/office/powerpoint/2010/main" val="2821839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5226578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 6</a:t>
            </a:r>
            <a:endParaRPr lang="en-US"/>
          </a:p>
        </p:txBody>
      </p:sp>
      <p:sp>
        <p:nvSpPr>
          <p:cNvPr id="6" name="Slide Number Placeholder 5"/>
          <p:cNvSpPr>
            <a:spLocks noGrp="1"/>
          </p:cNvSpPr>
          <p:nvPr>
            <p:ph type="sldNum" sz="quarter" idx="12"/>
          </p:nvPr>
        </p:nvSpPr>
        <p:spPr/>
        <p:txBody>
          <a:bodyPr/>
          <a:lstStyle/>
          <a:p>
            <a:fld id="{ECC75CB0-7966-4C38-BA4A-1227EE1E9B67}" type="slidenum">
              <a:rPr lang="en-US" smtClean="0"/>
              <a:t>3</a:t>
            </a:fld>
            <a:endParaRPr lang="en-US"/>
          </a:p>
        </p:txBody>
      </p:sp>
    </p:spTree>
    <p:extLst>
      <p:ext uri="{BB962C8B-B14F-4D97-AF65-F5344CB8AC3E}">
        <p14:creationId xmlns:p14="http://schemas.microsoft.com/office/powerpoint/2010/main" val="1493536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Information Development Methodology for the Web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464038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30</a:t>
            </a:fld>
            <a:endParaRPr lang="en-US"/>
          </a:p>
        </p:txBody>
      </p:sp>
    </p:spTree>
    <p:extLst>
      <p:ext uri="{BB962C8B-B14F-4D97-AF65-F5344CB8AC3E}">
        <p14:creationId xmlns:p14="http://schemas.microsoft.com/office/powerpoint/2010/main" val="4279011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Web Site Design Method (WSDM)</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501729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31</a:t>
            </a:fld>
            <a:endParaRPr lang="en-US"/>
          </a:p>
        </p:txBody>
      </p:sp>
    </p:spTree>
    <p:extLst>
      <p:ext uri="{BB962C8B-B14F-4D97-AF65-F5344CB8AC3E}">
        <p14:creationId xmlns:p14="http://schemas.microsoft.com/office/powerpoint/2010/main" val="3662294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E-Marketing Plan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0520424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32</a:t>
            </a:fld>
            <a:endParaRPr lang="en-US"/>
          </a:p>
        </p:txBody>
      </p:sp>
    </p:spTree>
    <p:extLst>
      <p:ext uri="{BB962C8B-B14F-4D97-AF65-F5344CB8AC3E}">
        <p14:creationId xmlns:p14="http://schemas.microsoft.com/office/powerpoint/2010/main" val="42764876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t>
            </a:r>
            <a:r>
              <a:rPr lang="en-US" dirty="0" err="1"/>
              <a:t>Advertures</a:t>
            </a:r>
            <a:r>
              <a:rPr lang="en-US" dirty="0"/>
              <a:t> Company Methodology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8042215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33</a:t>
            </a:fld>
            <a:endParaRPr lang="en-US"/>
          </a:p>
        </p:txBody>
      </p:sp>
    </p:spTree>
    <p:extLst>
      <p:ext uri="{BB962C8B-B14F-4D97-AF65-F5344CB8AC3E}">
        <p14:creationId xmlns:p14="http://schemas.microsoft.com/office/powerpoint/2010/main" val="353830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The Market-Vantage (Internet Performance Marketing) Methodology</a:t>
            </a:r>
            <a:r>
              <a:rPr lang="en-US" sz="2800" b="1" i="1" dirty="0"/>
              <a:t/>
            </a:r>
            <a:br>
              <a:rPr lang="en-US" sz="2800" b="1" i="1" dirty="0"/>
            </a:br>
            <a:endParaRPr lang="en-US"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2483427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34</a:t>
            </a:fld>
            <a:endParaRPr lang="en-US"/>
          </a:p>
        </p:txBody>
      </p:sp>
    </p:spTree>
    <p:extLst>
      <p:ext uri="{BB962C8B-B14F-4D97-AF65-F5344CB8AC3E}">
        <p14:creationId xmlns:p14="http://schemas.microsoft.com/office/powerpoint/2010/main" val="12666919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EnSky’s</a:t>
            </a:r>
            <a:r>
              <a:rPr lang="en-US" dirty="0"/>
              <a:t> Unique Methodology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50376434"/>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35</a:t>
            </a:fld>
            <a:endParaRPr lang="en-US"/>
          </a:p>
        </p:txBody>
      </p:sp>
    </p:spTree>
    <p:extLst>
      <p:ext uri="{BB962C8B-B14F-4D97-AF65-F5344CB8AC3E}">
        <p14:creationId xmlns:p14="http://schemas.microsoft.com/office/powerpoint/2010/main" val="1917205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Object-Oriented Hypermedia Design Model (OOHDM) </a:t>
            </a:r>
            <a:r>
              <a:rPr lang="en-US" b="1" i="1" dirty="0"/>
              <a:t/>
            </a:r>
            <a:br>
              <a:rPr lang="en-US" b="1" i="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3545388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36</a:t>
            </a:fld>
            <a:endParaRPr lang="en-US"/>
          </a:p>
        </p:txBody>
      </p:sp>
    </p:spTree>
    <p:extLst>
      <p:ext uri="{BB962C8B-B14F-4D97-AF65-F5344CB8AC3E}">
        <p14:creationId xmlns:p14="http://schemas.microsoft.com/office/powerpoint/2010/main" val="11871042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Methodology </a:t>
            </a:r>
            <a:br>
              <a:rPr lang="en-US"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26392753"/>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37</a:t>
            </a:fld>
            <a:endParaRPr lang="en-US"/>
          </a:p>
        </p:txBody>
      </p:sp>
    </p:spTree>
    <p:extLst>
      <p:ext uri="{BB962C8B-B14F-4D97-AF65-F5344CB8AC3E}">
        <p14:creationId xmlns:p14="http://schemas.microsoft.com/office/powerpoint/2010/main" val="37606398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New Participative Methodology for Marketing Websites (NPMMW)</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5118977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38</a:t>
            </a:fld>
            <a:endParaRPr lang="en-US"/>
          </a:p>
        </p:txBody>
      </p:sp>
    </p:spTree>
    <p:extLst>
      <p:ext uri="{BB962C8B-B14F-4D97-AF65-F5344CB8AC3E}">
        <p14:creationId xmlns:p14="http://schemas.microsoft.com/office/powerpoint/2010/main" val="25133361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39</a:t>
            </a:fld>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569" t="18750" r="23397" b="10834"/>
          <a:stretch/>
        </p:blipFill>
        <p:spPr bwMode="auto">
          <a:xfrm>
            <a:off x="323528" y="332656"/>
            <a:ext cx="8375084"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9901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54344124"/>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4</a:t>
            </a:fld>
            <a:endParaRPr lang="en-US"/>
          </a:p>
        </p:txBody>
      </p:sp>
    </p:spTree>
    <p:extLst>
      <p:ext uri="{BB962C8B-B14F-4D97-AF65-F5344CB8AC3E}">
        <p14:creationId xmlns:p14="http://schemas.microsoft.com/office/powerpoint/2010/main" val="42745008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14001206"/>
              </p:ext>
            </p:extLst>
          </p:nvPr>
        </p:nvGraphicFramePr>
        <p:xfrm>
          <a:off x="457200" y="908720"/>
          <a:ext cx="84352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40</a:t>
            </a:fld>
            <a:endParaRPr lang="en-US"/>
          </a:p>
        </p:txBody>
      </p:sp>
    </p:spTree>
    <p:extLst>
      <p:ext uri="{BB962C8B-B14F-4D97-AF65-F5344CB8AC3E}">
        <p14:creationId xmlns:p14="http://schemas.microsoft.com/office/powerpoint/2010/main" val="3587779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1343612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5</a:t>
            </a:fld>
            <a:endParaRPr lang="en-US"/>
          </a:p>
        </p:txBody>
      </p:sp>
    </p:spTree>
    <p:extLst>
      <p:ext uri="{BB962C8B-B14F-4D97-AF65-F5344CB8AC3E}">
        <p14:creationId xmlns:p14="http://schemas.microsoft.com/office/powerpoint/2010/main" val="312187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42239600"/>
              </p:ext>
            </p:extLst>
          </p:nvPr>
        </p:nvGraphicFramePr>
        <p:xfrm>
          <a:off x="457200" y="908720"/>
          <a:ext cx="850728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6</a:t>
            </a:fld>
            <a:endParaRPr lang="en-US"/>
          </a:p>
        </p:txBody>
      </p:sp>
    </p:spTree>
    <p:extLst>
      <p:ext uri="{BB962C8B-B14F-4D97-AF65-F5344CB8AC3E}">
        <p14:creationId xmlns:p14="http://schemas.microsoft.com/office/powerpoint/2010/main" val="532676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04819399"/>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7</a:t>
            </a:fld>
            <a:endParaRPr lang="en-US"/>
          </a:p>
        </p:txBody>
      </p:sp>
    </p:spTree>
    <p:extLst>
      <p:ext uri="{BB962C8B-B14F-4D97-AF65-F5344CB8AC3E}">
        <p14:creationId xmlns:p14="http://schemas.microsoft.com/office/powerpoint/2010/main" val="23066849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67771228"/>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8</a:t>
            </a:fld>
            <a:endParaRPr lang="en-US"/>
          </a:p>
        </p:txBody>
      </p:sp>
    </p:spTree>
    <p:extLst>
      <p:ext uri="{BB962C8B-B14F-4D97-AF65-F5344CB8AC3E}">
        <p14:creationId xmlns:p14="http://schemas.microsoft.com/office/powerpoint/2010/main" val="1622234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27717761"/>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6</a:t>
            </a:r>
            <a:endParaRPr lang="en-US"/>
          </a:p>
        </p:txBody>
      </p:sp>
      <p:sp>
        <p:nvSpPr>
          <p:cNvPr id="5" name="Slide Number Placeholder 4"/>
          <p:cNvSpPr>
            <a:spLocks noGrp="1"/>
          </p:cNvSpPr>
          <p:nvPr>
            <p:ph type="sldNum" sz="quarter" idx="12"/>
          </p:nvPr>
        </p:nvSpPr>
        <p:spPr/>
        <p:txBody>
          <a:bodyPr/>
          <a:lstStyle/>
          <a:p>
            <a:fld id="{ECC75CB0-7966-4C38-BA4A-1227EE1E9B67}" type="slidenum">
              <a:rPr lang="en-US" smtClean="0"/>
              <a:t>9</a:t>
            </a:fld>
            <a:endParaRPr lang="en-US"/>
          </a:p>
        </p:txBody>
      </p:sp>
    </p:spTree>
    <p:extLst>
      <p:ext uri="{BB962C8B-B14F-4D97-AF65-F5344CB8AC3E}">
        <p14:creationId xmlns:p14="http://schemas.microsoft.com/office/powerpoint/2010/main" val="703109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2919</Words>
  <Application>Microsoft Office PowerPoint</Application>
  <PresentationFormat>On-screen Show (4:3)</PresentationFormat>
  <Paragraphs>343</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Introduction </vt:lpstr>
      <vt:lpstr>Introduction </vt:lpstr>
      <vt:lpstr>Introduction </vt:lpstr>
      <vt:lpstr>Introduction </vt:lpstr>
      <vt:lpstr>Introduction </vt:lpstr>
      <vt:lpstr>Introduction </vt:lpstr>
      <vt:lpstr>Introduction </vt:lpstr>
      <vt:lpstr>Introduction </vt:lpstr>
      <vt:lpstr>Introduction </vt:lpstr>
      <vt:lpstr>Lifecycle models</vt:lpstr>
      <vt:lpstr>The stages in a typical development lifecycle model for interaction design are:  </vt:lpstr>
      <vt:lpstr>Lifecycle Models </vt:lpstr>
      <vt:lpstr>The Waterfall Lifecycle Model</vt:lpstr>
      <vt:lpstr>The Spiral Lifecycle Model </vt:lpstr>
      <vt:lpstr>Rapid Application Development (RAD)</vt:lpstr>
      <vt:lpstr>Systems Development Life Cycle </vt:lpstr>
      <vt:lpstr>The Star Lifecycle Model </vt:lpstr>
      <vt:lpstr>The Usability Engineering Lifecycle</vt:lpstr>
      <vt:lpstr>Summary of Lifecycle Models</vt:lpstr>
      <vt:lpstr>Summary of Lifecycle Models</vt:lpstr>
      <vt:lpstr>Summary of Lifecycle Models</vt:lpstr>
      <vt:lpstr>Information Systems Development Methodologies </vt:lpstr>
      <vt:lpstr>Soft Systems Methodology (SSM) </vt:lpstr>
      <vt:lpstr>User – Centered Development Methodology  </vt:lpstr>
      <vt:lpstr>ETHICS Methodology </vt:lpstr>
      <vt:lpstr>Human Factors Methodology for Designing Web Sites </vt:lpstr>
      <vt:lpstr>Relationship Management Methodology (RMM) </vt:lpstr>
      <vt:lpstr>The W3DT Design Methodology </vt:lpstr>
      <vt:lpstr>Information Development Methodology for the Web </vt:lpstr>
      <vt:lpstr>The Web Site Design Method (WSDM)</vt:lpstr>
      <vt:lpstr>E-Marketing Plan</vt:lpstr>
      <vt:lpstr>The Advertures Company Methodology</vt:lpstr>
      <vt:lpstr>The Market-Vantage (Internet Performance Marketing) Methodology </vt:lpstr>
      <vt:lpstr>EnSky’s Unique Methodology </vt:lpstr>
      <vt:lpstr>The Object-Oriented Hypermedia Design Model (OOHDM)  </vt:lpstr>
      <vt:lpstr>Implementation Methodology  </vt:lpstr>
      <vt:lpstr>New Participative Methodology for Marketing Websites (NPMMW)</vt:lpstr>
      <vt:lpstr>PowerPoint Presentation</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11</cp:revision>
  <dcterms:created xsi:type="dcterms:W3CDTF">2015-06-22T01:31:27Z</dcterms:created>
  <dcterms:modified xsi:type="dcterms:W3CDTF">2015-09-26T09:24:21Z</dcterms:modified>
</cp:coreProperties>
</file>