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75" r:id="rId8"/>
    <p:sldId id="262" r:id="rId9"/>
    <p:sldId id="263" r:id="rId10"/>
    <p:sldId id="264" r:id="rId11"/>
    <p:sldId id="265" r:id="rId12"/>
    <p:sldId id="266" r:id="rId13"/>
    <p:sldId id="267" r:id="rId14"/>
    <p:sldId id="268" r:id="rId15"/>
    <p:sldId id="269" r:id="rId16"/>
    <p:sldId id="270" r:id="rId17"/>
    <p:sldId id="276" r:id="rId18"/>
    <p:sldId id="271" r:id="rId19"/>
    <p:sldId id="272" r:id="rId20"/>
    <p:sldId id="273" r:id="rId21"/>
    <p:sldId id="2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4BDF96-93B0-492C-900C-8E6915798D9A}" type="doc">
      <dgm:prSet loTypeId="urn:microsoft.com/office/officeart/2005/8/layout/target3" loCatId="relationship" qsTypeId="urn:microsoft.com/office/officeart/2005/8/quickstyle/3d1" qsCatId="3D" csTypeId="urn:microsoft.com/office/officeart/2005/8/colors/colorful1" csCatId="colorful"/>
      <dgm:spPr/>
      <dgm:t>
        <a:bodyPr/>
        <a:lstStyle/>
        <a:p>
          <a:endParaRPr lang="en-US"/>
        </a:p>
      </dgm:t>
    </dgm:pt>
    <dgm:pt modelId="{936C9136-E875-4694-AC16-5EF6F2C61D89}">
      <dgm:prSet/>
      <dgm:spPr/>
      <dgm:t>
        <a:bodyPr/>
        <a:lstStyle/>
        <a:p>
          <a:pPr rtl="0"/>
          <a:r>
            <a:rPr lang="en-US" b="1" dirty="0" smtClean="0"/>
            <a:t>Future ICTs: Present Trends for Future Developments</a:t>
          </a:r>
          <a:r>
            <a:rPr lang="en-US" dirty="0" smtClean="0"/>
            <a:t/>
          </a:r>
          <a:br>
            <a:rPr lang="en-US" dirty="0" smtClean="0"/>
          </a:br>
          <a:endParaRPr lang="en-US" dirty="0"/>
        </a:p>
      </dgm:t>
    </dgm:pt>
    <dgm:pt modelId="{65CE0EAC-0880-4B1B-A2FC-2CEDF02C780D}" type="parTrans" cxnId="{196085E8-CE82-420B-8F9B-CF1738C95316}">
      <dgm:prSet/>
      <dgm:spPr/>
      <dgm:t>
        <a:bodyPr/>
        <a:lstStyle/>
        <a:p>
          <a:endParaRPr lang="en-US"/>
        </a:p>
      </dgm:t>
    </dgm:pt>
    <dgm:pt modelId="{D2C8024A-1BA2-4F4A-B121-A36697498947}" type="sibTrans" cxnId="{196085E8-CE82-420B-8F9B-CF1738C95316}">
      <dgm:prSet/>
      <dgm:spPr/>
      <dgm:t>
        <a:bodyPr/>
        <a:lstStyle/>
        <a:p>
          <a:endParaRPr lang="en-US"/>
        </a:p>
      </dgm:t>
    </dgm:pt>
    <dgm:pt modelId="{8BB28DA5-706D-4E87-B8C9-45F7F4A167B3}" type="pres">
      <dgm:prSet presAssocID="{2A4BDF96-93B0-492C-900C-8E6915798D9A}" presName="Name0" presStyleCnt="0">
        <dgm:presLayoutVars>
          <dgm:chMax val="7"/>
          <dgm:dir/>
          <dgm:animLvl val="lvl"/>
          <dgm:resizeHandles val="exact"/>
        </dgm:presLayoutVars>
      </dgm:prSet>
      <dgm:spPr/>
      <dgm:t>
        <a:bodyPr/>
        <a:lstStyle/>
        <a:p>
          <a:endParaRPr lang="en-US"/>
        </a:p>
      </dgm:t>
    </dgm:pt>
    <dgm:pt modelId="{A1FF6DA1-453B-4E78-873B-5D2131BDFC9F}" type="pres">
      <dgm:prSet presAssocID="{936C9136-E875-4694-AC16-5EF6F2C61D89}" presName="circle1" presStyleLbl="node1" presStyleIdx="0" presStyleCnt="1"/>
      <dgm:spPr/>
    </dgm:pt>
    <dgm:pt modelId="{393D3AC1-F4F5-4752-8012-A84B1F7D98AA}" type="pres">
      <dgm:prSet presAssocID="{936C9136-E875-4694-AC16-5EF6F2C61D89}" presName="space" presStyleCnt="0"/>
      <dgm:spPr/>
    </dgm:pt>
    <dgm:pt modelId="{6298B6EA-5652-41E2-A5FF-3BF6B18C243B}" type="pres">
      <dgm:prSet presAssocID="{936C9136-E875-4694-AC16-5EF6F2C61D89}" presName="rect1" presStyleLbl="alignAcc1" presStyleIdx="0" presStyleCnt="1"/>
      <dgm:spPr/>
      <dgm:t>
        <a:bodyPr/>
        <a:lstStyle/>
        <a:p>
          <a:endParaRPr lang="en-US"/>
        </a:p>
      </dgm:t>
    </dgm:pt>
    <dgm:pt modelId="{A2E2137F-D7D8-4C21-A862-A7540D227D0D}" type="pres">
      <dgm:prSet presAssocID="{936C9136-E875-4694-AC16-5EF6F2C61D89}" presName="rect1ParTxNoCh" presStyleLbl="alignAcc1" presStyleIdx="0" presStyleCnt="1">
        <dgm:presLayoutVars>
          <dgm:chMax val="1"/>
          <dgm:bulletEnabled val="1"/>
        </dgm:presLayoutVars>
      </dgm:prSet>
      <dgm:spPr/>
      <dgm:t>
        <a:bodyPr/>
        <a:lstStyle/>
        <a:p>
          <a:endParaRPr lang="en-US"/>
        </a:p>
      </dgm:t>
    </dgm:pt>
  </dgm:ptLst>
  <dgm:cxnLst>
    <dgm:cxn modelId="{196085E8-CE82-420B-8F9B-CF1738C95316}" srcId="{2A4BDF96-93B0-492C-900C-8E6915798D9A}" destId="{936C9136-E875-4694-AC16-5EF6F2C61D89}" srcOrd="0" destOrd="0" parTransId="{65CE0EAC-0880-4B1B-A2FC-2CEDF02C780D}" sibTransId="{D2C8024A-1BA2-4F4A-B121-A36697498947}"/>
    <dgm:cxn modelId="{275DD445-EB70-4168-AB53-EAAB2C4CAE0E}" type="presOf" srcId="{936C9136-E875-4694-AC16-5EF6F2C61D89}" destId="{6298B6EA-5652-41E2-A5FF-3BF6B18C243B}" srcOrd="0" destOrd="0" presId="urn:microsoft.com/office/officeart/2005/8/layout/target3"/>
    <dgm:cxn modelId="{D293EC65-A9AB-478C-8AD3-D592B577FB58}" type="presOf" srcId="{2A4BDF96-93B0-492C-900C-8E6915798D9A}" destId="{8BB28DA5-706D-4E87-B8C9-45F7F4A167B3}" srcOrd="0" destOrd="0" presId="urn:microsoft.com/office/officeart/2005/8/layout/target3"/>
    <dgm:cxn modelId="{0AEC0F47-9529-485B-A374-CDCE4B62F737}" type="presOf" srcId="{936C9136-E875-4694-AC16-5EF6F2C61D89}" destId="{A2E2137F-D7D8-4C21-A862-A7540D227D0D}" srcOrd="1" destOrd="0" presId="urn:microsoft.com/office/officeart/2005/8/layout/target3"/>
    <dgm:cxn modelId="{5D444A3F-722D-405E-9FE5-D48AD485D196}" type="presParOf" srcId="{8BB28DA5-706D-4E87-B8C9-45F7F4A167B3}" destId="{A1FF6DA1-453B-4E78-873B-5D2131BDFC9F}" srcOrd="0" destOrd="0" presId="urn:microsoft.com/office/officeart/2005/8/layout/target3"/>
    <dgm:cxn modelId="{75D9005E-8C59-4AC0-9134-829B260CA58F}" type="presParOf" srcId="{8BB28DA5-706D-4E87-B8C9-45F7F4A167B3}" destId="{393D3AC1-F4F5-4752-8012-A84B1F7D98AA}" srcOrd="1" destOrd="0" presId="urn:microsoft.com/office/officeart/2005/8/layout/target3"/>
    <dgm:cxn modelId="{10E1046D-B49C-4DDE-A0B0-649AF8E5189A}" type="presParOf" srcId="{8BB28DA5-706D-4E87-B8C9-45F7F4A167B3}" destId="{6298B6EA-5652-41E2-A5FF-3BF6B18C243B}" srcOrd="2" destOrd="0" presId="urn:microsoft.com/office/officeart/2005/8/layout/target3"/>
    <dgm:cxn modelId="{6D8B09B6-7764-4B07-AD2C-D282A150AE69}" type="presParOf" srcId="{8BB28DA5-706D-4E87-B8C9-45F7F4A167B3}" destId="{A2E2137F-D7D8-4C21-A862-A7540D227D0D}"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A6BC4BE-92D4-46AC-8052-095B9DD9F932}" type="doc">
      <dgm:prSet loTypeId="urn:microsoft.com/office/officeart/2005/8/layout/target3" loCatId="relationship" qsTypeId="urn:microsoft.com/office/officeart/2005/8/quickstyle/3d1" qsCatId="3D" csTypeId="urn:microsoft.com/office/officeart/2005/8/colors/colorful1" csCatId="colorful"/>
      <dgm:spPr/>
      <dgm:t>
        <a:bodyPr/>
        <a:lstStyle/>
        <a:p>
          <a:endParaRPr lang="en-US"/>
        </a:p>
      </dgm:t>
    </dgm:pt>
    <dgm:pt modelId="{A302931B-036C-4DDA-BD33-B8FC16305000}">
      <dgm:prSet/>
      <dgm:spPr/>
      <dgm:t>
        <a:bodyPr/>
        <a:lstStyle/>
        <a:p>
          <a:pPr rtl="0"/>
          <a:r>
            <a:rPr lang="en-GB" smtClean="0"/>
            <a:t>Online social networks have an important role in the empowerment of clients. </a:t>
          </a:r>
          <a:endParaRPr lang="en-US"/>
        </a:p>
      </dgm:t>
    </dgm:pt>
    <dgm:pt modelId="{4410B348-2051-4977-BFEC-A6D34337C93D}" type="parTrans" cxnId="{53B9F845-CA0E-4753-B711-8B9620694269}">
      <dgm:prSet/>
      <dgm:spPr/>
      <dgm:t>
        <a:bodyPr/>
        <a:lstStyle/>
        <a:p>
          <a:endParaRPr lang="en-US"/>
        </a:p>
      </dgm:t>
    </dgm:pt>
    <dgm:pt modelId="{EB8BAEAC-B9E3-482F-9227-5571D146224D}" type="sibTrans" cxnId="{53B9F845-CA0E-4753-B711-8B9620694269}">
      <dgm:prSet/>
      <dgm:spPr/>
      <dgm:t>
        <a:bodyPr/>
        <a:lstStyle/>
        <a:p>
          <a:endParaRPr lang="en-US"/>
        </a:p>
      </dgm:t>
    </dgm:pt>
    <dgm:pt modelId="{CB7E7B48-9B73-4F8E-9798-19C3970F918A}">
      <dgm:prSet/>
      <dgm:spPr/>
      <dgm:t>
        <a:bodyPr/>
        <a:lstStyle/>
        <a:p>
          <a:pPr rtl="0"/>
          <a:r>
            <a:rPr lang="en-GB" smtClean="0"/>
            <a:t>They are interactive platforms that allow users to generate content, search for information and express their opinions about different products and brands. Internet users are sometimes called digital evangelists for their influential role among social networks, which can cause a product to proliferate or fail. </a:t>
          </a:r>
          <a:endParaRPr lang="en-US"/>
        </a:p>
      </dgm:t>
    </dgm:pt>
    <dgm:pt modelId="{EA43CF33-2E5D-4E9F-86A7-8390A3F54C88}" type="parTrans" cxnId="{E7C29EC3-D405-49CD-A0D7-6DAA17CB8374}">
      <dgm:prSet/>
      <dgm:spPr/>
      <dgm:t>
        <a:bodyPr/>
        <a:lstStyle/>
        <a:p>
          <a:endParaRPr lang="en-US"/>
        </a:p>
      </dgm:t>
    </dgm:pt>
    <dgm:pt modelId="{648A7D33-C334-49DC-A93C-7529648FA7AE}" type="sibTrans" cxnId="{E7C29EC3-D405-49CD-A0D7-6DAA17CB8374}">
      <dgm:prSet/>
      <dgm:spPr/>
      <dgm:t>
        <a:bodyPr/>
        <a:lstStyle/>
        <a:p>
          <a:endParaRPr lang="en-US"/>
        </a:p>
      </dgm:t>
    </dgm:pt>
    <dgm:pt modelId="{09E4FF54-0506-488A-B78A-EEC6272BDD64}">
      <dgm:prSet/>
      <dgm:spPr/>
      <dgm:t>
        <a:bodyPr/>
        <a:lstStyle/>
        <a:p>
          <a:pPr rtl="0"/>
          <a:r>
            <a:rPr lang="en-GB" smtClean="0"/>
            <a:t>Also, they are often denominated prosumers for their part in companies' creative process, via the suggestion of new products or services (Gonzalez et al. 2015).</a:t>
          </a:r>
          <a:endParaRPr lang="en-US"/>
        </a:p>
      </dgm:t>
    </dgm:pt>
    <dgm:pt modelId="{77AA9ECE-2A6E-422F-BF08-879DBF1D3A40}" type="parTrans" cxnId="{25EFC7E2-4E37-49CF-BA72-C1560C155AFB}">
      <dgm:prSet/>
      <dgm:spPr/>
      <dgm:t>
        <a:bodyPr/>
        <a:lstStyle/>
        <a:p>
          <a:endParaRPr lang="en-US"/>
        </a:p>
      </dgm:t>
    </dgm:pt>
    <dgm:pt modelId="{3E3A624D-1700-4C1D-B5DB-33C749C344B6}" type="sibTrans" cxnId="{25EFC7E2-4E37-49CF-BA72-C1560C155AFB}">
      <dgm:prSet/>
      <dgm:spPr/>
      <dgm:t>
        <a:bodyPr/>
        <a:lstStyle/>
        <a:p>
          <a:endParaRPr lang="en-US"/>
        </a:p>
      </dgm:t>
    </dgm:pt>
    <dgm:pt modelId="{975EC15C-4E52-4816-869B-A6BB7FD4B0CA}" type="pres">
      <dgm:prSet presAssocID="{0A6BC4BE-92D4-46AC-8052-095B9DD9F932}" presName="Name0" presStyleCnt="0">
        <dgm:presLayoutVars>
          <dgm:chMax val="7"/>
          <dgm:dir/>
          <dgm:animLvl val="lvl"/>
          <dgm:resizeHandles val="exact"/>
        </dgm:presLayoutVars>
      </dgm:prSet>
      <dgm:spPr/>
      <dgm:t>
        <a:bodyPr/>
        <a:lstStyle/>
        <a:p>
          <a:endParaRPr lang="en-US"/>
        </a:p>
      </dgm:t>
    </dgm:pt>
    <dgm:pt modelId="{AB4A55EC-FE44-484D-A505-1168C94DAA9B}" type="pres">
      <dgm:prSet presAssocID="{A302931B-036C-4DDA-BD33-B8FC16305000}" presName="circle1" presStyleLbl="node1" presStyleIdx="0" presStyleCnt="3"/>
      <dgm:spPr/>
    </dgm:pt>
    <dgm:pt modelId="{A20C58F3-BA09-46F2-9C45-3C2171BC67AF}" type="pres">
      <dgm:prSet presAssocID="{A302931B-036C-4DDA-BD33-B8FC16305000}" presName="space" presStyleCnt="0"/>
      <dgm:spPr/>
    </dgm:pt>
    <dgm:pt modelId="{8AD618A2-A6C7-46AE-9EA7-8FE520CC7A0F}" type="pres">
      <dgm:prSet presAssocID="{A302931B-036C-4DDA-BD33-B8FC16305000}" presName="rect1" presStyleLbl="alignAcc1" presStyleIdx="0" presStyleCnt="3"/>
      <dgm:spPr/>
      <dgm:t>
        <a:bodyPr/>
        <a:lstStyle/>
        <a:p>
          <a:endParaRPr lang="en-US"/>
        </a:p>
      </dgm:t>
    </dgm:pt>
    <dgm:pt modelId="{ED2AF02A-B44C-40A7-81F5-3D9114BD811B}" type="pres">
      <dgm:prSet presAssocID="{CB7E7B48-9B73-4F8E-9798-19C3970F918A}" presName="vertSpace2" presStyleLbl="node1" presStyleIdx="0" presStyleCnt="3"/>
      <dgm:spPr/>
    </dgm:pt>
    <dgm:pt modelId="{91FDF22F-6D03-40CE-A113-7236CD4C5291}" type="pres">
      <dgm:prSet presAssocID="{CB7E7B48-9B73-4F8E-9798-19C3970F918A}" presName="circle2" presStyleLbl="node1" presStyleIdx="1" presStyleCnt="3"/>
      <dgm:spPr/>
    </dgm:pt>
    <dgm:pt modelId="{2F04021C-5E60-42E6-ACB4-ECBFBE937F3A}" type="pres">
      <dgm:prSet presAssocID="{CB7E7B48-9B73-4F8E-9798-19C3970F918A}" presName="rect2" presStyleLbl="alignAcc1" presStyleIdx="1" presStyleCnt="3"/>
      <dgm:spPr/>
      <dgm:t>
        <a:bodyPr/>
        <a:lstStyle/>
        <a:p>
          <a:endParaRPr lang="en-US"/>
        </a:p>
      </dgm:t>
    </dgm:pt>
    <dgm:pt modelId="{FCFD81DE-E63F-4078-89B2-1E9BF7641039}" type="pres">
      <dgm:prSet presAssocID="{09E4FF54-0506-488A-B78A-EEC6272BDD64}" presName="vertSpace3" presStyleLbl="node1" presStyleIdx="1" presStyleCnt="3"/>
      <dgm:spPr/>
    </dgm:pt>
    <dgm:pt modelId="{64E59F91-D1C0-48CB-BDFF-A235BD70551C}" type="pres">
      <dgm:prSet presAssocID="{09E4FF54-0506-488A-B78A-EEC6272BDD64}" presName="circle3" presStyleLbl="node1" presStyleIdx="2" presStyleCnt="3"/>
      <dgm:spPr/>
    </dgm:pt>
    <dgm:pt modelId="{9637EB30-0222-4BAB-B45D-5AE7BFDE215B}" type="pres">
      <dgm:prSet presAssocID="{09E4FF54-0506-488A-B78A-EEC6272BDD64}" presName="rect3" presStyleLbl="alignAcc1" presStyleIdx="2" presStyleCnt="3"/>
      <dgm:spPr/>
      <dgm:t>
        <a:bodyPr/>
        <a:lstStyle/>
        <a:p>
          <a:endParaRPr lang="en-US"/>
        </a:p>
      </dgm:t>
    </dgm:pt>
    <dgm:pt modelId="{92941C7E-9DBC-4588-8C6C-8A570C834B70}" type="pres">
      <dgm:prSet presAssocID="{A302931B-036C-4DDA-BD33-B8FC16305000}" presName="rect1ParTxNoCh" presStyleLbl="alignAcc1" presStyleIdx="2" presStyleCnt="3">
        <dgm:presLayoutVars>
          <dgm:chMax val="1"/>
          <dgm:bulletEnabled val="1"/>
        </dgm:presLayoutVars>
      </dgm:prSet>
      <dgm:spPr/>
      <dgm:t>
        <a:bodyPr/>
        <a:lstStyle/>
        <a:p>
          <a:endParaRPr lang="en-US"/>
        </a:p>
      </dgm:t>
    </dgm:pt>
    <dgm:pt modelId="{E9365D2D-4EF5-4544-AB9E-D6D066EDBDE9}" type="pres">
      <dgm:prSet presAssocID="{CB7E7B48-9B73-4F8E-9798-19C3970F918A}" presName="rect2ParTxNoCh" presStyleLbl="alignAcc1" presStyleIdx="2" presStyleCnt="3">
        <dgm:presLayoutVars>
          <dgm:chMax val="1"/>
          <dgm:bulletEnabled val="1"/>
        </dgm:presLayoutVars>
      </dgm:prSet>
      <dgm:spPr/>
      <dgm:t>
        <a:bodyPr/>
        <a:lstStyle/>
        <a:p>
          <a:endParaRPr lang="en-US"/>
        </a:p>
      </dgm:t>
    </dgm:pt>
    <dgm:pt modelId="{B3B2E4BA-94ED-4D3B-996A-A53E7015E9DC}" type="pres">
      <dgm:prSet presAssocID="{09E4FF54-0506-488A-B78A-EEC6272BDD64}" presName="rect3ParTxNoCh" presStyleLbl="alignAcc1" presStyleIdx="2" presStyleCnt="3">
        <dgm:presLayoutVars>
          <dgm:chMax val="1"/>
          <dgm:bulletEnabled val="1"/>
        </dgm:presLayoutVars>
      </dgm:prSet>
      <dgm:spPr/>
      <dgm:t>
        <a:bodyPr/>
        <a:lstStyle/>
        <a:p>
          <a:endParaRPr lang="en-US"/>
        </a:p>
      </dgm:t>
    </dgm:pt>
  </dgm:ptLst>
  <dgm:cxnLst>
    <dgm:cxn modelId="{8F2A3155-57A6-4498-A5AA-2F0192A879CB}" type="presOf" srcId="{A302931B-036C-4DDA-BD33-B8FC16305000}" destId="{8AD618A2-A6C7-46AE-9EA7-8FE520CC7A0F}" srcOrd="0" destOrd="0" presId="urn:microsoft.com/office/officeart/2005/8/layout/target3"/>
    <dgm:cxn modelId="{72BD6C77-F2A1-47F1-95FC-999FF3AF81A4}" type="presOf" srcId="{CB7E7B48-9B73-4F8E-9798-19C3970F918A}" destId="{2F04021C-5E60-42E6-ACB4-ECBFBE937F3A}" srcOrd="0" destOrd="0" presId="urn:microsoft.com/office/officeart/2005/8/layout/target3"/>
    <dgm:cxn modelId="{E7C29EC3-D405-49CD-A0D7-6DAA17CB8374}" srcId="{0A6BC4BE-92D4-46AC-8052-095B9DD9F932}" destId="{CB7E7B48-9B73-4F8E-9798-19C3970F918A}" srcOrd="1" destOrd="0" parTransId="{EA43CF33-2E5D-4E9F-86A7-8390A3F54C88}" sibTransId="{648A7D33-C334-49DC-A93C-7529648FA7AE}"/>
    <dgm:cxn modelId="{25EFC7E2-4E37-49CF-BA72-C1560C155AFB}" srcId="{0A6BC4BE-92D4-46AC-8052-095B9DD9F932}" destId="{09E4FF54-0506-488A-B78A-EEC6272BDD64}" srcOrd="2" destOrd="0" parTransId="{77AA9ECE-2A6E-422F-BF08-879DBF1D3A40}" sibTransId="{3E3A624D-1700-4C1D-B5DB-33C749C344B6}"/>
    <dgm:cxn modelId="{760AF72C-9F78-454D-9A2E-CBE395C6AF09}" type="presOf" srcId="{09E4FF54-0506-488A-B78A-EEC6272BDD64}" destId="{9637EB30-0222-4BAB-B45D-5AE7BFDE215B}" srcOrd="0" destOrd="0" presId="urn:microsoft.com/office/officeart/2005/8/layout/target3"/>
    <dgm:cxn modelId="{12408D98-5F97-4146-9A86-BEF03ED8ED39}" type="presOf" srcId="{09E4FF54-0506-488A-B78A-EEC6272BDD64}" destId="{B3B2E4BA-94ED-4D3B-996A-A53E7015E9DC}" srcOrd="1" destOrd="0" presId="urn:microsoft.com/office/officeart/2005/8/layout/target3"/>
    <dgm:cxn modelId="{80EF018F-EB37-4505-9B5B-ACC7CA7294B6}" type="presOf" srcId="{CB7E7B48-9B73-4F8E-9798-19C3970F918A}" destId="{E9365D2D-4EF5-4544-AB9E-D6D066EDBDE9}" srcOrd="1" destOrd="0" presId="urn:microsoft.com/office/officeart/2005/8/layout/target3"/>
    <dgm:cxn modelId="{A878E310-6EFB-4F81-8A06-002CC74D9063}" type="presOf" srcId="{A302931B-036C-4DDA-BD33-B8FC16305000}" destId="{92941C7E-9DBC-4588-8C6C-8A570C834B70}" srcOrd="1" destOrd="0" presId="urn:microsoft.com/office/officeart/2005/8/layout/target3"/>
    <dgm:cxn modelId="{840741CB-C94C-42A6-81E2-C12014F3D0C7}" type="presOf" srcId="{0A6BC4BE-92D4-46AC-8052-095B9DD9F932}" destId="{975EC15C-4E52-4816-869B-A6BB7FD4B0CA}" srcOrd="0" destOrd="0" presId="urn:microsoft.com/office/officeart/2005/8/layout/target3"/>
    <dgm:cxn modelId="{53B9F845-CA0E-4753-B711-8B9620694269}" srcId="{0A6BC4BE-92D4-46AC-8052-095B9DD9F932}" destId="{A302931B-036C-4DDA-BD33-B8FC16305000}" srcOrd="0" destOrd="0" parTransId="{4410B348-2051-4977-BFEC-A6D34337C93D}" sibTransId="{EB8BAEAC-B9E3-482F-9227-5571D146224D}"/>
    <dgm:cxn modelId="{02FE75D5-FA13-457D-8EB8-46AA09C3B47D}" type="presParOf" srcId="{975EC15C-4E52-4816-869B-A6BB7FD4B0CA}" destId="{AB4A55EC-FE44-484D-A505-1168C94DAA9B}" srcOrd="0" destOrd="0" presId="urn:microsoft.com/office/officeart/2005/8/layout/target3"/>
    <dgm:cxn modelId="{CFB165D9-63C3-423E-8C9A-41B1E88B9DC9}" type="presParOf" srcId="{975EC15C-4E52-4816-869B-A6BB7FD4B0CA}" destId="{A20C58F3-BA09-46F2-9C45-3C2171BC67AF}" srcOrd="1" destOrd="0" presId="urn:microsoft.com/office/officeart/2005/8/layout/target3"/>
    <dgm:cxn modelId="{AD641C66-39CF-40F7-A100-715D5A78B2B0}" type="presParOf" srcId="{975EC15C-4E52-4816-869B-A6BB7FD4B0CA}" destId="{8AD618A2-A6C7-46AE-9EA7-8FE520CC7A0F}" srcOrd="2" destOrd="0" presId="urn:microsoft.com/office/officeart/2005/8/layout/target3"/>
    <dgm:cxn modelId="{7CC9E004-1F8C-4848-9073-B3507FFA7CFD}" type="presParOf" srcId="{975EC15C-4E52-4816-869B-A6BB7FD4B0CA}" destId="{ED2AF02A-B44C-40A7-81F5-3D9114BD811B}" srcOrd="3" destOrd="0" presId="urn:microsoft.com/office/officeart/2005/8/layout/target3"/>
    <dgm:cxn modelId="{A438D22C-CC3F-4B8C-AD78-2038EC5DD654}" type="presParOf" srcId="{975EC15C-4E52-4816-869B-A6BB7FD4B0CA}" destId="{91FDF22F-6D03-40CE-A113-7236CD4C5291}" srcOrd="4" destOrd="0" presId="urn:microsoft.com/office/officeart/2005/8/layout/target3"/>
    <dgm:cxn modelId="{17311F0F-67B5-4C55-B9B7-A718C0264BD0}" type="presParOf" srcId="{975EC15C-4E52-4816-869B-A6BB7FD4B0CA}" destId="{2F04021C-5E60-42E6-ACB4-ECBFBE937F3A}" srcOrd="5" destOrd="0" presId="urn:microsoft.com/office/officeart/2005/8/layout/target3"/>
    <dgm:cxn modelId="{CEC7CE40-4C92-4D77-A0AC-774AD19AABF5}" type="presParOf" srcId="{975EC15C-4E52-4816-869B-A6BB7FD4B0CA}" destId="{FCFD81DE-E63F-4078-89B2-1E9BF7641039}" srcOrd="6" destOrd="0" presId="urn:microsoft.com/office/officeart/2005/8/layout/target3"/>
    <dgm:cxn modelId="{DDB953D6-D20D-4EE7-BD0A-0D184B59DFC0}" type="presParOf" srcId="{975EC15C-4E52-4816-869B-A6BB7FD4B0CA}" destId="{64E59F91-D1C0-48CB-BDFF-A235BD70551C}" srcOrd="7" destOrd="0" presId="urn:microsoft.com/office/officeart/2005/8/layout/target3"/>
    <dgm:cxn modelId="{C5392DFF-7656-474D-B8A9-C8E9C649FFCD}" type="presParOf" srcId="{975EC15C-4E52-4816-869B-A6BB7FD4B0CA}" destId="{9637EB30-0222-4BAB-B45D-5AE7BFDE215B}" srcOrd="8" destOrd="0" presId="urn:microsoft.com/office/officeart/2005/8/layout/target3"/>
    <dgm:cxn modelId="{C41529DC-FC4B-4FAD-A371-75155AB939FC}" type="presParOf" srcId="{975EC15C-4E52-4816-869B-A6BB7FD4B0CA}" destId="{92941C7E-9DBC-4588-8C6C-8A570C834B70}" srcOrd="9" destOrd="0" presId="urn:microsoft.com/office/officeart/2005/8/layout/target3"/>
    <dgm:cxn modelId="{BBFEC9FD-6970-4C11-A9D1-352565437008}" type="presParOf" srcId="{975EC15C-4E52-4816-869B-A6BB7FD4B0CA}" destId="{E9365D2D-4EF5-4544-AB9E-D6D066EDBDE9}" srcOrd="10" destOrd="0" presId="urn:microsoft.com/office/officeart/2005/8/layout/target3"/>
    <dgm:cxn modelId="{47608FBF-343D-4339-BE25-2A0D6892FF92}" type="presParOf" srcId="{975EC15C-4E52-4816-869B-A6BB7FD4B0CA}" destId="{B3B2E4BA-94ED-4D3B-996A-A53E7015E9DC}"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A1B40A9-5FF2-46CD-B1BC-B835765DC71F}" type="doc">
      <dgm:prSet loTypeId="urn:microsoft.com/office/officeart/2005/8/layout/list1" loCatId="list" qsTypeId="urn:microsoft.com/office/officeart/2005/8/quickstyle/3d1" qsCatId="3D" csTypeId="urn:microsoft.com/office/officeart/2005/8/colors/colorful2" csCatId="colorful" phldr="1"/>
      <dgm:spPr/>
      <dgm:t>
        <a:bodyPr/>
        <a:lstStyle/>
        <a:p>
          <a:endParaRPr lang="en-US"/>
        </a:p>
      </dgm:t>
    </dgm:pt>
    <dgm:pt modelId="{B69DE4E0-C775-422A-AF04-ECB411A120C3}">
      <dgm:prSet/>
      <dgm:spPr/>
      <dgm:t>
        <a:bodyPr/>
        <a:lstStyle/>
        <a:p>
          <a:pPr rtl="0"/>
          <a:r>
            <a:rPr lang="en-US" smtClean="0"/>
            <a:t>Social networks can be </a:t>
          </a:r>
          <a:endParaRPr lang="en-US"/>
        </a:p>
      </dgm:t>
    </dgm:pt>
    <dgm:pt modelId="{049EB478-BBD6-4FBC-BE84-A9CDF3838CA6}" type="parTrans" cxnId="{B003AF4E-0387-45BD-AC77-EDDC312120DE}">
      <dgm:prSet/>
      <dgm:spPr/>
      <dgm:t>
        <a:bodyPr/>
        <a:lstStyle/>
        <a:p>
          <a:endParaRPr lang="en-US"/>
        </a:p>
      </dgm:t>
    </dgm:pt>
    <dgm:pt modelId="{4B7C7D5E-2523-4C44-B0A1-1E02BF8E764B}" type="sibTrans" cxnId="{B003AF4E-0387-45BD-AC77-EDDC312120DE}">
      <dgm:prSet/>
      <dgm:spPr/>
      <dgm:t>
        <a:bodyPr/>
        <a:lstStyle/>
        <a:p>
          <a:endParaRPr lang="en-US"/>
        </a:p>
      </dgm:t>
    </dgm:pt>
    <dgm:pt modelId="{F9831FF0-BFB3-489D-80B5-18FD23A4FA66}">
      <dgm:prSet/>
      <dgm:spPr/>
      <dgm:t>
        <a:bodyPr/>
        <a:lstStyle/>
        <a:p>
          <a:pPr rtl="0"/>
          <a:r>
            <a:rPr lang="en-US" smtClean="0"/>
            <a:t>sed for formal or informal education (Teoh et al. 2014). The claims that online social network participation has a positive impact on students learning have been the focus of much research efforts (Thelwall and Kousha 2014; Park et al. 2014; Lawler and Molluzzo 2010; Vie 2008).</a:t>
          </a:r>
          <a:endParaRPr lang="en-US"/>
        </a:p>
      </dgm:t>
    </dgm:pt>
    <dgm:pt modelId="{A4F09662-CED9-4147-9530-6CE5899E29D7}" type="parTrans" cxnId="{688D4964-CC12-4345-9307-B9FDE728F839}">
      <dgm:prSet/>
      <dgm:spPr/>
      <dgm:t>
        <a:bodyPr/>
        <a:lstStyle/>
        <a:p>
          <a:endParaRPr lang="en-US"/>
        </a:p>
      </dgm:t>
    </dgm:pt>
    <dgm:pt modelId="{4A7A263E-05B6-49E8-B3FE-03D50EF481B5}" type="sibTrans" cxnId="{688D4964-CC12-4345-9307-B9FDE728F839}">
      <dgm:prSet/>
      <dgm:spPr/>
      <dgm:t>
        <a:bodyPr/>
        <a:lstStyle/>
        <a:p>
          <a:endParaRPr lang="en-US"/>
        </a:p>
      </dgm:t>
    </dgm:pt>
    <dgm:pt modelId="{D0ADACC7-C94F-4707-9BA4-A869C3B8355A}">
      <dgm:prSet/>
      <dgm:spPr/>
      <dgm:t>
        <a:bodyPr/>
        <a:lstStyle/>
        <a:p>
          <a:pPr rtl="0"/>
          <a:r>
            <a:rPr lang="en-GB" smtClean="0"/>
            <a:t>Social networks use in education</a:t>
          </a:r>
          <a:endParaRPr lang="en-US"/>
        </a:p>
      </dgm:t>
    </dgm:pt>
    <dgm:pt modelId="{4A30D52D-2369-46FF-AFCB-C3F4D9D4F6DC}" type="parTrans" cxnId="{5D1662EF-BEEF-4D86-8922-659E39044A6F}">
      <dgm:prSet/>
      <dgm:spPr/>
      <dgm:t>
        <a:bodyPr/>
        <a:lstStyle/>
        <a:p>
          <a:endParaRPr lang="en-US"/>
        </a:p>
      </dgm:t>
    </dgm:pt>
    <dgm:pt modelId="{FE5EACAD-36B4-4860-AE13-2074DD4A9C69}" type="sibTrans" cxnId="{5D1662EF-BEEF-4D86-8922-659E39044A6F}">
      <dgm:prSet/>
      <dgm:spPr/>
      <dgm:t>
        <a:bodyPr/>
        <a:lstStyle/>
        <a:p>
          <a:endParaRPr lang="en-US"/>
        </a:p>
      </dgm:t>
    </dgm:pt>
    <dgm:pt modelId="{26DFDD87-21BB-4421-B050-C84D98D78CFD}">
      <dgm:prSet/>
      <dgm:spPr/>
      <dgm:t>
        <a:bodyPr/>
        <a:lstStyle/>
        <a:p>
          <a:pPr rtl="0"/>
          <a:r>
            <a:rPr lang="en-GB" dirty="0" smtClean="0"/>
            <a:t>remains a subject of interest due to their extensive reach, to the frequency and intensity with which they are used and their promising educational value (Park et al. 2014).  Although there is research arguing that social networks mainly work as a distraction, there are also studies that attest to their positive role in enhancing communication and the relationship that students develop with teachers (Teoh et al. 2014) (</a:t>
          </a:r>
          <a:r>
            <a:rPr lang="en-GB" dirty="0" err="1" smtClean="0"/>
            <a:t>Isaías</a:t>
          </a:r>
          <a:r>
            <a:rPr lang="en-GB" dirty="0" smtClean="0"/>
            <a:t> et al. 2009). </a:t>
          </a:r>
          <a:endParaRPr lang="en-US" dirty="0"/>
        </a:p>
      </dgm:t>
    </dgm:pt>
    <dgm:pt modelId="{396B1166-4E07-4716-9914-252FE63C2687}" type="parTrans" cxnId="{2D998DC5-7FCB-4C6C-BE5B-BE25AB057491}">
      <dgm:prSet/>
      <dgm:spPr/>
      <dgm:t>
        <a:bodyPr/>
        <a:lstStyle/>
        <a:p>
          <a:endParaRPr lang="en-US"/>
        </a:p>
      </dgm:t>
    </dgm:pt>
    <dgm:pt modelId="{3EAF6F2B-110F-41E2-9211-C39704C6E312}" type="sibTrans" cxnId="{2D998DC5-7FCB-4C6C-BE5B-BE25AB057491}">
      <dgm:prSet/>
      <dgm:spPr/>
      <dgm:t>
        <a:bodyPr/>
        <a:lstStyle/>
        <a:p>
          <a:endParaRPr lang="en-US"/>
        </a:p>
      </dgm:t>
    </dgm:pt>
    <dgm:pt modelId="{54FB72C0-9514-48A7-B843-41D98D1CB2A5}">
      <dgm:prSet/>
      <dgm:spPr/>
      <dgm:t>
        <a:bodyPr/>
        <a:lstStyle/>
        <a:p>
          <a:pPr rtl="0"/>
          <a:r>
            <a:rPr lang="en-GB" dirty="0" smtClean="0"/>
            <a:t>On </a:t>
          </a:r>
          <a:r>
            <a:rPr lang="en-GB" dirty="0" smtClean="0"/>
            <a:t>the other hand, when social networks are used for intimidation or unwanted contacts, students can feel that these platforms are a mere extension of the challenges that they already face offline (Isaias et al. </a:t>
          </a:r>
          <a:r>
            <a:rPr lang="en-GB" dirty="0" err="1" smtClean="0"/>
            <a:t>2013a</a:t>
          </a:r>
          <a:r>
            <a:rPr lang="en-GB" dirty="0" smtClean="0"/>
            <a:t>).</a:t>
          </a:r>
          <a:endParaRPr lang="en-US" dirty="0"/>
        </a:p>
      </dgm:t>
    </dgm:pt>
    <dgm:pt modelId="{8B4832AD-0044-4E98-9C08-93022F97A8E1}" type="parTrans" cxnId="{4C706A57-B21D-4B26-8FD4-3BE7CCE449CB}">
      <dgm:prSet/>
      <dgm:spPr/>
    </dgm:pt>
    <dgm:pt modelId="{855863A2-67DD-4D14-8F92-25A1E08ADC5A}" type="sibTrans" cxnId="{4C706A57-B21D-4B26-8FD4-3BE7CCE449CB}">
      <dgm:prSet/>
      <dgm:spPr/>
    </dgm:pt>
    <dgm:pt modelId="{6F68BB74-5173-4517-B127-A0A010D8E06A}" type="pres">
      <dgm:prSet presAssocID="{1A1B40A9-5FF2-46CD-B1BC-B835765DC71F}" presName="linear" presStyleCnt="0">
        <dgm:presLayoutVars>
          <dgm:dir/>
          <dgm:animLvl val="lvl"/>
          <dgm:resizeHandles val="exact"/>
        </dgm:presLayoutVars>
      </dgm:prSet>
      <dgm:spPr/>
      <dgm:t>
        <a:bodyPr/>
        <a:lstStyle/>
        <a:p>
          <a:endParaRPr lang="en-US"/>
        </a:p>
      </dgm:t>
    </dgm:pt>
    <dgm:pt modelId="{600D11AB-978C-4CDD-A095-4EC328A1BBD6}" type="pres">
      <dgm:prSet presAssocID="{B69DE4E0-C775-422A-AF04-ECB411A120C3}" presName="parentLin" presStyleCnt="0"/>
      <dgm:spPr/>
      <dgm:t>
        <a:bodyPr/>
        <a:lstStyle/>
        <a:p>
          <a:endParaRPr lang="en-US"/>
        </a:p>
      </dgm:t>
    </dgm:pt>
    <dgm:pt modelId="{F8EC7AD3-DA45-4C63-BEE0-47BD179570AA}" type="pres">
      <dgm:prSet presAssocID="{B69DE4E0-C775-422A-AF04-ECB411A120C3}" presName="parentLeftMargin" presStyleLbl="node1" presStyleIdx="0" presStyleCnt="2"/>
      <dgm:spPr/>
      <dgm:t>
        <a:bodyPr/>
        <a:lstStyle/>
        <a:p>
          <a:endParaRPr lang="en-US"/>
        </a:p>
      </dgm:t>
    </dgm:pt>
    <dgm:pt modelId="{0FFB2613-5D28-4245-BDAE-D96718183E8B}" type="pres">
      <dgm:prSet presAssocID="{B69DE4E0-C775-422A-AF04-ECB411A120C3}" presName="parentText" presStyleLbl="node1" presStyleIdx="0" presStyleCnt="2">
        <dgm:presLayoutVars>
          <dgm:chMax val="0"/>
          <dgm:bulletEnabled val="1"/>
        </dgm:presLayoutVars>
      </dgm:prSet>
      <dgm:spPr/>
      <dgm:t>
        <a:bodyPr/>
        <a:lstStyle/>
        <a:p>
          <a:endParaRPr lang="en-US"/>
        </a:p>
      </dgm:t>
    </dgm:pt>
    <dgm:pt modelId="{24137D4A-BF63-472D-99DB-000E5D7C8ACB}" type="pres">
      <dgm:prSet presAssocID="{B69DE4E0-C775-422A-AF04-ECB411A120C3}" presName="negativeSpace" presStyleCnt="0"/>
      <dgm:spPr/>
      <dgm:t>
        <a:bodyPr/>
        <a:lstStyle/>
        <a:p>
          <a:endParaRPr lang="en-US"/>
        </a:p>
      </dgm:t>
    </dgm:pt>
    <dgm:pt modelId="{771B44B2-321D-410C-B2E8-B79C53C8D1AF}" type="pres">
      <dgm:prSet presAssocID="{B69DE4E0-C775-422A-AF04-ECB411A120C3}" presName="childText" presStyleLbl="conFgAcc1" presStyleIdx="0" presStyleCnt="2">
        <dgm:presLayoutVars>
          <dgm:bulletEnabled val="1"/>
        </dgm:presLayoutVars>
      </dgm:prSet>
      <dgm:spPr/>
      <dgm:t>
        <a:bodyPr/>
        <a:lstStyle/>
        <a:p>
          <a:endParaRPr lang="en-US"/>
        </a:p>
      </dgm:t>
    </dgm:pt>
    <dgm:pt modelId="{A8A5D657-F232-4B53-9352-19412F4F2898}" type="pres">
      <dgm:prSet presAssocID="{4B7C7D5E-2523-4C44-B0A1-1E02BF8E764B}" presName="spaceBetweenRectangles" presStyleCnt="0"/>
      <dgm:spPr/>
      <dgm:t>
        <a:bodyPr/>
        <a:lstStyle/>
        <a:p>
          <a:endParaRPr lang="en-US"/>
        </a:p>
      </dgm:t>
    </dgm:pt>
    <dgm:pt modelId="{D24B057E-9997-4AB6-B650-FBD29F7C8A33}" type="pres">
      <dgm:prSet presAssocID="{D0ADACC7-C94F-4707-9BA4-A869C3B8355A}" presName="parentLin" presStyleCnt="0"/>
      <dgm:spPr/>
      <dgm:t>
        <a:bodyPr/>
        <a:lstStyle/>
        <a:p>
          <a:endParaRPr lang="en-US"/>
        </a:p>
      </dgm:t>
    </dgm:pt>
    <dgm:pt modelId="{8C137BE7-A94E-4D13-9FDB-CDE466F68654}" type="pres">
      <dgm:prSet presAssocID="{D0ADACC7-C94F-4707-9BA4-A869C3B8355A}" presName="parentLeftMargin" presStyleLbl="node1" presStyleIdx="0" presStyleCnt="2"/>
      <dgm:spPr/>
      <dgm:t>
        <a:bodyPr/>
        <a:lstStyle/>
        <a:p>
          <a:endParaRPr lang="en-US"/>
        </a:p>
      </dgm:t>
    </dgm:pt>
    <dgm:pt modelId="{A28EF068-8980-421E-B093-86A420A5CF9C}" type="pres">
      <dgm:prSet presAssocID="{D0ADACC7-C94F-4707-9BA4-A869C3B8355A}" presName="parentText" presStyleLbl="node1" presStyleIdx="1" presStyleCnt="2">
        <dgm:presLayoutVars>
          <dgm:chMax val="0"/>
          <dgm:bulletEnabled val="1"/>
        </dgm:presLayoutVars>
      </dgm:prSet>
      <dgm:spPr/>
      <dgm:t>
        <a:bodyPr/>
        <a:lstStyle/>
        <a:p>
          <a:endParaRPr lang="en-US"/>
        </a:p>
      </dgm:t>
    </dgm:pt>
    <dgm:pt modelId="{545F949D-164F-4F3D-A932-C2D88AFC34EF}" type="pres">
      <dgm:prSet presAssocID="{D0ADACC7-C94F-4707-9BA4-A869C3B8355A}" presName="negativeSpace" presStyleCnt="0"/>
      <dgm:spPr/>
      <dgm:t>
        <a:bodyPr/>
        <a:lstStyle/>
        <a:p>
          <a:endParaRPr lang="en-US"/>
        </a:p>
      </dgm:t>
    </dgm:pt>
    <dgm:pt modelId="{8C24243A-1868-4D45-B704-4E23118641D9}" type="pres">
      <dgm:prSet presAssocID="{D0ADACC7-C94F-4707-9BA4-A869C3B8355A}" presName="childText" presStyleLbl="conFgAcc1" presStyleIdx="1" presStyleCnt="2">
        <dgm:presLayoutVars>
          <dgm:bulletEnabled val="1"/>
        </dgm:presLayoutVars>
      </dgm:prSet>
      <dgm:spPr/>
      <dgm:t>
        <a:bodyPr/>
        <a:lstStyle/>
        <a:p>
          <a:endParaRPr lang="en-US"/>
        </a:p>
      </dgm:t>
    </dgm:pt>
  </dgm:ptLst>
  <dgm:cxnLst>
    <dgm:cxn modelId="{6556004B-2761-44A1-9981-5EC73C77B56C}" type="presOf" srcId="{B69DE4E0-C775-422A-AF04-ECB411A120C3}" destId="{F8EC7AD3-DA45-4C63-BEE0-47BD179570AA}" srcOrd="0" destOrd="0" presId="urn:microsoft.com/office/officeart/2005/8/layout/list1"/>
    <dgm:cxn modelId="{D6D748C1-D7EC-4F78-8E45-0EE028CB873B}" type="presOf" srcId="{B69DE4E0-C775-422A-AF04-ECB411A120C3}" destId="{0FFB2613-5D28-4245-BDAE-D96718183E8B}" srcOrd="1" destOrd="0" presId="urn:microsoft.com/office/officeart/2005/8/layout/list1"/>
    <dgm:cxn modelId="{A85B236D-09EC-4094-8B02-56AF0DC72DC0}" type="presOf" srcId="{D0ADACC7-C94F-4707-9BA4-A869C3B8355A}" destId="{8C137BE7-A94E-4D13-9FDB-CDE466F68654}" srcOrd="0" destOrd="0" presId="urn:microsoft.com/office/officeart/2005/8/layout/list1"/>
    <dgm:cxn modelId="{FE755152-A6BB-40AD-81C5-82245055ED6C}" type="presOf" srcId="{54FB72C0-9514-48A7-B843-41D98D1CB2A5}" destId="{8C24243A-1868-4D45-B704-4E23118641D9}" srcOrd="0" destOrd="1" presId="urn:microsoft.com/office/officeart/2005/8/layout/list1"/>
    <dgm:cxn modelId="{4E49F1FA-BEFD-4DD2-9809-AF67740C6D87}" type="presOf" srcId="{F9831FF0-BFB3-489D-80B5-18FD23A4FA66}" destId="{771B44B2-321D-410C-B2E8-B79C53C8D1AF}" srcOrd="0" destOrd="0" presId="urn:microsoft.com/office/officeart/2005/8/layout/list1"/>
    <dgm:cxn modelId="{5D1662EF-BEEF-4D86-8922-659E39044A6F}" srcId="{1A1B40A9-5FF2-46CD-B1BC-B835765DC71F}" destId="{D0ADACC7-C94F-4707-9BA4-A869C3B8355A}" srcOrd="1" destOrd="0" parTransId="{4A30D52D-2369-46FF-AFCB-C3F4D9D4F6DC}" sibTransId="{FE5EACAD-36B4-4860-AE13-2074DD4A9C69}"/>
    <dgm:cxn modelId="{4C706A57-B21D-4B26-8FD4-3BE7CCE449CB}" srcId="{D0ADACC7-C94F-4707-9BA4-A869C3B8355A}" destId="{54FB72C0-9514-48A7-B843-41D98D1CB2A5}" srcOrd="1" destOrd="0" parTransId="{8B4832AD-0044-4E98-9C08-93022F97A8E1}" sibTransId="{855863A2-67DD-4D14-8F92-25A1E08ADC5A}"/>
    <dgm:cxn modelId="{B003AF4E-0387-45BD-AC77-EDDC312120DE}" srcId="{1A1B40A9-5FF2-46CD-B1BC-B835765DC71F}" destId="{B69DE4E0-C775-422A-AF04-ECB411A120C3}" srcOrd="0" destOrd="0" parTransId="{049EB478-BBD6-4FBC-BE84-A9CDF3838CA6}" sibTransId="{4B7C7D5E-2523-4C44-B0A1-1E02BF8E764B}"/>
    <dgm:cxn modelId="{295AAAF4-4294-453F-B5AC-757321B78525}" type="presOf" srcId="{1A1B40A9-5FF2-46CD-B1BC-B835765DC71F}" destId="{6F68BB74-5173-4517-B127-A0A010D8E06A}" srcOrd="0" destOrd="0" presId="urn:microsoft.com/office/officeart/2005/8/layout/list1"/>
    <dgm:cxn modelId="{ED86EF41-0D38-4619-9109-4036FBF367B3}" type="presOf" srcId="{D0ADACC7-C94F-4707-9BA4-A869C3B8355A}" destId="{A28EF068-8980-421E-B093-86A420A5CF9C}" srcOrd="1" destOrd="0" presId="urn:microsoft.com/office/officeart/2005/8/layout/list1"/>
    <dgm:cxn modelId="{9155EE20-ADC1-40C0-A61F-1B5D3947232E}" type="presOf" srcId="{26DFDD87-21BB-4421-B050-C84D98D78CFD}" destId="{8C24243A-1868-4D45-B704-4E23118641D9}" srcOrd="0" destOrd="0" presId="urn:microsoft.com/office/officeart/2005/8/layout/list1"/>
    <dgm:cxn modelId="{2D998DC5-7FCB-4C6C-BE5B-BE25AB057491}" srcId="{D0ADACC7-C94F-4707-9BA4-A869C3B8355A}" destId="{26DFDD87-21BB-4421-B050-C84D98D78CFD}" srcOrd="0" destOrd="0" parTransId="{396B1166-4E07-4716-9914-252FE63C2687}" sibTransId="{3EAF6F2B-110F-41E2-9211-C39704C6E312}"/>
    <dgm:cxn modelId="{688D4964-CC12-4345-9307-B9FDE728F839}" srcId="{B69DE4E0-C775-422A-AF04-ECB411A120C3}" destId="{F9831FF0-BFB3-489D-80B5-18FD23A4FA66}" srcOrd="0" destOrd="0" parTransId="{A4F09662-CED9-4147-9530-6CE5899E29D7}" sibTransId="{4A7A263E-05B6-49E8-B3FE-03D50EF481B5}"/>
    <dgm:cxn modelId="{CF56E42A-060B-42FA-875C-C98500BAC3E6}" type="presParOf" srcId="{6F68BB74-5173-4517-B127-A0A010D8E06A}" destId="{600D11AB-978C-4CDD-A095-4EC328A1BBD6}" srcOrd="0" destOrd="0" presId="urn:microsoft.com/office/officeart/2005/8/layout/list1"/>
    <dgm:cxn modelId="{2ED4D902-3BCC-4E83-A518-B631CDEF1022}" type="presParOf" srcId="{600D11AB-978C-4CDD-A095-4EC328A1BBD6}" destId="{F8EC7AD3-DA45-4C63-BEE0-47BD179570AA}" srcOrd="0" destOrd="0" presId="urn:microsoft.com/office/officeart/2005/8/layout/list1"/>
    <dgm:cxn modelId="{65C1CC65-5869-48F5-897C-22DB29362219}" type="presParOf" srcId="{600D11AB-978C-4CDD-A095-4EC328A1BBD6}" destId="{0FFB2613-5D28-4245-BDAE-D96718183E8B}" srcOrd="1" destOrd="0" presId="urn:microsoft.com/office/officeart/2005/8/layout/list1"/>
    <dgm:cxn modelId="{5FDDD546-408B-4B7F-B2CF-8767D4C81183}" type="presParOf" srcId="{6F68BB74-5173-4517-B127-A0A010D8E06A}" destId="{24137D4A-BF63-472D-99DB-000E5D7C8ACB}" srcOrd="1" destOrd="0" presId="urn:microsoft.com/office/officeart/2005/8/layout/list1"/>
    <dgm:cxn modelId="{4EA527FB-34D7-427A-B70B-DF431EE5312B}" type="presParOf" srcId="{6F68BB74-5173-4517-B127-A0A010D8E06A}" destId="{771B44B2-321D-410C-B2E8-B79C53C8D1AF}" srcOrd="2" destOrd="0" presId="urn:microsoft.com/office/officeart/2005/8/layout/list1"/>
    <dgm:cxn modelId="{21B62190-98B5-4A95-BC79-473082AE3625}" type="presParOf" srcId="{6F68BB74-5173-4517-B127-A0A010D8E06A}" destId="{A8A5D657-F232-4B53-9352-19412F4F2898}" srcOrd="3" destOrd="0" presId="urn:microsoft.com/office/officeart/2005/8/layout/list1"/>
    <dgm:cxn modelId="{07CC5D95-3488-4C78-81A2-456DA17E052D}" type="presParOf" srcId="{6F68BB74-5173-4517-B127-A0A010D8E06A}" destId="{D24B057E-9997-4AB6-B650-FBD29F7C8A33}" srcOrd="4" destOrd="0" presId="urn:microsoft.com/office/officeart/2005/8/layout/list1"/>
    <dgm:cxn modelId="{93F303EF-65FF-4333-B08B-80E501FA24BC}" type="presParOf" srcId="{D24B057E-9997-4AB6-B650-FBD29F7C8A33}" destId="{8C137BE7-A94E-4D13-9FDB-CDE466F68654}" srcOrd="0" destOrd="0" presId="urn:microsoft.com/office/officeart/2005/8/layout/list1"/>
    <dgm:cxn modelId="{3E8A0F55-3617-4B3B-8EE5-E81A6953BD7B}" type="presParOf" srcId="{D24B057E-9997-4AB6-B650-FBD29F7C8A33}" destId="{A28EF068-8980-421E-B093-86A420A5CF9C}" srcOrd="1" destOrd="0" presId="urn:microsoft.com/office/officeart/2005/8/layout/list1"/>
    <dgm:cxn modelId="{C8BEC641-3548-4E5C-B048-EB2C322B7C90}" type="presParOf" srcId="{6F68BB74-5173-4517-B127-A0A010D8E06A}" destId="{545F949D-164F-4F3D-A932-C2D88AFC34EF}" srcOrd="5" destOrd="0" presId="urn:microsoft.com/office/officeart/2005/8/layout/list1"/>
    <dgm:cxn modelId="{642300EF-B06A-4BA3-A89A-60849712A016}" type="presParOf" srcId="{6F68BB74-5173-4517-B127-A0A010D8E06A}" destId="{8C24243A-1868-4D45-B704-4E23118641D9}"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295383C-CC33-42D5-B4F2-27E3D95A8828}" type="doc">
      <dgm:prSet loTypeId="urn:microsoft.com/office/officeart/2005/8/layout/target3" loCatId="relationship" qsTypeId="urn:microsoft.com/office/officeart/2005/8/quickstyle/3d1" qsCatId="3D" csTypeId="urn:microsoft.com/office/officeart/2005/8/colors/colorful4" csCatId="colorful"/>
      <dgm:spPr/>
      <dgm:t>
        <a:bodyPr/>
        <a:lstStyle/>
        <a:p>
          <a:endParaRPr lang="en-US"/>
        </a:p>
      </dgm:t>
    </dgm:pt>
    <dgm:pt modelId="{6A2A5E20-D096-43EB-9E1F-C2B5F52BA0FD}">
      <dgm:prSet/>
      <dgm:spPr/>
      <dgm:t>
        <a:bodyPr/>
        <a:lstStyle/>
        <a:p>
          <a:pPr rtl="0"/>
          <a:r>
            <a:rPr lang="en-GB" smtClean="0"/>
            <a:t>Social networks are being used in the education sector, but education is also being used in the online social networks arena. </a:t>
          </a:r>
          <a:endParaRPr lang="en-US"/>
        </a:p>
      </dgm:t>
    </dgm:pt>
    <dgm:pt modelId="{6B669D86-3891-4E83-BF2E-476B9174F491}" type="parTrans" cxnId="{9BCC641A-CF3E-492A-B301-4A6B49C3D1B7}">
      <dgm:prSet/>
      <dgm:spPr/>
      <dgm:t>
        <a:bodyPr/>
        <a:lstStyle/>
        <a:p>
          <a:endParaRPr lang="en-US"/>
        </a:p>
      </dgm:t>
    </dgm:pt>
    <dgm:pt modelId="{AFE9DA25-C53B-4695-8375-CAAFE932459C}" type="sibTrans" cxnId="{9BCC641A-CF3E-492A-B301-4A6B49C3D1B7}">
      <dgm:prSet/>
      <dgm:spPr/>
      <dgm:t>
        <a:bodyPr/>
        <a:lstStyle/>
        <a:p>
          <a:endParaRPr lang="en-US"/>
        </a:p>
      </dgm:t>
    </dgm:pt>
    <dgm:pt modelId="{B91D0613-0123-4146-9A49-388F99AB76E1}">
      <dgm:prSet/>
      <dgm:spPr/>
      <dgm:t>
        <a:bodyPr/>
        <a:lstStyle/>
        <a:p>
          <a:pPr rtl="0"/>
          <a:r>
            <a:rPr lang="en-GB" smtClean="0"/>
            <a:t>The increase of children and teenage users on social networks has lead to the preparation of several educational packages that promote a more secure participation on these platforms (Vanderhoven et al. 2014). </a:t>
          </a:r>
          <a:endParaRPr lang="en-US"/>
        </a:p>
      </dgm:t>
    </dgm:pt>
    <dgm:pt modelId="{A0FD7CFB-EEB2-4D5C-8611-C2D6ACE8FAD9}" type="parTrans" cxnId="{F1EEC8F9-1CE7-455F-AE2D-9DED67AD34C7}">
      <dgm:prSet/>
      <dgm:spPr/>
      <dgm:t>
        <a:bodyPr/>
        <a:lstStyle/>
        <a:p>
          <a:endParaRPr lang="en-US"/>
        </a:p>
      </dgm:t>
    </dgm:pt>
    <dgm:pt modelId="{F4503424-EEAE-4C34-8B44-B6117FAD22BA}" type="sibTrans" cxnId="{F1EEC8F9-1CE7-455F-AE2D-9DED67AD34C7}">
      <dgm:prSet/>
      <dgm:spPr/>
      <dgm:t>
        <a:bodyPr/>
        <a:lstStyle/>
        <a:p>
          <a:endParaRPr lang="en-US"/>
        </a:p>
      </dgm:t>
    </dgm:pt>
    <dgm:pt modelId="{30EF80A9-B3F0-40BB-AFEB-107BB4D3FEB1}" type="pres">
      <dgm:prSet presAssocID="{A295383C-CC33-42D5-B4F2-27E3D95A8828}" presName="Name0" presStyleCnt="0">
        <dgm:presLayoutVars>
          <dgm:chMax val="7"/>
          <dgm:dir/>
          <dgm:animLvl val="lvl"/>
          <dgm:resizeHandles val="exact"/>
        </dgm:presLayoutVars>
      </dgm:prSet>
      <dgm:spPr/>
      <dgm:t>
        <a:bodyPr/>
        <a:lstStyle/>
        <a:p>
          <a:endParaRPr lang="en-US"/>
        </a:p>
      </dgm:t>
    </dgm:pt>
    <dgm:pt modelId="{79CC37EE-A918-495D-89D2-792DBDBC1E1C}" type="pres">
      <dgm:prSet presAssocID="{6A2A5E20-D096-43EB-9E1F-C2B5F52BA0FD}" presName="circle1" presStyleLbl="node1" presStyleIdx="0" presStyleCnt="2"/>
      <dgm:spPr/>
    </dgm:pt>
    <dgm:pt modelId="{A95ED658-E425-4535-878B-A5984347B602}" type="pres">
      <dgm:prSet presAssocID="{6A2A5E20-D096-43EB-9E1F-C2B5F52BA0FD}" presName="space" presStyleCnt="0"/>
      <dgm:spPr/>
    </dgm:pt>
    <dgm:pt modelId="{EDB76477-3E29-4F95-8CE9-9DF957F6B171}" type="pres">
      <dgm:prSet presAssocID="{6A2A5E20-D096-43EB-9E1F-C2B5F52BA0FD}" presName="rect1" presStyleLbl="alignAcc1" presStyleIdx="0" presStyleCnt="2"/>
      <dgm:spPr/>
      <dgm:t>
        <a:bodyPr/>
        <a:lstStyle/>
        <a:p>
          <a:endParaRPr lang="en-US"/>
        </a:p>
      </dgm:t>
    </dgm:pt>
    <dgm:pt modelId="{80145B55-4416-4B1A-95FE-3948618BC92F}" type="pres">
      <dgm:prSet presAssocID="{B91D0613-0123-4146-9A49-388F99AB76E1}" presName="vertSpace2" presStyleLbl="node1" presStyleIdx="0" presStyleCnt="2"/>
      <dgm:spPr/>
    </dgm:pt>
    <dgm:pt modelId="{289035BB-9CA6-4599-8FCF-44ACEFAD45E5}" type="pres">
      <dgm:prSet presAssocID="{B91D0613-0123-4146-9A49-388F99AB76E1}" presName="circle2" presStyleLbl="node1" presStyleIdx="1" presStyleCnt="2"/>
      <dgm:spPr/>
    </dgm:pt>
    <dgm:pt modelId="{9D5A29A1-27A7-48E3-8A37-DC29D11CBCCB}" type="pres">
      <dgm:prSet presAssocID="{B91D0613-0123-4146-9A49-388F99AB76E1}" presName="rect2" presStyleLbl="alignAcc1" presStyleIdx="1" presStyleCnt="2"/>
      <dgm:spPr/>
      <dgm:t>
        <a:bodyPr/>
        <a:lstStyle/>
        <a:p>
          <a:endParaRPr lang="en-US"/>
        </a:p>
      </dgm:t>
    </dgm:pt>
    <dgm:pt modelId="{74F3E822-481F-4620-980A-528418ECCB0B}" type="pres">
      <dgm:prSet presAssocID="{6A2A5E20-D096-43EB-9E1F-C2B5F52BA0FD}" presName="rect1ParTxNoCh" presStyleLbl="alignAcc1" presStyleIdx="1" presStyleCnt="2">
        <dgm:presLayoutVars>
          <dgm:chMax val="1"/>
          <dgm:bulletEnabled val="1"/>
        </dgm:presLayoutVars>
      </dgm:prSet>
      <dgm:spPr/>
      <dgm:t>
        <a:bodyPr/>
        <a:lstStyle/>
        <a:p>
          <a:endParaRPr lang="en-US"/>
        </a:p>
      </dgm:t>
    </dgm:pt>
    <dgm:pt modelId="{A0D39C52-3FD7-4C62-AC86-47C53E1EB891}" type="pres">
      <dgm:prSet presAssocID="{B91D0613-0123-4146-9A49-388F99AB76E1}" presName="rect2ParTxNoCh" presStyleLbl="alignAcc1" presStyleIdx="1" presStyleCnt="2">
        <dgm:presLayoutVars>
          <dgm:chMax val="1"/>
          <dgm:bulletEnabled val="1"/>
        </dgm:presLayoutVars>
      </dgm:prSet>
      <dgm:spPr/>
      <dgm:t>
        <a:bodyPr/>
        <a:lstStyle/>
        <a:p>
          <a:endParaRPr lang="en-US"/>
        </a:p>
      </dgm:t>
    </dgm:pt>
  </dgm:ptLst>
  <dgm:cxnLst>
    <dgm:cxn modelId="{9BCC641A-CF3E-492A-B301-4A6B49C3D1B7}" srcId="{A295383C-CC33-42D5-B4F2-27E3D95A8828}" destId="{6A2A5E20-D096-43EB-9E1F-C2B5F52BA0FD}" srcOrd="0" destOrd="0" parTransId="{6B669D86-3891-4E83-BF2E-476B9174F491}" sibTransId="{AFE9DA25-C53B-4695-8375-CAAFE932459C}"/>
    <dgm:cxn modelId="{B848A595-4E62-491A-BD6C-D91E75D0DB5D}" type="presOf" srcId="{B91D0613-0123-4146-9A49-388F99AB76E1}" destId="{A0D39C52-3FD7-4C62-AC86-47C53E1EB891}" srcOrd="1" destOrd="0" presId="urn:microsoft.com/office/officeart/2005/8/layout/target3"/>
    <dgm:cxn modelId="{FE59AD67-5529-41D6-9C45-213EFF233230}" type="presOf" srcId="{B91D0613-0123-4146-9A49-388F99AB76E1}" destId="{9D5A29A1-27A7-48E3-8A37-DC29D11CBCCB}" srcOrd="0" destOrd="0" presId="urn:microsoft.com/office/officeart/2005/8/layout/target3"/>
    <dgm:cxn modelId="{83C64747-8A5F-4E10-9F12-3B961204CAD4}" type="presOf" srcId="{6A2A5E20-D096-43EB-9E1F-C2B5F52BA0FD}" destId="{EDB76477-3E29-4F95-8CE9-9DF957F6B171}" srcOrd="0" destOrd="0" presId="urn:microsoft.com/office/officeart/2005/8/layout/target3"/>
    <dgm:cxn modelId="{F1EEC8F9-1CE7-455F-AE2D-9DED67AD34C7}" srcId="{A295383C-CC33-42D5-B4F2-27E3D95A8828}" destId="{B91D0613-0123-4146-9A49-388F99AB76E1}" srcOrd="1" destOrd="0" parTransId="{A0FD7CFB-EEB2-4D5C-8611-C2D6ACE8FAD9}" sibTransId="{F4503424-EEAE-4C34-8B44-B6117FAD22BA}"/>
    <dgm:cxn modelId="{6FFEA214-28D6-4BCA-A715-F708E17565DF}" type="presOf" srcId="{6A2A5E20-D096-43EB-9E1F-C2B5F52BA0FD}" destId="{74F3E822-481F-4620-980A-528418ECCB0B}" srcOrd="1" destOrd="0" presId="urn:microsoft.com/office/officeart/2005/8/layout/target3"/>
    <dgm:cxn modelId="{D96EC7BB-E9F3-4FCA-A059-55C164EB6A7D}" type="presOf" srcId="{A295383C-CC33-42D5-B4F2-27E3D95A8828}" destId="{30EF80A9-B3F0-40BB-AFEB-107BB4D3FEB1}" srcOrd="0" destOrd="0" presId="urn:microsoft.com/office/officeart/2005/8/layout/target3"/>
    <dgm:cxn modelId="{52740E70-6702-4C4A-B8CE-466F294DE464}" type="presParOf" srcId="{30EF80A9-B3F0-40BB-AFEB-107BB4D3FEB1}" destId="{79CC37EE-A918-495D-89D2-792DBDBC1E1C}" srcOrd="0" destOrd="0" presId="urn:microsoft.com/office/officeart/2005/8/layout/target3"/>
    <dgm:cxn modelId="{70189981-FE93-4619-9BB6-FBEF64CD2BA2}" type="presParOf" srcId="{30EF80A9-B3F0-40BB-AFEB-107BB4D3FEB1}" destId="{A95ED658-E425-4535-878B-A5984347B602}" srcOrd="1" destOrd="0" presId="urn:microsoft.com/office/officeart/2005/8/layout/target3"/>
    <dgm:cxn modelId="{E83DB550-CFB2-4EA1-B8EB-C03A9E3824E5}" type="presParOf" srcId="{30EF80A9-B3F0-40BB-AFEB-107BB4D3FEB1}" destId="{EDB76477-3E29-4F95-8CE9-9DF957F6B171}" srcOrd="2" destOrd="0" presId="urn:microsoft.com/office/officeart/2005/8/layout/target3"/>
    <dgm:cxn modelId="{73F75862-E1D9-45F9-8171-D3FCD67BC029}" type="presParOf" srcId="{30EF80A9-B3F0-40BB-AFEB-107BB4D3FEB1}" destId="{80145B55-4416-4B1A-95FE-3948618BC92F}" srcOrd="3" destOrd="0" presId="urn:microsoft.com/office/officeart/2005/8/layout/target3"/>
    <dgm:cxn modelId="{650712AF-B5B1-4ED6-BA7F-304B8DED271C}" type="presParOf" srcId="{30EF80A9-B3F0-40BB-AFEB-107BB4D3FEB1}" destId="{289035BB-9CA6-4599-8FCF-44ACEFAD45E5}" srcOrd="4" destOrd="0" presId="urn:microsoft.com/office/officeart/2005/8/layout/target3"/>
    <dgm:cxn modelId="{B26DFF6D-BFA6-4F63-A67B-E74AD01A3502}" type="presParOf" srcId="{30EF80A9-B3F0-40BB-AFEB-107BB4D3FEB1}" destId="{9D5A29A1-27A7-48E3-8A37-DC29D11CBCCB}" srcOrd="5" destOrd="0" presId="urn:microsoft.com/office/officeart/2005/8/layout/target3"/>
    <dgm:cxn modelId="{A1F2FFA7-1143-49C7-A504-11224DB5A33D}" type="presParOf" srcId="{30EF80A9-B3F0-40BB-AFEB-107BB4D3FEB1}" destId="{74F3E822-481F-4620-980A-528418ECCB0B}" srcOrd="6" destOrd="0" presId="urn:microsoft.com/office/officeart/2005/8/layout/target3"/>
    <dgm:cxn modelId="{1F1F6C5F-55D9-4238-9F7D-F017089EABE6}" type="presParOf" srcId="{30EF80A9-B3F0-40BB-AFEB-107BB4D3FEB1}" destId="{A0D39C52-3FD7-4C62-AC86-47C53E1EB891}"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28A36CF-CFEE-4F70-89B6-67705026ACB7}" type="doc">
      <dgm:prSet loTypeId="urn:microsoft.com/office/officeart/2005/8/layout/pyramid2" loCatId="pyramid" qsTypeId="urn:microsoft.com/office/officeart/2005/8/quickstyle/3d2" qsCatId="3D" csTypeId="urn:microsoft.com/office/officeart/2005/8/colors/accent1_2" csCatId="accent1" phldr="1"/>
      <dgm:spPr/>
      <dgm:t>
        <a:bodyPr/>
        <a:lstStyle/>
        <a:p>
          <a:endParaRPr lang="en-US"/>
        </a:p>
      </dgm:t>
    </dgm:pt>
    <dgm:pt modelId="{D58BBCA5-B1A9-40B1-95C5-194E5C12F893}">
      <dgm:prSet custT="1"/>
      <dgm:spPr/>
      <dgm:t>
        <a:bodyPr/>
        <a:lstStyle/>
        <a:p>
          <a:pPr rtl="0"/>
          <a:r>
            <a:rPr lang="en-US" sz="1600" dirty="0" smtClean="0"/>
            <a:t>The health sector has been focusing on the value that online social networks can represent for this area. Health entities' profiles on these platforms constitute an improvement in terms of their accessibility. Additionally, social networks can assist patients in the management of their pathologies. </a:t>
          </a:r>
          <a:endParaRPr lang="en-US" sz="1600" dirty="0"/>
        </a:p>
      </dgm:t>
    </dgm:pt>
    <dgm:pt modelId="{B4B55075-39CC-4429-B99D-90B3F7E2C66A}" type="parTrans" cxnId="{A74F743F-8AA3-431F-B444-DB60B4372627}">
      <dgm:prSet/>
      <dgm:spPr/>
      <dgm:t>
        <a:bodyPr/>
        <a:lstStyle/>
        <a:p>
          <a:endParaRPr lang="en-US"/>
        </a:p>
      </dgm:t>
    </dgm:pt>
    <dgm:pt modelId="{AB9A1A57-EDC7-40D0-8473-54B57491D3A0}" type="sibTrans" cxnId="{A74F743F-8AA3-431F-B444-DB60B4372627}">
      <dgm:prSet/>
      <dgm:spPr/>
      <dgm:t>
        <a:bodyPr/>
        <a:lstStyle/>
        <a:p>
          <a:endParaRPr lang="en-US"/>
        </a:p>
      </dgm:t>
    </dgm:pt>
    <dgm:pt modelId="{A96E6EE3-0F6F-45C2-95CA-EAC98BFBE209}">
      <dgm:prSet custT="1"/>
      <dgm:spPr/>
      <dgm:t>
        <a:bodyPr/>
        <a:lstStyle/>
        <a:p>
          <a:pPr rtl="0"/>
          <a:r>
            <a:rPr lang="en-US" sz="1600" dirty="0" smtClean="0"/>
            <a:t>Their contribution to the collection of important data is also under scrutiny. On the one hand they are sources of unlimited and rich data, but on the other hand they pose reliability and bias challenges. Moving forward, it is fundamental that research focuses on examining strategies to effectively use them as data sources (</a:t>
          </a:r>
          <a:r>
            <a:rPr lang="en-US" sz="1600" dirty="0" err="1" smtClean="0"/>
            <a:t>Alshaikh</a:t>
          </a:r>
          <a:r>
            <a:rPr lang="en-US" sz="1600" dirty="0" smtClean="0"/>
            <a:t> et al. 2014). </a:t>
          </a:r>
          <a:r>
            <a:rPr lang="en-GB" sz="1600" dirty="0" smtClean="0"/>
            <a:t> </a:t>
          </a:r>
          <a:endParaRPr lang="en-US" sz="1600" dirty="0"/>
        </a:p>
      </dgm:t>
    </dgm:pt>
    <dgm:pt modelId="{E1F0EE10-0358-430B-959B-A83B1E4D4E96}" type="parTrans" cxnId="{CBE1D928-EE7B-4FC7-AE1B-33B58D5722BF}">
      <dgm:prSet/>
      <dgm:spPr/>
      <dgm:t>
        <a:bodyPr/>
        <a:lstStyle/>
        <a:p>
          <a:endParaRPr lang="en-US"/>
        </a:p>
      </dgm:t>
    </dgm:pt>
    <dgm:pt modelId="{899311CC-B68C-4375-A5B2-4EE44BABDD5A}" type="sibTrans" cxnId="{CBE1D928-EE7B-4FC7-AE1B-33B58D5722BF}">
      <dgm:prSet/>
      <dgm:spPr/>
      <dgm:t>
        <a:bodyPr/>
        <a:lstStyle/>
        <a:p>
          <a:endParaRPr lang="en-US"/>
        </a:p>
      </dgm:t>
    </dgm:pt>
    <dgm:pt modelId="{C8E48B62-3F30-4856-976F-C731F6FAE778}" type="pres">
      <dgm:prSet presAssocID="{428A36CF-CFEE-4F70-89B6-67705026ACB7}" presName="compositeShape" presStyleCnt="0">
        <dgm:presLayoutVars>
          <dgm:dir/>
          <dgm:resizeHandles/>
        </dgm:presLayoutVars>
      </dgm:prSet>
      <dgm:spPr/>
      <dgm:t>
        <a:bodyPr/>
        <a:lstStyle/>
        <a:p>
          <a:endParaRPr lang="en-US"/>
        </a:p>
      </dgm:t>
    </dgm:pt>
    <dgm:pt modelId="{FC0F8E81-03F9-49AD-A76B-8999F470C2C8}" type="pres">
      <dgm:prSet presAssocID="{428A36CF-CFEE-4F70-89B6-67705026ACB7}" presName="pyramid" presStyleLbl="node1" presStyleIdx="0" presStyleCnt="1"/>
      <dgm:spPr/>
    </dgm:pt>
    <dgm:pt modelId="{2CFBFA63-1701-4F6E-98BE-3059D2E38640}" type="pres">
      <dgm:prSet presAssocID="{428A36CF-CFEE-4F70-89B6-67705026ACB7}" presName="theList" presStyleCnt="0"/>
      <dgm:spPr/>
    </dgm:pt>
    <dgm:pt modelId="{E902AD70-5458-4D84-9F52-68E7AD130C19}" type="pres">
      <dgm:prSet presAssocID="{D58BBCA5-B1A9-40B1-95C5-194E5C12F893}" presName="aNode" presStyleLbl="fgAcc1" presStyleIdx="0" presStyleCnt="2" custScaleX="158055">
        <dgm:presLayoutVars>
          <dgm:bulletEnabled val="1"/>
        </dgm:presLayoutVars>
      </dgm:prSet>
      <dgm:spPr/>
      <dgm:t>
        <a:bodyPr/>
        <a:lstStyle/>
        <a:p>
          <a:endParaRPr lang="en-US"/>
        </a:p>
      </dgm:t>
    </dgm:pt>
    <dgm:pt modelId="{FC98A4A2-FDF7-4EF3-87E9-2ACBE1C1E935}" type="pres">
      <dgm:prSet presAssocID="{D58BBCA5-B1A9-40B1-95C5-194E5C12F893}" presName="aSpace" presStyleCnt="0"/>
      <dgm:spPr/>
    </dgm:pt>
    <dgm:pt modelId="{69321F34-91B4-4011-A7D9-4CEA511D2C7B}" type="pres">
      <dgm:prSet presAssocID="{A96E6EE3-0F6F-45C2-95CA-EAC98BFBE209}" presName="aNode" presStyleLbl="fgAcc1" presStyleIdx="1" presStyleCnt="2" custScaleX="177292">
        <dgm:presLayoutVars>
          <dgm:bulletEnabled val="1"/>
        </dgm:presLayoutVars>
      </dgm:prSet>
      <dgm:spPr/>
      <dgm:t>
        <a:bodyPr/>
        <a:lstStyle/>
        <a:p>
          <a:endParaRPr lang="en-US"/>
        </a:p>
      </dgm:t>
    </dgm:pt>
    <dgm:pt modelId="{A0A3C8B3-AB92-4530-8D44-3743895FB7BE}" type="pres">
      <dgm:prSet presAssocID="{A96E6EE3-0F6F-45C2-95CA-EAC98BFBE209}" presName="aSpace" presStyleCnt="0"/>
      <dgm:spPr/>
    </dgm:pt>
  </dgm:ptLst>
  <dgm:cxnLst>
    <dgm:cxn modelId="{DA7B64CF-B46E-4D38-8E2E-1C5E78D6ED00}" type="presOf" srcId="{A96E6EE3-0F6F-45C2-95CA-EAC98BFBE209}" destId="{69321F34-91B4-4011-A7D9-4CEA511D2C7B}" srcOrd="0" destOrd="0" presId="urn:microsoft.com/office/officeart/2005/8/layout/pyramid2"/>
    <dgm:cxn modelId="{A74F743F-8AA3-431F-B444-DB60B4372627}" srcId="{428A36CF-CFEE-4F70-89B6-67705026ACB7}" destId="{D58BBCA5-B1A9-40B1-95C5-194E5C12F893}" srcOrd="0" destOrd="0" parTransId="{B4B55075-39CC-4429-B99D-90B3F7E2C66A}" sibTransId="{AB9A1A57-EDC7-40D0-8473-54B57491D3A0}"/>
    <dgm:cxn modelId="{F6F41817-A621-4A96-8E31-7B371C37BE89}" type="presOf" srcId="{D58BBCA5-B1A9-40B1-95C5-194E5C12F893}" destId="{E902AD70-5458-4D84-9F52-68E7AD130C19}" srcOrd="0" destOrd="0" presId="urn:microsoft.com/office/officeart/2005/8/layout/pyramid2"/>
    <dgm:cxn modelId="{CBE1D928-EE7B-4FC7-AE1B-33B58D5722BF}" srcId="{428A36CF-CFEE-4F70-89B6-67705026ACB7}" destId="{A96E6EE3-0F6F-45C2-95CA-EAC98BFBE209}" srcOrd="1" destOrd="0" parTransId="{E1F0EE10-0358-430B-959B-A83B1E4D4E96}" sibTransId="{899311CC-B68C-4375-A5B2-4EE44BABDD5A}"/>
    <dgm:cxn modelId="{03444DBD-EC88-4882-A11C-535C88BF9DA5}" type="presOf" srcId="{428A36CF-CFEE-4F70-89B6-67705026ACB7}" destId="{C8E48B62-3F30-4856-976F-C731F6FAE778}" srcOrd="0" destOrd="0" presId="urn:microsoft.com/office/officeart/2005/8/layout/pyramid2"/>
    <dgm:cxn modelId="{EAAB336A-80EB-423B-B586-E89A52CB5A0D}" type="presParOf" srcId="{C8E48B62-3F30-4856-976F-C731F6FAE778}" destId="{FC0F8E81-03F9-49AD-A76B-8999F470C2C8}" srcOrd="0" destOrd="0" presId="urn:microsoft.com/office/officeart/2005/8/layout/pyramid2"/>
    <dgm:cxn modelId="{1D6C5384-6DD5-4AD5-A896-7EFD37654D19}" type="presParOf" srcId="{C8E48B62-3F30-4856-976F-C731F6FAE778}" destId="{2CFBFA63-1701-4F6E-98BE-3059D2E38640}" srcOrd="1" destOrd="0" presId="urn:microsoft.com/office/officeart/2005/8/layout/pyramid2"/>
    <dgm:cxn modelId="{C38F54D9-6BEF-4C91-AB7F-2EC4CB0864A8}" type="presParOf" srcId="{2CFBFA63-1701-4F6E-98BE-3059D2E38640}" destId="{E902AD70-5458-4D84-9F52-68E7AD130C19}" srcOrd="0" destOrd="0" presId="urn:microsoft.com/office/officeart/2005/8/layout/pyramid2"/>
    <dgm:cxn modelId="{C0C988FF-E600-4FB6-8D47-9731BFE021A7}" type="presParOf" srcId="{2CFBFA63-1701-4F6E-98BE-3059D2E38640}" destId="{FC98A4A2-FDF7-4EF3-87E9-2ACBE1C1E935}" srcOrd="1" destOrd="0" presId="urn:microsoft.com/office/officeart/2005/8/layout/pyramid2"/>
    <dgm:cxn modelId="{68BE9799-0869-4498-B685-F093BA6ABE3B}" type="presParOf" srcId="{2CFBFA63-1701-4F6E-98BE-3059D2E38640}" destId="{69321F34-91B4-4011-A7D9-4CEA511D2C7B}" srcOrd="2" destOrd="0" presId="urn:microsoft.com/office/officeart/2005/8/layout/pyramid2"/>
    <dgm:cxn modelId="{236B7DAE-D9DB-4E09-8762-7F35111553EF}" type="presParOf" srcId="{2CFBFA63-1701-4F6E-98BE-3059D2E38640}" destId="{A0A3C8B3-AB92-4530-8D44-3743895FB7BE}" srcOrd="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6DCD9EC-0398-4865-A918-E8A7441E985D}" type="doc">
      <dgm:prSet loTypeId="urn:microsoft.com/office/officeart/2005/8/layout/venn2" loCatId="relationship" qsTypeId="urn:microsoft.com/office/officeart/2005/8/quickstyle/3d1" qsCatId="3D" csTypeId="urn:microsoft.com/office/officeart/2005/8/colors/colorful3" csCatId="colorful"/>
      <dgm:spPr/>
      <dgm:t>
        <a:bodyPr/>
        <a:lstStyle/>
        <a:p>
          <a:endParaRPr lang="en-US"/>
        </a:p>
      </dgm:t>
    </dgm:pt>
    <dgm:pt modelId="{17D6B46A-A6BB-4FAA-8A31-F0FDD4D0C911}">
      <dgm:prSet/>
      <dgm:spPr/>
      <dgm:t>
        <a:bodyPr/>
        <a:lstStyle/>
        <a:p>
          <a:pPr rtl="0"/>
          <a:r>
            <a:rPr lang="en-US" smtClean="0"/>
            <a:t>This section addresses key Web 3.0 trends regarding Social Networks (SNs), organized by broad categories:</a:t>
          </a:r>
          <a:endParaRPr lang="en-US"/>
        </a:p>
      </dgm:t>
    </dgm:pt>
    <dgm:pt modelId="{42C716EA-7AE3-48D9-A32B-9813C57DCC37}" type="parTrans" cxnId="{FB1A0307-73C6-409D-B2F0-23D2E8746A50}">
      <dgm:prSet/>
      <dgm:spPr/>
      <dgm:t>
        <a:bodyPr/>
        <a:lstStyle/>
        <a:p>
          <a:endParaRPr lang="en-US"/>
        </a:p>
      </dgm:t>
    </dgm:pt>
    <dgm:pt modelId="{7C8026FF-41B0-4C1F-B7B3-4AF2681AD81B}" type="sibTrans" cxnId="{FB1A0307-73C6-409D-B2F0-23D2E8746A50}">
      <dgm:prSet/>
      <dgm:spPr/>
      <dgm:t>
        <a:bodyPr/>
        <a:lstStyle/>
        <a:p>
          <a:endParaRPr lang="en-US"/>
        </a:p>
      </dgm:t>
    </dgm:pt>
    <dgm:pt modelId="{948036D0-CD5B-437B-A46E-8F05AE3C82CF}">
      <dgm:prSet/>
      <dgm:spPr/>
      <dgm:t>
        <a:bodyPr/>
        <a:lstStyle/>
        <a:p>
          <a:pPr rtl="0"/>
          <a:r>
            <a:rPr lang="pt-PT" b="1" smtClean="0"/>
            <a:t>Business</a:t>
          </a:r>
          <a:endParaRPr lang="en-US"/>
        </a:p>
      </dgm:t>
    </dgm:pt>
    <dgm:pt modelId="{3C5E00A8-264B-4EFB-9B65-E2F30EC4BCD3}" type="parTrans" cxnId="{91D9F385-7C32-4498-BFCD-58FAEBCDC39B}">
      <dgm:prSet/>
      <dgm:spPr/>
      <dgm:t>
        <a:bodyPr/>
        <a:lstStyle/>
        <a:p>
          <a:endParaRPr lang="en-US"/>
        </a:p>
      </dgm:t>
    </dgm:pt>
    <dgm:pt modelId="{CF2AED67-42B7-49F5-9FAA-751410FB7EEE}" type="sibTrans" cxnId="{91D9F385-7C32-4498-BFCD-58FAEBCDC39B}">
      <dgm:prSet/>
      <dgm:spPr/>
      <dgm:t>
        <a:bodyPr/>
        <a:lstStyle/>
        <a:p>
          <a:endParaRPr lang="en-US"/>
        </a:p>
      </dgm:t>
    </dgm:pt>
    <dgm:pt modelId="{F80945C7-C2B5-47C1-95BE-0212EF28508F}">
      <dgm:prSet/>
      <dgm:spPr/>
      <dgm:t>
        <a:bodyPr/>
        <a:lstStyle/>
        <a:p>
          <a:pPr rtl="0"/>
          <a:r>
            <a:rPr lang="pt-PT" b="1" smtClean="0"/>
            <a:t>Other Sectors</a:t>
          </a:r>
          <a:endParaRPr lang="en-US"/>
        </a:p>
      </dgm:t>
    </dgm:pt>
    <dgm:pt modelId="{B3355606-D467-49EB-A819-56CF9ACC56AF}" type="parTrans" cxnId="{44D9F465-5BAA-4853-A1E8-45C1A76118B7}">
      <dgm:prSet/>
      <dgm:spPr/>
      <dgm:t>
        <a:bodyPr/>
        <a:lstStyle/>
        <a:p>
          <a:endParaRPr lang="en-US"/>
        </a:p>
      </dgm:t>
    </dgm:pt>
    <dgm:pt modelId="{9C9A45CE-3C1F-4E5A-83FD-3DD0B74E71B4}" type="sibTrans" cxnId="{44D9F465-5BAA-4853-A1E8-45C1A76118B7}">
      <dgm:prSet/>
      <dgm:spPr/>
      <dgm:t>
        <a:bodyPr/>
        <a:lstStyle/>
        <a:p>
          <a:endParaRPr lang="en-US"/>
        </a:p>
      </dgm:t>
    </dgm:pt>
    <dgm:pt modelId="{34F1CBC1-E951-49AF-87CB-240CB571C1D5}">
      <dgm:prSet/>
      <dgm:spPr/>
      <dgm:t>
        <a:bodyPr/>
        <a:lstStyle/>
        <a:p>
          <a:pPr rtl="0"/>
          <a:r>
            <a:rPr lang="pt-PT" b="1" smtClean="0"/>
            <a:t>Education </a:t>
          </a:r>
          <a:endParaRPr lang="en-US"/>
        </a:p>
      </dgm:t>
    </dgm:pt>
    <dgm:pt modelId="{F1A487EE-37EE-4F3B-9B06-4D3E8C385C25}" type="parTrans" cxnId="{30D09950-EE62-4088-9FBB-35E846E55223}">
      <dgm:prSet/>
      <dgm:spPr/>
      <dgm:t>
        <a:bodyPr/>
        <a:lstStyle/>
        <a:p>
          <a:endParaRPr lang="en-US"/>
        </a:p>
      </dgm:t>
    </dgm:pt>
    <dgm:pt modelId="{B13869EB-7EA0-4111-82FF-F35CBCECAE17}" type="sibTrans" cxnId="{30D09950-EE62-4088-9FBB-35E846E55223}">
      <dgm:prSet/>
      <dgm:spPr/>
      <dgm:t>
        <a:bodyPr/>
        <a:lstStyle/>
        <a:p>
          <a:endParaRPr lang="en-US"/>
        </a:p>
      </dgm:t>
    </dgm:pt>
    <dgm:pt modelId="{C247476F-035E-4490-BA42-DE25F000967D}">
      <dgm:prSet/>
      <dgm:spPr/>
      <dgm:t>
        <a:bodyPr/>
        <a:lstStyle/>
        <a:p>
          <a:pPr rtl="0"/>
          <a:r>
            <a:rPr lang="en-GB" b="1" smtClean="0"/>
            <a:t>The Semantic Heterogeneity Challenge</a:t>
          </a:r>
          <a:endParaRPr lang="en-US"/>
        </a:p>
      </dgm:t>
    </dgm:pt>
    <dgm:pt modelId="{A9D011DE-7C41-41D4-B665-FF04FA0061A2}" type="parTrans" cxnId="{C0ECFE85-3B26-4A3F-B77B-02A1D08C9A50}">
      <dgm:prSet/>
      <dgm:spPr/>
      <dgm:t>
        <a:bodyPr/>
        <a:lstStyle/>
        <a:p>
          <a:endParaRPr lang="en-US"/>
        </a:p>
      </dgm:t>
    </dgm:pt>
    <dgm:pt modelId="{A4CA5C16-11BF-404E-97B6-98DAE0124B44}" type="sibTrans" cxnId="{C0ECFE85-3B26-4A3F-B77B-02A1D08C9A50}">
      <dgm:prSet/>
      <dgm:spPr/>
      <dgm:t>
        <a:bodyPr/>
        <a:lstStyle/>
        <a:p>
          <a:endParaRPr lang="en-US"/>
        </a:p>
      </dgm:t>
    </dgm:pt>
    <dgm:pt modelId="{248B593F-584F-413E-8793-8D548DF33C67}" type="pres">
      <dgm:prSet presAssocID="{B6DCD9EC-0398-4865-A918-E8A7441E985D}" presName="Name0" presStyleCnt="0">
        <dgm:presLayoutVars>
          <dgm:chMax val="7"/>
          <dgm:resizeHandles val="exact"/>
        </dgm:presLayoutVars>
      </dgm:prSet>
      <dgm:spPr/>
      <dgm:t>
        <a:bodyPr/>
        <a:lstStyle/>
        <a:p>
          <a:endParaRPr lang="en-US"/>
        </a:p>
      </dgm:t>
    </dgm:pt>
    <dgm:pt modelId="{83B85766-2FAD-4691-B4BD-0E5ADCABBADA}" type="pres">
      <dgm:prSet presAssocID="{B6DCD9EC-0398-4865-A918-E8A7441E985D}" presName="comp1" presStyleCnt="0"/>
      <dgm:spPr/>
    </dgm:pt>
    <dgm:pt modelId="{AC311835-AF56-4726-BD13-00443B0CC419}" type="pres">
      <dgm:prSet presAssocID="{B6DCD9EC-0398-4865-A918-E8A7441E985D}" presName="circle1" presStyleLbl="node1" presStyleIdx="0" presStyleCnt="1"/>
      <dgm:spPr/>
      <dgm:t>
        <a:bodyPr/>
        <a:lstStyle/>
        <a:p>
          <a:endParaRPr lang="en-US"/>
        </a:p>
      </dgm:t>
    </dgm:pt>
    <dgm:pt modelId="{5A223D46-1D7C-4120-AF35-F1AABA74976C}" type="pres">
      <dgm:prSet presAssocID="{B6DCD9EC-0398-4865-A918-E8A7441E985D}" presName="c1text" presStyleLbl="node1" presStyleIdx="0" presStyleCnt="1">
        <dgm:presLayoutVars>
          <dgm:bulletEnabled val="1"/>
        </dgm:presLayoutVars>
      </dgm:prSet>
      <dgm:spPr/>
      <dgm:t>
        <a:bodyPr/>
        <a:lstStyle/>
        <a:p>
          <a:endParaRPr lang="en-US"/>
        </a:p>
      </dgm:t>
    </dgm:pt>
  </dgm:ptLst>
  <dgm:cxnLst>
    <dgm:cxn modelId="{68B28A8C-A91D-43F6-9C28-98C9197F6B43}" type="presOf" srcId="{948036D0-CD5B-437B-A46E-8F05AE3C82CF}" destId="{5A223D46-1D7C-4120-AF35-F1AABA74976C}" srcOrd="1" destOrd="1" presId="urn:microsoft.com/office/officeart/2005/8/layout/venn2"/>
    <dgm:cxn modelId="{FB1A0307-73C6-409D-B2F0-23D2E8746A50}" srcId="{B6DCD9EC-0398-4865-A918-E8A7441E985D}" destId="{17D6B46A-A6BB-4FAA-8A31-F0FDD4D0C911}" srcOrd="0" destOrd="0" parTransId="{42C716EA-7AE3-48D9-A32B-9813C57DCC37}" sibTransId="{7C8026FF-41B0-4C1F-B7B3-4AF2681AD81B}"/>
    <dgm:cxn modelId="{D33877E8-9CFE-4B52-927F-30FE26364885}" type="presOf" srcId="{17D6B46A-A6BB-4FAA-8A31-F0FDD4D0C911}" destId="{5A223D46-1D7C-4120-AF35-F1AABA74976C}" srcOrd="1" destOrd="0" presId="urn:microsoft.com/office/officeart/2005/8/layout/venn2"/>
    <dgm:cxn modelId="{A88DF041-2CA7-4081-BDD5-B995FBBC7588}" type="presOf" srcId="{948036D0-CD5B-437B-A46E-8F05AE3C82CF}" destId="{AC311835-AF56-4726-BD13-00443B0CC419}" srcOrd="0" destOrd="1" presId="urn:microsoft.com/office/officeart/2005/8/layout/venn2"/>
    <dgm:cxn modelId="{44D9F465-5BAA-4853-A1E8-45C1A76118B7}" srcId="{17D6B46A-A6BB-4FAA-8A31-F0FDD4D0C911}" destId="{F80945C7-C2B5-47C1-95BE-0212EF28508F}" srcOrd="1" destOrd="0" parTransId="{B3355606-D467-49EB-A819-56CF9ACC56AF}" sibTransId="{9C9A45CE-3C1F-4E5A-83FD-3DD0B74E71B4}"/>
    <dgm:cxn modelId="{E158B446-E17F-4866-93BF-D400AD2A0E3F}" type="presOf" srcId="{B6DCD9EC-0398-4865-A918-E8A7441E985D}" destId="{248B593F-584F-413E-8793-8D548DF33C67}" srcOrd="0" destOrd="0" presId="urn:microsoft.com/office/officeart/2005/8/layout/venn2"/>
    <dgm:cxn modelId="{6256DF3E-B639-420C-A883-2D8B3468EB2A}" type="presOf" srcId="{C247476F-035E-4490-BA42-DE25F000967D}" destId="{5A223D46-1D7C-4120-AF35-F1AABA74976C}" srcOrd="1" destOrd="4" presId="urn:microsoft.com/office/officeart/2005/8/layout/venn2"/>
    <dgm:cxn modelId="{C0ECFE85-3B26-4A3F-B77B-02A1D08C9A50}" srcId="{17D6B46A-A6BB-4FAA-8A31-F0FDD4D0C911}" destId="{C247476F-035E-4490-BA42-DE25F000967D}" srcOrd="3" destOrd="0" parTransId="{A9D011DE-7C41-41D4-B665-FF04FA0061A2}" sibTransId="{A4CA5C16-11BF-404E-97B6-98DAE0124B44}"/>
    <dgm:cxn modelId="{91D9F385-7C32-4498-BFCD-58FAEBCDC39B}" srcId="{17D6B46A-A6BB-4FAA-8A31-F0FDD4D0C911}" destId="{948036D0-CD5B-437B-A46E-8F05AE3C82CF}" srcOrd="0" destOrd="0" parTransId="{3C5E00A8-264B-4EFB-9B65-E2F30EC4BCD3}" sibTransId="{CF2AED67-42B7-49F5-9FAA-751410FB7EEE}"/>
    <dgm:cxn modelId="{957CC625-6BA4-44A1-B909-F583AF10BB92}" type="presOf" srcId="{C247476F-035E-4490-BA42-DE25F000967D}" destId="{AC311835-AF56-4726-BD13-00443B0CC419}" srcOrd="0" destOrd="4" presId="urn:microsoft.com/office/officeart/2005/8/layout/venn2"/>
    <dgm:cxn modelId="{30D09950-EE62-4088-9FBB-35E846E55223}" srcId="{17D6B46A-A6BB-4FAA-8A31-F0FDD4D0C911}" destId="{34F1CBC1-E951-49AF-87CB-240CB571C1D5}" srcOrd="2" destOrd="0" parTransId="{F1A487EE-37EE-4F3B-9B06-4D3E8C385C25}" sibTransId="{B13869EB-7EA0-4111-82FF-F35CBCECAE17}"/>
    <dgm:cxn modelId="{5BDCC50B-E1D0-44C6-B105-E6A73B5B2BB1}" type="presOf" srcId="{F80945C7-C2B5-47C1-95BE-0212EF28508F}" destId="{AC311835-AF56-4726-BD13-00443B0CC419}" srcOrd="0" destOrd="2" presId="urn:microsoft.com/office/officeart/2005/8/layout/venn2"/>
    <dgm:cxn modelId="{3692AB41-A2CA-4D77-BCC8-1FDE17BB081E}" type="presOf" srcId="{34F1CBC1-E951-49AF-87CB-240CB571C1D5}" destId="{AC311835-AF56-4726-BD13-00443B0CC419}" srcOrd="0" destOrd="3" presId="urn:microsoft.com/office/officeart/2005/8/layout/venn2"/>
    <dgm:cxn modelId="{7EEB0EE2-C6CF-45A9-AE9F-7C840F8A47E1}" type="presOf" srcId="{17D6B46A-A6BB-4FAA-8A31-F0FDD4D0C911}" destId="{AC311835-AF56-4726-BD13-00443B0CC419}" srcOrd="0" destOrd="0" presId="urn:microsoft.com/office/officeart/2005/8/layout/venn2"/>
    <dgm:cxn modelId="{2BF3F05C-CEDC-408B-94A3-C198A2643BC8}" type="presOf" srcId="{F80945C7-C2B5-47C1-95BE-0212EF28508F}" destId="{5A223D46-1D7C-4120-AF35-F1AABA74976C}" srcOrd="1" destOrd="2" presId="urn:microsoft.com/office/officeart/2005/8/layout/venn2"/>
    <dgm:cxn modelId="{A620906C-037F-46A0-BC60-BF5B78618FB8}" type="presOf" srcId="{34F1CBC1-E951-49AF-87CB-240CB571C1D5}" destId="{5A223D46-1D7C-4120-AF35-F1AABA74976C}" srcOrd="1" destOrd="3" presId="urn:microsoft.com/office/officeart/2005/8/layout/venn2"/>
    <dgm:cxn modelId="{5F712037-7B7E-4322-9815-D4375C462DD3}" type="presParOf" srcId="{248B593F-584F-413E-8793-8D548DF33C67}" destId="{83B85766-2FAD-4691-B4BD-0E5ADCABBADA}" srcOrd="0" destOrd="0" presId="urn:microsoft.com/office/officeart/2005/8/layout/venn2"/>
    <dgm:cxn modelId="{4EF5BF03-A6EC-48E4-9ABB-C51EBC0A0B9E}" type="presParOf" srcId="{83B85766-2FAD-4691-B4BD-0E5ADCABBADA}" destId="{AC311835-AF56-4726-BD13-00443B0CC419}" srcOrd="0" destOrd="0" presId="urn:microsoft.com/office/officeart/2005/8/layout/venn2"/>
    <dgm:cxn modelId="{9B1EAD4E-046C-43E9-9FC9-37C35BF2B95D}" type="presParOf" srcId="{83B85766-2FAD-4691-B4BD-0E5ADCABBADA}" destId="{5A223D46-1D7C-4120-AF35-F1AABA74976C}"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CA8866D-B444-4B58-A7FB-8BD01FE43C47}" type="doc">
      <dgm:prSet loTypeId="urn:microsoft.com/office/officeart/2011/layout/TabList" loCatId="list" qsTypeId="urn:microsoft.com/office/officeart/2005/8/quickstyle/3d1" qsCatId="3D" csTypeId="urn:microsoft.com/office/officeart/2005/8/colors/colorful4" csCatId="colorful" phldr="1"/>
      <dgm:spPr/>
      <dgm:t>
        <a:bodyPr/>
        <a:lstStyle/>
        <a:p>
          <a:endParaRPr lang="en-US"/>
        </a:p>
      </dgm:t>
    </dgm:pt>
    <dgm:pt modelId="{51F0F2ED-142B-49EE-B59B-06A99BBE9FBE}">
      <dgm:prSet/>
      <dgm:spPr/>
      <dgm:t>
        <a:bodyPr/>
        <a:lstStyle/>
        <a:p>
          <a:pPr rtl="0"/>
          <a:r>
            <a:rPr lang="en-US" dirty="0" smtClean="0"/>
            <a:t>The overwhelming amount of information available</a:t>
          </a:r>
          <a:endParaRPr lang="en-US" dirty="0"/>
        </a:p>
      </dgm:t>
    </dgm:pt>
    <dgm:pt modelId="{3F1058AC-911A-4B3A-8BA7-4C9C372D64DA}" type="parTrans" cxnId="{C505935D-15E1-4472-B741-0083366613C6}">
      <dgm:prSet/>
      <dgm:spPr/>
      <dgm:t>
        <a:bodyPr/>
        <a:lstStyle/>
        <a:p>
          <a:endParaRPr lang="en-US"/>
        </a:p>
      </dgm:t>
    </dgm:pt>
    <dgm:pt modelId="{05603C71-A949-44BE-A880-0FD5A02CCE2B}" type="sibTrans" cxnId="{C505935D-15E1-4472-B741-0083366613C6}">
      <dgm:prSet/>
      <dgm:spPr/>
      <dgm:t>
        <a:bodyPr/>
        <a:lstStyle/>
        <a:p>
          <a:endParaRPr lang="en-US"/>
        </a:p>
      </dgm:t>
    </dgm:pt>
    <dgm:pt modelId="{46800163-1D2B-403A-891A-610E12214F0B}">
      <dgm:prSet/>
      <dgm:spPr/>
      <dgm:t>
        <a:bodyPr/>
        <a:lstStyle/>
        <a:p>
          <a:pPr rtl="0"/>
          <a:r>
            <a:rPr lang="en-US" dirty="0" smtClean="0"/>
            <a:t>The fundamental concept of Web 3.0</a:t>
          </a:r>
          <a:endParaRPr lang="en-US" dirty="0"/>
        </a:p>
      </dgm:t>
    </dgm:pt>
    <dgm:pt modelId="{76BA9F75-CC9C-4A0E-975C-A602C0BF90EE}" type="parTrans" cxnId="{49102675-F89D-4C51-B94A-B219000C8BCC}">
      <dgm:prSet/>
      <dgm:spPr/>
      <dgm:t>
        <a:bodyPr/>
        <a:lstStyle/>
        <a:p>
          <a:endParaRPr lang="en-US"/>
        </a:p>
      </dgm:t>
    </dgm:pt>
    <dgm:pt modelId="{47B6FE82-001E-4044-B496-504A340C1E95}" type="sibTrans" cxnId="{49102675-F89D-4C51-B94A-B219000C8BCC}">
      <dgm:prSet/>
      <dgm:spPr/>
      <dgm:t>
        <a:bodyPr/>
        <a:lstStyle/>
        <a:p>
          <a:endParaRPr lang="en-US"/>
        </a:p>
      </dgm:t>
    </dgm:pt>
    <dgm:pt modelId="{D3B65923-2D49-49B7-BE14-AB48D593A33D}">
      <dgm:prSet/>
      <dgm:spPr/>
      <dgm:t>
        <a:bodyPr/>
        <a:lstStyle/>
        <a:p>
          <a:pPr rtl="0"/>
          <a:r>
            <a:rPr lang="en-US" smtClean="0"/>
            <a:t> online means that users can have access to unlimited sources of data, however that does not necessarily mean that data is more accessible. </a:t>
          </a:r>
          <a:r>
            <a:rPr lang="en-US" dirty="0" smtClean="0"/>
            <a:t>The volume of information available on the internet seems to be varying proportionally to the difficulty of extracting meaning from it. For this reason the Semantic Web aims to semantically interpret existing online data (Rana and Singh 2014). </a:t>
          </a:r>
          <a:endParaRPr lang="en-US" dirty="0"/>
        </a:p>
      </dgm:t>
    </dgm:pt>
    <dgm:pt modelId="{5107CA96-4028-405F-B739-BA115D502947}" type="parTrans" cxnId="{3410ACB5-BB1A-4167-81F5-E2EBEDFFA574}">
      <dgm:prSet/>
      <dgm:spPr/>
      <dgm:t>
        <a:bodyPr/>
        <a:lstStyle/>
        <a:p>
          <a:endParaRPr lang="en-US"/>
        </a:p>
      </dgm:t>
    </dgm:pt>
    <dgm:pt modelId="{C78531E1-9A48-4340-8B67-A80668C54B21}" type="sibTrans" cxnId="{3410ACB5-BB1A-4167-81F5-E2EBEDFFA574}">
      <dgm:prSet/>
      <dgm:spPr/>
      <dgm:t>
        <a:bodyPr/>
        <a:lstStyle/>
        <a:p>
          <a:endParaRPr lang="en-US"/>
        </a:p>
      </dgm:t>
    </dgm:pt>
    <dgm:pt modelId="{8D27286A-ED3E-47AC-9944-C4B7B9BFAF45}">
      <dgm:prSet/>
      <dgm:spPr/>
      <dgm:t>
        <a:bodyPr/>
        <a:lstStyle/>
        <a:p>
          <a:pPr rtl="0"/>
          <a:r>
            <a:rPr lang="en-US" smtClean="0"/>
            <a:t>is </a:t>
          </a:r>
          <a:r>
            <a:rPr lang="en-US" dirty="0" smtClean="0"/>
            <a:t>machine-understandable data. Hence, Web 3.0 has the challenging mission of adding meaning to online resources, through the definition of ontologies. </a:t>
          </a:r>
          <a:endParaRPr lang="en-US" dirty="0"/>
        </a:p>
      </dgm:t>
    </dgm:pt>
    <dgm:pt modelId="{58B2C5BB-829D-467D-8BB5-D03CAC822BB9}" type="parTrans" cxnId="{9D13A148-C00E-4B1B-8AB8-5FAF6AC61EBA}">
      <dgm:prSet/>
      <dgm:spPr/>
      <dgm:t>
        <a:bodyPr/>
        <a:lstStyle/>
        <a:p>
          <a:endParaRPr lang="en-US"/>
        </a:p>
      </dgm:t>
    </dgm:pt>
    <dgm:pt modelId="{C2B5F5C9-3355-49A6-81CA-E80888F923E3}" type="sibTrans" cxnId="{9D13A148-C00E-4B1B-8AB8-5FAF6AC61EBA}">
      <dgm:prSet/>
      <dgm:spPr/>
      <dgm:t>
        <a:bodyPr/>
        <a:lstStyle/>
        <a:p>
          <a:endParaRPr lang="en-US"/>
        </a:p>
      </dgm:t>
    </dgm:pt>
    <dgm:pt modelId="{37EED3E6-53EA-41B9-AAC0-76EF0E5A0F76}" type="pres">
      <dgm:prSet presAssocID="{3CA8866D-B444-4B58-A7FB-8BD01FE43C47}" presName="Name0" presStyleCnt="0">
        <dgm:presLayoutVars>
          <dgm:chMax/>
          <dgm:chPref val="3"/>
          <dgm:dir/>
          <dgm:animOne val="branch"/>
          <dgm:animLvl val="lvl"/>
        </dgm:presLayoutVars>
      </dgm:prSet>
      <dgm:spPr/>
      <dgm:t>
        <a:bodyPr/>
        <a:lstStyle/>
        <a:p>
          <a:endParaRPr lang="en-US"/>
        </a:p>
      </dgm:t>
    </dgm:pt>
    <dgm:pt modelId="{9E136A6C-7BF2-4793-BD7A-3AB678C16D9B}" type="pres">
      <dgm:prSet presAssocID="{51F0F2ED-142B-49EE-B59B-06A99BBE9FBE}" presName="composite" presStyleCnt="0"/>
      <dgm:spPr/>
    </dgm:pt>
    <dgm:pt modelId="{22AC7322-D280-481E-833B-9503B8D1D837}" type="pres">
      <dgm:prSet presAssocID="{51F0F2ED-142B-49EE-B59B-06A99BBE9FBE}" presName="FirstChild" presStyleLbl="revTx" presStyleIdx="0" presStyleCnt="2">
        <dgm:presLayoutVars>
          <dgm:chMax val="0"/>
          <dgm:chPref val="0"/>
          <dgm:bulletEnabled val="1"/>
        </dgm:presLayoutVars>
      </dgm:prSet>
      <dgm:spPr/>
      <dgm:t>
        <a:bodyPr/>
        <a:lstStyle/>
        <a:p>
          <a:endParaRPr lang="en-US"/>
        </a:p>
      </dgm:t>
    </dgm:pt>
    <dgm:pt modelId="{29929F83-6C27-4C10-BFD4-71457C54F383}" type="pres">
      <dgm:prSet presAssocID="{51F0F2ED-142B-49EE-B59B-06A99BBE9FBE}" presName="Parent" presStyleLbl="alignNode1" presStyleIdx="0" presStyleCnt="2">
        <dgm:presLayoutVars>
          <dgm:chMax val="3"/>
          <dgm:chPref val="3"/>
          <dgm:bulletEnabled val="1"/>
        </dgm:presLayoutVars>
      </dgm:prSet>
      <dgm:spPr/>
      <dgm:t>
        <a:bodyPr/>
        <a:lstStyle/>
        <a:p>
          <a:endParaRPr lang="en-US"/>
        </a:p>
      </dgm:t>
    </dgm:pt>
    <dgm:pt modelId="{E5032408-757A-45DE-8EA8-1440592707A1}" type="pres">
      <dgm:prSet presAssocID="{51F0F2ED-142B-49EE-B59B-06A99BBE9FBE}" presName="Accent" presStyleLbl="parChTrans1D1" presStyleIdx="0" presStyleCnt="2"/>
      <dgm:spPr/>
    </dgm:pt>
    <dgm:pt modelId="{1D44206D-8DE5-42D9-974F-7F3CFAE7E960}" type="pres">
      <dgm:prSet presAssocID="{05603C71-A949-44BE-A880-0FD5A02CCE2B}" presName="sibTrans" presStyleCnt="0"/>
      <dgm:spPr/>
    </dgm:pt>
    <dgm:pt modelId="{59EC07EC-1872-463A-AB95-8A2A9ECD2E0A}" type="pres">
      <dgm:prSet presAssocID="{46800163-1D2B-403A-891A-610E12214F0B}" presName="composite" presStyleCnt="0"/>
      <dgm:spPr/>
    </dgm:pt>
    <dgm:pt modelId="{1EEB3B20-659D-4306-92E4-CB3F1D0EF6A1}" type="pres">
      <dgm:prSet presAssocID="{46800163-1D2B-403A-891A-610E12214F0B}" presName="FirstChild" presStyleLbl="revTx" presStyleIdx="1" presStyleCnt="2">
        <dgm:presLayoutVars>
          <dgm:chMax val="0"/>
          <dgm:chPref val="0"/>
          <dgm:bulletEnabled val="1"/>
        </dgm:presLayoutVars>
      </dgm:prSet>
      <dgm:spPr/>
      <dgm:t>
        <a:bodyPr/>
        <a:lstStyle/>
        <a:p>
          <a:endParaRPr lang="en-US"/>
        </a:p>
      </dgm:t>
    </dgm:pt>
    <dgm:pt modelId="{C4DE890A-C66A-4E8F-B79B-EC931B6E4AF3}" type="pres">
      <dgm:prSet presAssocID="{46800163-1D2B-403A-891A-610E12214F0B}" presName="Parent" presStyleLbl="alignNode1" presStyleIdx="1" presStyleCnt="2">
        <dgm:presLayoutVars>
          <dgm:chMax val="3"/>
          <dgm:chPref val="3"/>
          <dgm:bulletEnabled val="1"/>
        </dgm:presLayoutVars>
      </dgm:prSet>
      <dgm:spPr/>
      <dgm:t>
        <a:bodyPr/>
        <a:lstStyle/>
        <a:p>
          <a:endParaRPr lang="en-US"/>
        </a:p>
      </dgm:t>
    </dgm:pt>
    <dgm:pt modelId="{77F0B9BD-EECA-40C9-BC49-6587F6E5F641}" type="pres">
      <dgm:prSet presAssocID="{46800163-1D2B-403A-891A-610E12214F0B}" presName="Accent" presStyleLbl="parChTrans1D1" presStyleIdx="1" presStyleCnt="2"/>
      <dgm:spPr/>
    </dgm:pt>
  </dgm:ptLst>
  <dgm:cxnLst>
    <dgm:cxn modelId="{C505935D-15E1-4472-B741-0083366613C6}" srcId="{3CA8866D-B444-4B58-A7FB-8BD01FE43C47}" destId="{51F0F2ED-142B-49EE-B59B-06A99BBE9FBE}" srcOrd="0" destOrd="0" parTransId="{3F1058AC-911A-4B3A-8BA7-4C9C372D64DA}" sibTransId="{05603C71-A949-44BE-A880-0FD5A02CCE2B}"/>
    <dgm:cxn modelId="{3BD73459-8C7B-4B4E-B067-D67084AAB79F}" type="presOf" srcId="{46800163-1D2B-403A-891A-610E12214F0B}" destId="{C4DE890A-C66A-4E8F-B79B-EC931B6E4AF3}" srcOrd="0" destOrd="0" presId="urn:microsoft.com/office/officeart/2011/layout/TabList"/>
    <dgm:cxn modelId="{3410ACB5-BB1A-4167-81F5-E2EBEDFFA574}" srcId="{51F0F2ED-142B-49EE-B59B-06A99BBE9FBE}" destId="{D3B65923-2D49-49B7-BE14-AB48D593A33D}" srcOrd="0" destOrd="0" parTransId="{5107CA96-4028-405F-B739-BA115D502947}" sibTransId="{C78531E1-9A48-4340-8B67-A80668C54B21}"/>
    <dgm:cxn modelId="{9D13A148-C00E-4B1B-8AB8-5FAF6AC61EBA}" srcId="{46800163-1D2B-403A-891A-610E12214F0B}" destId="{8D27286A-ED3E-47AC-9944-C4B7B9BFAF45}" srcOrd="0" destOrd="0" parTransId="{58B2C5BB-829D-467D-8BB5-D03CAC822BB9}" sibTransId="{C2B5F5C9-3355-49A6-81CA-E80888F923E3}"/>
    <dgm:cxn modelId="{39979FBB-8616-4B6D-9A10-1BF06DC1C7FE}" type="presOf" srcId="{3CA8866D-B444-4B58-A7FB-8BD01FE43C47}" destId="{37EED3E6-53EA-41B9-AAC0-76EF0E5A0F76}" srcOrd="0" destOrd="0" presId="urn:microsoft.com/office/officeart/2011/layout/TabList"/>
    <dgm:cxn modelId="{49102675-F89D-4C51-B94A-B219000C8BCC}" srcId="{3CA8866D-B444-4B58-A7FB-8BD01FE43C47}" destId="{46800163-1D2B-403A-891A-610E12214F0B}" srcOrd="1" destOrd="0" parTransId="{76BA9F75-CC9C-4A0E-975C-A602C0BF90EE}" sibTransId="{47B6FE82-001E-4044-B496-504A340C1E95}"/>
    <dgm:cxn modelId="{A906D070-C8C9-4267-952E-97B3B96E972A}" type="presOf" srcId="{D3B65923-2D49-49B7-BE14-AB48D593A33D}" destId="{22AC7322-D280-481E-833B-9503B8D1D837}" srcOrd="0" destOrd="0" presId="urn:microsoft.com/office/officeart/2011/layout/TabList"/>
    <dgm:cxn modelId="{EC215370-27FA-4D0E-B0C3-026D93DA5A89}" type="presOf" srcId="{8D27286A-ED3E-47AC-9944-C4B7B9BFAF45}" destId="{1EEB3B20-659D-4306-92E4-CB3F1D0EF6A1}" srcOrd="0" destOrd="0" presId="urn:microsoft.com/office/officeart/2011/layout/TabList"/>
    <dgm:cxn modelId="{10173181-247A-4257-8147-37227728BDDA}" type="presOf" srcId="{51F0F2ED-142B-49EE-B59B-06A99BBE9FBE}" destId="{29929F83-6C27-4C10-BFD4-71457C54F383}" srcOrd="0" destOrd="0" presId="urn:microsoft.com/office/officeart/2011/layout/TabList"/>
    <dgm:cxn modelId="{29320FDB-3DF8-467E-8EAE-F807852EF13D}" type="presParOf" srcId="{37EED3E6-53EA-41B9-AAC0-76EF0E5A0F76}" destId="{9E136A6C-7BF2-4793-BD7A-3AB678C16D9B}" srcOrd="0" destOrd="0" presId="urn:microsoft.com/office/officeart/2011/layout/TabList"/>
    <dgm:cxn modelId="{F39DF76B-A431-4546-A47A-88CBDAB12E78}" type="presParOf" srcId="{9E136A6C-7BF2-4793-BD7A-3AB678C16D9B}" destId="{22AC7322-D280-481E-833B-9503B8D1D837}" srcOrd="0" destOrd="0" presId="urn:microsoft.com/office/officeart/2011/layout/TabList"/>
    <dgm:cxn modelId="{09AD6FB6-B669-46A8-B383-0E239444853E}" type="presParOf" srcId="{9E136A6C-7BF2-4793-BD7A-3AB678C16D9B}" destId="{29929F83-6C27-4C10-BFD4-71457C54F383}" srcOrd="1" destOrd="0" presId="urn:microsoft.com/office/officeart/2011/layout/TabList"/>
    <dgm:cxn modelId="{A3823572-E8B9-4DFD-A7EA-2D368C29E3F3}" type="presParOf" srcId="{9E136A6C-7BF2-4793-BD7A-3AB678C16D9B}" destId="{E5032408-757A-45DE-8EA8-1440592707A1}" srcOrd="2" destOrd="0" presId="urn:microsoft.com/office/officeart/2011/layout/TabList"/>
    <dgm:cxn modelId="{C39A2583-B2D9-4D60-8944-4C6CA5536D42}" type="presParOf" srcId="{37EED3E6-53EA-41B9-AAC0-76EF0E5A0F76}" destId="{1D44206D-8DE5-42D9-974F-7F3CFAE7E960}" srcOrd="1" destOrd="0" presId="urn:microsoft.com/office/officeart/2011/layout/TabList"/>
    <dgm:cxn modelId="{1349A4CC-F496-4942-844F-7EDB0EA99168}" type="presParOf" srcId="{37EED3E6-53EA-41B9-AAC0-76EF0E5A0F76}" destId="{59EC07EC-1872-463A-AB95-8A2A9ECD2E0A}" srcOrd="2" destOrd="0" presId="urn:microsoft.com/office/officeart/2011/layout/TabList"/>
    <dgm:cxn modelId="{6D5AC5C4-231F-446B-BA54-E0E975B82B57}" type="presParOf" srcId="{59EC07EC-1872-463A-AB95-8A2A9ECD2E0A}" destId="{1EEB3B20-659D-4306-92E4-CB3F1D0EF6A1}" srcOrd="0" destOrd="0" presId="urn:microsoft.com/office/officeart/2011/layout/TabList"/>
    <dgm:cxn modelId="{759C9C3C-7689-46F7-A2D0-17577C22D98A}" type="presParOf" srcId="{59EC07EC-1872-463A-AB95-8A2A9ECD2E0A}" destId="{C4DE890A-C66A-4E8F-B79B-EC931B6E4AF3}" srcOrd="1" destOrd="0" presId="urn:microsoft.com/office/officeart/2011/layout/TabList"/>
    <dgm:cxn modelId="{9EC3EFCC-AEE2-4D61-AADF-7367DC49F71F}" type="presParOf" srcId="{59EC07EC-1872-463A-AB95-8A2A9ECD2E0A}" destId="{77F0B9BD-EECA-40C9-BC49-6587F6E5F641}"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7EAB22B-1B74-46C3-8FCA-DDEE4BA8292A}" type="doc">
      <dgm:prSet loTypeId="urn:microsoft.com/office/officeart/2005/8/layout/target3" loCatId="relationship" qsTypeId="urn:microsoft.com/office/officeart/2005/8/quickstyle/3d1" qsCatId="3D" csTypeId="urn:microsoft.com/office/officeart/2005/8/colors/colorful3" csCatId="colorful"/>
      <dgm:spPr/>
      <dgm:t>
        <a:bodyPr/>
        <a:lstStyle/>
        <a:p>
          <a:endParaRPr lang="en-US"/>
        </a:p>
      </dgm:t>
    </dgm:pt>
    <dgm:pt modelId="{493B220E-10DE-44E7-B8E6-E09D1DE55720}">
      <dgm:prSet/>
      <dgm:spPr/>
      <dgm:t>
        <a:bodyPr/>
        <a:lstStyle/>
        <a:p>
          <a:pPr rtl="0"/>
          <a:r>
            <a:rPr lang="en-US" smtClean="0"/>
            <a:t>This mission is </a:t>
          </a:r>
          <a:endParaRPr lang="en-US"/>
        </a:p>
      </dgm:t>
    </dgm:pt>
    <dgm:pt modelId="{02F04FD4-6A66-4F10-8F9D-E8837AC2DC42}" type="parTrans" cxnId="{A6620A1E-43C4-4ACA-91BD-DE4A1ACEDAFC}">
      <dgm:prSet/>
      <dgm:spPr/>
      <dgm:t>
        <a:bodyPr/>
        <a:lstStyle/>
        <a:p>
          <a:endParaRPr lang="en-US"/>
        </a:p>
      </dgm:t>
    </dgm:pt>
    <dgm:pt modelId="{D3B2D085-C44A-41E9-8BD1-0921680B708A}" type="sibTrans" cxnId="{A6620A1E-43C4-4ACA-91BD-DE4A1ACEDAFC}">
      <dgm:prSet/>
      <dgm:spPr/>
      <dgm:t>
        <a:bodyPr/>
        <a:lstStyle/>
        <a:p>
          <a:endParaRPr lang="en-US"/>
        </a:p>
      </dgm:t>
    </dgm:pt>
    <dgm:pt modelId="{1CC1EA72-067A-4146-A45C-4D31A4E0786A}">
      <dgm:prSet/>
      <dgm:spPr/>
      <dgm:t>
        <a:bodyPr/>
        <a:lstStyle/>
        <a:p>
          <a:pPr rtl="0"/>
          <a:r>
            <a:rPr lang="en-US" smtClean="0"/>
            <a:t>particularly complex due to the fact that the Web has an open nature and as such “online semantics can be defined by different people, for different domains, and can vary significantly in expressiveness, richness, coverage, and quality, leading to increasing semantic heterogeneity." (Gracia and Mena 2012). </a:t>
          </a:r>
          <a:endParaRPr lang="en-US"/>
        </a:p>
      </dgm:t>
    </dgm:pt>
    <dgm:pt modelId="{F1C2CA65-9B3F-4868-8B0B-931060364309}" type="parTrans" cxnId="{CDFAAC7F-D9DE-4BF6-B675-A56F2DB0F117}">
      <dgm:prSet/>
      <dgm:spPr/>
      <dgm:t>
        <a:bodyPr/>
        <a:lstStyle/>
        <a:p>
          <a:endParaRPr lang="en-US"/>
        </a:p>
      </dgm:t>
    </dgm:pt>
    <dgm:pt modelId="{AB59BCEB-291F-4E91-A127-5E35858BD9D4}" type="sibTrans" cxnId="{CDFAAC7F-D9DE-4BF6-B675-A56F2DB0F117}">
      <dgm:prSet/>
      <dgm:spPr/>
      <dgm:t>
        <a:bodyPr/>
        <a:lstStyle/>
        <a:p>
          <a:endParaRPr lang="en-US"/>
        </a:p>
      </dgm:t>
    </dgm:pt>
    <dgm:pt modelId="{FC2A64EE-2D39-493A-97A2-9DED84EEE599}">
      <dgm:prSet/>
      <dgm:spPr/>
      <dgm:t>
        <a:bodyPr/>
        <a:lstStyle/>
        <a:p>
          <a:pPr rtl="0"/>
          <a:r>
            <a:rPr lang="en-US" smtClean="0"/>
            <a:t>When discussing </a:t>
          </a:r>
          <a:endParaRPr lang="en-US"/>
        </a:p>
      </dgm:t>
    </dgm:pt>
    <dgm:pt modelId="{3049C41E-742D-493F-A841-80EFFFCA88B2}" type="parTrans" cxnId="{57715777-B61D-46AD-BD03-6AF18DBDFBCA}">
      <dgm:prSet/>
      <dgm:spPr/>
      <dgm:t>
        <a:bodyPr/>
        <a:lstStyle/>
        <a:p>
          <a:endParaRPr lang="en-US"/>
        </a:p>
      </dgm:t>
    </dgm:pt>
    <dgm:pt modelId="{9ACB586A-621D-4565-B3A9-F921C6421017}" type="sibTrans" cxnId="{57715777-B61D-46AD-BD03-6AF18DBDFBCA}">
      <dgm:prSet/>
      <dgm:spPr/>
      <dgm:t>
        <a:bodyPr/>
        <a:lstStyle/>
        <a:p>
          <a:endParaRPr lang="en-US"/>
        </a:p>
      </dgm:t>
    </dgm:pt>
    <dgm:pt modelId="{A1414F9D-611C-4A1D-92B8-3E19887D0201}">
      <dgm:prSet/>
      <dgm:spPr/>
      <dgm:t>
        <a:bodyPr/>
        <a:lstStyle/>
        <a:p>
          <a:pPr rtl="0"/>
          <a:r>
            <a:rPr lang="en-US" smtClean="0"/>
            <a:t>the implications of semantic heterogeneity for the financial sector Li et al. (2014) refer to the creation of a “data </a:t>
          </a:r>
          <a:r>
            <a:rPr lang="en-US" i="1" smtClean="0"/>
            <a:t>Tower of Babel</a:t>
          </a:r>
          <a:r>
            <a:rPr lang="en-US" smtClean="0"/>
            <a:t>”, which provides a clear illustration of the challenge of heterogeneity. Thus, semantic heterogeneity also poses a challenge for data integration (Jing 2015).</a:t>
          </a:r>
          <a:endParaRPr lang="en-US"/>
        </a:p>
      </dgm:t>
    </dgm:pt>
    <dgm:pt modelId="{DCFA378C-4D93-4FE9-B00D-7841B908B07E}" type="parTrans" cxnId="{C5F70A70-6FE1-46D2-B2CD-25825CD11FA8}">
      <dgm:prSet/>
      <dgm:spPr/>
      <dgm:t>
        <a:bodyPr/>
        <a:lstStyle/>
        <a:p>
          <a:endParaRPr lang="en-US"/>
        </a:p>
      </dgm:t>
    </dgm:pt>
    <dgm:pt modelId="{5557A505-A719-45F6-8868-FF3A5F7395EB}" type="sibTrans" cxnId="{C5F70A70-6FE1-46D2-B2CD-25825CD11FA8}">
      <dgm:prSet/>
      <dgm:spPr/>
      <dgm:t>
        <a:bodyPr/>
        <a:lstStyle/>
        <a:p>
          <a:endParaRPr lang="en-US"/>
        </a:p>
      </dgm:t>
    </dgm:pt>
    <dgm:pt modelId="{41497A0A-11B5-4970-BC9D-A53BB716E928}" type="pres">
      <dgm:prSet presAssocID="{27EAB22B-1B74-46C3-8FCA-DDEE4BA8292A}" presName="Name0" presStyleCnt="0">
        <dgm:presLayoutVars>
          <dgm:chMax val="7"/>
          <dgm:dir/>
          <dgm:animLvl val="lvl"/>
          <dgm:resizeHandles val="exact"/>
        </dgm:presLayoutVars>
      </dgm:prSet>
      <dgm:spPr/>
      <dgm:t>
        <a:bodyPr/>
        <a:lstStyle/>
        <a:p>
          <a:endParaRPr lang="en-US"/>
        </a:p>
      </dgm:t>
    </dgm:pt>
    <dgm:pt modelId="{819A14B7-61C6-4362-97EB-23CF0723AE58}" type="pres">
      <dgm:prSet presAssocID="{493B220E-10DE-44E7-B8E6-E09D1DE55720}" presName="circle1" presStyleLbl="node1" presStyleIdx="0" presStyleCnt="2"/>
      <dgm:spPr/>
    </dgm:pt>
    <dgm:pt modelId="{775F8DE5-AD5C-4E80-80F9-0CBB63A1FF23}" type="pres">
      <dgm:prSet presAssocID="{493B220E-10DE-44E7-B8E6-E09D1DE55720}" presName="space" presStyleCnt="0"/>
      <dgm:spPr/>
    </dgm:pt>
    <dgm:pt modelId="{ADF0685F-2B27-4FD8-ACDF-0D7F0988A3A1}" type="pres">
      <dgm:prSet presAssocID="{493B220E-10DE-44E7-B8E6-E09D1DE55720}" presName="rect1" presStyleLbl="alignAcc1" presStyleIdx="0" presStyleCnt="2"/>
      <dgm:spPr/>
      <dgm:t>
        <a:bodyPr/>
        <a:lstStyle/>
        <a:p>
          <a:endParaRPr lang="en-US"/>
        </a:p>
      </dgm:t>
    </dgm:pt>
    <dgm:pt modelId="{8CA4BE16-BBB5-448A-A70D-239BE2339F06}" type="pres">
      <dgm:prSet presAssocID="{FC2A64EE-2D39-493A-97A2-9DED84EEE599}" presName="vertSpace2" presStyleLbl="node1" presStyleIdx="0" presStyleCnt="2"/>
      <dgm:spPr/>
    </dgm:pt>
    <dgm:pt modelId="{42FF0B7F-B325-4C03-A308-90998982F863}" type="pres">
      <dgm:prSet presAssocID="{FC2A64EE-2D39-493A-97A2-9DED84EEE599}" presName="circle2" presStyleLbl="node1" presStyleIdx="1" presStyleCnt="2"/>
      <dgm:spPr/>
    </dgm:pt>
    <dgm:pt modelId="{BA6E3A8E-0F71-4D27-A8BB-19525BF4EA9E}" type="pres">
      <dgm:prSet presAssocID="{FC2A64EE-2D39-493A-97A2-9DED84EEE599}" presName="rect2" presStyleLbl="alignAcc1" presStyleIdx="1" presStyleCnt="2"/>
      <dgm:spPr/>
      <dgm:t>
        <a:bodyPr/>
        <a:lstStyle/>
        <a:p>
          <a:endParaRPr lang="en-US"/>
        </a:p>
      </dgm:t>
    </dgm:pt>
    <dgm:pt modelId="{40044759-05C5-4A99-8A68-A34F4A2134A1}" type="pres">
      <dgm:prSet presAssocID="{493B220E-10DE-44E7-B8E6-E09D1DE55720}" presName="rect1ParTx" presStyleLbl="alignAcc1" presStyleIdx="1" presStyleCnt="2">
        <dgm:presLayoutVars>
          <dgm:chMax val="1"/>
          <dgm:bulletEnabled val="1"/>
        </dgm:presLayoutVars>
      </dgm:prSet>
      <dgm:spPr/>
      <dgm:t>
        <a:bodyPr/>
        <a:lstStyle/>
        <a:p>
          <a:endParaRPr lang="en-US"/>
        </a:p>
      </dgm:t>
    </dgm:pt>
    <dgm:pt modelId="{4438C3A5-27B7-47D7-BA24-FC2D40431C1F}" type="pres">
      <dgm:prSet presAssocID="{493B220E-10DE-44E7-B8E6-E09D1DE55720}" presName="rect1ChTx" presStyleLbl="alignAcc1" presStyleIdx="1" presStyleCnt="2">
        <dgm:presLayoutVars>
          <dgm:bulletEnabled val="1"/>
        </dgm:presLayoutVars>
      </dgm:prSet>
      <dgm:spPr/>
      <dgm:t>
        <a:bodyPr/>
        <a:lstStyle/>
        <a:p>
          <a:endParaRPr lang="en-US"/>
        </a:p>
      </dgm:t>
    </dgm:pt>
    <dgm:pt modelId="{70C6319E-0A89-4C46-965E-F325FDE33F50}" type="pres">
      <dgm:prSet presAssocID="{FC2A64EE-2D39-493A-97A2-9DED84EEE599}" presName="rect2ParTx" presStyleLbl="alignAcc1" presStyleIdx="1" presStyleCnt="2">
        <dgm:presLayoutVars>
          <dgm:chMax val="1"/>
          <dgm:bulletEnabled val="1"/>
        </dgm:presLayoutVars>
      </dgm:prSet>
      <dgm:spPr/>
      <dgm:t>
        <a:bodyPr/>
        <a:lstStyle/>
        <a:p>
          <a:endParaRPr lang="en-US"/>
        </a:p>
      </dgm:t>
    </dgm:pt>
    <dgm:pt modelId="{A53F52E5-7600-4DED-A928-1BAD14A7C984}" type="pres">
      <dgm:prSet presAssocID="{FC2A64EE-2D39-493A-97A2-9DED84EEE599}" presName="rect2ChTx" presStyleLbl="alignAcc1" presStyleIdx="1" presStyleCnt="2">
        <dgm:presLayoutVars>
          <dgm:bulletEnabled val="1"/>
        </dgm:presLayoutVars>
      </dgm:prSet>
      <dgm:spPr/>
      <dgm:t>
        <a:bodyPr/>
        <a:lstStyle/>
        <a:p>
          <a:endParaRPr lang="en-US"/>
        </a:p>
      </dgm:t>
    </dgm:pt>
  </dgm:ptLst>
  <dgm:cxnLst>
    <dgm:cxn modelId="{D11F663A-369C-4C59-AF4B-24B263283EA7}" type="presOf" srcId="{FC2A64EE-2D39-493A-97A2-9DED84EEE599}" destId="{70C6319E-0A89-4C46-965E-F325FDE33F50}" srcOrd="1" destOrd="0" presId="urn:microsoft.com/office/officeart/2005/8/layout/target3"/>
    <dgm:cxn modelId="{A6620A1E-43C4-4ACA-91BD-DE4A1ACEDAFC}" srcId="{27EAB22B-1B74-46C3-8FCA-DDEE4BA8292A}" destId="{493B220E-10DE-44E7-B8E6-E09D1DE55720}" srcOrd="0" destOrd="0" parTransId="{02F04FD4-6A66-4F10-8F9D-E8837AC2DC42}" sibTransId="{D3B2D085-C44A-41E9-8BD1-0921680B708A}"/>
    <dgm:cxn modelId="{A2CB43B5-CFD2-4609-A462-DE2F1DE39055}" type="presOf" srcId="{493B220E-10DE-44E7-B8E6-E09D1DE55720}" destId="{40044759-05C5-4A99-8A68-A34F4A2134A1}" srcOrd="1" destOrd="0" presId="urn:microsoft.com/office/officeart/2005/8/layout/target3"/>
    <dgm:cxn modelId="{D58594D7-66F8-4C33-B34B-E28B1D54B962}" type="presOf" srcId="{27EAB22B-1B74-46C3-8FCA-DDEE4BA8292A}" destId="{41497A0A-11B5-4970-BC9D-A53BB716E928}" srcOrd="0" destOrd="0" presId="urn:microsoft.com/office/officeart/2005/8/layout/target3"/>
    <dgm:cxn modelId="{57715777-B61D-46AD-BD03-6AF18DBDFBCA}" srcId="{27EAB22B-1B74-46C3-8FCA-DDEE4BA8292A}" destId="{FC2A64EE-2D39-493A-97A2-9DED84EEE599}" srcOrd="1" destOrd="0" parTransId="{3049C41E-742D-493F-A841-80EFFFCA88B2}" sibTransId="{9ACB586A-621D-4565-B3A9-F921C6421017}"/>
    <dgm:cxn modelId="{45732458-AC14-42FB-AE8A-751893D89E70}" type="presOf" srcId="{A1414F9D-611C-4A1D-92B8-3E19887D0201}" destId="{A53F52E5-7600-4DED-A928-1BAD14A7C984}" srcOrd="0" destOrd="0" presId="urn:microsoft.com/office/officeart/2005/8/layout/target3"/>
    <dgm:cxn modelId="{C053F03A-043A-44F4-8510-7916024F0C37}" type="presOf" srcId="{FC2A64EE-2D39-493A-97A2-9DED84EEE599}" destId="{BA6E3A8E-0F71-4D27-A8BB-19525BF4EA9E}" srcOrd="0" destOrd="0" presId="urn:microsoft.com/office/officeart/2005/8/layout/target3"/>
    <dgm:cxn modelId="{09D5A8A7-9C60-4A8C-8CE2-80E476D13025}" type="presOf" srcId="{1CC1EA72-067A-4146-A45C-4D31A4E0786A}" destId="{4438C3A5-27B7-47D7-BA24-FC2D40431C1F}" srcOrd="0" destOrd="0" presId="urn:microsoft.com/office/officeart/2005/8/layout/target3"/>
    <dgm:cxn modelId="{CDFAAC7F-D9DE-4BF6-B675-A56F2DB0F117}" srcId="{493B220E-10DE-44E7-B8E6-E09D1DE55720}" destId="{1CC1EA72-067A-4146-A45C-4D31A4E0786A}" srcOrd="0" destOrd="0" parTransId="{F1C2CA65-9B3F-4868-8B0B-931060364309}" sibTransId="{AB59BCEB-291F-4E91-A127-5E35858BD9D4}"/>
    <dgm:cxn modelId="{D5CD5981-B62A-4362-8EB5-31A110CD388E}" type="presOf" srcId="{493B220E-10DE-44E7-B8E6-E09D1DE55720}" destId="{ADF0685F-2B27-4FD8-ACDF-0D7F0988A3A1}" srcOrd="0" destOrd="0" presId="urn:microsoft.com/office/officeart/2005/8/layout/target3"/>
    <dgm:cxn modelId="{C5F70A70-6FE1-46D2-B2CD-25825CD11FA8}" srcId="{FC2A64EE-2D39-493A-97A2-9DED84EEE599}" destId="{A1414F9D-611C-4A1D-92B8-3E19887D0201}" srcOrd="0" destOrd="0" parTransId="{DCFA378C-4D93-4FE9-B00D-7841B908B07E}" sibTransId="{5557A505-A719-45F6-8868-FF3A5F7395EB}"/>
    <dgm:cxn modelId="{DD572301-9E8B-4540-8CD9-424AF1803E6D}" type="presParOf" srcId="{41497A0A-11B5-4970-BC9D-A53BB716E928}" destId="{819A14B7-61C6-4362-97EB-23CF0723AE58}" srcOrd="0" destOrd="0" presId="urn:microsoft.com/office/officeart/2005/8/layout/target3"/>
    <dgm:cxn modelId="{C295CB2D-1305-4D3A-9702-59D2A74AF4F3}" type="presParOf" srcId="{41497A0A-11B5-4970-BC9D-A53BB716E928}" destId="{775F8DE5-AD5C-4E80-80F9-0CBB63A1FF23}" srcOrd="1" destOrd="0" presId="urn:microsoft.com/office/officeart/2005/8/layout/target3"/>
    <dgm:cxn modelId="{B1CF68CA-0669-4A70-B6D7-BB279AC37A13}" type="presParOf" srcId="{41497A0A-11B5-4970-BC9D-A53BB716E928}" destId="{ADF0685F-2B27-4FD8-ACDF-0D7F0988A3A1}" srcOrd="2" destOrd="0" presId="urn:microsoft.com/office/officeart/2005/8/layout/target3"/>
    <dgm:cxn modelId="{46303FD1-6114-4DA8-87A5-0CF453C7E771}" type="presParOf" srcId="{41497A0A-11B5-4970-BC9D-A53BB716E928}" destId="{8CA4BE16-BBB5-448A-A70D-239BE2339F06}" srcOrd="3" destOrd="0" presId="urn:microsoft.com/office/officeart/2005/8/layout/target3"/>
    <dgm:cxn modelId="{5BB2E51D-1CF5-40A1-881E-32DD32874762}" type="presParOf" srcId="{41497A0A-11B5-4970-BC9D-A53BB716E928}" destId="{42FF0B7F-B325-4C03-A308-90998982F863}" srcOrd="4" destOrd="0" presId="urn:microsoft.com/office/officeart/2005/8/layout/target3"/>
    <dgm:cxn modelId="{99E510F6-DF21-402D-BB98-C9AB8E99B0F1}" type="presParOf" srcId="{41497A0A-11B5-4970-BC9D-A53BB716E928}" destId="{BA6E3A8E-0F71-4D27-A8BB-19525BF4EA9E}" srcOrd="5" destOrd="0" presId="urn:microsoft.com/office/officeart/2005/8/layout/target3"/>
    <dgm:cxn modelId="{66A27854-16F1-49EA-A7CF-356C0D7A1162}" type="presParOf" srcId="{41497A0A-11B5-4970-BC9D-A53BB716E928}" destId="{40044759-05C5-4A99-8A68-A34F4A2134A1}" srcOrd="6" destOrd="0" presId="urn:microsoft.com/office/officeart/2005/8/layout/target3"/>
    <dgm:cxn modelId="{7F10575B-8570-448E-8791-6F82BE24139D}" type="presParOf" srcId="{41497A0A-11B5-4970-BC9D-A53BB716E928}" destId="{4438C3A5-27B7-47D7-BA24-FC2D40431C1F}" srcOrd="7" destOrd="0" presId="urn:microsoft.com/office/officeart/2005/8/layout/target3"/>
    <dgm:cxn modelId="{1FA87D95-69CC-4157-B309-118B5D30E764}" type="presParOf" srcId="{41497A0A-11B5-4970-BC9D-A53BB716E928}" destId="{70C6319E-0A89-4C46-965E-F325FDE33F50}" srcOrd="8" destOrd="0" presId="urn:microsoft.com/office/officeart/2005/8/layout/target3"/>
    <dgm:cxn modelId="{763FE2ED-77BC-410A-8FBD-E902484496A3}" type="presParOf" srcId="{41497A0A-11B5-4970-BC9D-A53BB716E928}" destId="{A53F52E5-7600-4DED-A928-1BAD14A7C984}" srcOrd="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ED427D1-A36F-406B-9BB1-2E74DC3C77CC}" type="doc">
      <dgm:prSet loTypeId="urn:microsoft.com/office/officeart/2009/3/layout/RandomtoResultProcess" loCatId="process" qsTypeId="urn:microsoft.com/office/officeart/2005/8/quickstyle/3d1" qsCatId="3D" csTypeId="urn:microsoft.com/office/officeart/2005/8/colors/colorful3" csCatId="colorful" phldr="1"/>
      <dgm:spPr/>
      <dgm:t>
        <a:bodyPr/>
        <a:lstStyle/>
        <a:p>
          <a:endParaRPr lang="en-US"/>
        </a:p>
      </dgm:t>
    </dgm:pt>
    <dgm:pt modelId="{802C691D-F2D9-4BD1-B44D-E0504191C6DB}">
      <dgm:prSet/>
      <dgm:spPr/>
      <dgm:t>
        <a:bodyPr/>
        <a:lstStyle/>
        <a:p>
          <a:pPr rtl="0"/>
          <a:r>
            <a:rPr lang="en-US" smtClean="0"/>
            <a:t>The concept of Enterprise 3.0 is becoming increasingly popular and it  uses Web 3.0 as a platform (Ahrens and Zaščerinska 2014). </a:t>
          </a:r>
          <a:endParaRPr lang="en-US"/>
        </a:p>
      </dgm:t>
    </dgm:pt>
    <dgm:pt modelId="{7EF89C5B-71C3-4B35-A0AE-670F50847175}" type="parTrans" cxnId="{55BB4F42-9BCA-445F-9B39-F20815BCA579}">
      <dgm:prSet/>
      <dgm:spPr/>
      <dgm:t>
        <a:bodyPr/>
        <a:lstStyle/>
        <a:p>
          <a:endParaRPr lang="en-US"/>
        </a:p>
      </dgm:t>
    </dgm:pt>
    <dgm:pt modelId="{FE3CED8B-0C1C-4B58-B2BB-424AB5B2CB1C}" type="sibTrans" cxnId="{55BB4F42-9BCA-445F-9B39-F20815BCA579}">
      <dgm:prSet/>
      <dgm:spPr/>
      <dgm:t>
        <a:bodyPr/>
        <a:lstStyle/>
        <a:p>
          <a:endParaRPr lang="en-US"/>
        </a:p>
      </dgm:t>
    </dgm:pt>
    <dgm:pt modelId="{91757E0A-FC74-44C9-B18D-046E869AD527}">
      <dgm:prSet/>
      <dgm:spPr/>
      <dgm:t>
        <a:bodyPr/>
        <a:lstStyle/>
        <a:p>
          <a:pPr rtl="0"/>
          <a:r>
            <a:rPr lang="en-US" smtClean="0"/>
            <a:t>Additionally, Marketing 3.0 has emerged, partly, due to changes in the behaviour of consumers. Clients have ambitions of a more collaborative and cultural marketing (Erragcha and Romdhane 2014). </a:t>
          </a:r>
          <a:endParaRPr lang="en-US"/>
        </a:p>
      </dgm:t>
    </dgm:pt>
    <dgm:pt modelId="{B40689E3-B135-45B5-BDCE-6BDE4EBBF7EF}" type="parTrans" cxnId="{EF462AF3-7646-44CB-A87E-3DDE7F20CCFA}">
      <dgm:prSet/>
      <dgm:spPr/>
      <dgm:t>
        <a:bodyPr/>
        <a:lstStyle/>
        <a:p>
          <a:endParaRPr lang="en-US"/>
        </a:p>
      </dgm:t>
    </dgm:pt>
    <dgm:pt modelId="{FFF72DC4-3B97-4363-8E5D-2C46B009E05B}" type="sibTrans" cxnId="{EF462AF3-7646-44CB-A87E-3DDE7F20CCFA}">
      <dgm:prSet/>
      <dgm:spPr/>
      <dgm:t>
        <a:bodyPr/>
        <a:lstStyle/>
        <a:p>
          <a:endParaRPr lang="en-US"/>
        </a:p>
      </dgm:t>
    </dgm:pt>
    <dgm:pt modelId="{45044292-3998-4914-9A08-63C3934FFF90}">
      <dgm:prSet/>
      <dgm:spPr/>
      <dgm:t>
        <a:bodyPr/>
        <a:lstStyle/>
        <a:p>
          <a:pPr rtl="0"/>
          <a:r>
            <a:rPr lang="en-US" dirty="0" smtClean="0"/>
            <a:t>This 3.0 version of marketing is based on the relationship between several actors, namely consumers, enterprises and sponsors. Clients have become increasingly creative and able to act as co-inventors of products. </a:t>
          </a:r>
          <a:endParaRPr lang="en-US" dirty="0"/>
        </a:p>
      </dgm:t>
    </dgm:pt>
    <dgm:pt modelId="{8CD2F787-B5B1-4C72-B7E1-944E3E2291B9}" type="parTrans" cxnId="{690ACA46-E5D5-4633-A7B3-15F24E209BC7}">
      <dgm:prSet/>
      <dgm:spPr/>
      <dgm:t>
        <a:bodyPr/>
        <a:lstStyle/>
        <a:p>
          <a:endParaRPr lang="en-US"/>
        </a:p>
      </dgm:t>
    </dgm:pt>
    <dgm:pt modelId="{B70CFD3C-A253-402C-A0B9-FE713558DB05}" type="sibTrans" cxnId="{690ACA46-E5D5-4633-A7B3-15F24E209BC7}">
      <dgm:prSet/>
      <dgm:spPr/>
      <dgm:t>
        <a:bodyPr/>
        <a:lstStyle/>
        <a:p>
          <a:endParaRPr lang="en-US"/>
        </a:p>
      </dgm:t>
    </dgm:pt>
    <dgm:pt modelId="{0BC384E7-651A-4F21-8F87-C806BB866481}">
      <dgm:prSet/>
      <dgm:spPr/>
      <dgm:t>
        <a:bodyPr/>
        <a:lstStyle/>
        <a:p>
          <a:pPr rtl="0"/>
          <a:r>
            <a:rPr lang="en-US" dirty="0" smtClean="0"/>
            <a:t>Additionally, globalization has made people  value their culture, thus placing cultural matters in the list of priorities of commercial brands (</a:t>
          </a:r>
          <a:r>
            <a:rPr lang="en-US" dirty="0" err="1" smtClean="0"/>
            <a:t>Erragcha</a:t>
          </a:r>
          <a:r>
            <a:rPr lang="en-US" dirty="0" smtClean="0"/>
            <a:t> and </a:t>
          </a:r>
          <a:r>
            <a:rPr lang="en-US" dirty="0" err="1" smtClean="0"/>
            <a:t>Romdhane</a:t>
          </a:r>
          <a:r>
            <a:rPr lang="en-US" dirty="0" smtClean="0"/>
            <a:t> 2014).</a:t>
          </a:r>
          <a:endParaRPr lang="en-US" dirty="0"/>
        </a:p>
      </dgm:t>
    </dgm:pt>
    <dgm:pt modelId="{561BBEE4-B820-480E-BA13-224C1D835D28}" type="parTrans" cxnId="{0D8CBFFC-BAFC-43B1-8DF4-920F83441A54}">
      <dgm:prSet/>
      <dgm:spPr/>
      <dgm:t>
        <a:bodyPr/>
        <a:lstStyle/>
        <a:p>
          <a:endParaRPr lang="en-US"/>
        </a:p>
      </dgm:t>
    </dgm:pt>
    <dgm:pt modelId="{E3A8DC6B-82CB-4E09-8559-F8D2B13E897E}" type="sibTrans" cxnId="{0D8CBFFC-BAFC-43B1-8DF4-920F83441A54}">
      <dgm:prSet/>
      <dgm:spPr/>
      <dgm:t>
        <a:bodyPr/>
        <a:lstStyle/>
        <a:p>
          <a:endParaRPr lang="en-US"/>
        </a:p>
      </dgm:t>
    </dgm:pt>
    <dgm:pt modelId="{410E8FC4-8D04-4927-930D-996E421073E1}" type="pres">
      <dgm:prSet presAssocID="{7ED427D1-A36F-406B-9BB1-2E74DC3C77CC}" presName="Name0" presStyleCnt="0">
        <dgm:presLayoutVars>
          <dgm:dir/>
          <dgm:animOne val="branch"/>
          <dgm:animLvl val="lvl"/>
        </dgm:presLayoutVars>
      </dgm:prSet>
      <dgm:spPr/>
      <dgm:t>
        <a:bodyPr/>
        <a:lstStyle/>
        <a:p>
          <a:endParaRPr lang="en-US"/>
        </a:p>
      </dgm:t>
    </dgm:pt>
    <dgm:pt modelId="{FB1785B4-45D4-4AEF-9D3D-C6F265CCB5A6}" type="pres">
      <dgm:prSet presAssocID="{802C691D-F2D9-4BD1-B44D-E0504191C6DB}" presName="chaos" presStyleCnt="0"/>
      <dgm:spPr/>
    </dgm:pt>
    <dgm:pt modelId="{FD222215-12A7-4586-B122-617EBE0B399E}" type="pres">
      <dgm:prSet presAssocID="{802C691D-F2D9-4BD1-B44D-E0504191C6DB}" presName="parTx1" presStyleLbl="revTx" presStyleIdx="0" presStyleCnt="2"/>
      <dgm:spPr/>
      <dgm:t>
        <a:bodyPr/>
        <a:lstStyle/>
        <a:p>
          <a:endParaRPr lang="en-US"/>
        </a:p>
      </dgm:t>
    </dgm:pt>
    <dgm:pt modelId="{AC9BA6F6-DABA-4D8C-8D27-7E6171086291}" type="pres">
      <dgm:prSet presAssocID="{802C691D-F2D9-4BD1-B44D-E0504191C6DB}" presName="desTx1" presStyleLbl="revTx" presStyleIdx="1" presStyleCnt="2" custScaleX="290056">
        <dgm:presLayoutVars>
          <dgm:bulletEnabled val="1"/>
        </dgm:presLayoutVars>
      </dgm:prSet>
      <dgm:spPr/>
      <dgm:t>
        <a:bodyPr/>
        <a:lstStyle/>
        <a:p>
          <a:endParaRPr lang="en-US"/>
        </a:p>
      </dgm:t>
    </dgm:pt>
    <dgm:pt modelId="{D3CCB83C-2BF5-4D97-8FF8-18FD7EC846B8}" type="pres">
      <dgm:prSet presAssocID="{802C691D-F2D9-4BD1-B44D-E0504191C6DB}" presName="c1" presStyleLbl="node1" presStyleIdx="0" presStyleCnt="18"/>
      <dgm:spPr/>
    </dgm:pt>
    <dgm:pt modelId="{64DB6E98-5D0F-4EAC-BA39-54FE1A2A51E0}" type="pres">
      <dgm:prSet presAssocID="{802C691D-F2D9-4BD1-B44D-E0504191C6DB}" presName="c2" presStyleLbl="node1" presStyleIdx="1" presStyleCnt="18"/>
      <dgm:spPr/>
    </dgm:pt>
    <dgm:pt modelId="{616AABDD-E2FD-425B-87D6-2131C8A7A48A}" type="pres">
      <dgm:prSet presAssocID="{802C691D-F2D9-4BD1-B44D-E0504191C6DB}" presName="c3" presStyleLbl="node1" presStyleIdx="2" presStyleCnt="18"/>
      <dgm:spPr/>
    </dgm:pt>
    <dgm:pt modelId="{24148D0A-06E0-4E1C-AE6F-A1FEF90BB44A}" type="pres">
      <dgm:prSet presAssocID="{802C691D-F2D9-4BD1-B44D-E0504191C6DB}" presName="c4" presStyleLbl="node1" presStyleIdx="3" presStyleCnt="18"/>
      <dgm:spPr/>
    </dgm:pt>
    <dgm:pt modelId="{1713B251-B42E-46D5-893D-DFD5C6C1C5BA}" type="pres">
      <dgm:prSet presAssocID="{802C691D-F2D9-4BD1-B44D-E0504191C6DB}" presName="c5" presStyleLbl="node1" presStyleIdx="4" presStyleCnt="18"/>
      <dgm:spPr/>
    </dgm:pt>
    <dgm:pt modelId="{8CACBF0B-B23B-4C40-A33F-30A6D51B6DF8}" type="pres">
      <dgm:prSet presAssocID="{802C691D-F2D9-4BD1-B44D-E0504191C6DB}" presName="c6" presStyleLbl="node1" presStyleIdx="5" presStyleCnt="18"/>
      <dgm:spPr/>
    </dgm:pt>
    <dgm:pt modelId="{FC9EB69F-DC99-49DB-9B27-BB079861999D}" type="pres">
      <dgm:prSet presAssocID="{802C691D-F2D9-4BD1-B44D-E0504191C6DB}" presName="c7" presStyleLbl="node1" presStyleIdx="6" presStyleCnt="18"/>
      <dgm:spPr/>
    </dgm:pt>
    <dgm:pt modelId="{E66C266F-B27A-4CF8-83B3-2F7D26D8666D}" type="pres">
      <dgm:prSet presAssocID="{802C691D-F2D9-4BD1-B44D-E0504191C6DB}" presName="c8" presStyleLbl="node1" presStyleIdx="7" presStyleCnt="18"/>
      <dgm:spPr/>
    </dgm:pt>
    <dgm:pt modelId="{73231CD8-8D03-485F-BC07-EC1CE3A11496}" type="pres">
      <dgm:prSet presAssocID="{802C691D-F2D9-4BD1-B44D-E0504191C6DB}" presName="c9" presStyleLbl="node1" presStyleIdx="8" presStyleCnt="18"/>
      <dgm:spPr/>
    </dgm:pt>
    <dgm:pt modelId="{B5685251-C8D6-4C1A-A1B6-D3DE25A3C668}" type="pres">
      <dgm:prSet presAssocID="{802C691D-F2D9-4BD1-B44D-E0504191C6DB}" presName="c10" presStyleLbl="node1" presStyleIdx="9" presStyleCnt="18"/>
      <dgm:spPr/>
    </dgm:pt>
    <dgm:pt modelId="{7DB22351-233F-4075-A6AA-E0C19EDB853D}" type="pres">
      <dgm:prSet presAssocID="{802C691D-F2D9-4BD1-B44D-E0504191C6DB}" presName="c11" presStyleLbl="node1" presStyleIdx="10" presStyleCnt="18"/>
      <dgm:spPr/>
    </dgm:pt>
    <dgm:pt modelId="{3343D7E5-9CFB-4F0D-A601-EC1E14915DD0}" type="pres">
      <dgm:prSet presAssocID="{802C691D-F2D9-4BD1-B44D-E0504191C6DB}" presName="c12" presStyleLbl="node1" presStyleIdx="11" presStyleCnt="18"/>
      <dgm:spPr/>
    </dgm:pt>
    <dgm:pt modelId="{A868E6D2-49CF-4E83-A2FD-B5A146458AD1}" type="pres">
      <dgm:prSet presAssocID="{802C691D-F2D9-4BD1-B44D-E0504191C6DB}" presName="c13" presStyleLbl="node1" presStyleIdx="12" presStyleCnt="18"/>
      <dgm:spPr/>
    </dgm:pt>
    <dgm:pt modelId="{C085BDD3-3025-4CAF-AF14-751A98C94E9F}" type="pres">
      <dgm:prSet presAssocID="{802C691D-F2D9-4BD1-B44D-E0504191C6DB}" presName="c14" presStyleLbl="node1" presStyleIdx="13" presStyleCnt="18"/>
      <dgm:spPr/>
    </dgm:pt>
    <dgm:pt modelId="{87B881BA-30BA-4669-B50B-AC824ACC3B78}" type="pres">
      <dgm:prSet presAssocID="{802C691D-F2D9-4BD1-B44D-E0504191C6DB}" presName="c15" presStyleLbl="node1" presStyleIdx="14" presStyleCnt="18"/>
      <dgm:spPr/>
    </dgm:pt>
    <dgm:pt modelId="{9D65EC7E-E6BF-4C35-968A-BF0AEA0EF476}" type="pres">
      <dgm:prSet presAssocID="{802C691D-F2D9-4BD1-B44D-E0504191C6DB}" presName="c16" presStyleLbl="node1" presStyleIdx="15" presStyleCnt="18"/>
      <dgm:spPr/>
    </dgm:pt>
    <dgm:pt modelId="{8A8E4547-0098-4308-9A64-CD731CAC668A}" type="pres">
      <dgm:prSet presAssocID="{802C691D-F2D9-4BD1-B44D-E0504191C6DB}" presName="c17" presStyleLbl="node1" presStyleIdx="16" presStyleCnt="18"/>
      <dgm:spPr/>
    </dgm:pt>
    <dgm:pt modelId="{B9343775-6EFB-4CC2-976B-0DB78311B7C9}" type="pres">
      <dgm:prSet presAssocID="{802C691D-F2D9-4BD1-B44D-E0504191C6DB}" presName="c18" presStyleLbl="node1" presStyleIdx="17" presStyleCnt="18"/>
      <dgm:spPr/>
    </dgm:pt>
  </dgm:ptLst>
  <dgm:cxnLst>
    <dgm:cxn modelId="{9FBB7C82-132C-4560-BC34-A2F2E5EB8799}" type="presOf" srcId="{7ED427D1-A36F-406B-9BB1-2E74DC3C77CC}" destId="{410E8FC4-8D04-4927-930D-996E421073E1}" srcOrd="0" destOrd="0" presId="urn:microsoft.com/office/officeart/2009/3/layout/RandomtoResultProcess"/>
    <dgm:cxn modelId="{11B97D5C-2FD7-46F5-AA79-EF61F8919B7A}" type="presOf" srcId="{0BC384E7-651A-4F21-8F87-C806BB866481}" destId="{AC9BA6F6-DABA-4D8C-8D27-7E6171086291}" srcOrd="0" destOrd="2" presId="urn:microsoft.com/office/officeart/2009/3/layout/RandomtoResultProcess"/>
    <dgm:cxn modelId="{55BB4F42-9BCA-445F-9B39-F20815BCA579}" srcId="{7ED427D1-A36F-406B-9BB1-2E74DC3C77CC}" destId="{802C691D-F2D9-4BD1-B44D-E0504191C6DB}" srcOrd="0" destOrd="0" parTransId="{7EF89C5B-71C3-4B35-A0AE-670F50847175}" sibTransId="{FE3CED8B-0C1C-4B58-B2BB-424AB5B2CB1C}"/>
    <dgm:cxn modelId="{3A17AD33-32C4-431D-AC78-E8A0874AB433}" type="presOf" srcId="{802C691D-F2D9-4BD1-B44D-E0504191C6DB}" destId="{FD222215-12A7-4586-B122-617EBE0B399E}" srcOrd="0" destOrd="0" presId="urn:microsoft.com/office/officeart/2009/3/layout/RandomtoResultProcess"/>
    <dgm:cxn modelId="{0D8CBFFC-BAFC-43B1-8DF4-920F83441A54}" srcId="{802C691D-F2D9-4BD1-B44D-E0504191C6DB}" destId="{0BC384E7-651A-4F21-8F87-C806BB866481}" srcOrd="2" destOrd="0" parTransId="{561BBEE4-B820-480E-BA13-224C1D835D28}" sibTransId="{E3A8DC6B-82CB-4E09-8559-F8D2B13E897E}"/>
    <dgm:cxn modelId="{690ACA46-E5D5-4633-A7B3-15F24E209BC7}" srcId="{802C691D-F2D9-4BD1-B44D-E0504191C6DB}" destId="{45044292-3998-4914-9A08-63C3934FFF90}" srcOrd="1" destOrd="0" parTransId="{8CD2F787-B5B1-4C72-B7E1-944E3E2291B9}" sibTransId="{B70CFD3C-A253-402C-A0B9-FE713558DB05}"/>
    <dgm:cxn modelId="{B1AE0A51-DFE0-4C14-9F4B-441F82B5398D}" type="presOf" srcId="{45044292-3998-4914-9A08-63C3934FFF90}" destId="{AC9BA6F6-DABA-4D8C-8D27-7E6171086291}" srcOrd="0" destOrd="1" presId="urn:microsoft.com/office/officeart/2009/3/layout/RandomtoResultProcess"/>
    <dgm:cxn modelId="{EF462AF3-7646-44CB-A87E-3DDE7F20CCFA}" srcId="{802C691D-F2D9-4BD1-B44D-E0504191C6DB}" destId="{91757E0A-FC74-44C9-B18D-046E869AD527}" srcOrd="0" destOrd="0" parTransId="{B40689E3-B135-45B5-BDCE-6BDE4EBBF7EF}" sibTransId="{FFF72DC4-3B97-4363-8E5D-2C46B009E05B}"/>
    <dgm:cxn modelId="{BA260331-34E5-4141-AA8A-E620175B5205}" type="presOf" srcId="{91757E0A-FC74-44C9-B18D-046E869AD527}" destId="{AC9BA6F6-DABA-4D8C-8D27-7E6171086291}" srcOrd="0" destOrd="0" presId="urn:microsoft.com/office/officeart/2009/3/layout/RandomtoResultProcess"/>
    <dgm:cxn modelId="{A8B989EB-4AB0-4676-98E4-8F033AA91443}" type="presParOf" srcId="{410E8FC4-8D04-4927-930D-996E421073E1}" destId="{FB1785B4-45D4-4AEF-9D3D-C6F265CCB5A6}" srcOrd="0" destOrd="0" presId="urn:microsoft.com/office/officeart/2009/3/layout/RandomtoResultProcess"/>
    <dgm:cxn modelId="{872CB04B-FA9D-4385-B7B5-90293538BEFB}" type="presParOf" srcId="{FB1785B4-45D4-4AEF-9D3D-C6F265CCB5A6}" destId="{FD222215-12A7-4586-B122-617EBE0B399E}" srcOrd="0" destOrd="0" presId="urn:microsoft.com/office/officeart/2009/3/layout/RandomtoResultProcess"/>
    <dgm:cxn modelId="{C5986F1A-5F58-42D3-A049-A7D839080352}" type="presParOf" srcId="{FB1785B4-45D4-4AEF-9D3D-C6F265CCB5A6}" destId="{AC9BA6F6-DABA-4D8C-8D27-7E6171086291}" srcOrd="1" destOrd="0" presId="urn:microsoft.com/office/officeart/2009/3/layout/RandomtoResultProcess"/>
    <dgm:cxn modelId="{24093C48-2D2B-42F7-BD7E-423A7E5DC1EE}" type="presParOf" srcId="{FB1785B4-45D4-4AEF-9D3D-C6F265CCB5A6}" destId="{D3CCB83C-2BF5-4D97-8FF8-18FD7EC846B8}" srcOrd="2" destOrd="0" presId="urn:microsoft.com/office/officeart/2009/3/layout/RandomtoResultProcess"/>
    <dgm:cxn modelId="{CBF4B5D0-B671-48DD-85A9-86BC5CBE6705}" type="presParOf" srcId="{FB1785B4-45D4-4AEF-9D3D-C6F265CCB5A6}" destId="{64DB6E98-5D0F-4EAC-BA39-54FE1A2A51E0}" srcOrd="3" destOrd="0" presId="urn:microsoft.com/office/officeart/2009/3/layout/RandomtoResultProcess"/>
    <dgm:cxn modelId="{324DC7BE-D5FE-43CE-8DAA-FC1752CE9C3D}" type="presParOf" srcId="{FB1785B4-45D4-4AEF-9D3D-C6F265CCB5A6}" destId="{616AABDD-E2FD-425B-87D6-2131C8A7A48A}" srcOrd="4" destOrd="0" presId="urn:microsoft.com/office/officeart/2009/3/layout/RandomtoResultProcess"/>
    <dgm:cxn modelId="{D71745C5-679F-4682-B773-44AE071FEE3A}" type="presParOf" srcId="{FB1785B4-45D4-4AEF-9D3D-C6F265CCB5A6}" destId="{24148D0A-06E0-4E1C-AE6F-A1FEF90BB44A}" srcOrd="5" destOrd="0" presId="urn:microsoft.com/office/officeart/2009/3/layout/RandomtoResultProcess"/>
    <dgm:cxn modelId="{B9129552-B98A-45D2-8B3B-E9805DDF3FE1}" type="presParOf" srcId="{FB1785B4-45D4-4AEF-9D3D-C6F265CCB5A6}" destId="{1713B251-B42E-46D5-893D-DFD5C6C1C5BA}" srcOrd="6" destOrd="0" presId="urn:microsoft.com/office/officeart/2009/3/layout/RandomtoResultProcess"/>
    <dgm:cxn modelId="{44669959-FC6D-4684-9918-FC37E2BC3938}" type="presParOf" srcId="{FB1785B4-45D4-4AEF-9D3D-C6F265CCB5A6}" destId="{8CACBF0B-B23B-4C40-A33F-30A6D51B6DF8}" srcOrd="7" destOrd="0" presId="urn:microsoft.com/office/officeart/2009/3/layout/RandomtoResultProcess"/>
    <dgm:cxn modelId="{32371751-C489-470E-9D48-20E811679008}" type="presParOf" srcId="{FB1785B4-45D4-4AEF-9D3D-C6F265CCB5A6}" destId="{FC9EB69F-DC99-49DB-9B27-BB079861999D}" srcOrd="8" destOrd="0" presId="urn:microsoft.com/office/officeart/2009/3/layout/RandomtoResultProcess"/>
    <dgm:cxn modelId="{FB29D712-5261-4685-B202-13BBB26BE152}" type="presParOf" srcId="{FB1785B4-45D4-4AEF-9D3D-C6F265CCB5A6}" destId="{E66C266F-B27A-4CF8-83B3-2F7D26D8666D}" srcOrd="9" destOrd="0" presId="urn:microsoft.com/office/officeart/2009/3/layout/RandomtoResultProcess"/>
    <dgm:cxn modelId="{10C7EB3B-3ECD-435D-8BBB-B93542421D03}" type="presParOf" srcId="{FB1785B4-45D4-4AEF-9D3D-C6F265CCB5A6}" destId="{73231CD8-8D03-485F-BC07-EC1CE3A11496}" srcOrd="10" destOrd="0" presId="urn:microsoft.com/office/officeart/2009/3/layout/RandomtoResultProcess"/>
    <dgm:cxn modelId="{45C3893E-1D8D-47B8-A27C-80E1C2F21F00}" type="presParOf" srcId="{FB1785B4-45D4-4AEF-9D3D-C6F265CCB5A6}" destId="{B5685251-C8D6-4C1A-A1B6-D3DE25A3C668}" srcOrd="11" destOrd="0" presId="urn:microsoft.com/office/officeart/2009/3/layout/RandomtoResultProcess"/>
    <dgm:cxn modelId="{5835D18D-A2A4-40D4-90E0-402DB1221F95}" type="presParOf" srcId="{FB1785B4-45D4-4AEF-9D3D-C6F265CCB5A6}" destId="{7DB22351-233F-4075-A6AA-E0C19EDB853D}" srcOrd="12" destOrd="0" presId="urn:microsoft.com/office/officeart/2009/3/layout/RandomtoResultProcess"/>
    <dgm:cxn modelId="{A99D80A1-E91A-4092-888C-A8167AFE9D2B}" type="presParOf" srcId="{FB1785B4-45D4-4AEF-9D3D-C6F265CCB5A6}" destId="{3343D7E5-9CFB-4F0D-A601-EC1E14915DD0}" srcOrd="13" destOrd="0" presId="urn:microsoft.com/office/officeart/2009/3/layout/RandomtoResultProcess"/>
    <dgm:cxn modelId="{5BDF948C-A6E3-43E3-B6EC-AA88397871B5}" type="presParOf" srcId="{FB1785B4-45D4-4AEF-9D3D-C6F265CCB5A6}" destId="{A868E6D2-49CF-4E83-A2FD-B5A146458AD1}" srcOrd="14" destOrd="0" presId="urn:microsoft.com/office/officeart/2009/3/layout/RandomtoResultProcess"/>
    <dgm:cxn modelId="{E6257D8D-6236-4288-A02C-29848BB61DBF}" type="presParOf" srcId="{FB1785B4-45D4-4AEF-9D3D-C6F265CCB5A6}" destId="{C085BDD3-3025-4CAF-AF14-751A98C94E9F}" srcOrd="15" destOrd="0" presId="urn:microsoft.com/office/officeart/2009/3/layout/RandomtoResultProcess"/>
    <dgm:cxn modelId="{19A3CEC5-83B5-4245-B484-883C3B4C511D}" type="presParOf" srcId="{FB1785B4-45D4-4AEF-9D3D-C6F265CCB5A6}" destId="{87B881BA-30BA-4669-B50B-AC824ACC3B78}" srcOrd="16" destOrd="0" presId="urn:microsoft.com/office/officeart/2009/3/layout/RandomtoResultProcess"/>
    <dgm:cxn modelId="{E995D600-C15D-4612-BC7A-E06BBE7EA155}" type="presParOf" srcId="{FB1785B4-45D4-4AEF-9D3D-C6F265CCB5A6}" destId="{9D65EC7E-E6BF-4C35-968A-BF0AEA0EF476}" srcOrd="17" destOrd="0" presId="urn:microsoft.com/office/officeart/2009/3/layout/RandomtoResultProcess"/>
    <dgm:cxn modelId="{FC384448-839B-4A0F-9B0A-F1B4CAA51D50}" type="presParOf" srcId="{FB1785B4-45D4-4AEF-9D3D-C6F265CCB5A6}" destId="{8A8E4547-0098-4308-9A64-CD731CAC668A}" srcOrd="18" destOrd="0" presId="urn:microsoft.com/office/officeart/2009/3/layout/RandomtoResultProcess"/>
    <dgm:cxn modelId="{7F7C95A7-73D4-4B15-ACAF-4316E8429EDC}" type="presParOf" srcId="{FB1785B4-45D4-4AEF-9D3D-C6F265CCB5A6}" destId="{B9343775-6EFB-4CC2-976B-0DB78311B7C9}" srcOrd="19"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86174225-9927-43B1-AF81-F91372AEFC1E}" type="doc">
      <dgm:prSet loTypeId="urn:microsoft.com/office/officeart/2005/8/layout/target3" loCatId="relationship" qsTypeId="urn:microsoft.com/office/officeart/2005/8/quickstyle/3d1" qsCatId="3D" csTypeId="urn:microsoft.com/office/officeart/2005/8/colors/colorful1" csCatId="colorful"/>
      <dgm:spPr/>
      <dgm:t>
        <a:bodyPr/>
        <a:lstStyle/>
        <a:p>
          <a:endParaRPr lang="en-US"/>
        </a:p>
      </dgm:t>
    </dgm:pt>
    <dgm:pt modelId="{2BB46D17-4528-4B20-80AC-DB6E712FFFFD}">
      <dgm:prSet/>
      <dgm:spPr/>
      <dgm:t>
        <a:bodyPr/>
        <a:lstStyle/>
        <a:p>
          <a:pPr rtl="0"/>
          <a:r>
            <a:rPr lang="en-US" smtClean="0"/>
            <a:t>While much debate exists still on the use of Web 2.0 in education, a more current discussion is the progressive use of Web 3.0 as an educational tool. The widespread use of the term e-Learning 3.0 is one of the indicators of Web 3.0’s impact in education. </a:t>
          </a:r>
          <a:endParaRPr lang="en-US"/>
        </a:p>
      </dgm:t>
    </dgm:pt>
    <dgm:pt modelId="{3953CFE8-A51A-40FC-95FA-EF7CD3176CBE}" type="parTrans" cxnId="{0A4E547A-6B1F-4F87-8C4C-5EBC92E7745C}">
      <dgm:prSet/>
      <dgm:spPr/>
      <dgm:t>
        <a:bodyPr/>
        <a:lstStyle/>
        <a:p>
          <a:endParaRPr lang="en-US"/>
        </a:p>
      </dgm:t>
    </dgm:pt>
    <dgm:pt modelId="{56E72489-547A-493B-BFBF-466E20A24831}" type="sibTrans" cxnId="{0A4E547A-6B1F-4F87-8C4C-5EBC92E7745C}">
      <dgm:prSet/>
      <dgm:spPr/>
      <dgm:t>
        <a:bodyPr/>
        <a:lstStyle/>
        <a:p>
          <a:endParaRPr lang="en-US"/>
        </a:p>
      </dgm:t>
    </dgm:pt>
    <dgm:pt modelId="{99BE518C-1A2B-4E1F-8F87-6F11DE520D78}">
      <dgm:prSet/>
      <dgm:spPr/>
      <dgm:t>
        <a:bodyPr/>
        <a:lstStyle/>
        <a:p>
          <a:pPr rtl="0"/>
          <a:r>
            <a:rPr lang="en-US" smtClean="0"/>
            <a:t>The specific characteristics of Web 3.0 allow this version of the Web to afford nor only personalization, but also information management and semantic enrichment.</a:t>
          </a:r>
          <a:endParaRPr lang="en-US"/>
        </a:p>
      </dgm:t>
    </dgm:pt>
    <dgm:pt modelId="{9F58E4F7-90A8-46BE-8ECA-74D3E00545B4}" type="parTrans" cxnId="{04DE2B91-4D97-4FB0-88D8-2A209D8A4401}">
      <dgm:prSet/>
      <dgm:spPr/>
      <dgm:t>
        <a:bodyPr/>
        <a:lstStyle/>
        <a:p>
          <a:endParaRPr lang="en-US"/>
        </a:p>
      </dgm:t>
    </dgm:pt>
    <dgm:pt modelId="{3B1AC3EE-2386-4066-8A24-0B667D2B34CA}" type="sibTrans" cxnId="{04DE2B91-4D97-4FB0-88D8-2A209D8A4401}">
      <dgm:prSet/>
      <dgm:spPr/>
      <dgm:t>
        <a:bodyPr/>
        <a:lstStyle/>
        <a:p>
          <a:endParaRPr lang="en-US"/>
        </a:p>
      </dgm:t>
    </dgm:pt>
    <dgm:pt modelId="{E619F1BD-1615-4CF8-B5F1-5FE86E13E823}">
      <dgm:prSet/>
      <dgm:spPr/>
      <dgm:t>
        <a:bodyPr/>
        <a:lstStyle/>
        <a:p>
          <a:pPr rtl="0"/>
          <a:r>
            <a:rPr lang="en-US" smtClean="0"/>
            <a:t>The challenge for the future in terms of Web 3.0's deployment in education is the concrete steps that educators and students will take to incorporate it in their practices and routines (Miranda et al. 2014b). </a:t>
          </a:r>
          <a:endParaRPr lang="en-US"/>
        </a:p>
      </dgm:t>
    </dgm:pt>
    <dgm:pt modelId="{9CE5FEF6-CDA5-47FE-A81A-A2CCFBF2DB7E}" type="parTrans" cxnId="{8CB95DFB-2FD6-4EBC-8598-B3908B963A08}">
      <dgm:prSet/>
      <dgm:spPr/>
      <dgm:t>
        <a:bodyPr/>
        <a:lstStyle/>
        <a:p>
          <a:endParaRPr lang="en-US"/>
        </a:p>
      </dgm:t>
    </dgm:pt>
    <dgm:pt modelId="{84C64862-DA4D-4FC6-8F4C-0F5BD887DBB1}" type="sibTrans" cxnId="{8CB95DFB-2FD6-4EBC-8598-B3908B963A08}">
      <dgm:prSet/>
      <dgm:spPr/>
      <dgm:t>
        <a:bodyPr/>
        <a:lstStyle/>
        <a:p>
          <a:endParaRPr lang="en-US"/>
        </a:p>
      </dgm:t>
    </dgm:pt>
    <dgm:pt modelId="{F3C290A0-C3F6-480B-A1D1-40CC2847FE70}" type="pres">
      <dgm:prSet presAssocID="{86174225-9927-43B1-AF81-F91372AEFC1E}" presName="Name0" presStyleCnt="0">
        <dgm:presLayoutVars>
          <dgm:chMax val="7"/>
          <dgm:dir/>
          <dgm:animLvl val="lvl"/>
          <dgm:resizeHandles val="exact"/>
        </dgm:presLayoutVars>
      </dgm:prSet>
      <dgm:spPr/>
      <dgm:t>
        <a:bodyPr/>
        <a:lstStyle/>
        <a:p>
          <a:endParaRPr lang="en-US"/>
        </a:p>
      </dgm:t>
    </dgm:pt>
    <dgm:pt modelId="{D9A7C607-05A9-4479-81D7-956A73AB3A21}" type="pres">
      <dgm:prSet presAssocID="{2BB46D17-4528-4B20-80AC-DB6E712FFFFD}" presName="circle1" presStyleLbl="node1" presStyleIdx="0" presStyleCnt="3"/>
      <dgm:spPr/>
    </dgm:pt>
    <dgm:pt modelId="{4812F8DA-C637-4F08-9001-42F622A7FCB0}" type="pres">
      <dgm:prSet presAssocID="{2BB46D17-4528-4B20-80AC-DB6E712FFFFD}" presName="space" presStyleCnt="0"/>
      <dgm:spPr/>
    </dgm:pt>
    <dgm:pt modelId="{2531EC74-0EA0-4ACF-8E97-1E117C97E96C}" type="pres">
      <dgm:prSet presAssocID="{2BB46D17-4528-4B20-80AC-DB6E712FFFFD}" presName="rect1" presStyleLbl="alignAcc1" presStyleIdx="0" presStyleCnt="3"/>
      <dgm:spPr/>
      <dgm:t>
        <a:bodyPr/>
        <a:lstStyle/>
        <a:p>
          <a:endParaRPr lang="en-US"/>
        </a:p>
      </dgm:t>
    </dgm:pt>
    <dgm:pt modelId="{DD508AC2-790B-4B3A-930A-DF569A127D3A}" type="pres">
      <dgm:prSet presAssocID="{99BE518C-1A2B-4E1F-8F87-6F11DE520D78}" presName="vertSpace2" presStyleLbl="node1" presStyleIdx="0" presStyleCnt="3"/>
      <dgm:spPr/>
    </dgm:pt>
    <dgm:pt modelId="{A1C1B19D-D93A-4A00-AB5D-1E1C7C1B4312}" type="pres">
      <dgm:prSet presAssocID="{99BE518C-1A2B-4E1F-8F87-6F11DE520D78}" presName="circle2" presStyleLbl="node1" presStyleIdx="1" presStyleCnt="3"/>
      <dgm:spPr/>
    </dgm:pt>
    <dgm:pt modelId="{13E54A2C-E106-4FE7-96F5-60C226300AB7}" type="pres">
      <dgm:prSet presAssocID="{99BE518C-1A2B-4E1F-8F87-6F11DE520D78}" presName="rect2" presStyleLbl="alignAcc1" presStyleIdx="1" presStyleCnt="3"/>
      <dgm:spPr/>
      <dgm:t>
        <a:bodyPr/>
        <a:lstStyle/>
        <a:p>
          <a:endParaRPr lang="en-US"/>
        </a:p>
      </dgm:t>
    </dgm:pt>
    <dgm:pt modelId="{65DA8697-6C75-4FD7-B6C1-C612F60C2061}" type="pres">
      <dgm:prSet presAssocID="{E619F1BD-1615-4CF8-B5F1-5FE86E13E823}" presName="vertSpace3" presStyleLbl="node1" presStyleIdx="1" presStyleCnt="3"/>
      <dgm:spPr/>
    </dgm:pt>
    <dgm:pt modelId="{BB9B0D0A-7E73-4A33-BACF-8F4D1253ED6B}" type="pres">
      <dgm:prSet presAssocID="{E619F1BD-1615-4CF8-B5F1-5FE86E13E823}" presName="circle3" presStyleLbl="node1" presStyleIdx="2" presStyleCnt="3"/>
      <dgm:spPr/>
    </dgm:pt>
    <dgm:pt modelId="{17DF938D-4780-45B6-B4FD-AB8E7C363D95}" type="pres">
      <dgm:prSet presAssocID="{E619F1BD-1615-4CF8-B5F1-5FE86E13E823}" presName="rect3" presStyleLbl="alignAcc1" presStyleIdx="2" presStyleCnt="3"/>
      <dgm:spPr/>
      <dgm:t>
        <a:bodyPr/>
        <a:lstStyle/>
        <a:p>
          <a:endParaRPr lang="en-US"/>
        </a:p>
      </dgm:t>
    </dgm:pt>
    <dgm:pt modelId="{735DB1ED-1AFC-4D76-95F6-BBC2D3975207}" type="pres">
      <dgm:prSet presAssocID="{2BB46D17-4528-4B20-80AC-DB6E712FFFFD}" presName="rect1ParTxNoCh" presStyleLbl="alignAcc1" presStyleIdx="2" presStyleCnt="3">
        <dgm:presLayoutVars>
          <dgm:chMax val="1"/>
          <dgm:bulletEnabled val="1"/>
        </dgm:presLayoutVars>
      </dgm:prSet>
      <dgm:spPr/>
      <dgm:t>
        <a:bodyPr/>
        <a:lstStyle/>
        <a:p>
          <a:endParaRPr lang="en-US"/>
        </a:p>
      </dgm:t>
    </dgm:pt>
    <dgm:pt modelId="{6673504F-8CDA-4853-A789-0BC23D9CFD21}" type="pres">
      <dgm:prSet presAssocID="{99BE518C-1A2B-4E1F-8F87-6F11DE520D78}" presName="rect2ParTxNoCh" presStyleLbl="alignAcc1" presStyleIdx="2" presStyleCnt="3">
        <dgm:presLayoutVars>
          <dgm:chMax val="1"/>
          <dgm:bulletEnabled val="1"/>
        </dgm:presLayoutVars>
      </dgm:prSet>
      <dgm:spPr/>
      <dgm:t>
        <a:bodyPr/>
        <a:lstStyle/>
        <a:p>
          <a:endParaRPr lang="en-US"/>
        </a:p>
      </dgm:t>
    </dgm:pt>
    <dgm:pt modelId="{8262655B-BF22-4871-AD91-CE5F5017A688}" type="pres">
      <dgm:prSet presAssocID="{E619F1BD-1615-4CF8-B5F1-5FE86E13E823}" presName="rect3ParTxNoCh" presStyleLbl="alignAcc1" presStyleIdx="2" presStyleCnt="3">
        <dgm:presLayoutVars>
          <dgm:chMax val="1"/>
          <dgm:bulletEnabled val="1"/>
        </dgm:presLayoutVars>
      </dgm:prSet>
      <dgm:spPr/>
      <dgm:t>
        <a:bodyPr/>
        <a:lstStyle/>
        <a:p>
          <a:endParaRPr lang="en-US"/>
        </a:p>
      </dgm:t>
    </dgm:pt>
  </dgm:ptLst>
  <dgm:cxnLst>
    <dgm:cxn modelId="{CEFD7436-04A0-44B4-8D05-E0B48D2245B3}" type="presOf" srcId="{E619F1BD-1615-4CF8-B5F1-5FE86E13E823}" destId="{17DF938D-4780-45B6-B4FD-AB8E7C363D95}" srcOrd="0" destOrd="0" presId="urn:microsoft.com/office/officeart/2005/8/layout/target3"/>
    <dgm:cxn modelId="{BA463216-CAB6-4607-859B-F7E4DFC984BF}" type="presOf" srcId="{2BB46D17-4528-4B20-80AC-DB6E712FFFFD}" destId="{2531EC74-0EA0-4ACF-8E97-1E117C97E96C}" srcOrd="0" destOrd="0" presId="urn:microsoft.com/office/officeart/2005/8/layout/target3"/>
    <dgm:cxn modelId="{9EE23F6C-4868-47CC-A9A8-947F214C1EED}" type="presOf" srcId="{99BE518C-1A2B-4E1F-8F87-6F11DE520D78}" destId="{6673504F-8CDA-4853-A789-0BC23D9CFD21}" srcOrd="1" destOrd="0" presId="urn:microsoft.com/office/officeart/2005/8/layout/target3"/>
    <dgm:cxn modelId="{04DE2B91-4D97-4FB0-88D8-2A209D8A4401}" srcId="{86174225-9927-43B1-AF81-F91372AEFC1E}" destId="{99BE518C-1A2B-4E1F-8F87-6F11DE520D78}" srcOrd="1" destOrd="0" parTransId="{9F58E4F7-90A8-46BE-8ECA-74D3E00545B4}" sibTransId="{3B1AC3EE-2386-4066-8A24-0B667D2B34CA}"/>
    <dgm:cxn modelId="{0A4E547A-6B1F-4F87-8C4C-5EBC92E7745C}" srcId="{86174225-9927-43B1-AF81-F91372AEFC1E}" destId="{2BB46D17-4528-4B20-80AC-DB6E712FFFFD}" srcOrd="0" destOrd="0" parTransId="{3953CFE8-A51A-40FC-95FA-EF7CD3176CBE}" sibTransId="{56E72489-547A-493B-BFBF-466E20A24831}"/>
    <dgm:cxn modelId="{C39D2275-A081-4BD0-B704-D4290389336B}" type="presOf" srcId="{86174225-9927-43B1-AF81-F91372AEFC1E}" destId="{F3C290A0-C3F6-480B-A1D1-40CC2847FE70}" srcOrd="0" destOrd="0" presId="urn:microsoft.com/office/officeart/2005/8/layout/target3"/>
    <dgm:cxn modelId="{C0ED75C5-22F3-49C8-ADDF-88A7174FC311}" type="presOf" srcId="{99BE518C-1A2B-4E1F-8F87-6F11DE520D78}" destId="{13E54A2C-E106-4FE7-96F5-60C226300AB7}" srcOrd="0" destOrd="0" presId="urn:microsoft.com/office/officeart/2005/8/layout/target3"/>
    <dgm:cxn modelId="{B2F89877-3E34-4E8E-A2AC-23BA22D0C011}" type="presOf" srcId="{E619F1BD-1615-4CF8-B5F1-5FE86E13E823}" destId="{8262655B-BF22-4871-AD91-CE5F5017A688}" srcOrd="1" destOrd="0" presId="urn:microsoft.com/office/officeart/2005/8/layout/target3"/>
    <dgm:cxn modelId="{8CB95DFB-2FD6-4EBC-8598-B3908B963A08}" srcId="{86174225-9927-43B1-AF81-F91372AEFC1E}" destId="{E619F1BD-1615-4CF8-B5F1-5FE86E13E823}" srcOrd="2" destOrd="0" parTransId="{9CE5FEF6-CDA5-47FE-A81A-A2CCFBF2DB7E}" sibTransId="{84C64862-DA4D-4FC6-8F4C-0F5BD887DBB1}"/>
    <dgm:cxn modelId="{FCFCB03E-A0F1-4B0D-80C7-5B6AAD3C0B4B}" type="presOf" srcId="{2BB46D17-4528-4B20-80AC-DB6E712FFFFD}" destId="{735DB1ED-1AFC-4D76-95F6-BBC2D3975207}" srcOrd="1" destOrd="0" presId="urn:microsoft.com/office/officeart/2005/8/layout/target3"/>
    <dgm:cxn modelId="{86E0F383-1C51-4FE5-B88F-5AE5AA7CBC12}" type="presParOf" srcId="{F3C290A0-C3F6-480B-A1D1-40CC2847FE70}" destId="{D9A7C607-05A9-4479-81D7-956A73AB3A21}" srcOrd="0" destOrd="0" presId="urn:microsoft.com/office/officeart/2005/8/layout/target3"/>
    <dgm:cxn modelId="{D74F8B61-74E0-4DB3-AD72-7D96C57FF2FA}" type="presParOf" srcId="{F3C290A0-C3F6-480B-A1D1-40CC2847FE70}" destId="{4812F8DA-C637-4F08-9001-42F622A7FCB0}" srcOrd="1" destOrd="0" presId="urn:microsoft.com/office/officeart/2005/8/layout/target3"/>
    <dgm:cxn modelId="{C85AEA32-2680-4735-98CB-F5B7F57CBA80}" type="presParOf" srcId="{F3C290A0-C3F6-480B-A1D1-40CC2847FE70}" destId="{2531EC74-0EA0-4ACF-8E97-1E117C97E96C}" srcOrd="2" destOrd="0" presId="urn:microsoft.com/office/officeart/2005/8/layout/target3"/>
    <dgm:cxn modelId="{ABFEA010-021B-465E-A21B-8A74DC968075}" type="presParOf" srcId="{F3C290A0-C3F6-480B-A1D1-40CC2847FE70}" destId="{DD508AC2-790B-4B3A-930A-DF569A127D3A}" srcOrd="3" destOrd="0" presId="urn:microsoft.com/office/officeart/2005/8/layout/target3"/>
    <dgm:cxn modelId="{08EBBC3B-9BB1-490E-AE25-328BBBF6DF84}" type="presParOf" srcId="{F3C290A0-C3F6-480B-A1D1-40CC2847FE70}" destId="{A1C1B19D-D93A-4A00-AB5D-1E1C7C1B4312}" srcOrd="4" destOrd="0" presId="urn:microsoft.com/office/officeart/2005/8/layout/target3"/>
    <dgm:cxn modelId="{810D992F-0099-4816-B912-CFBB8FA92388}" type="presParOf" srcId="{F3C290A0-C3F6-480B-A1D1-40CC2847FE70}" destId="{13E54A2C-E106-4FE7-96F5-60C226300AB7}" srcOrd="5" destOrd="0" presId="urn:microsoft.com/office/officeart/2005/8/layout/target3"/>
    <dgm:cxn modelId="{03ADCB55-AD55-4B11-B29C-FB987C59E73D}" type="presParOf" srcId="{F3C290A0-C3F6-480B-A1D1-40CC2847FE70}" destId="{65DA8697-6C75-4FD7-B6C1-C612F60C2061}" srcOrd="6" destOrd="0" presId="urn:microsoft.com/office/officeart/2005/8/layout/target3"/>
    <dgm:cxn modelId="{B0C8302B-1295-4A73-A21D-B1CF0DC98BFE}" type="presParOf" srcId="{F3C290A0-C3F6-480B-A1D1-40CC2847FE70}" destId="{BB9B0D0A-7E73-4A33-BACF-8F4D1253ED6B}" srcOrd="7" destOrd="0" presId="urn:microsoft.com/office/officeart/2005/8/layout/target3"/>
    <dgm:cxn modelId="{9A5C0C40-14DF-4EBF-8DB7-1E6F136FCE92}" type="presParOf" srcId="{F3C290A0-C3F6-480B-A1D1-40CC2847FE70}" destId="{17DF938D-4780-45B6-B4FD-AB8E7C363D95}" srcOrd="8" destOrd="0" presId="urn:microsoft.com/office/officeart/2005/8/layout/target3"/>
    <dgm:cxn modelId="{8F4F0D31-1630-4F74-AD0C-F8FCC32C0964}" type="presParOf" srcId="{F3C290A0-C3F6-480B-A1D1-40CC2847FE70}" destId="{735DB1ED-1AFC-4D76-95F6-BBC2D3975207}" srcOrd="9" destOrd="0" presId="urn:microsoft.com/office/officeart/2005/8/layout/target3"/>
    <dgm:cxn modelId="{9FE93A87-4484-4075-8156-7218BFBF1CA9}" type="presParOf" srcId="{F3C290A0-C3F6-480B-A1D1-40CC2847FE70}" destId="{6673504F-8CDA-4853-A789-0BC23D9CFD21}" srcOrd="10" destOrd="0" presId="urn:microsoft.com/office/officeart/2005/8/layout/target3"/>
    <dgm:cxn modelId="{A3A8D28E-C525-4353-B753-6771A9F0D1EA}" type="presParOf" srcId="{F3C290A0-C3F6-480B-A1D1-40CC2847FE70}" destId="{8262655B-BF22-4871-AD91-CE5F5017A688}"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922ED4E-B180-44D9-B2CA-6413824FAD39}" type="doc">
      <dgm:prSet loTypeId="urn:microsoft.com/office/officeart/2005/8/layout/hList1" loCatId="list" qsTypeId="urn:microsoft.com/office/officeart/2005/8/quickstyle/3d1" qsCatId="3D" csTypeId="urn:microsoft.com/office/officeart/2005/8/colors/colorful4" csCatId="colorful" phldr="1"/>
      <dgm:spPr/>
      <dgm:t>
        <a:bodyPr/>
        <a:lstStyle/>
        <a:p>
          <a:endParaRPr lang="en-US"/>
        </a:p>
      </dgm:t>
    </dgm:pt>
    <dgm:pt modelId="{265D1497-6549-4B61-8020-2CCC71B960FE}">
      <dgm:prSet/>
      <dgm:spPr/>
      <dgm:t>
        <a:bodyPr/>
        <a:lstStyle/>
        <a:p>
          <a:pPr rtl="0"/>
          <a:r>
            <a:rPr lang="en-US" dirty="0" smtClean="0"/>
            <a:t>According to </a:t>
          </a:r>
          <a:r>
            <a:rPr lang="en-US" dirty="0" err="1" smtClean="0"/>
            <a:t>Bontcheva</a:t>
          </a:r>
          <a:r>
            <a:rPr lang="en-US" dirty="0" smtClean="0"/>
            <a:t> and Rout (2014)</a:t>
          </a:r>
          <a:endParaRPr lang="en-US" dirty="0"/>
        </a:p>
      </dgm:t>
    </dgm:pt>
    <dgm:pt modelId="{E93FD2A8-A98E-4A5B-9E12-50EBED5A6B4D}" type="parTrans" cxnId="{61EFB0A0-727E-4209-B37A-F14A58E6EFCB}">
      <dgm:prSet/>
      <dgm:spPr/>
      <dgm:t>
        <a:bodyPr/>
        <a:lstStyle/>
        <a:p>
          <a:endParaRPr lang="en-US"/>
        </a:p>
      </dgm:t>
    </dgm:pt>
    <dgm:pt modelId="{9B5FDA14-352A-427A-903F-734842505A31}" type="sibTrans" cxnId="{61EFB0A0-727E-4209-B37A-F14A58E6EFCB}">
      <dgm:prSet/>
      <dgm:spPr/>
      <dgm:t>
        <a:bodyPr/>
        <a:lstStyle/>
        <a:p>
          <a:endParaRPr lang="en-US"/>
        </a:p>
      </dgm:t>
    </dgm:pt>
    <dgm:pt modelId="{B5233E1C-12F5-4D73-9D8C-9F8C16D59265}">
      <dgm:prSet/>
      <dgm:spPr/>
      <dgm:t>
        <a:bodyPr/>
        <a:lstStyle/>
        <a:p>
          <a:pPr rtl="0"/>
          <a:r>
            <a:rPr lang="en-US" dirty="0" smtClean="0"/>
            <a:t>The Semantic Web is</a:t>
          </a:r>
          <a:endParaRPr lang="en-US" dirty="0"/>
        </a:p>
      </dgm:t>
    </dgm:pt>
    <dgm:pt modelId="{06FAE463-9746-4C9D-80F1-BC51DCF644E0}" type="parTrans" cxnId="{68D17BF2-971A-4717-87C9-F73395284D92}">
      <dgm:prSet/>
      <dgm:spPr/>
      <dgm:t>
        <a:bodyPr/>
        <a:lstStyle/>
        <a:p>
          <a:endParaRPr lang="en-US"/>
        </a:p>
      </dgm:t>
    </dgm:pt>
    <dgm:pt modelId="{21A190B2-8B0E-45AE-A11E-5AAC6227B782}" type="sibTrans" cxnId="{68D17BF2-971A-4717-87C9-F73395284D92}">
      <dgm:prSet/>
      <dgm:spPr/>
      <dgm:t>
        <a:bodyPr/>
        <a:lstStyle/>
        <a:p>
          <a:endParaRPr lang="en-US"/>
        </a:p>
      </dgm:t>
    </dgm:pt>
    <dgm:pt modelId="{AED530BF-11E3-4F7D-850E-0DD021D0B9BD}">
      <dgm:prSet/>
      <dgm:spPr/>
      <dgm:t>
        <a:bodyPr/>
        <a:lstStyle/>
        <a:p>
          <a:pPr rtl="0"/>
          <a:r>
            <a:rPr lang="en-US" dirty="0" smtClean="0"/>
            <a:t>The use of automatic semantic-based methods</a:t>
          </a:r>
          <a:endParaRPr lang="en-US" dirty="0"/>
        </a:p>
      </dgm:t>
    </dgm:pt>
    <dgm:pt modelId="{C9CF73BC-170C-4AA0-8906-15FB2D857821}" type="parTrans" cxnId="{14EA072A-E4D5-4816-B834-E0D90AC97743}">
      <dgm:prSet/>
      <dgm:spPr/>
      <dgm:t>
        <a:bodyPr/>
        <a:lstStyle/>
        <a:p>
          <a:endParaRPr lang="en-US"/>
        </a:p>
      </dgm:t>
    </dgm:pt>
    <dgm:pt modelId="{F4D04465-82F7-4361-86CA-2EA723B07EC5}" type="sibTrans" cxnId="{14EA072A-E4D5-4816-B834-E0D90AC97743}">
      <dgm:prSet/>
      <dgm:spPr/>
      <dgm:t>
        <a:bodyPr/>
        <a:lstStyle/>
        <a:p>
          <a:endParaRPr lang="en-US"/>
        </a:p>
      </dgm:t>
    </dgm:pt>
    <dgm:pt modelId="{F59F7228-071D-49F1-9E29-BCC3D777572B}">
      <dgm:prSet/>
      <dgm:spPr/>
      <dgm:t>
        <a:bodyPr/>
        <a:lstStyle/>
        <a:p>
          <a:pPr rtl="0"/>
          <a:r>
            <a:rPr lang="en-US" smtClean="0"/>
            <a:t>"social media streams pose a number of new challenges, due to their large-scale, short, noisy, context-dependent, and dynamic nature." The colossal amount of information that is generated by social media can no longer be addressed by conventional search approaches. </a:t>
          </a:r>
          <a:endParaRPr lang="en-US"/>
        </a:p>
      </dgm:t>
    </dgm:pt>
    <dgm:pt modelId="{1FED8625-DA3E-4CBE-A8BC-89884CAC7D9C}" type="parTrans" cxnId="{9C4D7EE8-BE05-4D62-AC92-80A5C59C1584}">
      <dgm:prSet/>
      <dgm:spPr/>
      <dgm:t>
        <a:bodyPr/>
        <a:lstStyle/>
        <a:p>
          <a:endParaRPr lang="en-US"/>
        </a:p>
      </dgm:t>
    </dgm:pt>
    <dgm:pt modelId="{C84298EC-5EEC-4164-AA09-C84AF8C229CE}" type="sibTrans" cxnId="{9C4D7EE8-BE05-4D62-AC92-80A5C59C1584}">
      <dgm:prSet/>
      <dgm:spPr/>
      <dgm:t>
        <a:bodyPr/>
        <a:lstStyle/>
        <a:p>
          <a:endParaRPr lang="en-US"/>
        </a:p>
      </dgm:t>
    </dgm:pt>
    <dgm:pt modelId="{A735B3C3-CF5A-4D9A-9004-D2B0E09E7F75}">
      <dgm:prSet/>
      <dgm:spPr/>
      <dgm:t>
        <a:bodyPr/>
        <a:lstStyle/>
        <a:p>
          <a:pPr rtl="0"/>
          <a:r>
            <a:rPr lang="en-US" smtClean="0"/>
            <a:t> </a:t>
          </a:r>
          <a:r>
            <a:rPr lang="en-US" dirty="0" smtClean="0"/>
            <a:t>being regarded as an alternative to the conventional methods in the sense that it can assist user to manage the overload of data that originates from social media.</a:t>
          </a:r>
          <a:endParaRPr lang="en-US" dirty="0"/>
        </a:p>
      </dgm:t>
    </dgm:pt>
    <dgm:pt modelId="{A8359F9F-6F96-47B7-89D4-47F88227737B}" type="parTrans" cxnId="{74ADAE42-7E73-495F-BEFF-50FC2E5F67FB}">
      <dgm:prSet/>
      <dgm:spPr/>
      <dgm:t>
        <a:bodyPr/>
        <a:lstStyle/>
        <a:p>
          <a:endParaRPr lang="en-US"/>
        </a:p>
      </dgm:t>
    </dgm:pt>
    <dgm:pt modelId="{C6539A9D-804B-4B37-A6E3-8626260A7FF5}" type="sibTrans" cxnId="{74ADAE42-7E73-495F-BEFF-50FC2E5F67FB}">
      <dgm:prSet/>
      <dgm:spPr/>
      <dgm:t>
        <a:bodyPr/>
        <a:lstStyle/>
        <a:p>
          <a:endParaRPr lang="en-US"/>
        </a:p>
      </dgm:t>
    </dgm:pt>
    <dgm:pt modelId="{7B640D5E-A6AF-4F91-A51B-A3FE58FB1B0F}">
      <dgm:prSet/>
      <dgm:spPr/>
      <dgm:t>
        <a:bodyPr/>
        <a:lstStyle/>
        <a:p>
          <a:pPr rtl="0"/>
          <a:r>
            <a:rPr lang="en-US" smtClean="0"/>
            <a:t>can </a:t>
          </a:r>
          <a:r>
            <a:rPr lang="en-US" dirty="0" smtClean="0"/>
            <a:t>be beneficial for both data interpretation and decision making processes of media streams, by being able to adjust to the users' information search objectives (</a:t>
          </a:r>
          <a:r>
            <a:rPr lang="en-US" dirty="0" err="1" smtClean="0"/>
            <a:t>Bontcheva</a:t>
          </a:r>
          <a:r>
            <a:rPr lang="en-US" dirty="0" smtClean="0"/>
            <a:t> and Rout 2014).</a:t>
          </a:r>
          <a:endParaRPr lang="en-US" dirty="0"/>
        </a:p>
      </dgm:t>
    </dgm:pt>
    <dgm:pt modelId="{1FA4C135-1E21-4A87-813C-2319FACD366A}" type="parTrans" cxnId="{BF431214-811B-45F6-BFAA-7FCD808148F4}">
      <dgm:prSet/>
      <dgm:spPr/>
      <dgm:t>
        <a:bodyPr/>
        <a:lstStyle/>
        <a:p>
          <a:endParaRPr lang="en-US"/>
        </a:p>
      </dgm:t>
    </dgm:pt>
    <dgm:pt modelId="{228F1038-755E-40FC-B49E-D3D16D7D5B7D}" type="sibTrans" cxnId="{BF431214-811B-45F6-BFAA-7FCD808148F4}">
      <dgm:prSet/>
      <dgm:spPr/>
      <dgm:t>
        <a:bodyPr/>
        <a:lstStyle/>
        <a:p>
          <a:endParaRPr lang="en-US"/>
        </a:p>
      </dgm:t>
    </dgm:pt>
    <dgm:pt modelId="{A7DE17A9-DA1C-4626-AAF7-E39119D836FF}" type="pres">
      <dgm:prSet presAssocID="{1922ED4E-B180-44D9-B2CA-6413824FAD39}" presName="Name0" presStyleCnt="0">
        <dgm:presLayoutVars>
          <dgm:dir/>
          <dgm:animLvl val="lvl"/>
          <dgm:resizeHandles val="exact"/>
        </dgm:presLayoutVars>
      </dgm:prSet>
      <dgm:spPr/>
      <dgm:t>
        <a:bodyPr/>
        <a:lstStyle/>
        <a:p>
          <a:endParaRPr lang="en-US"/>
        </a:p>
      </dgm:t>
    </dgm:pt>
    <dgm:pt modelId="{37057A1A-8D73-44CB-8E6F-B2ED247B6668}" type="pres">
      <dgm:prSet presAssocID="{265D1497-6549-4B61-8020-2CCC71B960FE}" presName="composite" presStyleCnt="0"/>
      <dgm:spPr/>
    </dgm:pt>
    <dgm:pt modelId="{664E0B67-A12D-4A56-9AAD-8E3D8FE22F44}" type="pres">
      <dgm:prSet presAssocID="{265D1497-6549-4B61-8020-2CCC71B960FE}" presName="parTx" presStyleLbl="alignNode1" presStyleIdx="0" presStyleCnt="3">
        <dgm:presLayoutVars>
          <dgm:chMax val="0"/>
          <dgm:chPref val="0"/>
          <dgm:bulletEnabled val="1"/>
        </dgm:presLayoutVars>
      </dgm:prSet>
      <dgm:spPr/>
      <dgm:t>
        <a:bodyPr/>
        <a:lstStyle/>
        <a:p>
          <a:endParaRPr lang="en-US"/>
        </a:p>
      </dgm:t>
    </dgm:pt>
    <dgm:pt modelId="{37DF107E-D579-4E01-A79F-950E4954B5A3}" type="pres">
      <dgm:prSet presAssocID="{265D1497-6549-4B61-8020-2CCC71B960FE}" presName="desTx" presStyleLbl="alignAccFollowNode1" presStyleIdx="0" presStyleCnt="3">
        <dgm:presLayoutVars>
          <dgm:bulletEnabled val="1"/>
        </dgm:presLayoutVars>
      </dgm:prSet>
      <dgm:spPr/>
      <dgm:t>
        <a:bodyPr/>
        <a:lstStyle/>
        <a:p>
          <a:endParaRPr lang="en-US"/>
        </a:p>
      </dgm:t>
    </dgm:pt>
    <dgm:pt modelId="{93119481-6180-48AA-A532-3B72E1C328D9}" type="pres">
      <dgm:prSet presAssocID="{9B5FDA14-352A-427A-903F-734842505A31}" presName="space" presStyleCnt="0"/>
      <dgm:spPr/>
    </dgm:pt>
    <dgm:pt modelId="{AE465FDB-56E0-4A4C-94A5-70A34A219B96}" type="pres">
      <dgm:prSet presAssocID="{B5233E1C-12F5-4D73-9D8C-9F8C16D59265}" presName="composite" presStyleCnt="0"/>
      <dgm:spPr/>
    </dgm:pt>
    <dgm:pt modelId="{793CCD5F-1ED1-4D3F-B703-8E8B46E26D07}" type="pres">
      <dgm:prSet presAssocID="{B5233E1C-12F5-4D73-9D8C-9F8C16D59265}" presName="parTx" presStyleLbl="alignNode1" presStyleIdx="1" presStyleCnt="3">
        <dgm:presLayoutVars>
          <dgm:chMax val="0"/>
          <dgm:chPref val="0"/>
          <dgm:bulletEnabled val="1"/>
        </dgm:presLayoutVars>
      </dgm:prSet>
      <dgm:spPr/>
      <dgm:t>
        <a:bodyPr/>
        <a:lstStyle/>
        <a:p>
          <a:endParaRPr lang="en-US"/>
        </a:p>
      </dgm:t>
    </dgm:pt>
    <dgm:pt modelId="{D2F9B2C6-3421-4484-8613-1EFF8F92494B}" type="pres">
      <dgm:prSet presAssocID="{B5233E1C-12F5-4D73-9D8C-9F8C16D59265}" presName="desTx" presStyleLbl="alignAccFollowNode1" presStyleIdx="1" presStyleCnt="3">
        <dgm:presLayoutVars>
          <dgm:bulletEnabled val="1"/>
        </dgm:presLayoutVars>
      </dgm:prSet>
      <dgm:spPr/>
      <dgm:t>
        <a:bodyPr/>
        <a:lstStyle/>
        <a:p>
          <a:endParaRPr lang="en-US"/>
        </a:p>
      </dgm:t>
    </dgm:pt>
    <dgm:pt modelId="{7DA6039A-D450-436A-A657-121E36470886}" type="pres">
      <dgm:prSet presAssocID="{21A190B2-8B0E-45AE-A11E-5AAC6227B782}" presName="space" presStyleCnt="0"/>
      <dgm:spPr/>
    </dgm:pt>
    <dgm:pt modelId="{26954294-E4FE-4317-BA45-4973C4C53092}" type="pres">
      <dgm:prSet presAssocID="{AED530BF-11E3-4F7D-850E-0DD021D0B9BD}" presName="composite" presStyleCnt="0"/>
      <dgm:spPr/>
    </dgm:pt>
    <dgm:pt modelId="{74B6B8D8-7EFF-460F-BD01-935AE2E9D193}" type="pres">
      <dgm:prSet presAssocID="{AED530BF-11E3-4F7D-850E-0DD021D0B9BD}" presName="parTx" presStyleLbl="alignNode1" presStyleIdx="2" presStyleCnt="3">
        <dgm:presLayoutVars>
          <dgm:chMax val="0"/>
          <dgm:chPref val="0"/>
          <dgm:bulletEnabled val="1"/>
        </dgm:presLayoutVars>
      </dgm:prSet>
      <dgm:spPr/>
      <dgm:t>
        <a:bodyPr/>
        <a:lstStyle/>
        <a:p>
          <a:endParaRPr lang="en-US"/>
        </a:p>
      </dgm:t>
    </dgm:pt>
    <dgm:pt modelId="{34E9D7A8-0A8F-4786-8BD3-8BB38E0FAD3D}" type="pres">
      <dgm:prSet presAssocID="{AED530BF-11E3-4F7D-850E-0DD021D0B9BD}" presName="desTx" presStyleLbl="alignAccFollowNode1" presStyleIdx="2" presStyleCnt="3">
        <dgm:presLayoutVars>
          <dgm:bulletEnabled val="1"/>
        </dgm:presLayoutVars>
      </dgm:prSet>
      <dgm:spPr/>
      <dgm:t>
        <a:bodyPr/>
        <a:lstStyle/>
        <a:p>
          <a:endParaRPr lang="en-US"/>
        </a:p>
      </dgm:t>
    </dgm:pt>
  </dgm:ptLst>
  <dgm:cxnLst>
    <dgm:cxn modelId="{68D17BF2-971A-4717-87C9-F73395284D92}" srcId="{1922ED4E-B180-44D9-B2CA-6413824FAD39}" destId="{B5233E1C-12F5-4D73-9D8C-9F8C16D59265}" srcOrd="1" destOrd="0" parTransId="{06FAE463-9746-4C9D-80F1-BC51DCF644E0}" sibTransId="{21A190B2-8B0E-45AE-A11E-5AAC6227B782}"/>
    <dgm:cxn modelId="{2FBA9C4D-57BE-4E17-B5E9-716E1A3553C3}" type="presOf" srcId="{1922ED4E-B180-44D9-B2CA-6413824FAD39}" destId="{A7DE17A9-DA1C-4626-AAF7-E39119D836FF}" srcOrd="0" destOrd="0" presId="urn:microsoft.com/office/officeart/2005/8/layout/hList1"/>
    <dgm:cxn modelId="{BF431214-811B-45F6-BFAA-7FCD808148F4}" srcId="{AED530BF-11E3-4F7D-850E-0DD021D0B9BD}" destId="{7B640D5E-A6AF-4F91-A51B-A3FE58FB1B0F}" srcOrd="0" destOrd="0" parTransId="{1FA4C135-1E21-4A87-813C-2319FACD366A}" sibTransId="{228F1038-755E-40FC-B49E-D3D16D7D5B7D}"/>
    <dgm:cxn modelId="{ED747939-6999-48D6-9082-347E4930085C}" type="presOf" srcId="{265D1497-6549-4B61-8020-2CCC71B960FE}" destId="{664E0B67-A12D-4A56-9AAD-8E3D8FE22F44}" srcOrd="0" destOrd="0" presId="urn:microsoft.com/office/officeart/2005/8/layout/hList1"/>
    <dgm:cxn modelId="{C02CE099-35A7-472A-B143-9B86F07F9DAC}" type="presOf" srcId="{AED530BF-11E3-4F7D-850E-0DD021D0B9BD}" destId="{74B6B8D8-7EFF-460F-BD01-935AE2E9D193}" srcOrd="0" destOrd="0" presId="urn:microsoft.com/office/officeart/2005/8/layout/hList1"/>
    <dgm:cxn modelId="{259A52FE-52F0-401C-B34E-ED2356664057}" type="presOf" srcId="{7B640D5E-A6AF-4F91-A51B-A3FE58FB1B0F}" destId="{34E9D7A8-0A8F-4786-8BD3-8BB38E0FAD3D}" srcOrd="0" destOrd="0" presId="urn:microsoft.com/office/officeart/2005/8/layout/hList1"/>
    <dgm:cxn modelId="{BE049A21-0541-4613-A223-71AD0F7CF79A}" type="presOf" srcId="{A735B3C3-CF5A-4D9A-9004-D2B0E09E7F75}" destId="{D2F9B2C6-3421-4484-8613-1EFF8F92494B}" srcOrd="0" destOrd="0" presId="urn:microsoft.com/office/officeart/2005/8/layout/hList1"/>
    <dgm:cxn modelId="{9C4D7EE8-BE05-4D62-AC92-80A5C59C1584}" srcId="{265D1497-6549-4B61-8020-2CCC71B960FE}" destId="{F59F7228-071D-49F1-9E29-BCC3D777572B}" srcOrd="0" destOrd="0" parTransId="{1FED8625-DA3E-4CBE-A8BC-89884CAC7D9C}" sibTransId="{C84298EC-5EEC-4164-AA09-C84AF8C229CE}"/>
    <dgm:cxn modelId="{14EA072A-E4D5-4816-B834-E0D90AC97743}" srcId="{1922ED4E-B180-44D9-B2CA-6413824FAD39}" destId="{AED530BF-11E3-4F7D-850E-0DD021D0B9BD}" srcOrd="2" destOrd="0" parTransId="{C9CF73BC-170C-4AA0-8906-15FB2D857821}" sibTransId="{F4D04465-82F7-4361-86CA-2EA723B07EC5}"/>
    <dgm:cxn modelId="{61EFB0A0-727E-4209-B37A-F14A58E6EFCB}" srcId="{1922ED4E-B180-44D9-B2CA-6413824FAD39}" destId="{265D1497-6549-4B61-8020-2CCC71B960FE}" srcOrd="0" destOrd="0" parTransId="{E93FD2A8-A98E-4A5B-9E12-50EBED5A6B4D}" sibTransId="{9B5FDA14-352A-427A-903F-734842505A31}"/>
    <dgm:cxn modelId="{A21FD483-5D64-4052-92AD-C0309C3F3657}" type="presOf" srcId="{B5233E1C-12F5-4D73-9D8C-9F8C16D59265}" destId="{793CCD5F-1ED1-4D3F-B703-8E8B46E26D07}" srcOrd="0" destOrd="0" presId="urn:microsoft.com/office/officeart/2005/8/layout/hList1"/>
    <dgm:cxn modelId="{74ADAE42-7E73-495F-BEFF-50FC2E5F67FB}" srcId="{B5233E1C-12F5-4D73-9D8C-9F8C16D59265}" destId="{A735B3C3-CF5A-4D9A-9004-D2B0E09E7F75}" srcOrd="0" destOrd="0" parTransId="{A8359F9F-6F96-47B7-89D4-47F88227737B}" sibTransId="{C6539A9D-804B-4B37-A6E3-8626260A7FF5}"/>
    <dgm:cxn modelId="{767A1ACE-B643-4318-868E-8D09D6D2122E}" type="presOf" srcId="{F59F7228-071D-49F1-9E29-BCC3D777572B}" destId="{37DF107E-D579-4E01-A79F-950E4954B5A3}" srcOrd="0" destOrd="0" presId="urn:microsoft.com/office/officeart/2005/8/layout/hList1"/>
    <dgm:cxn modelId="{C9441D58-DA60-44DA-96C5-DD9B994A3A15}" type="presParOf" srcId="{A7DE17A9-DA1C-4626-AAF7-E39119D836FF}" destId="{37057A1A-8D73-44CB-8E6F-B2ED247B6668}" srcOrd="0" destOrd="0" presId="urn:microsoft.com/office/officeart/2005/8/layout/hList1"/>
    <dgm:cxn modelId="{64F0E3FC-57C7-4C09-8410-7BB06C78635F}" type="presParOf" srcId="{37057A1A-8D73-44CB-8E6F-B2ED247B6668}" destId="{664E0B67-A12D-4A56-9AAD-8E3D8FE22F44}" srcOrd="0" destOrd="0" presId="urn:microsoft.com/office/officeart/2005/8/layout/hList1"/>
    <dgm:cxn modelId="{7E18A3E4-49CF-4349-AFB2-74B37F9A65E2}" type="presParOf" srcId="{37057A1A-8D73-44CB-8E6F-B2ED247B6668}" destId="{37DF107E-D579-4E01-A79F-950E4954B5A3}" srcOrd="1" destOrd="0" presId="urn:microsoft.com/office/officeart/2005/8/layout/hList1"/>
    <dgm:cxn modelId="{E3BAD58F-B589-4ED1-87B6-1D662211A878}" type="presParOf" srcId="{A7DE17A9-DA1C-4626-AAF7-E39119D836FF}" destId="{93119481-6180-48AA-A532-3B72E1C328D9}" srcOrd="1" destOrd="0" presId="urn:microsoft.com/office/officeart/2005/8/layout/hList1"/>
    <dgm:cxn modelId="{723D9F66-76F3-4971-BD1D-6F4CD55A84A5}" type="presParOf" srcId="{A7DE17A9-DA1C-4626-AAF7-E39119D836FF}" destId="{AE465FDB-56E0-4A4C-94A5-70A34A219B96}" srcOrd="2" destOrd="0" presId="urn:microsoft.com/office/officeart/2005/8/layout/hList1"/>
    <dgm:cxn modelId="{6F7AFC9C-8D49-4905-90B8-77BFC1D37E24}" type="presParOf" srcId="{AE465FDB-56E0-4A4C-94A5-70A34A219B96}" destId="{793CCD5F-1ED1-4D3F-B703-8E8B46E26D07}" srcOrd="0" destOrd="0" presId="urn:microsoft.com/office/officeart/2005/8/layout/hList1"/>
    <dgm:cxn modelId="{F53DC6EC-AEAC-4AE3-B679-C932703DE921}" type="presParOf" srcId="{AE465FDB-56E0-4A4C-94A5-70A34A219B96}" destId="{D2F9B2C6-3421-4484-8613-1EFF8F92494B}" srcOrd="1" destOrd="0" presId="urn:microsoft.com/office/officeart/2005/8/layout/hList1"/>
    <dgm:cxn modelId="{5DB9F5A7-A5AC-48BD-9614-8E8D36B2DE28}" type="presParOf" srcId="{A7DE17A9-DA1C-4626-AAF7-E39119D836FF}" destId="{7DA6039A-D450-436A-A657-121E36470886}" srcOrd="3" destOrd="0" presId="urn:microsoft.com/office/officeart/2005/8/layout/hList1"/>
    <dgm:cxn modelId="{006D118B-5E55-4ADB-9C3F-2538F4CFC4C4}" type="presParOf" srcId="{A7DE17A9-DA1C-4626-AAF7-E39119D836FF}" destId="{26954294-E4FE-4317-BA45-4973C4C53092}" srcOrd="4" destOrd="0" presId="urn:microsoft.com/office/officeart/2005/8/layout/hList1"/>
    <dgm:cxn modelId="{4CBAA6A3-1C8C-4012-A1E2-B03AB78105A2}" type="presParOf" srcId="{26954294-E4FE-4317-BA45-4973C4C53092}" destId="{74B6B8D8-7EFF-460F-BD01-935AE2E9D193}" srcOrd="0" destOrd="0" presId="urn:microsoft.com/office/officeart/2005/8/layout/hList1"/>
    <dgm:cxn modelId="{29C51449-B8F3-48D1-ABAD-5798276CCCD1}" type="presParOf" srcId="{26954294-E4FE-4317-BA45-4973C4C53092}" destId="{34E9D7A8-0A8F-4786-8BD3-8BB38E0FAD3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F02972-C31B-40FF-A75C-BE88DF8A274B}" type="doc">
      <dgm:prSet loTypeId="urn:microsoft.com/office/officeart/2005/8/layout/orgChart1" loCatId="hierarchy" qsTypeId="urn:microsoft.com/office/officeart/2005/8/quickstyle/3d1" qsCatId="3D" csTypeId="urn:microsoft.com/office/officeart/2005/8/colors/colorful4" csCatId="colorful"/>
      <dgm:spPr/>
      <dgm:t>
        <a:bodyPr/>
        <a:lstStyle/>
        <a:p>
          <a:endParaRPr lang="en-US"/>
        </a:p>
      </dgm:t>
    </dgm:pt>
    <dgm:pt modelId="{C3A2A559-00BC-46C9-BB26-7F19B6A0CC32}">
      <dgm:prSet/>
      <dgm:spPr/>
      <dgm:t>
        <a:bodyPr/>
        <a:lstStyle/>
        <a:p>
          <a:pPr rtl="0"/>
          <a:r>
            <a:rPr lang="en-US" smtClean="0"/>
            <a:t>Chapter 8</a:t>
          </a:r>
          <a:endParaRPr lang="en-US"/>
        </a:p>
      </dgm:t>
    </dgm:pt>
    <dgm:pt modelId="{D5A3C4ED-6E7E-401E-A340-4C89EFF06444}" type="parTrans" cxnId="{E7A22AB7-CED2-4462-B851-D58FF47F1477}">
      <dgm:prSet/>
      <dgm:spPr/>
      <dgm:t>
        <a:bodyPr/>
        <a:lstStyle/>
        <a:p>
          <a:endParaRPr lang="en-US"/>
        </a:p>
      </dgm:t>
    </dgm:pt>
    <dgm:pt modelId="{78E2C3AD-19EE-4F54-904D-47BE3FC257A5}" type="sibTrans" cxnId="{E7A22AB7-CED2-4462-B851-D58FF47F1477}">
      <dgm:prSet/>
      <dgm:spPr/>
      <dgm:t>
        <a:bodyPr/>
        <a:lstStyle/>
        <a:p>
          <a:endParaRPr lang="en-US"/>
        </a:p>
      </dgm:t>
    </dgm:pt>
    <dgm:pt modelId="{D18783EF-7821-402C-BB11-58EDFBC73A97}" type="pres">
      <dgm:prSet presAssocID="{C2F02972-C31B-40FF-A75C-BE88DF8A274B}" presName="hierChild1" presStyleCnt="0">
        <dgm:presLayoutVars>
          <dgm:orgChart val="1"/>
          <dgm:chPref val="1"/>
          <dgm:dir/>
          <dgm:animOne val="branch"/>
          <dgm:animLvl val="lvl"/>
          <dgm:resizeHandles/>
        </dgm:presLayoutVars>
      </dgm:prSet>
      <dgm:spPr/>
      <dgm:t>
        <a:bodyPr/>
        <a:lstStyle/>
        <a:p>
          <a:endParaRPr lang="en-US"/>
        </a:p>
      </dgm:t>
    </dgm:pt>
    <dgm:pt modelId="{71FCD217-E9CF-45AC-BCC2-711390D291B2}" type="pres">
      <dgm:prSet presAssocID="{C3A2A559-00BC-46C9-BB26-7F19B6A0CC32}" presName="hierRoot1" presStyleCnt="0">
        <dgm:presLayoutVars>
          <dgm:hierBranch val="init"/>
        </dgm:presLayoutVars>
      </dgm:prSet>
      <dgm:spPr/>
    </dgm:pt>
    <dgm:pt modelId="{088A12A1-EF8A-4E02-9619-12DE6A3F342B}" type="pres">
      <dgm:prSet presAssocID="{C3A2A559-00BC-46C9-BB26-7F19B6A0CC32}" presName="rootComposite1" presStyleCnt="0"/>
      <dgm:spPr/>
    </dgm:pt>
    <dgm:pt modelId="{E23029CF-F852-4BBD-BB0B-317C9E9B3484}" type="pres">
      <dgm:prSet presAssocID="{C3A2A559-00BC-46C9-BB26-7F19B6A0CC32}" presName="rootText1" presStyleLbl="node0" presStyleIdx="0" presStyleCnt="1">
        <dgm:presLayoutVars>
          <dgm:chPref val="3"/>
        </dgm:presLayoutVars>
      </dgm:prSet>
      <dgm:spPr/>
      <dgm:t>
        <a:bodyPr/>
        <a:lstStyle/>
        <a:p>
          <a:endParaRPr lang="en-US"/>
        </a:p>
      </dgm:t>
    </dgm:pt>
    <dgm:pt modelId="{79FCBF4F-D8BF-4ECD-9CFC-E15CD5EBCBFA}" type="pres">
      <dgm:prSet presAssocID="{C3A2A559-00BC-46C9-BB26-7F19B6A0CC32}" presName="rootConnector1" presStyleLbl="node1" presStyleIdx="0" presStyleCnt="0"/>
      <dgm:spPr/>
      <dgm:t>
        <a:bodyPr/>
        <a:lstStyle/>
        <a:p>
          <a:endParaRPr lang="en-US"/>
        </a:p>
      </dgm:t>
    </dgm:pt>
    <dgm:pt modelId="{1AFDCDD9-6B2C-42B6-867B-A92E55105A66}" type="pres">
      <dgm:prSet presAssocID="{C3A2A559-00BC-46C9-BB26-7F19B6A0CC32}" presName="hierChild2" presStyleCnt="0"/>
      <dgm:spPr/>
    </dgm:pt>
    <dgm:pt modelId="{36E2B591-8FCF-4862-B339-BDB5E97C879B}" type="pres">
      <dgm:prSet presAssocID="{C3A2A559-00BC-46C9-BB26-7F19B6A0CC32}" presName="hierChild3" presStyleCnt="0"/>
      <dgm:spPr/>
    </dgm:pt>
  </dgm:ptLst>
  <dgm:cxnLst>
    <dgm:cxn modelId="{71746084-BCF8-411B-B25E-F0036606B640}" type="presOf" srcId="{C2F02972-C31B-40FF-A75C-BE88DF8A274B}" destId="{D18783EF-7821-402C-BB11-58EDFBC73A97}" srcOrd="0" destOrd="0" presId="urn:microsoft.com/office/officeart/2005/8/layout/orgChart1"/>
    <dgm:cxn modelId="{17EC5C68-93A6-4282-A9B5-EFFEF4004616}" type="presOf" srcId="{C3A2A559-00BC-46C9-BB26-7F19B6A0CC32}" destId="{79FCBF4F-D8BF-4ECD-9CFC-E15CD5EBCBFA}" srcOrd="1" destOrd="0" presId="urn:microsoft.com/office/officeart/2005/8/layout/orgChart1"/>
    <dgm:cxn modelId="{E7A22AB7-CED2-4462-B851-D58FF47F1477}" srcId="{C2F02972-C31B-40FF-A75C-BE88DF8A274B}" destId="{C3A2A559-00BC-46C9-BB26-7F19B6A0CC32}" srcOrd="0" destOrd="0" parTransId="{D5A3C4ED-6E7E-401E-A340-4C89EFF06444}" sibTransId="{78E2C3AD-19EE-4F54-904D-47BE3FC257A5}"/>
    <dgm:cxn modelId="{10869265-42F3-4EF0-BD86-8A842C9D1229}" type="presOf" srcId="{C3A2A559-00BC-46C9-BB26-7F19B6A0CC32}" destId="{E23029CF-F852-4BBD-BB0B-317C9E9B3484}" srcOrd="0" destOrd="0" presId="urn:microsoft.com/office/officeart/2005/8/layout/orgChart1"/>
    <dgm:cxn modelId="{DD15F3AA-5531-4D81-8912-96422FA7BA87}" type="presParOf" srcId="{D18783EF-7821-402C-BB11-58EDFBC73A97}" destId="{71FCD217-E9CF-45AC-BCC2-711390D291B2}" srcOrd="0" destOrd="0" presId="urn:microsoft.com/office/officeart/2005/8/layout/orgChart1"/>
    <dgm:cxn modelId="{D5E5D282-B782-4C42-BDBB-DB60C9E1B37C}" type="presParOf" srcId="{71FCD217-E9CF-45AC-BCC2-711390D291B2}" destId="{088A12A1-EF8A-4E02-9619-12DE6A3F342B}" srcOrd="0" destOrd="0" presId="urn:microsoft.com/office/officeart/2005/8/layout/orgChart1"/>
    <dgm:cxn modelId="{9A5CB792-5B1F-4C4C-9180-E4D8B366E05C}" type="presParOf" srcId="{088A12A1-EF8A-4E02-9619-12DE6A3F342B}" destId="{E23029CF-F852-4BBD-BB0B-317C9E9B3484}" srcOrd="0" destOrd="0" presId="urn:microsoft.com/office/officeart/2005/8/layout/orgChart1"/>
    <dgm:cxn modelId="{98D31636-633B-4C1C-B2CA-B141426B67C2}" type="presParOf" srcId="{088A12A1-EF8A-4E02-9619-12DE6A3F342B}" destId="{79FCBF4F-D8BF-4ECD-9CFC-E15CD5EBCBFA}" srcOrd="1" destOrd="0" presId="urn:microsoft.com/office/officeart/2005/8/layout/orgChart1"/>
    <dgm:cxn modelId="{54C2E769-01A6-4B44-BB11-FEB1E68516CB}" type="presParOf" srcId="{71FCD217-E9CF-45AC-BCC2-711390D291B2}" destId="{1AFDCDD9-6B2C-42B6-867B-A92E55105A66}" srcOrd="1" destOrd="0" presId="urn:microsoft.com/office/officeart/2005/8/layout/orgChart1"/>
    <dgm:cxn modelId="{C213FCF7-31E6-4B61-8736-6FE1B3E24F1B}" type="presParOf" srcId="{71FCD217-E9CF-45AC-BCC2-711390D291B2}" destId="{36E2B591-8FCF-4862-B339-BDB5E97C879B}"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DB3C4D1-59F7-46A7-ABDB-B113DACBBDF6}" type="doc">
      <dgm:prSet loTypeId="urn:microsoft.com/office/officeart/2005/8/layout/target3" loCatId="relationship" qsTypeId="urn:microsoft.com/office/officeart/2005/8/quickstyle/3d1" qsCatId="3D" csTypeId="urn:microsoft.com/office/officeart/2005/8/colors/colorful5" csCatId="colorful"/>
      <dgm:spPr/>
      <dgm:t>
        <a:bodyPr/>
        <a:lstStyle/>
        <a:p>
          <a:endParaRPr lang="en-US"/>
        </a:p>
      </dgm:t>
    </dgm:pt>
    <dgm:pt modelId="{648991CA-F6C4-4184-8D69-2BFBAA0D8E33}">
      <dgm:prSet/>
      <dgm:spPr/>
      <dgm:t>
        <a:bodyPr/>
        <a:lstStyle/>
        <a:p>
          <a:pPr rtl="0"/>
          <a:r>
            <a:rPr lang="en-US" smtClean="0"/>
            <a:t>The above depicts the need for novel interfaces capable of coping with issues of i) variety, ii) dimensionality and iii) scalability. </a:t>
          </a:r>
          <a:endParaRPr lang="en-US"/>
        </a:p>
      </dgm:t>
    </dgm:pt>
    <dgm:pt modelId="{3478AF4B-36B0-4F23-90C6-BC95EB920185}" type="parTrans" cxnId="{BADF9FDD-3EF8-4059-AEDE-C1C6702D3541}">
      <dgm:prSet/>
      <dgm:spPr/>
      <dgm:t>
        <a:bodyPr/>
        <a:lstStyle/>
        <a:p>
          <a:endParaRPr lang="en-US"/>
        </a:p>
      </dgm:t>
    </dgm:pt>
    <dgm:pt modelId="{2429A7E2-AF61-4FDE-8383-8AF12A94E21E}" type="sibTrans" cxnId="{BADF9FDD-3EF8-4059-AEDE-C1C6702D3541}">
      <dgm:prSet/>
      <dgm:spPr/>
      <dgm:t>
        <a:bodyPr/>
        <a:lstStyle/>
        <a:p>
          <a:endParaRPr lang="en-US"/>
        </a:p>
      </dgm:t>
    </dgm:pt>
    <dgm:pt modelId="{D3E13810-A4D4-4530-BC4D-DFD33B9229C9}">
      <dgm:prSet/>
      <dgm:spPr/>
      <dgm:t>
        <a:bodyPr/>
        <a:lstStyle/>
        <a:p>
          <a:pPr rtl="0"/>
          <a:r>
            <a:rPr lang="en-US" smtClean="0"/>
            <a:t>Moreover, these novel interfaces must be able to deal with multi-media information, 3D and augmented realities, and be able to adjust to various sectors and </a:t>
          </a:r>
          <a:r>
            <a:rPr lang="en-US" i="1" smtClean="0"/>
            <a:t>niche</a:t>
          </a:r>
          <a:r>
            <a:rPr lang="en-US" smtClean="0"/>
            <a:t> markets. </a:t>
          </a:r>
          <a:endParaRPr lang="en-US"/>
        </a:p>
      </dgm:t>
    </dgm:pt>
    <dgm:pt modelId="{43B497C8-092D-4743-9B1A-0E0800672AE2}" type="parTrans" cxnId="{BD1DF2DD-9C4B-4ED6-AE5A-2D1A95288BD7}">
      <dgm:prSet/>
      <dgm:spPr/>
      <dgm:t>
        <a:bodyPr/>
        <a:lstStyle/>
        <a:p>
          <a:endParaRPr lang="en-US"/>
        </a:p>
      </dgm:t>
    </dgm:pt>
    <dgm:pt modelId="{9B2D3A65-062A-4354-8BA7-5F2D63A7FA3F}" type="sibTrans" cxnId="{BD1DF2DD-9C4B-4ED6-AE5A-2D1A95288BD7}">
      <dgm:prSet/>
      <dgm:spPr/>
      <dgm:t>
        <a:bodyPr/>
        <a:lstStyle/>
        <a:p>
          <a:endParaRPr lang="en-US"/>
        </a:p>
      </dgm:t>
    </dgm:pt>
    <dgm:pt modelId="{7B832072-158D-4D42-8D03-2612F693E575}">
      <dgm:prSet/>
      <dgm:spPr/>
      <dgm:t>
        <a:bodyPr/>
        <a:lstStyle/>
        <a:p>
          <a:pPr rtl="0"/>
          <a:r>
            <a:rPr lang="en-US" smtClean="0"/>
            <a:t>There is a world of developments to evolve in the near future and the reader is invited to seat at the front row of these developments.</a:t>
          </a:r>
          <a:endParaRPr lang="en-US"/>
        </a:p>
      </dgm:t>
    </dgm:pt>
    <dgm:pt modelId="{67D81E64-7D2D-4880-BA38-E0F039BB42ED}" type="parTrans" cxnId="{854A50B4-C7D4-46ED-8FB6-4AACF3BDD16C}">
      <dgm:prSet/>
      <dgm:spPr/>
      <dgm:t>
        <a:bodyPr/>
        <a:lstStyle/>
        <a:p>
          <a:endParaRPr lang="en-US"/>
        </a:p>
      </dgm:t>
    </dgm:pt>
    <dgm:pt modelId="{75223804-0FD7-4E52-A96A-E5B9AA77E7C2}" type="sibTrans" cxnId="{854A50B4-C7D4-46ED-8FB6-4AACF3BDD16C}">
      <dgm:prSet/>
      <dgm:spPr/>
      <dgm:t>
        <a:bodyPr/>
        <a:lstStyle/>
        <a:p>
          <a:endParaRPr lang="en-US"/>
        </a:p>
      </dgm:t>
    </dgm:pt>
    <dgm:pt modelId="{A6204193-DE5C-4908-AB8D-0419B576E374}" type="pres">
      <dgm:prSet presAssocID="{3DB3C4D1-59F7-46A7-ABDB-B113DACBBDF6}" presName="Name0" presStyleCnt="0">
        <dgm:presLayoutVars>
          <dgm:chMax val="7"/>
          <dgm:dir/>
          <dgm:animLvl val="lvl"/>
          <dgm:resizeHandles val="exact"/>
        </dgm:presLayoutVars>
      </dgm:prSet>
      <dgm:spPr/>
      <dgm:t>
        <a:bodyPr/>
        <a:lstStyle/>
        <a:p>
          <a:endParaRPr lang="en-US"/>
        </a:p>
      </dgm:t>
    </dgm:pt>
    <dgm:pt modelId="{62F4B204-E7F2-46CB-A31F-D5E758FCF33E}" type="pres">
      <dgm:prSet presAssocID="{648991CA-F6C4-4184-8D69-2BFBAA0D8E33}" presName="circle1" presStyleLbl="node1" presStyleIdx="0" presStyleCnt="3"/>
      <dgm:spPr/>
    </dgm:pt>
    <dgm:pt modelId="{CBC4407D-330B-44E5-9432-08A33ADF33D9}" type="pres">
      <dgm:prSet presAssocID="{648991CA-F6C4-4184-8D69-2BFBAA0D8E33}" presName="space" presStyleCnt="0"/>
      <dgm:spPr/>
    </dgm:pt>
    <dgm:pt modelId="{81C569A6-3C06-4855-86ED-F0F370E3A6C6}" type="pres">
      <dgm:prSet presAssocID="{648991CA-F6C4-4184-8D69-2BFBAA0D8E33}" presName="rect1" presStyleLbl="alignAcc1" presStyleIdx="0" presStyleCnt="3"/>
      <dgm:spPr/>
      <dgm:t>
        <a:bodyPr/>
        <a:lstStyle/>
        <a:p>
          <a:endParaRPr lang="en-US"/>
        </a:p>
      </dgm:t>
    </dgm:pt>
    <dgm:pt modelId="{FCC7BA20-F8A7-4F97-ADED-1138BA6DAF70}" type="pres">
      <dgm:prSet presAssocID="{D3E13810-A4D4-4530-BC4D-DFD33B9229C9}" presName="vertSpace2" presStyleLbl="node1" presStyleIdx="0" presStyleCnt="3"/>
      <dgm:spPr/>
    </dgm:pt>
    <dgm:pt modelId="{1B63D22D-567B-4DD4-85C4-1F242BB44C8C}" type="pres">
      <dgm:prSet presAssocID="{D3E13810-A4D4-4530-BC4D-DFD33B9229C9}" presName="circle2" presStyleLbl="node1" presStyleIdx="1" presStyleCnt="3"/>
      <dgm:spPr/>
    </dgm:pt>
    <dgm:pt modelId="{5BD00222-BE4A-4560-A304-559DA53D6A88}" type="pres">
      <dgm:prSet presAssocID="{D3E13810-A4D4-4530-BC4D-DFD33B9229C9}" presName="rect2" presStyleLbl="alignAcc1" presStyleIdx="1" presStyleCnt="3"/>
      <dgm:spPr/>
      <dgm:t>
        <a:bodyPr/>
        <a:lstStyle/>
        <a:p>
          <a:endParaRPr lang="en-US"/>
        </a:p>
      </dgm:t>
    </dgm:pt>
    <dgm:pt modelId="{EDF91365-6EDF-4942-BB6D-16C92E0B648E}" type="pres">
      <dgm:prSet presAssocID="{7B832072-158D-4D42-8D03-2612F693E575}" presName="vertSpace3" presStyleLbl="node1" presStyleIdx="1" presStyleCnt="3"/>
      <dgm:spPr/>
    </dgm:pt>
    <dgm:pt modelId="{CAD8A317-AA99-4B35-ABA7-5AB917716AB6}" type="pres">
      <dgm:prSet presAssocID="{7B832072-158D-4D42-8D03-2612F693E575}" presName="circle3" presStyleLbl="node1" presStyleIdx="2" presStyleCnt="3"/>
      <dgm:spPr/>
    </dgm:pt>
    <dgm:pt modelId="{28A8B10E-41D4-40BA-B085-6425E192B22D}" type="pres">
      <dgm:prSet presAssocID="{7B832072-158D-4D42-8D03-2612F693E575}" presName="rect3" presStyleLbl="alignAcc1" presStyleIdx="2" presStyleCnt="3"/>
      <dgm:spPr/>
      <dgm:t>
        <a:bodyPr/>
        <a:lstStyle/>
        <a:p>
          <a:endParaRPr lang="en-US"/>
        </a:p>
      </dgm:t>
    </dgm:pt>
    <dgm:pt modelId="{D5978F05-88AE-4DC0-A481-09E66246E099}" type="pres">
      <dgm:prSet presAssocID="{648991CA-F6C4-4184-8D69-2BFBAA0D8E33}" presName="rect1ParTxNoCh" presStyleLbl="alignAcc1" presStyleIdx="2" presStyleCnt="3">
        <dgm:presLayoutVars>
          <dgm:chMax val="1"/>
          <dgm:bulletEnabled val="1"/>
        </dgm:presLayoutVars>
      </dgm:prSet>
      <dgm:spPr/>
      <dgm:t>
        <a:bodyPr/>
        <a:lstStyle/>
        <a:p>
          <a:endParaRPr lang="en-US"/>
        </a:p>
      </dgm:t>
    </dgm:pt>
    <dgm:pt modelId="{036E0FB8-8203-4DFD-A2D6-2CBB43AB5B3E}" type="pres">
      <dgm:prSet presAssocID="{D3E13810-A4D4-4530-BC4D-DFD33B9229C9}" presName="rect2ParTxNoCh" presStyleLbl="alignAcc1" presStyleIdx="2" presStyleCnt="3">
        <dgm:presLayoutVars>
          <dgm:chMax val="1"/>
          <dgm:bulletEnabled val="1"/>
        </dgm:presLayoutVars>
      </dgm:prSet>
      <dgm:spPr/>
      <dgm:t>
        <a:bodyPr/>
        <a:lstStyle/>
        <a:p>
          <a:endParaRPr lang="en-US"/>
        </a:p>
      </dgm:t>
    </dgm:pt>
    <dgm:pt modelId="{58DB5780-4E58-4BC1-A357-F185C96E90F1}" type="pres">
      <dgm:prSet presAssocID="{7B832072-158D-4D42-8D03-2612F693E575}" presName="rect3ParTxNoCh" presStyleLbl="alignAcc1" presStyleIdx="2" presStyleCnt="3">
        <dgm:presLayoutVars>
          <dgm:chMax val="1"/>
          <dgm:bulletEnabled val="1"/>
        </dgm:presLayoutVars>
      </dgm:prSet>
      <dgm:spPr/>
      <dgm:t>
        <a:bodyPr/>
        <a:lstStyle/>
        <a:p>
          <a:endParaRPr lang="en-US"/>
        </a:p>
      </dgm:t>
    </dgm:pt>
  </dgm:ptLst>
  <dgm:cxnLst>
    <dgm:cxn modelId="{8453F263-3B71-45D9-9376-608B2E82A704}" type="presOf" srcId="{7B832072-158D-4D42-8D03-2612F693E575}" destId="{58DB5780-4E58-4BC1-A357-F185C96E90F1}" srcOrd="1" destOrd="0" presId="urn:microsoft.com/office/officeart/2005/8/layout/target3"/>
    <dgm:cxn modelId="{DC760E2B-5ED4-4940-957C-C1C8BA8F6B26}" type="presOf" srcId="{D3E13810-A4D4-4530-BC4D-DFD33B9229C9}" destId="{5BD00222-BE4A-4560-A304-559DA53D6A88}" srcOrd="0" destOrd="0" presId="urn:microsoft.com/office/officeart/2005/8/layout/target3"/>
    <dgm:cxn modelId="{BD1DF2DD-9C4B-4ED6-AE5A-2D1A95288BD7}" srcId="{3DB3C4D1-59F7-46A7-ABDB-B113DACBBDF6}" destId="{D3E13810-A4D4-4530-BC4D-DFD33B9229C9}" srcOrd="1" destOrd="0" parTransId="{43B497C8-092D-4743-9B1A-0E0800672AE2}" sibTransId="{9B2D3A65-062A-4354-8BA7-5F2D63A7FA3F}"/>
    <dgm:cxn modelId="{99490A45-5A83-4019-B144-CF302B8453CA}" type="presOf" srcId="{7B832072-158D-4D42-8D03-2612F693E575}" destId="{28A8B10E-41D4-40BA-B085-6425E192B22D}" srcOrd="0" destOrd="0" presId="urn:microsoft.com/office/officeart/2005/8/layout/target3"/>
    <dgm:cxn modelId="{1DBB7CBB-7A97-48CB-8120-47CF45475429}" type="presOf" srcId="{648991CA-F6C4-4184-8D69-2BFBAA0D8E33}" destId="{81C569A6-3C06-4855-86ED-F0F370E3A6C6}" srcOrd="0" destOrd="0" presId="urn:microsoft.com/office/officeart/2005/8/layout/target3"/>
    <dgm:cxn modelId="{854A50B4-C7D4-46ED-8FB6-4AACF3BDD16C}" srcId="{3DB3C4D1-59F7-46A7-ABDB-B113DACBBDF6}" destId="{7B832072-158D-4D42-8D03-2612F693E575}" srcOrd="2" destOrd="0" parTransId="{67D81E64-7D2D-4880-BA38-E0F039BB42ED}" sibTransId="{75223804-0FD7-4E52-A96A-E5B9AA77E7C2}"/>
    <dgm:cxn modelId="{839C714E-E825-44A4-BB0F-D2CB599B8943}" type="presOf" srcId="{3DB3C4D1-59F7-46A7-ABDB-B113DACBBDF6}" destId="{A6204193-DE5C-4908-AB8D-0419B576E374}" srcOrd="0" destOrd="0" presId="urn:microsoft.com/office/officeart/2005/8/layout/target3"/>
    <dgm:cxn modelId="{8621E561-63BE-4802-901D-F22798F0D849}" type="presOf" srcId="{D3E13810-A4D4-4530-BC4D-DFD33B9229C9}" destId="{036E0FB8-8203-4DFD-A2D6-2CBB43AB5B3E}" srcOrd="1" destOrd="0" presId="urn:microsoft.com/office/officeart/2005/8/layout/target3"/>
    <dgm:cxn modelId="{BADF9FDD-3EF8-4059-AEDE-C1C6702D3541}" srcId="{3DB3C4D1-59F7-46A7-ABDB-B113DACBBDF6}" destId="{648991CA-F6C4-4184-8D69-2BFBAA0D8E33}" srcOrd="0" destOrd="0" parTransId="{3478AF4B-36B0-4F23-90C6-BC95EB920185}" sibTransId="{2429A7E2-AF61-4FDE-8383-8AF12A94E21E}"/>
    <dgm:cxn modelId="{C98C84EA-D57D-49C8-942E-B386DF246B00}" type="presOf" srcId="{648991CA-F6C4-4184-8D69-2BFBAA0D8E33}" destId="{D5978F05-88AE-4DC0-A481-09E66246E099}" srcOrd="1" destOrd="0" presId="urn:microsoft.com/office/officeart/2005/8/layout/target3"/>
    <dgm:cxn modelId="{6ABED51A-9EB6-470A-B0A3-EDC971B6DADD}" type="presParOf" srcId="{A6204193-DE5C-4908-AB8D-0419B576E374}" destId="{62F4B204-E7F2-46CB-A31F-D5E758FCF33E}" srcOrd="0" destOrd="0" presId="urn:microsoft.com/office/officeart/2005/8/layout/target3"/>
    <dgm:cxn modelId="{44E5A55E-1789-4B15-AFA2-12F9EB6F8F38}" type="presParOf" srcId="{A6204193-DE5C-4908-AB8D-0419B576E374}" destId="{CBC4407D-330B-44E5-9432-08A33ADF33D9}" srcOrd="1" destOrd="0" presId="urn:microsoft.com/office/officeart/2005/8/layout/target3"/>
    <dgm:cxn modelId="{B3977397-6BD6-4385-B6CA-AF25FEE4FAB1}" type="presParOf" srcId="{A6204193-DE5C-4908-AB8D-0419B576E374}" destId="{81C569A6-3C06-4855-86ED-F0F370E3A6C6}" srcOrd="2" destOrd="0" presId="urn:microsoft.com/office/officeart/2005/8/layout/target3"/>
    <dgm:cxn modelId="{6E2861F7-5CDE-43A3-B718-A26967C419DA}" type="presParOf" srcId="{A6204193-DE5C-4908-AB8D-0419B576E374}" destId="{FCC7BA20-F8A7-4F97-ADED-1138BA6DAF70}" srcOrd="3" destOrd="0" presId="urn:microsoft.com/office/officeart/2005/8/layout/target3"/>
    <dgm:cxn modelId="{8DB7ECD0-ECC8-4DFD-BF9F-BC41359A73DF}" type="presParOf" srcId="{A6204193-DE5C-4908-AB8D-0419B576E374}" destId="{1B63D22D-567B-4DD4-85C4-1F242BB44C8C}" srcOrd="4" destOrd="0" presId="urn:microsoft.com/office/officeart/2005/8/layout/target3"/>
    <dgm:cxn modelId="{6E5DFA8D-ABAC-42C0-8BA2-CA398E55FBB0}" type="presParOf" srcId="{A6204193-DE5C-4908-AB8D-0419B576E374}" destId="{5BD00222-BE4A-4560-A304-559DA53D6A88}" srcOrd="5" destOrd="0" presId="urn:microsoft.com/office/officeart/2005/8/layout/target3"/>
    <dgm:cxn modelId="{46779D99-23B6-4D6F-9117-A1257C64BC97}" type="presParOf" srcId="{A6204193-DE5C-4908-AB8D-0419B576E374}" destId="{EDF91365-6EDF-4942-BB6D-16C92E0B648E}" srcOrd="6" destOrd="0" presId="urn:microsoft.com/office/officeart/2005/8/layout/target3"/>
    <dgm:cxn modelId="{C289AF0F-98EF-43EF-9CCB-17CF9D7144E2}" type="presParOf" srcId="{A6204193-DE5C-4908-AB8D-0419B576E374}" destId="{CAD8A317-AA99-4B35-ABA7-5AB917716AB6}" srcOrd="7" destOrd="0" presId="urn:microsoft.com/office/officeart/2005/8/layout/target3"/>
    <dgm:cxn modelId="{33084D70-C30E-4E58-93A4-DE5B9A125836}" type="presParOf" srcId="{A6204193-DE5C-4908-AB8D-0419B576E374}" destId="{28A8B10E-41D4-40BA-B085-6425E192B22D}" srcOrd="8" destOrd="0" presId="urn:microsoft.com/office/officeart/2005/8/layout/target3"/>
    <dgm:cxn modelId="{CE4253A5-DB58-4233-B601-FCCCFE2E3CEA}" type="presParOf" srcId="{A6204193-DE5C-4908-AB8D-0419B576E374}" destId="{D5978F05-88AE-4DC0-A481-09E66246E099}" srcOrd="9" destOrd="0" presId="urn:microsoft.com/office/officeart/2005/8/layout/target3"/>
    <dgm:cxn modelId="{41BBFCFC-7EEA-4053-8BCA-FBD511636FA3}" type="presParOf" srcId="{A6204193-DE5C-4908-AB8D-0419B576E374}" destId="{036E0FB8-8203-4DFD-A2D6-2CBB43AB5B3E}" srcOrd="10" destOrd="0" presId="urn:microsoft.com/office/officeart/2005/8/layout/target3"/>
    <dgm:cxn modelId="{7ECBFEE2-F47A-4F57-9F4D-8A8360768035}" type="presParOf" srcId="{A6204193-DE5C-4908-AB8D-0419B576E374}" destId="{58DB5780-4E58-4BC1-A357-F185C96E90F1}"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CB8A15-9522-405D-9B43-4BC9CB652E4B}" type="doc">
      <dgm:prSet loTypeId="urn:microsoft.com/office/officeart/2005/8/layout/vList2" loCatId="list" qsTypeId="urn:microsoft.com/office/officeart/2005/8/quickstyle/3d1" qsCatId="3D" csTypeId="urn:microsoft.com/office/officeart/2005/8/colors/accent0_3" csCatId="mainScheme"/>
      <dgm:spPr/>
      <dgm:t>
        <a:bodyPr/>
        <a:lstStyle/>
        <a:p>
          <a:endParaRPr lang="en-US"/>
        </a:p>
      </dgm:t>
    </dgm:pt>
    <dgm:pt modelId="{124AF775-8D21-4FDF-BF05-F8B17A3E77B6}">
      <dgm:prSet/>
      <dgm:spPr/>
      <dgm:t>
        <a:bodyPr/>
        <a:lstStyle/>
        <a:p>
          <a:pPr algn="just" rtl="0"/>
          <a:r>
            <a:rPr lang="en-GB" dirty="0" smtClean="0"/>
            <a:t>This chapter addresses Future ICTs, covering present trends and future developments. </a:t>
          </a:r>
          <a:endParaRPr lang="en-US" dirty="0"/>
        </a:p>
      </dgm:t>
    </dgm:pt>
    <dgm:pt modelId="{2FF0CE9E-49CF-4435-B74B-2013DC7B8681}" type="parTrans" cxnId="{0BE01B27-D3D5-48E5-A265-BD3A92957616}">
      <dgm:prSet/>
      <dgm:spPr/>
      <dgm:t>
        <a:bodyPr/>
        <a:lstStyle/>
        <a:p>
          <a:endParaRPr lang="en-US"/>
        </a:p>
      </dgm:t>
    </dgm:pt>
    <dgm:pt modelId="{E72D9F95-5A01-4B8C-AD06-BF31CA4795B3}" type="sibTrans" cxnId="{0BE01B27-D3D5-48E5-A265-BD3A92957616}">
      <dgm:prSet/>
      <dgm:spPr/>
      <dgm:t>
        <a:bodyPr/>
        <a:lstStyle/>
        <a:p>
          <a:endParaRPr lang="en-US"/>
        </a:p>
      </dgm:t>
    </dgm:pt>
    <dgm:pt modelId="{037110D4-0AE7-478C-86A0-1122FCE52B08}">
      <dgm:prSet/>
      <dgm:spPr/>
      <dgm:t>
        <a:bodyPr/>
        <a:lstStyle/>
        <a:p>
          <a:pPr algn="just" rtl="0"/>
          <a:r>
            <a:rPr lang="en-GB" dirty="0" smtClean="0"/>
            <a:t>It is divided into two main sections: Social networks trends and Web 3.0 trends. Social Networks trends will detail aspects like the anonymity and privacy debate, Business, Education and other sectors. Web 3.0 trends will cover aspects like the semantic heterogeneity challenge, Business, Education and other sectors.</a:t>
          </a:r>
          <a:endParaRPr lang="en-US" dirty="0"/>
        </a:p>
      </dgm:t>
    </dgm:pt>
    <dgm:pt modelId="{DC98DDFD-F536-4F7B-A7F8-B7AD19480B36}" type="parTrans" cxnId="{B77BDC9D-8337-4725-BAC1-E47FC9F65480}">
      <dgm:prSet/>
      <dgm:spPr/>
      <dgm:t>
        <a:bodyPr/>
        <a:lstStyle/>
        <a:p>
          <a:endParaRPr lang="en-US"/>
        </a:p>
      </dgm:t>
    </dgm:pt>
    <dgm:pt modelId="{668EBAF4-6C2E-4FE3-AB3B-4F56F121FCD7}" type="sibTrans" cxnId="{B77BDC9D-8337-4725-BAC1-E47FC9F65480}">
      <dgm:prSet/>
      <dgm:spPr/>
      <dgm:t>
        <a:bodyPr/>
        <a:lstStyle/>
        <a:p>
          <a:endParaRPr lang="en-US"/>
        </a:p>
      </dgm:t>
    </dgm:pt>
    <dgm:pt modelId="{0C50F28B-88FF-4353-8585-1EBCBA491DB0}" type="pres">
      <dgm:prSet presAssocID="{6ECB8A15-9522-405D-9B43-4BC9CB652E4B}" presName="linear" presStyleCnt="0">
        <dgm:presLayoutVars>
          <dgm:animLvl val="lvl"/>
          <dgm:resizeHandles val="exact"/>
        </dgm:presLayoutVars>
      </dgm:prSet>
      <dgm:spPr/>
      <dgm:t>
        <a:bodyPr/>
        <a:lstStyle/>
        <a:p>
          <a:endParaRPr lang="en-US"/>
        </a:p>
      </dgm:t>
    </dgm:pt>
    <dgm:pt modelId="{D93D4B1E-0E40-4126-A062-14E319256984}" type="pres">
      <dgm:prSet presAssocID="{124AF775-8D21-4FDF-BF05-F8B17A3E77B6}" presName="parentText" presStyleLbl="node1" presStyleIdx="0" presStyleCnt="1">
        <dgm:presLayoutVars>
          <dgm:chMax val="0"/>
          <dgm:bulletEnabled val="1"/>
        </dgm:presLayoutVars>
      </dgm:prSet>
      <dgm:spPr/>
      <dgm:t>
        <a:bodyPr/>
        <a:lstStyle/>
        <a:p>
          <a:endParaRPr lang="en-US"/>
        </a:p>
      </dgm:t>
    </dgm:pt>
    <dgm:pt modelId="{F1139C9D-AFFC-4F0B-9148-4953DC71D8C9}" type="pres">
      <dgm:prSet presAssocID="{124AF775-8D21-4FDF-BF05-F8B17A3E77B6}" presName="childText" presStyleLbl="revTx" presStyleIdx="0" presStyleCnt="1">
        <dgm:presLayoutVars>
          <dgm:bulletEnabled val="1"/>
        </dgm:presLayoutVars>
      </dgm:prSet>
      <dgm:spPr/>
      <dgm:t>
        <a:bodyPr/>
        <a:lstStyle/>
        <a:p>
          <a:endParaRPr lang="en-US"/>
        </a:p>
      </dgm:t>
    </dgm:pt>
  </dgm:ptLst>
  <dgm:cxnLst>
    <dgm:cxn modelId="{4EA15ABA-1B22-4A61-9257-5E33B493EFDF}" type="presOf" srcId="{6ECB8A15-9522-405D-9B43-4BC9CB652E4B}" destId="{0C50F28B-88FF-4353-8585-1EBCBA491DB0}" srcOrd="0" destOrd="0" presId="urn:microsoft.com/office/officeart/2005/8/layout/vList2"/>
    <dgm:cxn modelId="{B77BDC9D-8337-4725-BAC1-E47FC9F65480}" srcId="{124AF775-8D21-4FDF-BF05-F8B17A3E77B6}" destId="{037110D4-0AE7-478C-86A0-1122FCE52B08}" srcOrd="0" destOrd="0" parTransId="{DC98DDFD-F536-4F7B-A7F8-B7AD19480B36}" sibTransId="{668EBAF4-6C2E-4FE3-AB3B-4F56F121FCD7}"/>
    <dgm:cxn modelId="{2CB5FD1B-A85B-4BAA-8F20-B714FB2EDF28}" type="presOf" srcId="{037110D4-0AE7-478C-86A0-1122FCE52B08}" destId="{F1139C9D-AFFC-4F0B-9148-4953DC71D8C9}" srcOrd="0" destOrd="0" presId="urn:microsoft.com/office/officeart/2005/8/layout/vList2"/>
    <dgm:cxn modelId="{0BE01B27-D3D5-48E5-A265-BD3A92957616}" srcId="{6ECB8A15-9522-405D-9B43-4BC9CB652E4B}" destId="{124AF775-8D21-4FDF-BF05-F8B17A3E77B6}" srcOrd="0" destOrd="0" parTransId="{2FF0CE9E-49CF-4435-B74B-2013DC7B8681}" sibTransId="{E72D9F95-5A01-4B8C-AD06-BF31CA4795B3}"/>
    <dgm:cxn modelId="{253BCBB4-12F2-4032-BB00-8F6CBE2148EF}" type="presOf" srcId="{124AF775-8D21-4FDF-BF05-F8B17A3E77B6}" destId="{D93D4B1E-0E40-4126-A062-14E319256984}" srcOrd="0" destOrd="0" presId="urn:microsoft.com/office/officeart/2005/8/layout/vList2"/>
    <dgm:cxn modelId="{640DA46F-689F-4807-91F1-F34FF6062A90}" type="presParOf" srcId="{0C50F28B-88FF-4353-8585-1EBCBA491DB0}" destId="{D93D4B1E-0E40-4126-A062-14E319256984}" srcOrd="0" destOrd="0" presId="urn:microsoft.com/office/officeart/2005/8/layout/vList2"/>
    <dgm:cxn modelId="{7E97DE6C-C52D-4CC0-AC16-6B4409EC9A96}" type="presParOf" srcId="{0C50F28B-88FF-4353-8585-1EBCBA491DB0}" destId="{F1139C9D-AFFC-4F0B-9148-4953DC71D8C9}"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0B23FB-635F-474D-926B-BF141B4686AD}" type="doc">
      <dgm:prSet loTypeId="urn:microsoft.com/office/officeart/2005/8/layout/chevron2" loCatId="process" qsTypeId="urn:microsoft.com/office/officeart/2005/8/quickstyle/3d1" qsCatId="3D" csTypeId="urn:microsoft.com/office/officeart/2005/8/colors/colorful4" csCatId="colorful"/>
      <dgm:spPr/>
      <dgm:t>
        <a:bodyPr/>
        <a:lstStyle/>
        <a:p>
          <a:endParaRPr lang="en-US"/>
        </a:p>
      </dgm:t>
    </dgm:pt>
    <dgm:pt modelId="{C07F176C-DDB6-4FD4-8356-53B35C13BF8F}">
      <dgm:prSet/>
      <dgm:spPr/>
      <dgm:t>
        <a:bodyPr/>
        <a:lstStyle/>
        <a:p>
          <a:pPr rtl="0"/>
          <a:r>
            <a:rPr lang="en-GB" smtClean="0"/>
            <a:t>This section addresses key trends regarding Social Networks (SNs), organized by broad categories:</a:t>
          </a:r>
          <a:endParaRPr lang="en-US"/>
        </a:p>
      </dgm:t>
    </dgm:pt>
    <dgm:pt modelId="{542E9FC2-9948-410F-8EB3-4AF8468B3E6D}" type="parTrans" cxnId="{1E004F31-BD11-4CB9-8448-17CFBDB800FC}">
      <dgm:prSet/>
      <dgm:spPr/>
      <dgm:t>
        <a:bodyPr/>
        <a:lstStyle/>
        <a:p>
          <a:endParaRPr lang="en-US"/>
        </a:p>
      </dgm:t>
    </dgm:pt>
    <dgm:pt modelId="{AD9D78E1-E586-4571-A20C-86DD6B0BEC84}" type="sibTrans" cxnId="{1E004F31-BD11-4CB9-8448-17CFBDB800FC}">
      <dgm:prSet/>
      <dgm:spPr/>
      <dgm:t>
        <a:bodyPr/>
        <a:lstStyle/>
        <a:p>
          <a:endParaRPr lang="en-US"/>
        </a:p>
      </dgm:t>
    </dgm:pt>
    <dgm:pt modelId="{79F231F0-113D-413F-9B4D-6B1786E26DB8}">
      <dgm:prSet/>
      <dgm:spPr/>
      <dgm:t>
        <a:bodyPr/>
        <a:lstStyle/>
        <a:p>
          <a:pPr rtl="0"/>
          <a:r>
            <a:rPr lang="pt-PT" b="1" smtClean="0"/>
            <a:t>Business</a:t>
          </a:r>
          <a:endParaRPr lang="en-US"/>
        </a:p>
      </dgm:t>
    </dgm:pt>
    <dgm:pt modelId="{940098DD-DF92-45F3-9300-94D2E837B047}" type="parTrans" cxnId="{0C0F9254-AEF0-4002-A098-77163013D443}">
      <dgm:prSet/>
      <dgm:spPr/>
      <dgm:t>
        <a:bodyPr/>
        <a:lstStyle/>
        <a:p>
          <a:endParaRPr lang="en-US"/>
        </a:p>
      </dgm:t>
    </dgm:pt>
    <dgm:pt modelId="{5C1CA19A-C4C6-4805-B335-4E6E859AFC90}" type="sibTrans" cxnId="{0C0F9254-AEF0-4002-A098-77163013D443}">
      <dgm:prSet/>
      <dgm:spPr/>
      <dgm:t>
        <a:bodyPr/>
        <a:lstStyle/>
        <a:p>
          <a:endParaRPr lang="en-US"/>
        </a:p>
      </dgm:t>
    </dgm:pt>
    <dgm:pt modelId="{2B97FAD5-E471-48EE-A2AD-4DD5D8164B12}">
      <dgm:prSet/>
      <dgm:spPr/>
      <dgm:t>
        <a:bodyPr/>
        <a:lstStyle/>
        <a:p>
          <a:pPr rtl="0"/>
          <a:r>
            <a:rPr lang="pt-PT" b="1" smtClean="0"/>
            <a:t>Other Sectors</a:t>
          </a:r>
          <a:endParaRPr lang="en-US"/>
        </a:p>
      </dgm:t>
    </dgm:pt>
    <dgm:pt modelId="{44F1381E-A9A7-4479-A227-3E3CCC605F5B}" type="parTrans" cxnId="{CCE5304E-5B26-4F94-8C79-667BF2691D9C}">
      <dgm:prSet/>
      <dgm:spPr/>
      <dgm:t>
        <a:bodyPr/>
        <a:lstStyle/>
        <a:p>
          <a:endParaRPr lang="en-US"/>
        </a:p>
      </dgm:t>
    </dgm:pt>
    <dgm:pt modelId="{C3CE18AA-7598-44FC-BFF9-4F7A81215C3F}" type="sibTrans" cxnId="{CCE5304E-5B26-4F94-8C79-667BF2691D9C}">
      <dgm:prSet/>
      <dgm:spPr/>
      <dgm:t>
        <a:bodyPr/>
        <a:lstStyle/>
        <a:p>
          <a:endParaRPr lang="en-US"/>
        </a:p>
      </dgm:t>
    </dgm:pt>
    <dgm:pt modelId="{C689BA2C-F0EC-4B6B-B39D-7435459D16DF}">
      <dgm:prSet/>
      <dgm:spPr/>
      <dgm:t>
        <a:bodyPr/>
        <a:lstStyle/>
        <a:p>
          <a:pPr rtl="0"/>
          <a:r>
            <a:rPr lang="pt-PT" b="1" smtClean="0"/>
            <a:t>Education </a:t>
          </a:r>
          <a:endParaRPr lang="en-US"/>
        </a:p>
      </dgm:t>
    </dgm:pt>
    <dgm:pt modelId="{76216D0A-2FB8-4316-91CD-04F9209B591A}" type="parTrans" cxnId="{2041416D-74A0-4454-AB4E-8F3EF85CA384}">
      <dgm:prSet/>
      <dgm:spPr/>
      <dgm:t>
        <a:bodyPr/>
        <a:lstStyle/>
        <a:p>
          <a:endParaRPr lang="en-US"/>
        </a:p>
      </dgm:t>
    </dgm:pt>
    <dgm:pt modelId="{47660EA9-FB0E-4F0A-A969-870FF0909428}" type="sibTrans" cxnId="{2041416D-74A0-4454-AB4E-8F3EF85CA384}">
      <dgm:prSet/>
      <dgm:spPr/>
      <dgm:t>
        <a:bodyPr/>
        <a:lstStyle/>
        <a:p>
          <a:endParaRPr lang="en-US"/>
        </a:p>
      </dgm:t>
    </dgm:pt>
    <dgm:pt modelId="{200AA39B-00BF-4AEB-B2D0-932B679F8CE2}">
      <dgm:prSet/>
      <dgm:spPr/>
      <dgm:t>
        <a:bodyPr/>
        <a:lstStyle/>
        <a:p>
          <a:pPr rtl="0"/>
          <a:r>
            <a:rPr lang="en-GB" b="1" smtClean="0"/>
            <a:t>The anonymity and Privacy Debate</a:t>
          </a:r>
          <a:endParaRPr lang="en-US"/>
        </a:p>
      </dgm:t>
    </dgm:pt>
    <dgm:pt modelId="{50CF4983-AA6B-4791-A971-E785914810ED}" type="parTrans" cxnId="{32C31C5C-8997-4AB0-908C-AED102BAC222}">
      <dgm:prSet/>
      <dgm:spPr/>
      <dgm:t>
        <a:bodyPr/>
        <a:lstStyle/>
        <a:p>
          <a:endParaRPr lang="en-US"/>
        </a:p>
      </dgm:t>
    </dgm:pt>
    <dgm:pt modelId="{C764C7A1-DE47-4E06-9B31-639E2DABB74E}" type="sibTrans" cxnId="{32C31C5C-8997-4AB0-908C-AED102BAC222}">
      <dgm:prSet/>
      <dgm:spPr/>
      <dgm:t>
        <a:bodyPr/>
        <a:lstStyle/>
        <a:p>
          <a:endParaRPr lang="en-US"/>
        </a:p>
      </dgm:t>
    </dgm:pt>
    <dgm:pt modelId="{47204B07-87E7-43F3-8D24-9B5A9C5C8D1B}" type="pres">
      <dgm:prSet presAssocID="{410B23FB-635F-474D-926B-BF141B4686AD}" presName="linearFlow" presStyleCnt="0">
        <dgm:presLayoutVars>
          <dgm:dir/>
          <dgm:animLvl val="lvl"/>
          <dgm:resizeHandles val="exact"/>
        </dgm:presLayoutVars>
      </dgm:prSet>
      <dgm:spPr/>
      <dgm:t>
        <a:bodyPr/>
        <a:lstStyle/>
        <a:p>
          <a:endParaRPr lang="en-US"/>
        </a:p>
      </dgm:t>
    </dgm:pt>
    <dgm:pt modelId="{848166DF-D0AB-43F0-B121-BE99E0B7C48F}" type="pres">
      <dgm:prSet presAssocID="{C07F176C-DDB6-4FD4-8356-53B35C13BF8F}" presName="composite" presStyleCnt="0"/>
      <dgm:spPr/>
    </dgm:pt>
    <dgm:pt modelId="{7CB6588A-13B1-4215-B3AC-A9BE3206B4A6}" type="pres">
      <dgm:prSet presAssocID="{C07F176C-DDB6-4FD4-8356-53B35C13BF8F}" presName="parentText" presStyleLbl="alignNode1" presStyleIdx="0" presStyleCnt="1">
        <dgm:presLayoutVars>
          <dgm:chMax val="1"/>
          <dgm:bulletEnabled val="1"/>
        </dgm:presLayoutVars>
      </dgm:prSet>
      <dgm:spPr/>
      <dgm:t>
        <a:bodyPr/>
        <a:lstStyle/>
        <a:p>
          <a:endParaRPr lang="en-US"/>
        </a:p>
      </dgm:t>
    </dgm:pt>
    <dgm:pt modelId="{0D953B6A-D16A-4CD5-981B-61F67ED59275}" type="pres">
      <dgm:prSet presAssocID="{C07F176C-DDB6-4FD4-8356-53B35C13BF8F}" presName="descendantText" presStyleLbl="alignAcc1" presStyleIdx="0" presStyleCnt="1">
        <dgm:presLayoutVars>
          <dgm:bulletEnabled val="1"/>
        </dgm:presLayoutVars>
      </dgm:prSet>
      <dgm:spPr/>
      <dgm:t>
        <a:bodyPr/>
        <a:lstStyle/>
        <a:p>
          <a:endParaRPr lang="en-US"/>
        </a:p>
      </dgm:t>
    </dgm:pt>
  </dgm:ptLst>
  <dgm:cxnLst>
    <dgm:cxn modelId="{132DF1C6-362C-4E0B-B51A-1047D334D7AE}" type="presOf" srcId="{410B23FB-635F-474D-926B-BF141B4686AD}" destId="{47204B07-87E7-43F3-8D24-9B5A9C5C8D1B}" srcOrd="0" destOrd="0" presId="urn:microsoft.com/office/officeart/2005/8/layout/chevron2"/>
    <dgm:cxn modelId="{BF8A14CA-AB07-4C06-83AB-943E3EDE94D1}" type="presOf" srcId="{C689BA2C-F0EC-4B6B-B39D-7435459D16DF}" destId="{0D953B6A-D16A-4CD5-981B-61F67ED59275}" srcOrd="0" destOrd="2" presId="urn:microsoft.com/office/officeart/2005/8/layout/chevron2"/>
    <dgm:cxn modelId="{C75395EF-A261-41C5-8B48-38DCCE3C178A}" type="presOf" srcId="{2B97FAD5-E471-48EE-A2AD-4DD5D8164B12}" destId="{0D953B6A-D16A-4CD5-981B-61F67ED59275}" srcOrd="0" destOrd="1" presId="urn:microsoft.com/office/officeart/2005/8/layout/chevron2"/>
    <dgm:cxn modelId="{68555F34-8EA3-47E7-8BBC-5CDE01E1A66A}" type="presOf" srcId="{79F231F0-113D-413F-9B4D-6B1786E26DB8}" destId="{0D953B6A-D16A-4CD5-981B-61F67ED59275}" srcOrd="0" destOrd="0" presId="urn:microsoft.com/office/officeart/2005/8/layout/chevron2"/>
    <dgm:cxn modelId="{CCE5304E-5B26-4F94-8C79-667BF2691D9C}" srcId="{C07F176C-DDB6-4FD4-8356-53B35C13BF8F}" destId="{2B97FAD5-E471-48EE-A2AD-4DD5D8164B12}" srcOrd="1" destOrd="0" parTransId="{44F1381E-A9A7-4479-A227-3E3CCC605F5B}" sibTransId="{C3CE18AA-7598-44FC-BFF9-4F7A81215C3F}"/>
    <dgm:cxn modelId="{416744DF-06E8-4C22-9A9F-7E6700813ABA}" type="presOf" srcId="{200AA39B-00BF-4AEB-B2D0-932B679F8CE2}" destId="{0D953B6A-D16A-4CD5-981B-61F67ED59275}" srcOrd="0" destOrd="3" presId="urn:microsoft.com/office/officeart/2005/8/layout/chevron2"/>
    <dgm:cxn modelId="{2041416D-74A0-4454-AB4E-8F3EF85CA384}" srcId="{C07F176C-DDB6-4FD4-8356-53B35C13BF8F}" destId="{C689BA2C-F0EC-4B6B-B39D-7435459D16DF}" srcOrd="2" destOrd="0" parTransId="{76216D0A-2FB8-4316-91CD-04F9209B591A}" sibTransId="{47660EA9-FB0E-4F0A-A969-870FF0909428}"/>
    <dgm:cxn modelId="{1E004F31-BD11-4CB9-8448-17CFBDB800FC}" srcId="{410B23FB-635F-474D-926B-BF141B4686AD}" destId="{C07F176C-DDB6-4FD4-8356-53B35C13BF8F}" srcOrd="0" destOrd="0" parTransId="{542E9FC2-9948-410F-8EB3-4AF8468B3E6D}" sibTransId="{AD9D78E1-E586-4571-A20C-86DD6B0BEC84}"/>
    <dgm:cxn modelId="{32C31C5C-8997-4AB0-908C-AED102BAC222}" srcId="{C07F176C-DDB6-4FD4-8356-53B35C13BF8F}" destId="{200AA39B-00BF-4AEB-B2D0-932B679F8CE2}" srcOrd="3" destOrd="0" parTransId="{50CF4983-AA6B-4791-A971-E785914810ED}" sibTransId="{C764C7A1-DE47-4E06-9B31-639E2DABB74E}"/>
    <dgm:cxn modelId="{0C0F9254-AEF0-4002-A098-77163013D443}" srcId="{C07F176C-DDB6-4FD4-8356-53B35C13BF8F}" destId="{79F231F0-113D-413F-9B4D-6B1786E26DB8}" srcOrd="0" destOrd="0" parTransId="{940098DD-DF92-45F3-9300-94D2E837B047}" sibTransId="{5C1CA19A-C4C6-4805-B335-4E6E859AFC90}"/>
    <dgm:cxn modelId="{E0EBC6E9-E711-4408-8D80-714A9954C1D5}" type="presOf" srcId="{C07F176C-DDB6-4FD4-8356-53B35C13BF8F}" destId="{7CB6588A-13B1-4215-B3AC-A9BE3206B4A6}" srcOrd="0" destOrd="0" presId="urn:microsoft.com/office/officeart/2005/8/layout/chevron2"/>
    <dgm:cxn modelId="{B4D4A6E8-4623-4658-9C06-002F01D96725}" type="presParOf" srcId="{47204B07-87E7-43F3-8D24-9B5A9C5C8D1B}" destId="{848166DF-D0AB-43F0-B121-BE99E0B7C48F}" srcOrd="0" destOrd="0" presId="urn:microsoft.com/office/officeart/2005/8/layout/chevron2"/>
    <dgm:cxn modelId="{C3933F38-9470-4BEB-BCAB-BB724F2EA29B}" type="presParOf" srcId="{848166DF-D0AB-43F0-B121-BE99E0B7C48F}" destId="{7CB6588A-13B1-4215-B3AC-A9BE3206B4A6}" srcOrd="0" destOrd="0" presId="urn:microsoft.com/office/officeart/2005/8/layout/chevron2"/>
    <dgm:cxn modelId="{06EB2EF1-124B-4117-A69A-5D31F897F510}" type="presParOf" srcId="{848166DF-D0AB-43F0-B121-BE99E0B7C48F}" destId="{0D953B6A-D16A-4CD5-981B-61F67ED5927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2880838-7732-42A0-8D6C-C9457FF6AEFB}" type="doc">
      <dgm:prSet loTypeId="urn:microsoft.com/office/officeart/2005/8/layout/target3" loCatId="relationship" qsTypeId="urn:microsoft.com/office/officeart/2005/8/quickstyle/3d1" qsCatId="3D" csTypeId="urn:microsoft.com/office/officeart/2005/8/colors/colorful4" csCatId="colorful"/>
      <dgm:spPr/>
      <dgm:t>
        <a:bodyPr/>
        <a:lstStyle/>
        <a:p>
          <a:endParaRPr lang="en-US"/>
        </a:p>
      </dgm:t>
    </dgm:pt>
    <dgm:pt modelId="{E94A637A-B7DF-42CD-939B-CCCD59D8559F}">
      <dgm:prSet/>
      <dgm:spPr/>
      <dgm:t>
        <a:bodyPr/>
        <a:lstStyle/>
        <a:p>
          <a:pPr rtl="0"/>
          <a:r>
            <a:rPr lang="en-US" smtClean="0"/>
            <a:t>Some online social networks impose a real-name policy which prevents their users from using alias. </a:t>
          </a:r>
          <a:endParaRPr lang="en-US"/>
        </a:p>
      </dgm:t>
    </dgm:pt>
    <dgm:pt modelId="{3DB4343F-900E-4BEB-8BFC-5386F0B11268}" type="parTrans" cxnId="{6B388A64-BA9B-41AF-BE10-9F0D0D6DC932}">
      <dgm:prSet/>
      <dgm:spPr/>
      <dgm:t>
        <a:bodyPr/>
        <a:lstStyle/>
        <a:p>
          <a:endParaRPr lang="en-US"/>
        </a:p>
      </dgm:t>
    </dgm:pt>
    <dgm:pt modelId="{F1995A75-1B09-4A18-B2F2-9E1C2718514C}" type="sibTrans" cxnId="{6B388A64-BA9B-41AF-BE10-9F0D0D6DC932}">
      <dgm:prSet/>
      <dgm:spPr/>
      <dgm:t>
        <a:bodyPr/>
        <a:lstStyle/>
        <a:p>
          <a:endParaRPr lang="en-US"/>
        </a:p>
      </dgm:t>
    </dgm:pt>
    <dgm:pt modelId="{080FCEAC-F5AC-4E43-97D3-836C91329309}">
      <dgm:prSet/>
      <dgm:spPr/>
      <dgm:t>
        <a:bodyPr/>
        <a:lstStyle/>
        <a:p>
          <a:pPr rtl="0"/>
          <a:r>
            <a:rPr lang="en-US" smtClean="0"/>
            <a:t>This policy is justified by the social networks as a strategy to improve content and service, to facilitate users' search for contacts and to enable accountability. </a:t>
          </a:r>
          <a:endParaRPr lang="en-US"/>
        </a:p>
      </dgm:t>
    </dgm:pt>
    <dgm:pt modelId="{4436D3C9-3227-47FD-B979-DDCE19141A1C}" type="parTrans" cxnId="{2105701C-AC89-4A6F-A24D-8D515DCD03B8}">
      <dgm:prSet/>
      <dgm:spPr/>
      <dgm:t>
        <a:bodyPr/>
        <a:lstStyle/>
        <a:p>
          <a:endParaRPr lang="en-US"/>
        </a:p>
      </dgm:t>
    </dgm:pt>
    <dgm:pt modelId="{5BC6E58C-B4A7-4771-AC3D-47EB23636A6F}" type="sibTrans" cxnId="{2105701C-AC89-4A6F-A24D-8D515DCD03B8}">
      <dgm:prSet/>
      <dgm:spPr/>
      <dgm:t>
        <a:bodyPr/>
        <a:lstStyle/>
        <a:p>
          <a:endParaRPr lang="en-US"/>
        </a:p>
      </dgm:t>
    </dgm:pt>
    <dgm:pt modelId="{B4AAA4F2-0FEF-42B7-B4EC-D98A9DA8AC58}">
      <dgm:prSet/>
      <dgm:spPr/>
      <dgm:t>
        <a:bodyPr/>
        <a:lstStyle/>
        <a:p>
          <a:pPr rtl="0"/>
          <a:r>
            <a:rPr lang="en-US" smtClean="0"/>
            <a:t>Despite the benefits that social networks often numerate to explain the adoption of this policy, there is a growing controversy associated with the use of the user's real identity.</a:t>
          </a:r>
          <a:endParaRPr lang="en-US"/>
        </a:p>
      </dgm:t>
    </dgm:pt>
    <dgm:pt modelId="{6E34B2D0-BE66-43FA-A379-FC7097DF6EBB}" type="parTrans" cxnId="{4AD97D19-94C3-480A-88F8-F71714985E26}">
      <dgm:prSet/>
      <dgm:spPr/>
      <dgm:t>
        <a:bodyPr/>
        <a:lstStyle/>
        <a:p>
          <a:endParaRPr lang="en-US"/>
        </a:p>
      </dgm:t>
    </dgm:pt>
    <dgm:pt modelId="{3B7D7984-6C08-47F7-808A-9CFB1B0ED88F}" type="sibTrans" cxnId="{4AD97D19-94C3-480A-88F8-F71714985E26}">
      <dgm:prSet/>
      <dgm:spPr/>
      <dgm:t>
        <a:bodyPr/>
        <a:lstStyle/>
        <a:p>
          <a:endParaRPr lang="en-US"/>
        </a:p>
      </dgm:t>
    </dgm:pt>
    <dgm:pt modelId="{66D3D9D1-CF29-42FB-9F8F-07151D94A229}">
      <dgm:prSet/>
      <dgm:spPr/>
      <dgm:t>
        <a:bodyPr/>
        <a:lstStyle/>
        <a:p>
          <a:pPr rtl="0"/>
          <a:r>
            <a:rPr lang="en-US" smtClean="0"/>
            <a:t>By requesting their users to register with their real identity, these platforms have access to information that jeopardizes privacy and online freedom (Peddinti et al. 2014). </a:t>
          </a:r>
          <a:endParaRPr lang="en-US"/>
        </a:p>
      </dgm:t>
    </dgm:pt>
    <dgm:pt modelId="{95615E85-B732-459A-A2E7-625B6BFDC3FA}" type="parTrans" cxnId="{D7F01572-73BA-4D8F-B374-C00F04C970D7}">
      <dgm:prSet/>
      <dgm:spPr/>
      <dgm:t>
        <a:bodyPr/>
        <a:lstStyle/>
        <a:p>
          <a:endParaRPr lang="en-US"/>
        </a:p>
      </dgm:t>
    </dgm:pt>
    <dgm:pt modelId="{FAA25D9C-CE9F-46B6-AE9C-2098FC21C941}" type="sibTrans" cxnId="{D7F01572-73BA-4D8F-B374-C00F04C970D7}">
      <dgm:prSet/>
      <dgm:spPr/>
      <dgm:t>
        <a:bodyPr/>
        <a:lstStyle/>
        <a:p>
          <a:endParaRPr lang="en-US"/>
        </a:p>
      </dgm:t>
    </dgm:pt>
    <dgm:pt modelId="{912ED131-E13D-4B50-A11A-AB6E45992EC8}">
      <dgm:prSet/>
      <dgm:spPr/>
      <dgm:t>
        <a:bodyPr/>
        <a:lstStyle/>
        <a:p>
          <a:pPr rtl="0"/>
          <a:r>
            <a:rPr lang="en-US" smtClean="0"/>
            <a:t>Users who are concerned with their privacy have found means to circumvent this policy. Also, some social networks, such as Twitter, do not condition users' registration to the use of their real identity (Peddinti et al. 2014).</a:t>
          </a:r>
          <a:endParaRPr lang="en-US"/>
        </a:p>
      </dgm:t>
    </dgm:pt>
    <dgm:pt modelId="{87C66BF3-AEAE-43B8-A250-A34981279EC5}" type="parTrans" cxnId="{760D5649-66D8-4460-A808-400E24AC96D0}">
      <dgm:prSet/>
      <dgm:spPr/>
      <dgm:t>
        <a:bodyPr/>
        <a:lstStyle/>
        <a:p>
          <a:endParaRPr lang="en-US"/>
        </a:p>
      </dgm:t>
    </dgm:pt>
    <dgm:pt modelId="{F6AC5010-15D7-483A-B400-7DFED6855F11}" type="sibTrans" cxnId="{760D5649-66D8-4460-A808-400E24AC96D0}">
      <dgm:prSet/>
      <dgm:spPr/>
      <dgm:t>
        <a:bodyPr/>
        <a:lstStyle/>
        <a:p>
          <a:endParaRPr lang="en-US"/>
        </a:p>
      </dgm:t>
    </dgm:pt>
    <dgm:pt modelId="{B696946E-7B07-4A04-8C0A-ABA10EC46397}" type="pres">
      <dgm:prSet presAssocID="{12880838-7732-42A0-8D6C-C9457FF6AEFB}" presName="Name0" presStyleCnt="0">
        <dgm:presLayoutVars>
          <dgm:chMax val="7"/>
          <dgm:dir/>
          <dgm:animLvl val="lvl"/>
          <dgm:resizeHandles val="exact"/>
        </dgm:presLayoutVars>
      </dgm:prSet>
      <dgm:spPr/>
      <dgm:t>
        <a:bodyPr/>
        <a:lstStyle/>
        <a:p>
          <a:endParaRPr lang="en-US"/>
        </a:p>
      </dgm:t>
    </dgm:pt>
    <dgm:pt modelId="{BC313974-94D0-4F11-B7B7-0D973CD38B2D}" type="pres">
      <dgm:prSet presAssocID="{E94A637A-B7DF-42CD-939B-CCCD59D8559F}" presName="circle1" presStyleLbl="node1" presStyleIdx="0" presStyleCnt="5"/>
      <dgm:spPr/>
    </dgm:pt>
    <dgm:pt modelId="{1F6150D7-8197-44AE-B5A3-DDF467A7F634}" type="pres">
      <dgm:prSet presAssocID="{E94A637A-B7DF-42CD-939B-CCCD59D8559F}" presName="space" presStyleCnt="0"/>
      <dgm:spPr/>
    </dgm:pt>
    <dgm:pt modelId="{422E1B89-8A18-452A-B34D-E737ACABFF77}" type="pres">
      <dgm:prSet presAssocID="{E94A637A-B7DF-42CD-939B-CCCD59D8559F}" presName="rect1" presStyleLbl="alignAcc1" presStyleIdx="0" presStyleCnt="5"/>
      <dgm:spPr/>
      <dgm:t>
        <a:bodyPr/>
        <a:lstStyle/>
        <a:p>
          <a:endParaRPr lang="en-US"/>
        </a:p>
      </dgm:t>
    </dgm:pt>
    <dgm:pt modelId="{99E6F799-0CC4-47E3-8E9B-7908D180D0BD}" type="pres">
      <dgm:prSet presAssocID="{080FCEAC-F5AC-4E43-97D3-836C91329309}" presName="vertSpace2" presStyleLbl="node1" presStyleIdx="0" presStyleCnt="5"/>
      <dgm:spPr/>
    </dgm:pt>
    <dgm:pt modelId="{48A08C77-51C1-4839-9F61-7F3BE86E9853}" type="pres">
      <dgm:prSet presAssocID="{080FCEAC-F5AC-4E43-97D3-836C91329309}" presName="circle2" presStyleLbl="node1" presStyleIdx="1" presStyleCnt="5"/>
      <dgm:spPr/>
    </dgm:pt>
    <dgm:pt modelId="{8F3AD1F7-1EE2-494C-916A-3CE62B79B304}" type="pres">
      <dgm:prSet presAssocID="{080FCEAC-F5AC-4E43-97D3-836C91329309}" presName="rect2" presStyleLbl="alignAcc1" presStyleIdx="1" presStyleCnt="5"/>
      <dgm:spPr/>
      <dgm:t>
        <a:bodyPr/>
        <a:lstStyle/>
        <a:p>
          <a:endParaRPr lang="en-US"/>
        </a:p>
      </dgm:t>
    </dgm:pt>
    <dgm:pt modelId="{59631F55-0D31-4500-ADC5-B80452200ECE}" type="pres">
      <dgm:prSet presAssocID="{B4AAA4F2-0FEF-42B7-B4EC-D98A9DA8AC58}" presName="vertSpace3" presStyleLbl="node1" presStyleIdx="1" presStyleCnt="5"/>
      <dgm:spPr/>
    </dgm:pt>
    <dgm:pt modelId="{CA9D6CF7-66A0-47A9-99DC-103DCECFE33D}" type="pres">
      <dgm:prSet presAssocID="{B4AAA4F2-0FEF-42B7-B4EC-D98A9DA8AC58}" presName="circle3" presStyleLbl="node1" presStyleIdx="2" presStyleCnt="5"/>
      <dgm:spPr/>
    </dgm:pt>
    <dgm:pt modelId="{3B4182A5-50B6-4569-9F7B-B7DA7B91504A}" type="pres">
      <dgm:prSet presAssocID="{B4AAA4F2-0FEF-42B7-B4EC-D98A9DA8AC58}" presName="rect3" presStyleLbl="alignAcc1" presStyleIdx="2" presStyleCnt="5"/>
      <dgm:spPr/>
      <dgm:t>
        <a:bodyPr/>
        <a:lstStyle/>
        <a:p>
          <a:endParaRPr lang="en-US"/>
        </a:p>
      </dgm:t>
    </dgm:pt>
    <dgm:pt modelId="{D620C539-B64E-48DB-8524-9433EA7B326B}" type="pres">
      <dgm:prSet presAssocID="{66D3D9D1-CF29-42FB-9F8F-07151D94A229}" presName="vertSpace4" presStyleLbl="node1" presStyleIdx="2" presStyleCnt="5"/>
      <dgm:spPr/>
    </dgm:pt>
    <dgm:pt modelId="{CAE6F66A-C15C-4840-8B2F-E6E3EF1F5E48}" type="pres">
      <dgm:prSet presAssocID="{66D3D9D1-CF29-42FB-9F8F-07151D94A229}" presName="circle4" presStyleLbl="node1" presStyleIdx="3" presStyleCnt="5"/>
      <dgm:spPr/>
    </dgm:pt>
    <dgm:pt modelId="{9708B71C-9E78-4DDF-9274-A4C7A9F4B2EF}" type="pres">
      <dgm:prSet presAssocID="{66D3D9D1-CF29-42FB-9F8F-07151D94A229}" presName="rect4" presStyleLbl="alignAcc1" presStyleIdx="3" presStyleCnt="5"/>
      <dgm:spPr/>
      <dgm:t>
        <a:bodyPr/>
        <a:lstStyle/>
        <a:p>
          <a:endParaRPr lang="en-US"/>
        </a:p>
      </dgm:t>
    </dgm:pt>
    <dgm:pt modelId="{58856D6D-E639-4021-8EC8-DE4CD0EB9CD0}" type="pres">
      <dgm:prSet presAssocID="{912ED131-E13D-4B50-A11A-AB6E45992EC8}" presName="vertSpace5" presStyleLbl="node1" presStyleIdx="3" presStyleCnt="5"/>
      <dgm:spPr/>
    </dgm:pt>
    <dgm:pt modelId="{4F5E4295-7FE1-4585-A4ED-C13F4DB41979}" type="pres">
      <dgm:prSet presAssocID="{912ED131-E13D-4B50-A11A-AB6E45992EC8}" presName="circle5" presStyleLbl="node1" presStyleIdx="4" presStyleCnt="5"/>
      <dgm:spPr/>
    </dgm:pt>
    <dgm:pt modelId="{482AB1BB-C9A9-4740-8181-031F162A99E4}" type="pres">
      <dgm:prSet presAssocID="{912ED131-E13D-4B50-A11A-AB6E45992EC8}" presName="rect5" presStyleLbl="alignAcc1" presStyleIdx="4" presStyleCnt="5"/>
      <dgm:spPr/>
      <dgm:t>
        <a:bodyPr/>
        <a:lstStyle/>
        <a:p>
          <a:endParaRPr lang="en-US"/>
        </a:p>
      </dgm:t>
    </dgm:pt>
    <dgm:pt modelId="{AD3413DB-B6ED-4B41-839D-C501111C4F94}" type="pres">
      <dgm:prSet presAssocID="{E94A637A-B7DF-42CD-939B-CCCD59D8559F}" presName="rect1ParTxNoCh" presStyleLbl="alignAcc1" presStyleIdx="4" presStyleCnt="5">
        <dgm:presLayoutVars>
          <dgm:chMax val="1"/>
          <dgm:bulletEnabled val="1"/>
        </dgm:presLayoutVars>
      </dgm:prSet>
      <dgm:spPr/>
      <dgm:t>
        <a:bodyPr/>
        <a:lstStyle/>
        <a:p>
          <a:endParaRPr lang="en-US"/>
        </a:p>
      </dgm:t>
    </dgm:pt>
    <dgm:pt modelId="{C9325C9D-B67E-4F1E-899E-3413093684B4}" type="pres">
      <dgm:prSet presAssocID="{080FCEAC-F5AC-4E43-97D3-836C91329309}" presName="rect2ParTxNoCh" presStyleLbl="alignAcc1" presStyleIdx="4" presStyleCnt="5">
        <dgm:presLayoutVars>
          <dgm:chMax val="1"/>
          <dgm:bulletEnabled val="1"/>
        </dgm:presLayoutVars>
      </dgm:prSet>
      <dgm:spPr/>
      <dgm:t>
        <a:bodyPr/>
        <a:lstStyle/>
        <a:p>
          <a:endParaRPr lang="en-US"/>
        </a:p>
      </dgm:t>
    </dgm:pt>
    <dgm:pt modelId="{31ED83CA-B112-45C5-818C-9BBDAA35E440}" type="pres">
      <dgm:prSet presAssocID="{B4AAA4F2-0FEF-42B7-B4EC-D98A9DA8AC58}" presName="rect3ParTxNoCh" presStyleLbl="alignAcc1" presStyleIdx="4" presStyleCnt="5">
        <dgm:presLayoutVars>
          <dgm:chMax val="1"/>
          <dgm:bulletEnabled val="1"/>
        </dgm:presLayoutVars>
      </dgm:prSet>
      <dgm:spPr/>
      <dgm:t>
        <a:bodyPr/>
        <a:lstStyle/>
        <a:p>
          <a:endParaRPr lang="en-US"/>
        </a:p>
      </dgm:t>
    </dgm:pt>
    <dgm:pt modelId="{ED64C160-6DCC-4ADE-813B-6BD14B902CE1}" type="pres">
      <dgm:prSet presAssocID="{66D3D9D1-CF29-42FB-9F8F-07151D94A229}" presName="rect4ParTxNoCh" presStyleLbl="alignAcc1" presStyleIdx="4" presStyleCnt="5">
        <dgm:presLayoutVars>
          <dgm:chMax val="1"/>
          <dgm:bulletEnabled val="1"/>
        </dgm:presLayoutVars>
      </dgm:prSet>
      <dgm:spPr/>
      <dgm:t>
        <a:bodyPr/>
        <a:lstStyle/>
        <a:p>
          <a:endParaRPr lang="en-US"/>
        </a:p>
      </dgm:t>
    </dgm:pt>
    <dgm:pt modelId="{E32D156A-C15A-427C-AB8A-EB682F19B626}" type="pres">
      <dgm:prSet presAssocID="{912ED131-E13D-4B50-A11A-AB6E45992EC8}" presName="rect5ParTxNoCh" presStyleLbl="alignAcc1" presStyleIdx="4" presStyleCnt="5">
        <dgm:presLayoutVars>
          <dgm:chMax val="1"/>
          <dgm:bulletEnabled val="1"/>
        </dgm:presLayoutVars>
      </dgm:prSet>
      <dgm:spPr/>
      <dgm:t>
        <a:bodyPr/>
        <a:lstStyle/>
        <a:p>
          <a:endParaRPr lang="en-US"/>
        </a:p>
      </dgm:t>
    </dgm:pt>
  </dgm:ptLst>
  <dgm:cxnLst>
    <dgm:cxn modelId="{D7F01572-73BA-4D8F-B374-C00F04C970D7}" srcId="{12880838-7732-42A0-8D6C-C9457FF6AEFB}" destId="{66D3D9D1-CF29-42FB-9F8F-07151D94A229}" srcOrd="3" destOrd="0" parTransId="{95615E85-B732-459A-A2E7-625B6BFDC3FA}" sibTransId="{FAA25D9C-CE9F-46B6-AE9C-2098FC21C941}"/>
    <dgm:cxn modelId="{3E4CF21F-B644-44DC-9232-0FAF39E310F1}" type="presOf" srcId="{B4AAA4F2-0FEF-42B7-B4EC-D98A9DA8AC58}" destId="{31ED83CA-B112-45C5-818C-9BBDAA35E440}" srcOrd="1" destOrd="0" presId="urn:microsoft.com/office/officeart/2005/8/layout/target3"/>
    <dgm:cxn modelId="{FA236682-52A2-4C7F-AE38-7F0ACF41A4E5}" type="presOf" srcId="{66D3D9D1-CF29-42FB-9F8F-07151D94A229}" destId="{9708B71C-9E78-4DDF-9274-A4C7A9F4B2EF}" srcOrd="0" destOrd="0" presId="urn:microsoft.com/office/officeart/2005/8/layout/target3"/>
    <dgm:cxn modelId="{4AD97D19-94C3-480A-88F8-F71714985E26}" srcId="{12880838-7732-42A0-8D6C-C9457FF6AEFB}" destId="{B4AAA4F2-0FEF-42B7-B4EC-D98A9DA8AC58}" srcOrd="2" destOrd="0" parTransId="{6E34B2D0-BE66-43FA-A379-FC7097DF6EBB}" sibTransId="{3B7D7984-6C08-47F7-808A-9CFB1B0ED88F}"/>
    <dgm:cxn modelId="{6B388A64-BA9B-41AF-BE10-9F0D0D6DC932}" srcId="{12880838-7732-42A0-8D6C-C9457FF6AEFB}" destId="{E94A637A-B7DF-42CD-939B-CCCD59D8559F}" srcOrd="0" destOrd="0" parTransId="{3DB4343F-900E-4BEB-8BFC-5386F0B11268}" sibTransId="{F1995A75-1B09-4A18-B2F2-9E1C2718514C}"/>
    <dgm:cxn modelId="{7DE556B8-DF38-4A25-A5EC-DF51F6B14238}" type="presOf" srcId="{12880838-7732-42A0-8D6C-C9457FF6AEFB}" destId="{B696946E-7B07-4A04-8C0A-ABA10EC46397}" srcOrd="0" destOrd="0" presId="urn:microsoft.com/office/officeart/2005/8/layout/target3"/>
    <dgm:cxn modelId="{FB37B5F2-C23D-4130-B857-9F5FB1064ACC}" type="presOf" srcId="{E94A637A-B7DF-42CD-939B-CCCD59D8559F}" destId="{422E1B89-8A18-452A-B34D-E737ACABFF77}" srcOrd="0" destOrd="0" presId="urn:microsoft.com/office/officeart/2005/8/layout/target3"/>
    <dgm:cxn modelId="{EAC0A500-239C-4036-A752-B5EAAB3EB6C7}" type="presOf" srcId="{912ED131-E13D-4B50-A11A-AB6E45992EC8}" destId="{482AB1BB-C9A9-4740-8181-031F162A99E4}" srcOrd="0" destOrd="0" presId="urn:microsoft.com/office/officeart/2005/8/layout/target3"/>
    <dgm:cxn modelId="{8FCA6405-357B-44B1-97B6-0FC8DDA12CF0}" type="presOf" srcId="{E94A637A-B7DF-42CD-939B-CCCD59D8559F}" destId="{AD3413DB-B6ED-4B41-839D-C501111C4F94}" srcOrd="1" destOrd="0" presId="urn:microsoft.com/office/officeart/2005/8/layout/target3"/>
    <dgm:cxn modelId="{7EA956EB-23A7-469D-8704-74BC2D936293}" type="presOf" srcId="{66D3D9D1-CF29-42FB-9F8F-07151D94A229}" destId="{ED64C160-6DCC-4ADE-813B-6BD14B902CE1}" srcOrd="1" destOrd="0" presId="urn:microsoft.com/office/officeart/2005/8/layout/target3"/>
    <dgm:cxn modelId="{2105701C-AC89-4A6F-A24D-8D515DCD03B8}" srcId="{12880838-7732-42A0-8D6C-C9457FF6AEFB}" destId="{080FCEAC-F5AC-4E43-97D3-836C91329309}" srcOrd="1" destOrd="0" parTransId="{4436D3C9-3227-47FD-B979-DDCE19141A1C}" sibTransId="{5BC6E58C-B4A7-4771-AC3D-47EB23636A6F}"/>
    <dgm:cxn modelId="{55C47F8E-6ED4-4612-B54D-21CB3CB05713}" type="presOf" srcId="{912ED131-E13D-4B50-A11A-AB6E45992EC8}" destId="{E32D156A-C15A-427C-AB8A-EB682F19B626}" srcOrd="1" destOrd="0" presId="urn:microsoft.com/office/officeart/2005/8/layout/target3"/>
    <dgm:cxn modelId="{94C65F3B-A072-43AD-ACC2-9C81E69D40F0}" type="presOf" srcId="{080FCEAC-F5AC-4E43-97D3-836C91329309}" destId="{8F3AD1F7-1EE2-494C-916A-3CE62B79B304}" srcOrd="0" destOrd="0" presId="urn:microsoft.com/office/officeart/2005/8/layout/target3"/>
    <dgm:cxn modelId="{0E64A904-A2CB-4F5D-B599-6BBEE589CBFD}" type="presOf" srcId="{080FCEAC-F5AC-4E43-97D3-836C91329309}" destId="{C9325C9D-B67E-4F1E-899E-3413093684B4}" srcOrd="1" destOrd="0" presId="urn:microsoft.com/office/officeart/2005/8/layout/target3"/>
    <dgm:cxn modelId="{760D5649-66D8-4460-A808-400E24AC96D0}" srcId="{12880838-7732-42A0-8D6C-C9457FF6AEFB}" destId="{912ED131-E13D-4B50-A11A-AB6E45992EC8}" srcOrd="4" destOrd="0" parTransId="{87C66BF3-AEAE-43B8-A250-A34981279EC5}" sibTransId="{F6AC5010-15D7-483A-B400-7DFED6855F11}"/>
    <dgm:cxn modelId="{7F3D9CB3-D0C6-45C3-8747-4173035AA08E}" type="presOf" srcId="{B4AAA4F2-0FEF-42B7-B4EC-D98A9DA8AC58}" destId="{3B4182A5-50B6-4569-9F7B-B7DA7B91504A}" srcOrd="0" destOrd="0" presId="urn:microsoft.com/office/officeart/2005/8/layout/target3"/>
    <dgm:cxn modelId="{6E5293C9-510D-43D0-996E-902E9B5E5A04}" type="presParOf" srcId="{B696946E-7B07-4A04-8C0A-ABA10EC46397}" destId="{BC313974-94D0-4F11-B7B7-0D973CD38B2D}" srcOrd="0" destOrd="0" presId="urn:microsoft.com/office/officeart/2005/8/layout/target3"/>
    <dgm:cxn modelId="{0DE6DF2D-260B-41CE-AB2B-3E65E4EC76F8}" type="presParOf" srcId="{B696946E-7B07-4A04-8C0A-ABA10EC46397}" destId="{1F6150D7-8197-44AE-B5A3-DDF467A7F634}" srcOrd="1" destOrd="0" presId="urn:microsoft.com/office/officeart/2005/8/layout/target3"/>
    <dgm:cxn modelId="{0CA437B5-5CF8-4E5D-9D4A-FEE77B08FF68}" type="presParOf" srcId="{B696946E-7B07-4A04-8C0A-ABA10EC46397}" destId="{422E1B89-8A18-452A-B34D-E737ACABFF77}" srcOrd="2" destOrd="0" presId="urn:microsoft.com/office/officeart/2005/8/layout/target3"/>
    <dgm:cxn modelId="{1A11C1EC-06B2-477E-988A-0CF78C888C49}" type="presParOf" srcId="{B696946E-7B07-4A04-8C0A-ABA10EC46397}" destId="{99E6F799-0CC4-47E3-8E9B-7908D180D0BD}" srcOrd="3" destOrd="0" presId="urn:microsoft.com/office/officeart/2005/8/layout/target3"/>
    <dgm:cxn modelId="{14BCE288-006B-4B34-B476-EC9FC97F0100}" type="presParOf" srcId="{B696946E-7B07-4A04-8C0A-ABA10EC46397}" destId="{48A08C77-51C1-4839-9F61-7F3BE86E9853}" srcOrd="4" destOrd="0" presId="urn:microsoft.com/office/officeart/2005/8/layout/target3"/>
    <dgm:cxn modelId="{FDAD874B-FD8C-43F4-AA2B-27BB8A058361}" type="presParOf" srcId="{B696946E-7B07-4A04-8C0A-ABA10EC46397}" destId="{8F3AD1F7-1EE2-494C-916A-3CE62B79B304}" srcOrd="5" destOrd="0" presId="urn:microsoft.com/office/officeart/2005/8/layout/target3"/>
    <dgm:cxn modelId="{A014091B-644F-4ACE-9E7C-E101A18321C0}" type="presParOf" srcId="{B696946E-7B07-4A04-8C0A-ABA10EC46397}" destId="{59631F55-0D31-4500-ADC5-B80452200ECE}" srcOrd="6" destOrd="0" presId="urn:microsoft.com/office/officeart/2005/8/layout/target3"/>
    <dgm:cxn modelId="{EACFA6D9-10F8-4D2A-9A9A-0225C0008E11}" type="presParOf" srcId="{B696946E-7B07-4A04-8C0A-ABA10EC46397}" destId="{CA9D6CF7-66A0-47A9-99DC-103DCECFE33D}" srcOrd="7" destOrd="0" presId="urn:microsoft.com/office/officeart/2005/8/layout/target3"/>
    <dgm:cxn modelId="{2D7B7E1E-3B4F-4B52-9194-040D4E5DB2B7}" type="presParOf" srcId="{B696946E-7B07-4A04-8C0A-ABA10EC46397}" destId="{3B4182A5-50B6-4569-9F7B-B7DA7B91504A}" srcOrd="8" destOrd="0" presId="urn:microsoft.com/office/officeart/2005/8/layout/target3"/>
    <dgm:cxn modelId="{8489FDC3-6417-406C-8555-2FE844267281}" type="presParOf" srcId="{B696946E-7B07-4A04-8C0A-ABA10EC46397}" destId="{D620C539-B64E-48DB-8524-9433EA7B326B}" srcOrd="9" destOrd="0" presId="urn:microsoft.com/office/officeart/2005/8/layout/target3"/>
    <dgm:cxn modelId="{AD77694A-64C5-45C2-A210-AD6E4D62FF25}" type="presParOf" srcId="{B696946E-7B07-4A04-8C0A-ABA10EC46397}" destId="{CAE6F66A-C15C-4840-8B2F-E6E3EF1F5E48}" srcOrd="10" destOrd="0" presId="urn:microsoft.com/office/officeart/2005/8/layout/target3"/>
    <dgm:cxn modelId="{19F330D5-CE70-438F-8672-910AC0BC1B8C}" type="presParOf" srcId="{B696946E-7B07-4A04-8C0A-ABA10EC46397}" destId="{9708B71C-9E78-4DDF-9274-A4C7A9F4B2EF}" srcOrd="11" destOrd="0" presId="urn:microsoft.com/office/officeart/2005/8/layout/target3"/>
    <dgm:cxn modelId="{9B208EB2-B447-4FC3-A691-7F68C3E918DA}" type="presParOf" srcId="{B696946E-7B07-4A04-8C0A-ABA10EC46397}" destId="{58856D6D-E639-4021-8EC8-DE4CD0EB9CD0}" srcOrd="12" destOrd="0" presId="urn:microsoft.com/office/officeart/2005/8/layout/target3"/>
    <dgm:cxn modelId="{245510C1-C65D-4DAB-AF24-EEF4C92591BB}" type="presParOf" srcId="{B696946E-7B07-4A04-8C0A-ABA10EC46397}" destId="{4F5E4295-7FE1-4585-A4ED-C13F4DB41979}" srcOrd="13" destOrd="0" presId="urn:microsoft.com/office/officeart/2005/8/layout/target3"/>
    <dgm:cxn modelId="{27D5BE34-3B99-4478-9D1D-17DFD6F8FB56}" type="presParOf" srcId="{B696946E-7B07-4A04-8C0A-ABA10EC46397}" destId="{482AB1BB-C9A9-4740-8181-031F162A99E4}" srcOrd="14" destOrd="0" presId="urn:microsoft.com/office/officeart/2005/8/layout/target3"/>
    <dgm:cxn modelId="{FE6BADDB-CEB3-4496-844A-6B0904BD061E}" type="presParOf" srcId="{B696946E-7B07-4A04-8C0A-ABA10EC46397}" destId="{AD3413DB-B6ED-4B41-839D-C501111C4F94}" srcOrd="15" destOrd="0" presId="urn:microsoft.com/office/officeart/2005/8/layout/target3"/>
    <dgm:cxn modelId="{6950F70C-6BF1-412D-8D6C-61837F2279C6}" type="presParOf" srcId="{B696946E-7B07-4A04-8C0A-ABA10EC46397}" destId="{C9325C9D-B67E-4F1E-899E-3413093684B4}" srcOrd="16" destOrd="0" presId="urn:microsoft.com/office/officeart/2005/8/layout/target3"/>
    <dgm:cxn modelId="{99DD28F0-7459-45A1-B648-6FD74BE749A0}" type="presParOf" srcId="{B696946E-7B07-4A04-8C0A-ABA10EC46397}" destId="{31ED83CA-B112-45C5-818C-9BBDAA35E440}" srcOrd="17" destOrd="0" presId="urn:microsoft.com/office/officeart/2005/8/layout/target3"/>
    <dgm:cxn modelId="{C57057A4-2111-4F52-A46C-4F961B36C25D}" type="presParOf" srcId="{B696946E-7B07-4A04-8C0A-ABA10EC46397}" destId="{ED64C160-6DCC-4ADE-813B-6BD14B902CE1}" srcOrd="18" destOrd="0" presId="urn:microsoft.com/office/officeart/2005/8/layout/target3"/>
    <dgm:cxn modelId="{10467B54-C7C8-46DD-A320-D8E252C83723}" type="presParOf" srcId="{B696946E-7B07-4A04-8C0A-ABA10EC46397}" destId="{E32D156A-C15A-427C-AB8A-EB682F19B626}" srcOrd="1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16B8FBD-533A-4AD7-ABE8-3B547CA872AA}" type="doc">
      <dgm:prSet loTypeId="urn:microsoft.com/office/officeart/2005/8/layout/vList2" loCatId="list" qsTypeId="urn:microsoft.com/office/officeart/2005/8/quickstyle/3d1" qsCatId="3D" csTypeId="urn:microsoft.com/office/officeart/2005/8/colors/colorful5" csCatId="colorful"/>
      <dgm:spPr/>
      <dgm:t>
        <a:bodyPr/>
        <a:lstStyle/>
        <a:p>
          <a:endParaRPr lang="en-US"/>
        </a:p>
      </dgm:t>
    </dgm:pt>
    <dgm:pt modelId="{D2F1D855-3DBD-4926-9877-DD5E9A2818F2}">
      <dgm:prSet/>
      <dgm:spPr/>
      <dgm:t>
        <a:bodyPr/>
        <a:lstStyle/>
        <a:p>
          <a:pPr rtl="0"/>
          <a:r>
            <a:rPr lang="en-US" smtClean="0"/>
            <a:t>The successful deployment of social network sites in the business arena </a:t>
          </a:r>
          <a:endParaRPr lang="en-US"/>
        </a:p>
      </dgm:t>
    </dgm:pt>
    <dgm:pt modelId="{CE316656-A481-4694-AB51-E97BB521D1A7}" type="parTrans" cxnId="{899E3D81-834C-4DB7-8467-9E64EFF8CD60}">
      <dgm:prSet/>
      <dgm:spPr/>
      <dgm:t>
        <a:bodyPr/>
        <a:lstStyle/>
        <a:p>
          <a:endParaRPr lang="en-US"/>
        </a:p>
      </dgm:t>
    </dgm:pt>
    <dgm:pt modelId="{CBCA6746-8507-4F98-8B01-14614D3B3435}" type="sibTrans" cxnId="{899E3D81-834C-4DB7-8467-9E64EFF8CD60}">
      <dgm:prSet/>
      <dgm:spPr/>
      <dgm:t>
        <a:bodyPr/>
        <a:lstStyle/>
        <a:p>
          <a:endParaRPr lang="en-US"/>
        </a:p>
      </dgm:t>
    </dgm:pt>
    <dgm:pt modelId="{90BFCE09-F77E-4CC4-B1DC-20555C2A7366}">
      <dgm:prSet/>
      <dgm:spPr/>
      <dgm:t>
        <a:bodyPr/>
        <a:lstStyle/>
        <a:p>
          <a:pPr rtl="0"/>
          <a:r>
            <a:rPr lang="en-US" smtClean="0"/>
            <a:t>should follow specific guidelines. Moreover it is crucial to use measurable criteria to assess the actual effects of the use of online social networks in terms of revenue (Isaías et al. 2012a).</a:t>
          </a:r>
          <a:endParaRPr lang="en-US"/>
        </a:p>
      </dgm:t>
    </dgm:pt>
    <dgm:pt modelId="{07A26639-A84A-4120-9BAF-A9A7254B3AFF}" type="parTrans" cxnId="{ECCC0E3B-B73F-4EC1-A5D4-43880FFD4A59}">
      <dgm:prSet/>
      <dgm:spPr/>
      <dgm:t>
        <a:bodyPr/>
        <a:lstStyle/>
        <a:p>
          <a:endParaRPr lang="en-US"/>
        </a:p>
      </dgm:t>
    </dgm:pt>
    <dgm:pt modelId="{8444147B-5BB3-4DAC-8F69-530EBAB2B194}" type="sibTrans" cxnId="{ECCC0E3B-B73F-4EC1-A5D4-43880FFD4A59}">
      <dgm:prSet/>
      <dgm:spPr/>
      <dgm:t>
        <a:bodyPr/>
        <a:lstStyle/>
        <a:p>
          <a:endParaRPr lang="en-US"/>
        </a:p>
      </dgm:t>
    </dgm:pt>
    <dgm:pt modelId="{BB78BB7E-AFC3-4BB9-9B17-96B612B809B5}">
      <dgm:prSet/>
      <dgm:spPr/>
      <dgm:t>
        <a:bodyPr/>
        <a:lstStyle/>
        <a:p>
          <a:pPr rtl="0"/>
          <a:r>
            <a:rPr lang="en-GB" smtClean="0"/>
            <a:t>The participation on web based social networks has repercussions </a:t>
          </a:r>
          <a:endParaRPr lang="en-US"/>
        </a:p>
      </dgm:t>
    </dgm:pt>
    <dgm:pt modelId="{3EF591FD-6984-4E72-8703-C3175D4D443E}" type="parTrans" cxnId="{62648304-C687-47D4-B4C0-1B4EF09FCF00}">
      <dgm:prSet/>
      <dgm:spPr/>
      <dgm:t>
        <a:bodyPr/>
        <a:lstStyle/>
        <a:p>
          <a:endParaRPr lang="en-US"/>
        </a:p>
      </dgm:t>
    </dgm:pt>
    <dgm:pt modelId="{D840D532-A519-4E3D-AE0C-A82EADC45520}" type="sibTrans" cxnId="{62648304-C687-47D4-B4C0-1B4EF09FCF00}">
      <dgm:prSet/>
      <dgm:spPr/>
      <dgm:t>
        <a:bodyPr/>
        <a:lstStyle/>
        <a:p>
          <a:endParaRPr lang="en-US"/>
        </a:p>
      </dgm:t>
    </dgm:pt>
    <dgm:pt modelId="{B645EA02-F2BC-4136-8754-A905495FFDE4}">
      <dgm:prSet/>
      <dgm:spPr/>
      <dgm:t>
        <a:bodyPr/>
        <a:lstStyle/>
        <a:p>
          <a:pPr rtl="0"/>
          <a:r>
            <a:rPr lang="en-GB" smtClean="0"/>
            <a:t>on the users' business relationships. It is believed that individuals with online social network presence have more opportunities to connect and strengthen ties with other professionals. </a:t>
          </a:r>
          <a:endParaRPr lang="en-US"/>
        </a:p>
      </dgm:t>
    </dgm:pt>
    <dgm:pt modelId="{0FB99B91-4B3B-4F21-B99B-ABBCD19EE08B}" type="parTrans" cxnId="{025FEB0F-B308-49EE-B978-2A892A248DC3}">
      <dgm:prSet/>
      <dgm:spPr/>
      <dgm:t>
        <a:bodyPr/>
        <a:lstStyle/>
        <a:p>
          <a:endParaRPr lang="en-US"/>
        </a:p>
      </dgm:t>
    </dgm:pt>
    <dgm:pt modelId="{2B27F2EF-C632-4C35-8B72-A64C5901D936}" type="sibTrans" cxnId="{025FEB0F-B308-49EE-B978-2A892A248DC3}">
      <dgm:prSet/>
      <dgm:spPr/>
      <dgm:t>
        <a:bodyPr/>
        <a:lstStyle/>
        <a:p>
          <a:endParaRPr lang="en-US"/>
        </a:p>
      </dgm:t>
    </dgm:pt>
    <dgm:pt modelId="{5871BBA4-2E54-4EDD-8C32-1F01788B3EA4}" type="pres">
      <dgm:prSet presAssocID="{216B8FBD-533A-4AD7-ABE8-3B547CA872AA}" presName="linear" presStyleCnt="0">
        <dgm:presLayoutVars>
          <dgm:animLvl val="lvl"/>
          <dgm:resizeHandles val="exact"/>
        </dgm:presLayoutVars>
      </dgm:prSet>
      <dgm:spPr/>
      <dgm:t>
        <a:bodyPr/>
        <a:lstStyle/>
        <a:p>
          <a:endParaRPr lang="en-US"/>
        </a:p>
      </dgm:t>
    </dgm:pt>
    <dgm:pt modelId="{C98340B9-AEF7-4B3C-9F6B-4C5FBB5C6CDD}" type="pres">
      <dgm:prSet presAssocID="{D2F1D855-3DBD-4926-9877-DD5E9A2818F2}" presName="parentText" presStyleLbl="node1" presStyleIdx="0" presStyleCnt="2">
        <dgm:presLayoutVars>
          <dgm:chMax val="0"/>
          <dgm:bulletEnabled val="1"/>
        </dgm:presLayoutVars>
      </dgm:prSet>
      <dgm:spPr/>
      <dgm:t>
        <a:bodyPr/>
        <a:lstStyle/>
        <a:p>
          <a:endParaRPr lang="en-US"/>
        </a:p>
      </dgm:t>
    </dgm:pt>
    <dgm:pt modelId="{B5C88C78-FBE6-4E70-BA3E-FEE64229070A}" type="pres">
      <dgm:prSet presAssocID="{D2F1D855-3DBD-4926-9877-DD5E9A2818F2}" presName="childText" presStyleLbl="revTx" presStyleIdx="0" presStyleCnt="2">
        <dgm:presLayoutVars>
          <dgm:bulletEnabled val="1"/>
        </dgm:presLayoutVars>
      </dgm:prSet>
      <dgm:spPr/>
      <dgm:t>
        <a:bodyPr/>
        <a:lstStyle/>
        <a:p>
          <a:endParaRPr lang="en-US"/>
        </a:p>
      </dgm:t>
    </dgm:pt>
    <dgm:pt modelId="{24D8A7D3-B49A-48F0-BDAB-67DAB6994ECF}" type="pres">
      <dgm:prSet presAssocID="{BB78BB7E-AFC3-4BB9-9B17-96B612B809B5}" presName="parentText" presStyleLbl="node1" presStyleIdx="1" presStyleCnt="2">
        <dgm:presLayoutVars>
          <dgm:chMax val="0"/>
          <dgm:bulletEnabled val="1"/>
        </dgm:presLayoutVars>
      </dgm:prSet>
      <dgm:spPr/>
      <dgm:t>
        <a:bodyPr/>
        <a:lstStyle/>
        <a:p>
          <a:endParaRPr lang="en-US"/>
        </a:p>
      </dgm:t>
    </dgm:pt>
    <dgm:pt modelId="{52A8ED51-3F2C-4BC1-95C2-CB9D960B48CF}" type="pres">
      <dgm:prSet presAssocID="{BB78BB7E-AFC3-4BB9-9B17-96B612B809B5}" presName="childText" presStyleLbl="revTx" presStyleIdx="1" presStyleCnt="2">
        <dgm:presLayoutVars>
          <dgm:bulletEnabled val="1"/>
        </dgm:presLayoutVars>
      </dgm:prSet>
      <dgm:spPr/>
      <dgm:t>
        <a:bodyPr/>
        <a:lstStyle/>
        <a:p>
          <a:endParaRPr lang="en-US"/>
        </a:p>
      </dgm:t>
    </dgm:pt>
  </dgm:ptLst>
  <dgm:cxnLst>
    <dgm:cxn modelId="{2D2C7CD8-63BC-4554-9F27-B28E5987F522}" type="presOf" srcId="{90BFCE09-F77E-4CC4-B1DC-20555C2A7366}" destId="{B5C88C78-FBE6-4E70-BA3E-FEE64229070A}" srcOrd="0" destOrd="0" presId="urn:microsoft.com/office/officeart/2005/8/layout/vList2"/>
    <dgm:cxn modelId="{EDA6F381-1D7D-4986-9874-E25D262F139C}" type="presOf" srcId="{B645EA02-F2BC-4136-8754-A905495FFDE4}" destId="{52A8ED51-3F2C-4BC1-95C2-CB9D960B48CF}" srcOrd="0" destOrd="0" presId="urn:microsoft.com/office/officeart/2005/8/layout/vList2"/>
    <dgm:cxn modelId="{ECCC0E3B-B73F-4EC1-A5D4-43880FFD4A59}" srcId="{D2F1D855-3DBD-4926-9877-DD5E9A2818F2}" destId="{90BFCE09-F77E-4CC4-B1DC-20555C2A7366}" srcOrd="0" destOrd="0" parTransId="{07A26639-A84A-4120-9BAF-A9A7254B3AFF}" sibTransId="{8444147B-5BB3-4DAC-8F69-530EBAB2B194}"/>
    <dgm:cxn modelId="{025FEB0F-B308-49EE-B978-2A892A248DC3}" srcId="{BB78BB7E-AFC3-4BB9-9B17-96B612B809B5}" destId="{B645EA02-F2BC-4136-8754-A905495FFDE4}" srcOrd="0" destOrd="0" parTransId="{0FB99B91-4B3B-4F21-B99B-ABBCD19EE08B}" sibTransId="{2B27F2EF-C632-4C35-8B72-A64C5901D936}"/>
    <dgm:cxn modelId="{62648304-C687-47D4-B4C0-1B4EF09FCF00}" srcId="{216B8FBD-533A-4AD7-ABE8-3B547CA872AA}" destId="{BB78BB7E-AFC3-4BB9-9B17-96B612B809B5}" srcOrd="1" destOrd="0" parTransId="{3EF591FD-6984-4E72-8703-C3175D4D443E}" sibTransId="{D840D532-A519-4E3D-AE0C-A82EADC45520}"/>
    <dgm:cxn modelId="{899E3D81-834C-4DB7-8467-9E64EFF8CD60}" srcId="{216B8FBD-533A-4AD7-ABE8-3B547CA872AA}" destId="{D2F1D855-3DBD-4926-9877-DD5E9A2818F2}" srcOrd="0" destOrd="0" parTransId="{CE316656-A481-4694-AB51-E97BB521D1A7}" sibTransId="{CBCA6746-8507-4F98-8B01-14614D3B3435}"/>
    <dgm:cxn modelId="{DAC43873-CA5E-4820-8F74-AFDE5C4BE32D}" type="presOf" srcId="{216B8FBD-533A-4AD7-ABE8-3B547CA872AA}" destId="{5871BBA4-2E54-4EDD-8C32-1F01788B3EA4}" srcOrd="0" destOrd="0" presId="urn:microsoft.com/office/officeart/2005/8/layout/vList2"/>
    <dgm:cxn modelId="{8AF8DEE7-0AD4-4448-B239-17E84520758D}" type="presOf" srcId="{BB78BB7E-AFC3-4BB9-9B17-96B612B809B5}" destId="{24D8A7D3-B49A-48F0-BDAB-67DAB6994ECF}" srcOrd="0" destOrd="0" presId="urn:microsoft.com/office/officeart/2005/8/layout/vList2"/>
    <dgm:cxn modelId="{B65EA5E4-EE7D-4ECA-B34A-2C3D69423B26}" type="presOf" srcId="{D2F1D855-3DBD-4926-9877-DD5E9A2818F2}" destId="{C98340B9-AEF7-4B3C-9F6B-4C5FBB5C6CDD}" srcOrd="0" destOrd="0" presId="urn:microsoft.com/office/officeart/2005/8/layout/vList2"/>
    <dgm:cxn modelId="{17D93BB1-AA2B-48D3-8670-363CD4EEFAAE}" type="presParOf" srcId="{5871BBA4-2E54-4EDD-8C32-1F01788B3EA4}" destId="{C98340B9-AEF7-4B3C-9F6B-4C5FBB5C6CDD}" srcOrd="0" destOrd="0" presId="urn:microsoft.com/office/officeart/2005/8/layout/vList2"/>
    <dgm:cxn modelId="{0C03E55E-DF9F-4E5A-B8B8-C413A2BAA3BA}" type="presParOf" srcId="{5871BBA4-2E54-4EDD-8C32-1F01788B3EA4}" destId="{B5C88C78-FBE6-4E70-BA3E-FEE64229070A}" srcOrd="1" destOrd="0" presId="urn:microsoft.com/office/officeart/2005/8/layout/vList2"/>
    <dgm:cxn modelId="{FB2CCDCB-8D37-4373-A758-3735E1F72B15}" type="presParOf" srcId="{5871BBA4-2E54-4EDD-8C32-1F01788B3EA4}" destId="{24D8A7D3-B49A-48F0-BDAB-67DAB6994ECF}" srcOrd="2" destOrd="0" presId="urn:microsoft.com/office/officeart/2005/8/layout/vList2"/>
    <dgm:cxn modelId="{6C125273-63EA-4B89-BF80-E5DA8C98A0B7}" type="presParOf" srcId="{5871BBA4-2E54-4EDD-8C32-1F01788B3EA4}" destId="{52A8ED51-3F2C-4BC1-95C2-CB9D960B48C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804E4CE-239E-4BF2-8CC1-1415C6A01720}" type="doc">
      <dgm:prSet loTypeId="urn:microsoft.com/office/officeart/2005/8/layout/hList6" loCatId="list" qsTypeId="urn:microsoft.com/office/officeart/2005/8/quickstyle/3d1" qsCatId="3D" csTypeId="urn:microsoft.com/office/officeart/2005/8/colors/colorful1" csCatId="colorful"/>
      <dgm:spPr/>
      <dgm:t>
        <a:bodyPr/>
        <a:lstStyle/>
        <a:p>
          <a:endParaRPr lang="en-US"/>
        </a:p>
      </dgm:t>
    </dgm:pt>
    <dgm:pt modelId="{1937B63F-A63C-4284-9168-FB9FD01AE078}">
      <dgm:prSet/>
      <dgm:spPr/>
      <dgm:t>
        <a:bodyPr/>
        <a:lstStyle/>
        <a:p>
          <a:pPr rtl="0"/>
          <a:r>
            <a:rPr lang="en-GB" smtClean="0"/>
            <a:t>Despite being hosted online, web based social networks are facilitating offline relationships (Benson et al. 2014). It is important that in the future, research approaches the connection between social network participation, professional communities' affiliations and the acquisition of workplace and career competences (Benson et al. 2014).</a:t>
          </a:r>
          <a:endParaRPr lang="en-US"/>
        </a:p>
      </dgm:t>
    </dgm:pt>
    <dgm:pt modelId="{7CB101C9-3AD4-4542-8ACE-5638588FBF19}" type="parTrans" cxnId="{911605C5-8238-4929-AB40-581174DADD1B}">
      <dgm:prSet/>
      <dgm:spPr/>
      <dgm:t>
        <a:bodyPr/>
        <a:lstStyle/>
        <a:p>
          <a:endParaRPr lang="en-US"/>
        </a:p>
      </dgm:t>
    </dgm:pt>
    <dgm:pt modelId="{69E8DD80-5E33-44A7-AD83-F6D36F3C2F14}" type="sibTrans" cxnId="{911605C5-8238-4929-AB40-581174DADD1B}">
      <dgm:prSet/>
      <dgm:spPr/>
      <dgm:t>
        <a:bodyPr/>
        <a:lstStyle/>
        <a:p>
          <a:endParaRPr lang="en-US"/>
        </a:p>
      </dgm:t>
    </dgm:pt>
    <dgm:pt modelId="{D39F6513-B73D-4229-B951-DA7424E490D0}" type="pres">
      <dgm:prSet presAssocID="{C804E4CE-239E-4BF2-8CC1-1415C6A01720}" presName="Name0" presStyleCnt="0">
        <dgm:presLayoutVars>
          <dgm:dir/>
          <dgm:resizeHandles val="exact"/>
        </dgm:presLayoutVars>
      </dgm:prSet>
      <dgm:spPr/>
      <dgm:t>
        <a:bodyPr/>
        <a:lstStyle/>
        <a:p>
          <a:endParaRPr lang="en-US"/>
        </a:p>
      </dgm:t>
    </dgm:pt>
    <dgm:pt modelId="{F3256F6B-B04C-4225-94C9-8D6C29FB1F9C}" type="pres">
      <dgm:prSet presAssocID="{1937B63F-A63C-4284-9168-FB9FD01AE078}" presName="node" presStyleLbl="node1" presStyleIdx="0" presStyleCnt="1">
        <dgm:presLayoutVars>
          <dgm:bulletEnabled val="1"/>
        </dgm:presLayoutVars>
      </dgm:prSet>
      <dgm:spPr/>
      <dgm:t>
        <a:bodyPr/>
        <a:lstStyle/>
        <a:p>
          <a:endParaRPr lang="en-US"/>
        </a:p>
      </dgm:t>
    </dgm:pt>
  </dgm:ptLst>
  <dgm:cxnLst>
    <dgm:cxn modelId="{911605C5-8238-4929-AB40-581174DADD1B}" srcId="{C804E4CE-239E-4BF2-8CC1-1415C6A01720}" destId="{1937B63F-A63C-4284-9168-FB9FD01AE078}" srcOrd="0" destOrd="0" parTransId="{7CB101C9-3AD4-4542-8ACE-5638588FBF19}" sibTransId="{69E8DD80-5E33-44A7-AD83-F6D36F3C2F14}"/>
    <dgm:cxn modelId="{B0FDBF96-061A-4182-96C2-4523A1122B83}" type="presOf" srcId="{1937B63F-A63C-4284-9168-FB9FD01AE078}" destId="{F3256F6B-B04C-4225-94C9-8D6C29FB1F9C}" srcOrd="0" destOrd="0" presId="urn:microsoft.com/office/officeart/2005/8/layout/hList6"/>
    <dgm:cxn modelId="{B300167B-DF4C-41CB-8339-E79BE2090955}" type="presOf" srcId="{C804E4CE-239E-4BF2-8CC1-1415C6A01720}" destId="{D39F6513-B73D-4229-B951-DA7424E490D0}" srcOrd="0" destOrd="0" presId="urn:microsoft.com/office/officeart/2005/8/layout/hList6"/>
    <dgm:cxn modelId="{69C544B5-D363-4D9E-BC75-76648B9B7427}" type="presParOf" srcId="{D39F6513-B73D-4229-B951-DA7424E490D0}" destId="{F3256F6B-B04C-4225-94C9-8D6C29FB1F9C}"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51E54EB-0537-4146-BB89-AE25A42D8B55}" type="doc">
      <dgm:prSet loTypeId="urn:microsoft.com/office/officeart/2005/8/layout/vList2" loCatId="list" qsTypeId="urn:microsoft.com/office/officeart/2005/8/quickstyle/3d1" qsCatId="3D" csTypeId="urn:microsoft.com/office/officeart/2005/8/colors/colorful4" csCatId="colorful"/>
      <dgm:spPr/>
      <dgm:t>
        <a:bodyPr/>
        <a:lstStyle/>
        <a:p>
          <a:endParaRPr lang="en-US"/>
        </a:p>
      </dgm:t>
    </dgm:pt>
    <dgm:pt modelId="{D56AFC4B-0539-4D18-8FD8-9F2A648330F6}">
      <dgm:prSet/>
      <dgm:spPr/>
      <dgm:t>
        <a:bodyPr/>
        <a:lstStyle/>
        <a:p>
          <a:pPr rtl="0"/>
          <a:r>
            <a:rPr lang="en-GB" smtClean="0"/>
            <a:t>Social networks are excellent communication channels </a:t>
          </a:r>
          <a:endParaRPr lang="en-US"/>
        </a:p>
      </dgm:t>
    </dgm:pt>
    <dgm:pt modelId="{68ED0D6C-353D-48F1-9D78-A7D40D8A65A7}" type="parTrans" cxnId="{D3F6D35B-63AA-40DC-AB10-9D18F38318F3}">
      <dgm:prSet/>
      <dgm:spPr/>
      <dgm:t>
        <a:bodyPr/>
        <a:lstStyle/>
        <a:p>
          <a:endParaRPr lang="en-US"/>
        </a:p>
      </dgm:t>
    </dgm:pt>
    <dgm:pt modelId="{5654872A-C803-49EA-97FF-12250DFAFBED}" type="sibTrans" cxnId="{D3F6D35B-63AA-40DC-AB10-9D18F38318F3}">
      <dgm:prSet/>
      <dgm:spPr/>
      <dgm:t>
        <a:bodyPr/>
        <a:lstStyle/>
        <a:p>
          <a:endParaRPr lang="en-US"/>
        </a:p>
      </dgm:t>
    </dgm:pt>
    <dgm:pt modelId="{BA6F8D7E-E981-4B10-A0C3-3CF73AF81DDA}">
      <dgm:prSet/>
      <dgm:spPr/>
      <dgm:t>
        <a:bodyPr/>
        <a:lstStyle/>
        <a:p>
          <a:pPr rtl="0"/>
          <a:r>
            <a:rPr lang="en-GB" smtClean="0"/>
            <a:t>with unlimited audience reach and information dissemination. When examining the dynamic of event organisation, for example, it is possible to understand the important role that social networks play in event promotion. </a:t>
          </a:r>
          <a:endParaRPr lang="en-US"/>
        </a:p>
      </dgm:t>
    </dgm:pt>
    <dgm:pt modelId="{0F387478-08D1-4125-B99E-26AD05B5AB9F}" type="parTrans" cxnId="{06A93526-9C80-489A-A4B9-E7089C5CA649}">
      <dgm:prSet/>
      <dgm:spPr/>
      <dgm:t>
        <a:bodyPr/>
        <a:lstStyle/>
        <a:p>
          <a:endParaRPr lang="en-US"/>
        </a:p>
      </dgm:t>
    </dgm:pt>
    <dgm:pt modelId="{2A5415AB-F964-4FDB-B683-1C68C84CB513}" type="sibTrans" cxnId="{06A93526-9C80-489A-A4B9-E7089C5CA649}">
      <dgm:prSet/>
      <dgm:spPr/>
      <dgm:t>
        <a:bodyPr/>
        <a:lstStyle/>
        <a:p>
          <a:endParaRPr lang="en-US"/>
        </a:p>
      </dgm:t>
    </dgm:pt>
    <dgm:pt modelId="{0D911361-744D-4C3C-868F-54064ADEAE4D}">
      <dgm:prSet/>
      <dgm:spPr/>
      <dgm:t>
        <a:bodyPr/>
        <a:lstStyle/>
        <a:p>
          <a:pPr rtl="0"/>
          <a:r>
            <a:rPr lang="en-GB" smtClean="0"/>
            <a:t>Organisers can use social networks as vehicles of information.</a:t>
          </a:r>
          <a:endParaRPr lang="en-US"/>
        </a:p>
      </dgm:t>
    </dgm:pt>
    <dgm:pt modelId="{D5238E97-FD3D-4242-8F03-8CC752FD5B0B}" type="parTrans" cxnId="{23B414AB-1A69-4263-8551-0B2F9D697DD8}">
      <dgm:prSet/>
      <dgm:spPr/>
      <dgm:t>
        <a:bodyPr/>
        <a:lstStyle/>
        <a:p>
          <a:endParaRPr lang="en-US"/>
        </a:p>
      </dgm:t>
    </dgm:pt>
    <dgm:pt modelId="{C67257E4-4D47-4F39-AA72-DEBB7875D537}" type="sibTrans" cxnId="{23B414AB-1A69-4263-8551-0B2F9D697DD8}">
      <dgm:prSet/>
      <dgm:spPr/>
      <dgm:t>
        <a:bodyPr/>
        <a:lstStyle/>
        <a:p>
          <a:endParaRPr lang="en-US"/>
        </a:p>
      </dgm:t>
    </dgm:pt>
    <dgm:pt modelId="{C3BAAF6A-44CB-44DC-8DC3-A8A06B8769EE}">
      <dgm:prSet/>
      <dgm:spPr/>
      <dgm:t>
        <a:bodyPr/>
        <a:lstStyle/>
        <a:p>
          <a:pPr rtl="0"/>
          <a:r>
            <a:rPr lang="en-GB" smtClean="0"/>
            <a:t>In the case of music festivals, there is a significant amount of data that can be disseminated through social networks (performers, schedules, etc.) to those attending or wishing to attend the event. Additionally, the engagement of people in social networks is potentially beneficial in terms of building the attendees' loyalty to the event and again in terms of marketing the event with personal statements (text, photos, etc.) provided by the attendees (Hudson et al. 2015).</a:t>
          </a:r>
          <a:endParaRPr lang="en-US"/>
        </a:p>
      </dgm:t>
    </dgm:pt>
    <dgm:pt modelId="{19B351E8-F707-42D6-8B8B-FDCD9B890B77}" type="parTrans" cxnId="{9313EE3E-4BC7-4246-B05C-3C16E5786705}">
      <dgm:prSet/>
      <dgm:spPr/>
      <dgm:t>
        <a:bodyPr/>
        <a:lstStyle/>
        <a:p>
          <a:endParaRPr lang="en-US"/>
        </a:p>
      </dgm:t>
    </dgm:pt>
    <dgm:pt modelId="{D0B70641-0C19-427F-874F-C6162177DCC0}" type="sibTrans" cxnId="{9313EE3E-4BC7-4246-B05C-3C16E5786705}">
      <dgm:prSet/>
      <dgm:spPr/>
      <dgm:t>
        <a:bodyPr/>
        <a:lstStyle/>
        <a:p>
          <a:endParaRPr lang="en-US"/>
        </a:p>
      </dgm:t>
    </dgm:pt>
    <dgm:pt modelId="{AE640C1A-D2C4-49D8-9872-8E09ED2C4224}" type="pres">
      <dgm:prSet presAssocID="{951E54EB-0537-4146-BB89-AE25A42D8B55}" presName="linear" presStyleCnt="0">
        <dgm:presLayoutVars>
          <dgm:animLvl val="lvl"/>
          <dgm:resizeHandles val="exact"/>
        </dgm:presLayoutVars>
      </dgm:prSet>
      <dgm:spPr/>
      <dgm:t>
        <a:bodyPr/>
        <a:lstStyle/>
        <a:p>
          <a:endParaRPr lang="en-US"/>
        </a:p>
      </dgm:t>
    </dgm:pt>
    <dgm:pt modelId="{7583089B-39D1-4A1C-8924-F9F7A815BE13}" type="pres">
      <dgm:prSet presAssocID="{D56AFC4B-0539-4D18-8FD8-9F2A648330F6}" presName="parentText" presStyleLbl="node1" presStyleIdx="0" presStyleCnt="2">
        <dgm:presLayoutVars>
          <dgm:chMax val="0"/>
          <dgm:bulletEnabled val="1"/>
        </dgm:presLayoutVars>
      </dgm:prSet>
      <dgm:spPr/>
      <dgm:t>
        <a:bodyPr/>
        <a:lstStyle/>
        <a:p>
          <a:endParaRPr lang="en-US"/>
        </a:p>
      </dgm:t>
    </dgm:pt>
    <dgm:pt modelId="{3EE0AEA5-3013-4118-9F1C-A0DAC8AE8A1B}" type="pres">
      <dgm:prSet presAssocID="{D56AFC4B-0539-4D18-8FD8-9F2A648330F6}" presName="childText" presStyleLbl="revTx" presStyleIdx="0" presStyleCnt="2">
        <dgm:presLayoutVars>
          <dgm:bulletEnabled val="1"/>
        </dgm:presLayoutVars>
      </dgm:prSet>
      <dgm:spPr/>
      <dgm:t>
        <a:bodyPr/>
        <a:lstStyle/>
        <a:p>
          <a:endParaRPr lang="en-US"/>
        </a:p>
      </dgm:t>
    </dgm:pt>
    <dgm:pt modelId="{B07A124D-5280-40FA-8550-690F781A4880}" type="pres">
      <dgm:prSet presAssocID="{0D911361-744D-4C3C-868F-54064ADEAE4D}" presName="parentText" presStyleLbl="node1" presStyleIdx="1" presStyleCnt="2">
        <dgm:presLayoutVars>
          <dgm:chMax val="0"/>
          <dgm:bulletEnabled val="1"/>
        </dgm:presLayoutVars>
      </dgm:prSet>
      <dgm:spPr/>
      <dgm:t>
        <a:bodyPr/>
        <a:lstStyle/>
        <a:p>
          <a:endParaRPr lang="en-US"/>
        </a:p>
      </dgm:t>
    </dgm:pt>
    <dgm:pt modelId="{9E59BF4B-0083-427E-ACE6-D80576FC0C77}" type="pres">
      <dgm:prSet presAssocID="{0D911361-744D-4C3C-868F-54064ADEAE4D}" presName="childText" presStyleLbl="revTx" presStyleIdx="1" presStyleCnt="2">
        <dgm:presLayoutVars>
          <dgm:bulletEnabled val="1"/>
        </dgm:presLayoutVars>
      </dgm:prSet>
      <dgm:spPr/>
      <dgm:t>
        <a:bodyPr/>
        <a:lstStyle/>
        <a:p>
          <a:endParaRPr lang="en-US"/>
        </a:p>
      </dgm:t>
    </dgm:pt>
  </dgm:ptLst>
  <dgm:cxnLst>
    <dgm:cxn modelId="{06A93526-9C80-489A-A4B9-E7089C5CA649}" srcId="{D56AFC4B-0539-4D18-8FD8-9F2A648330F6}" destId="{BA6F8D7E-E981-4B10-A0C3-3CF73AF81DDA}" srcOrd="0" destOrd="0" parTransId="{0F387478-08D1-4125-B99E-26AD05B5AB9F}" sibTransId="{2A5415AB-F964-4FDB-B683-1C68C84CB513}"/>
    <dgm:cxn modelId="{D3F6D35B-63AA-40DC-AB10-9D18F38318F3}" srcId="{951E54EB-0537-4146-BB89-AE25A42D8B55}" destId="{D56AFC4B-0539-4D18-8FD8-9F2A648330F6}" srcOrd="0" destOrd="0" parTransId="{68ED0D6C-353D-48F1-9D78-A7D40D8A65A7}" sibTransId="{5654872A-C803-49EA-97FF-12250DFAFBED}"/>
    <dgm:cxn modelId="{5B7D5C6B-AE2E-4985-BD2B-FAB4C807720D}" type="presOf" srcId="{C3BAAF6A-44CB-44DC-8DC3-A8A06B8769EE}" destId="{9E59BF4B-0083-427E-ACE6-D80576FC0C77}" srcOrd="0" destOrd="0" presId="urn:microsoft.com/office/officeart/2005/8/layout/vList2"/>
    <dgm:cxn modelId="{628BF8FC-8ABA-4322-B1D0-C31E93186E3F}" type="presOf" srcId="{0D911361-744D-4C3C-868F-54064ADEAE4D}" destId="{B07A124D-5280-40FA-8550-690F781A4880}" srcOrd="0" destOrd="0" presId="urn:microsoft.com/office/officeart/2005/8/layout/vList2"/>
    <dgm:cxn modelId="{EA955FCB-5757-4D77-907F-A59492D8BA9F}" type="presOf" srcId="{951E54EB-0537-4146-BB89-AE25A42D8B55}" destId="{AE640C1A-D2C4-49D8-9872-8E09ED2C4224}" srcOrd="0" destOrd="0" presId="urn:microsoft.com/office/officeart/2005/8/layout/vList2"/>
    <dgm:cxn modelId="{634F3F3A-F4FF-4705-8229-6D8CC7EF3F44}" type="presOf" srcId="{D56AFC4B-0539-4D18-8FD8-9F2A648330F6}" destId="{7583089B-39D1-4A1C-8924-F9F7A815BE13}" srcOrd="0" destOrd="0" presId="urn:microsoft.com/office/officeart/2005/8/layout/vList2"/>
    <dgm:cxn modelId="{D8C113BE-8C45-4FA2-8AEE-2EE107C96010}" type="presOf" srcId="{BA6F8D7E-E981-4B10-A0C3-3CF73AF81DDA}" destId="{3EE0AEA5-3013-4118-9F1C-A0DAC8AE8A1B}" srcOrd="0" destOrd="0" presId="urn:microsoft.com/office/officeart/2005/8/layout/vList2"/>
    <dgm:cxn modelId="{23B414AB-1A69-4263-8551-0B2F9D697DD8}" srcId="{951E54EB-0537-4146-BB89-AE25A42D8B55}" destId="{0D911361-744D-4C3C-868F-54064ADEAE4D}" srcOrd="1" destOrd="0" parTransId="{D5238E97-FD3D-4242-8F03-8CC752FD5B0B}" sibTransId="{C67257E4-4D47-4F39-AA72-DEBB7875D537}"/>
    <dgm:cxn modelId="{9313EE3E-4BC7-4246-B05C-3C16E5786705}" srcId="{0D911361-744D-4C3C-868F-54064ADEAE4D}" destId="{C3BAAF6A-44CB-44DC-8DC3-A8A06B8769EE}" srcOrd="0" destOrd="0" parTransId="{19B351E8-F707-42D6-8B8B-FDCD9B890B77}" sibTransId="{D0B70641-0C19-427F-874F-C6162177DCC0}"/>
    <dgm:cxn modelId="{22CA9608-C37D-4935-AB34-E9522921F214}" type="presParOf" srcId="{AE640C1A-D2C4-49D8-9872-8E09ED2C4224}" destId="{7583089B-39D1-4A1C-8924-F9F7A815BE13}" srcOrd="0" destOrd="0" presId="urn:microsoft.com/office/officeart/2005/8/layout/vList2"/>
    <dgm:cxn modelId="{02BE9C19-B6BC-475C-95BA-1F44B0F858AD}" type="presParOf" srcId="{AE640C1A-D2C4-49D8-9872-8E09ED2C4224}" destId="{3EE0AEA5-3013-4118-9F1C-A0DAC8AE8A1B}" srcOrd="1" destOrd="0" presId="urn:microsoft.com/office/officeart/2005/8/layout/vList2"/>
    <dgm:cxn modelId="{64AC715F-E1D5-4D14-8DA5-95240A385F74}" type="presParOf" srcId="{AE640C1A-D2C4-49D8-9872-8E09ED2C4224}" destId="{B07A124D-5280-40FA-8550-690F781A4880}" srcOrd="2" destOrd="0" presId="urn:microsoft.com/office/officeart/2005/8/layout/vList2"/>
    <dgm:cxn modelId="{99F758A2-974C-4458-8592-4421E7DC394D}" type="presParOf" srcId="{AE640C1A-D2C4-49D8-9872-8E09ED2C4224}" destId="{9E59BF4B-0083-427E-ACE6-D80576FC0C7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A22033C-7D03-4302-95B2-F2E203A784BB}" type="doc">
      <dgm:prSet loTypeId="urn:microsoft.com/office/officeart/2005/8/layout/target3" loCatId="relationship" qsTypeId="urn:microsoft.com/office/officeart/2005/8/quickstyle/3d1" qsCatId="3D" csTypeId="urn:microsoft.com/office/officeart/2005/8/colors/colorful4" csCatId="colorful"/>
      <dgm:spPr/>
      <dgm:t>
        <a:bodyPr/>
        <a:lstStyle/>
        <a:p>
          <a:endParaRPr lang="en-US"/>
        </a:p>
      </dgm:t>
    </dgm:pt>
    <dgm:pt modelId="{E78C84AE-24D0-4535-B270-37380807C05A}">
      <dgm:prSet/>
      <dgm:spPr/>
      <dgm:t>
        <a:bodyPr/>
        <a:lstStyle/>
        <a:p>
          <a:pPr rtl="0"/>
          <a:r>
            <a:rPr lang="en-GB" smtClean="0"/>
            <a:t>Within online social networks, there are members that work as “influential”. </a:t>
          </a:r>
          <a:endParaRPr lang="en-US"/>
        </a:p>
      </dgm:t>
    </dgm:pt>
    <dgm:pt modelId="{05658C0F-178D-40EE-B288-9135D092D285}" type="parTrans" cxnId="{05A7BFB5-B524-4671-BA14-61BDE9BC25B4}">
      <dgm:prSet/>
      <dgm:spPr/>
      <dgm:t>
        <a:bodyPr/>
        <a:lstStyle/>
        <a:p>
          <a:endParaRPr lang="en-US"/>
        </a:p>
      </dgm:t>
    </dgm:pt>
    <dgm:pt modelId="{23177A0B-0F01-42E3-900D-768DCC396743}" type="sibTrans" cxnId="{05A7BFB5-B524-4671-BA14-61BDE9BC25B4}">
      <dgm:prSet/>
      <dgm:spPr/>
      <dgm:t>
        <a:bodyPr/>
        <a:lstStyle/>
        <a:p>
          <a:endParaRPr lang="en-US"/>
        </a:p>
      </dgm:t>
    </dgm:pt>
    <dgm:pt modelId="{8A4A7EBD-0583-49D9-AB7B-6EF723D178C7}">
      <dgm:prSet/>
      <dgm:spPr/>
      <dgm:t>
        <a:bodyPr/>
        <a:lstStyle/>
        <a:p>
          <a:pPr rtl="0"/>
          <a:r>
            <a:rPr lang="en-GB" smtClean="0"/>
            <a:t>These members can be very valuable for businesses due to their word-of-mouth power and their status of role models. </a:t>
          </a:r>
          <a:endParaRPr lang="en-US"/>
        </a:p>
      </dgm:t>
    </dgm:pt>
    <dgm:pt modelId="{4883797D-E4CD-42C0-AD8C-E6A4D3D9DD5F}" type="parTrans" cxnId="{BBD10791-A1CA-4A7B-8023-2DBA697D00A3}">
      <dgm:prSet/>
      <dgm:spPr/>
      <dgm:t>
        <a:bodyPr/>
        <a:lstStyle/>
        <a:p>
          <a:endParaRPr lang="en-US"/>
        </a:p>
      </dgm:t>
    </dgm:pt>
    <dgm:pt modelId="{1F503B55-46E4-4DCC-9D42-D4152CAA9F37}" type="sibTrans" cxnId="{BBD10791-A1CA-4A7B-8023-2DBA697D00A3}">
      <dgm:prSet/>
      <dgm:spPr/>
      <dgm:t>
        <a:bodyPr/>
        <a:lstStyle/>
        <a:p>
          <a:endParaRPr lang="en-US"/>
        </a:p>
      </dgm:t>
    </dgm:pt>
    <dgm:pt modelId="{04890A02-B36F-46DE-A74D-DE3E15E3BFBB}">
      <dgm:prSet/>
      <dgm:spPr/>
      <dgm:t>
        <a:bodyPr/>
        <a:lstStyle/>
        <a:p>
          <a:pPr rtl="0"/>
          <a:r>
            <a:rPr lang="en-GB" smtClean="0"/>
            <a:t>They can reach their contacts more proficiently, which causes them to swiftly and widely disseminate information and by acting as role models, the other members are likely to be motivated to mimic them. </a:t>
          </a:r>
          <a:endParaRPr lang="en-US"/>
        </a:p>
      </dgm:t>
    </dgm:pt>
    <dgm:pt modelId="{0F6917EB-69F8-4626-AA2F-8695F2DD3F82}" type="parTrans" cxnId="{6E61EC78-8C8C-4A28-A80F-CDF7BCBE5174}">
      <dgm:prSet/>
      <dgm:spPr/>
      <dgm:t>
        <a:bodyPr/>
        <a:lstStyle/>
        <a:p>
          <a:endParaRPr lang="en-US"/>
        </a:p>
      </dgm:t>
    </dgm:pt>
    <dgm:pt modelId="{DBF5CD65-ABA9-47AF-81BB-057385BD6180}" type="sibTrans" cxnId="{6E61EC78-8C8C-4A28-A80F-CDF7BCBE5174}">
      <dgm:prSet/>
      <dgm:spPr/>
      <dgm:t>
        <a:bodyPr/>
        <a:lstStyle/>
        <a:p>
          <a:endParaRPr lang="en-US"/>
        </a:p>
      </dgm:t>
    </dgm:pt>
    <dgm:pt modelId="{47ED4FB1-7E7E-4836-986D-56D90E78AE83}">
      <dgm:prSet/>
      <dgm:spPr/>
      <dgm:t>
        <a:bodyPr/>
        <a:lstStyle/>
        <a:p>
          <a:pPr rtl="0"/>
          <a:r>
            <a:rPr lang="en-GB" smtClean="0"/>
            <a:t>The identification of these key users has become a central issue for business, so much so, that the strategies to make that identification have more recently become a significant research topic (Klein et al. 2015). </a:t>
          </a:r>
          <a:endParaRPr lang="en-US"/>
        </a:p>
      </dgm:t>
    </dgm:pt>
    <dgm:pt modelId="{529976FE-65F7-4AAF-9860-7F211B87B1DE}" type="parTrans" cxnId="{FEBF0BA6-9390-43BF-B990-86448FA63CA7}">
      <dgm:prSet/>
      <dgm:spPr/>
      <dgm:t>
        <a:bodyPr/>
        <a:lstStyle/>
        <a:p>
          <a:endParaRPr lang="en-US"/>
        </a:p>
      </dgm:t>
    </dgm:pt>
    <dgm:pt modelId="{BB33FE63-24BE-46CC-AB17-B92F74DA4BCF}" type="sibTrans" cxnId="{FEBF0BA6-9390-43BF-B990-86448FA63CA7}">
      <dgm:prSet/>
      <dgm:spPr/>
      <dgm:t>
        <a:bodyPr/>
        <a:lstStyle/>
        <a:p>
          <a:endParaRPr lang="en-US"/>
        </a:p>
      </dgm:t>
    </dgm:pt>
    <dgm:pt modelId="{2480E1A7-1F54-41AC-9E54-098D6F1AC8DC}" type="pres">
      <dgm:prSet presAssocID="{1A22033C-7D03-4302-95B2-F2E203A784BB}" presName="Name0" presStyleCnt="0">
        <dgm:presLayoutVars>
          <dgm:chMax val="7"/>
          <dgm:dir/>
          <dgm:animLvl val="lvl"/>
          <dgm:resizeHandles val="exact"/>
        </dgm:presLayoutVars>
      </dgm:prSet>
      <dgm:spPr/>
      <dgm:t>
        <a:bodyPr/>
        <a:lstStyle/>
        <a:p>
          <a:endParaRPr lang="en-US"/>
        </a:p>
      </dgm:t>
    </dgm:pt>
    <dgm:pt modelId="{7D7BC914-AC69-4ABA-BD39-452D27C6767A}" type="pres">
      <dgm:prSet presAssocID="{E78C84AE-24D0-4535-B270-37380807C05A}" presName="circle1" presStyleLbl="node1" presStyleIdx="0" presStyleCnt="4"/>
      <dgm:spPr/>
    </dgm:pt>
    <dgm:pt modelId="{B1A4EDF3-6F97-46A8-B424-662297F27EAC}" type="pres">
      <dgm:prSet presAssocID="{E78C84AE-24D0-4535-B270-37380807C05A}" presName="space" presStyleCnt="0"/>
      <dgm:spPr/>
    </dgm:pt>
    <dgm:pt modelId="{C3CAD653-587F-4662-9522-79D7B66591A8}" type="pres">
      <dgm:prSet presAssocID="{E78C84AE-24D0-4535-B270-37380807C05A}" presName="rect1" presStyleLbl="alignAcc1" presStyleIdx="0" presStyleCnt="4"/>
      <dgm:spPr/>
      <dgm:t>
        <a:bodyPr/>
        <a:lstStyle/>
        <a:p>
          <a:endParaRPr lang="en-US"/>
        </a:p>
      </dgm:t>
    </dgm:pt>
    <dgm:pt modelId="{CC4E9F31-772E-4027-AA3A-7BACF6813561}" type="pres">
      <dgm:prSet presAssocID="{8A4A7EBD-0583-49D9-AB7B-6EF723D178C7}" presName="vertSpace2" presStyleLbl="node1" presStyleIdx="0" presStyleCnt="4"/>
      <dgm:spPr/>
    </dgm:pt>
    <dgm:pt modelId="{70146920-11B5-4D57-9C93-98244E0B0D12}" type="pres">
      <dgm:prSet presAssocID="{8A4A7EBD-0583-49D9-AB7B-6EF723D178C7}" presName="circle2" presStyleLbl="node1" presStyleIdx="1" presStyleCnt="4"/>
      <dgm:spPr/>
    </dgm:pt>
    <dgm:pt modelId="{A5D19FFE-188B-4933-AF93-1EB44B7D28DF}" type="pres">
      <dgm:prSet presAssocID="{8A4A7EBD-0583-49D9-AB7B-6EF723D178C7}" presName="rect2" presStyleLbl="alignAcc1" presStyleIdx="1" presStyleCnt="4"/>
      <dgm:spPr/>
      <dgm:t>
        <a:bodyPr/>
        <a:lstStyle/>
        <a:p>
          <a:endParaRPr lang="en-US"/>
        </a:p>
      </dgm:t>
    </dgm:pt>
    <dgm:pt modelId="{EC3E4853-7457-4394-BCEA-AD8C2D20A4CD}" type="pres">
      <dgm:prSet presAssocID="{04890A02-B36F-46DE-A74D-DE3E15E3BFBB}" presName="vertSpace3" presStyleLbl="node1" presStyleIdx="1" presStyleCnt="4"/>
      <dgm:spPr/>
    </dgm:pt>
    <dgm:pt modelId="{24E3D11E-7E81-47F7-ACE7-993786986531}" type="pres">
      <dgm:prSet presAssocID="{04890A02-B36F-46DE-A74D-DE3E15E3BFBB}" presName="circle3" presStyleLbl="node1" presStyleIdx="2" presStyleCnt="4"/>
      <dgm:spPr/>
    </dgm:pt>
    <dgm:pt modelId="{42B78BD6-59D9-4559-ABB0-9752857EC300}" type="pres">
      <dgm:prSet presAssocID="{04890A02-B36F-46DE-A74D-DE3E15E3BFBB}" presName="rect3" presStyleLbl="alignAcc1" presStyleIdx="2" presStyleCnt="4"/>
      <dgm:spPr/>
      <dgm:t>
        <a:bodyPr/>
        <a:lstStyle/>
        <a:p>
          <a:endParaRPr lang="en-US"/>
        </a:p>
      </dgm:t>
    </dgm:pt>
    <dgm:pt modelId="{D88960CC-BB6F-4A80-A984-52C9CAA64E88}" type="pres">
      <dgm:prSet presAssocID="{47ED4FB1-7E7E-4836-986D-56D90E78AE83}" presName="vertSpace4" presStyleLbl="node1" presStyleIdx="2" presStyleCnt="4"/>
      <dgm:spPr/>
    </dgm:pt>
    <dgm:pt modelId="{F3E0C0BF-BA57-4BA9-9EFB-49B66B8425A1}" type="pres">
      <dgm:prSet presAssocID="{47ED4FB1-7E7E-4836-986D-56D90E78AE83}" presName="circle4" presStyleLbl="node1" presStyleIdx="3" presStyleCnt="4"/>
      <dgm:spPr/>
    </dgm:pt>
    <dgm:pt modelId="{7BE535E1-2792-46FE-A857-64DD24342899}" type="pres">
      <dgm:prSet presAssocID="{47ED4FB1-7E7E-4836-986D-56D90E78AE83}" presName="rect4" presStyleLbl="alignAcc1" presStyleIdx="3" presStyleCnt="4"/>
      <dgm:spPr/>
      <dgm:t>
        <a:bodyPr/>
        <a:lstStyle/>
        <a:p>
          <a:endParaRPr lang="en-US"/>
        </a:p>
      </dgm:t>
    </dgm:pt>
    <dgm:pt modelId="{080DC245-FE55-4C0C-AC5C-D536B84757A4}" type="pres">
      <dgm:prSet presAssocID="{E78C84AE-24D0-4535-B270-37380807C05A}" presName="rect1ParTxNoCh" presStyleLbl="alignAcc1" presStyleIdx="3" presStyleCnt="4">
        <dgm:presLayoutVars>
          <dgm:chMax val="1"/>
          <dgm:bulletEnabled val="1"/>
        </dgm:presLayoutVars>
      </dgm:prSet>
      <dgm:spPr/>
      <dgm:t>
        <a:bodyPr/>
        <a:lstStyle/>
        <a:p>
          <a:endParaRPr lang="en-US"/>
        </a:p>
      </dgm:t>
    </dgm:pt>
    <dgm:pt modelId="{4C3EAAAC-77BE-4BC3-9EB4-D350C1370538}" type="pres">
      <dgm:prSet presAssocID="{8A4A7EBD-0583-49D9-AB7B-6EF723D178C7}" presName="rect2ParTxNoCh" presStyleLbl="alignAcc1" presStyleIdx="3" presStyleCnt="4">
        <dgm:presLayoutVars>
          <dgm:chMax val="1"/>
          <dgm:bulletEnabled val="1"/>
        </dgm:presLayoutVars>
      </dgm:prSet>
      <dgm:spPr/>
      <dgm:t>
        <a:bodyPr/>
        <a:lstStyle/>
        <a:p>
          <a:endParaRPr lang="en-US"/>
        </a:p>
      </dgm:t>
    </dgm:pt>
    <dgm:pt modelId="{6C303FA0-7A1F-42FC-B9E6-4048F005CE47}" type="pres">
      <dgm:prSet presAssocID="{04890A02-B36F-46DE-A74D-DE3E15E3BFBB}" presName="rect3ParTxNoCh" presStyleLbl="alignAcc1" presStyleIdx="3" presStyleCnt="4">
        <dgm:presLayoutVars>
          <dgm:chMax val="1"/>
          <dgm:bulletEnabled val="1"/>
        </dgm:presLayoutVars>
      </dgm:prSet>
      <dgm:spPr/>
      <dgm:t>
        <a:bodyPr/>
        <a:lstStyle/>
        <a:p>
          <a:endParaRPr lang="en-US"/>
        </a:p>
      </dgm:t>
    </dgm:pt>
    <dgm:pt modelId="{091F2468-C981-4B61-B80A-86405E5ECA6C}" type="pres">
      <dgm:prSet presAssocID="{47ED4FB1-7E7E-4836-986D-56D90E78AE83}" presName="rect4ParTxNoCh" presStyleLbl="alignAcc1" presStyleIdx="3" presStyleCnt="4">
        <dgm:presLayoutVars>
          <dgm:chMax val="1"/>
          <dgm:bulletEnabled val="1"/>
        </dgm:presLayoutVars>
      </dgm:prSet>
      <dgm:spPr/>
      <dgm:t>
        <a:bodyPr/>
        <a:lstStyle/>
        <a:p>
          <a:endParaRPr lang="en-US"/>
        </a:p>
      </dgm:t>
    </dgm:pt>
  </dgm:ptLst>
  <dgm:cxnLst>
    <dgm:cxn modelId="{F8168304-07A3-45E3-8562-32C1A903BC49}" type="presOf" srcId="{E78C84AE-24D0-4535-B270-37380807C05A}" destId="{C3CAD653-587F-4662-9522-79D7B66591A8}" srcOrd="0" destOrd="0" presId="urn:microsoft.com/office/officeart/2005/8/layout/target3"/>
    <dgm:cxn modelId="{7265961D-0CEA-472A-A405-8BD9E8C5CA5F}" type="presOf" srcId="{47ED4FB1-7E7E-4836-986D-56D90E78AE83}" destId="{7BE535E1-2792-46FE-A857-64DD24342899}" srcOrd="0" destOrd="0" presId="urn:microsoft.com/office/officeart/2005/8/layout/target3"/>
    <dgm:cxn modelId="{6E61EC78-8C8C-4A28-A80F-CDF7BCBE5174}" srcId="{1A22033C-7D03-4302-95B2-F2E203A784BB}" destId="{04890A02-B36F-46DE-A74D-DE3E15E3BFBB}" srcOrd="2" destOrd="0" parTransId="{0F6917EB-69F8-4626-AA2F-8695F2DD3F82}" sibTransId="{DBF5CD65-ABA9-47AF-81BB-057385BD6180}"/>
    <dgm:cxn modelId="{05A7BFB5-B524-4671-BA14-61BDE9BC25B4}" srcId="{1A22033C-7D03-4302-95B2-F2E203A784BB}" destId="{E78C84AE-24D0-4535-B270-37380807C05A}" srcOrd="0" destOrd="0" parTransId="{05658C0F-178D-40EE-B288-9135D092D285}" sibTransId="{23177A0B-0F01-42E3-900D-768DCC396743}"/>
    <dgm:cxn modelId="{2347E080-8F89-487D-903D-E219D15DB708}" type="presOf" srcId="{04890A02-B36F-46DE-A74D-DE3E15E3BFBB}" destId="{42B78BD6-59D9-4559-ABB0-9752857EC300}" srcOrd="0" destOrd="0" presId="urn:microsoft.com/office/officeart/2005/8/layout/target3"/>
    <dgm:cxn modelId="{FEBF0BA6-9390-43BF-B990-86448FA63CA7}" srcId="{1A22033C-7D03-4302-95B2-F2E203A784BB}" destId="{47ED4FB1-7E7E-4836-986D-56D90E78AE83}" srcOrd="3" destOrd="0" parTransId="{529976FE-65F7-4AAF-9860-7F211B87B1DE}" sibTransId="{BB33FE63-24BE-46CC-AB17-B92F74DA4BCF}"/>
    <dgm:cxn modelId="{05C5D265-C4FF-4A78-B7DE-3034243DE655}" type="presOf" srcId="{8A4A7EBD-0583-49D9-AB7B-6EF723D178C7}" destId="{A5D19FFE-188B-4933-AF93-1EB44B7D28DF}" srcOrd="0" destOrd="0" presId="urn:microsoft.com/office/officeart/2005/8/layout/target3"/>
    <dgm:cxn modelId="{5CE586FF-E3A7-4785-83F1-508536C13B6B}" type="presOf" srcId="{47ED4FB1-7E7E-4836-986D-56D90E78AE83}" destId="{091F2468-C981-4B61-B80A-86405E5ECA6C}" srcOrd="1" destOrd="0" presId="urn:microsoft.com/office/officeart/2005/8/layout/target3"/>
    <dgm:cxn modelId="{501B9641-1BC0-455B-83E9-8B8788A72878}" type="presOf" srcId="{8A4A7EBD-0583-49D9-AB7B-6EF723D178C7}" destId="{4C3EAAAC-77BE-4BC3-9EB4-D350C1370538}" srcOrd="1" destOrd="0" presId="urn:microsoft.com/office/officeart/2005/8/layout/target3"/>
    <dgm:cxn modelId="{D17824DD-D5CD-46DD-BC57-28B98CCF13F4}" type="presOf" srcId="{E78C84AE-24D0-4535-B270-37380807C05A}" destId="{080DC245-FE55-4C0C-AC5C-D536B84757A4}" srcOrd="1" destOrd="0" presId="urn:microsoft.com/office/officeart/2005/8/layout/target3"/>
    <dgm:cxn modelId="{6F3A692A-2B77-4639-9D5B-A2DFC27167B4}" type="presOf" srcId="{04890A02-B36F-46DE-A74D-DE3E15E3BFBB}" destId="{6C303FA0-7A1F-42FC-B9E6-4048F005CE47}" srcOrd="1" destOrd="0" presId="urn:microsoft.com/office/officeart/2005/8/layout/target3"/>
    <dgm:cxn modelId="{BBD10791-A1CA-4A7B-8023-2DBA697D00A3}" srcId="{1A22033C-7D03-4302-95B2-F2E203A784BB}" destId="{8A4A7EBD-0583-49D9-AB7B-6EF723D178C7}" srcOrd="1" destOrd="0" parTransId="{4883797D-E4CD-42C0-AD8C-E6A4D3D9DD5F}" sibTransId="{1F503B55-46E4-4DCC-9D42-D4152CAA9F37}"/>
    <dgm:cxn modelId="{E1C13EE1-26A0-4A6F-BCA5-7A3E6222F0FB}" type="presOf" srcId="{1A22033C-7D03-4302-95B2-F2E203A784BB}" destId="{2480E1A7-1F54-41AC-9E54-098D6F1AC8DC}" srcOrd="0" destOrd="0" presId="urn:microsoft.com/office/officeart/2005/8/layout/target3"/>
    <dgm:cxn modelId="{952B52E2-E96A-4BBB-8CD6-67CE3600BDFF}" type="presParOf" srcId="{2480E1A7-1F54-41AC-9E54-098D6F1AC8DC}" destId="{7D7BC914-AC69-4ABA-BD39-452D27C6767A}" srcOrd="0" destOrd="0" presId="urn:microsoft.com/office/officeart/2005/8/layout/target3"/>
    <dgm:cxn modelId="{D536400F-8A51-44E5-B84C-56958E1B8080}" type="presParOf" srcId="{2480E1A7-1F54-41AC-9E54-098D6F1AC8DC}" destId="{B1A4EDF3-6F97-46A8-B424-662297F27EAC}" srcOrd="1" destOrd="0" presId="urn:microsoft.com/office/officeart/2005/8/layout/target3"/>
    <dgm:cxn modelId="{94C3E105-27F9-462F-BFAA-6EC07D178C37}" type="presParOf" srcId="{2480E1A7-1F54-41AC-9E54-098D6F1AC8DC}" destId="{C3CAD653-587F-4662-9522-79D7B66591A8}" srcOrd="2" destOrd="0" presId="urn:microsoft.com/office/officeart/2005/8/layout/target3"/>
    <dgm:cxn modelId="{6032ED5E-3D5B-4F17-9DA0-1C8C05D1550F}" type="presParOf" srcId="{2480E1A7-1F54-41AC-9E54-098D6F1AC8DC}" destId="{CC4E9F31-772E-4027-AA3A-7BACF6813561}" srcOrd="3" destOrd="0" presId="urn:microsoft.com/office/officeart/2005/8/layout/target3"/>
    <dgm:cxn modelId="{61E1F7AC-D96B-4F08-B44D-99583D1326C3}" type="presParOf" srcId="{2480E1A7-1F54-41AC-9E54-098D6F1AC8DC}" destId="{70146920-11B5-4D57-9C93-98244E0B0D12}" srcOrd="4" destOrd="0" presId="urn:microsoft.com/office/officeart/2005/8/layout/target3"/>
    <dgm:cxn modelId="{139CA965-8A93-4309-95D3-80150A7AFB99}" type="presParOf" srcId="{2480E1A7-1F54-41AC-9E54-098D6F1AC8DC}" destId="{A5D19FFE-188B-4933-AF93-1EB44B7D28DF}" srcOrd="5" destOrd="0" presId="urn:microsoft.com/office/officeart/2005/8/layout/target3"/>
    <dgm:cxn modelId="{0F0CD7AD-9A86-46A3-8107-7FABD99F28E9}" type="presParOf" srcId="{2480E1A7-1F54-41AC-9E54-098D6F1AC8DC}" destId="{EC3E4853-7457-4394-BCEA-AD8C2D20A4CD}" srcOrd="6" destOrd="0" presId="urn:microsoft.com/office/officeart/2005/8/layout/target3"/>
    <dgm:cxn modelId="{ECCFBC9D-9B2C-4264-8B76-F266797350AB}" type="presParOf" srcId="{2480E1A7-1F54-41AC-9E54-098D6F1AC8DC}" destId="{24E3D11E-7E81-47F7-ACE7-993786986531}" srcOrd="7" destOrd="0" presId="urn:microsoft.com/office/officeart/2005/8/layout/target3"/>
    <dgm:cxn modelId="{96989E27-9D1A-46A6-874E-3596F2DA6414}" type="presParOf" srcId="{2480E1A7-1F54-41AC-9E54-098D6F1AC8DC}" destId="{42B78BD6-59D9-4559-ABB0-9752857EC300}" srcOrd="8" destOrd="0" presId="urn:microsoft.com/office/officeart/2005/8/layout/target3"/>
    <dgm:cxn modelId="{8DCBD069-35CB-496F-9C06-101A18CF9EE9}" type="presParOf" srcId="{2480E1A7-1F54-41AC-9E54-098D6F1AC8DC}" destId="{D88960CC-BB6F-4A80-A984-52C9CAA64E88}" srcOrd="9" destOrd="0" presId="urn:microsoft.com/office/officeart/2005/8/layout/target3"/>
    <dgm:cxn modelId="{BE4F3ED9-DB03-43BA-A7C8-E83B4EACAD8F}" type="presParOf" srcId="{2480E1A7-1F54-41AC-9E54-098D6F1AC8DC}" destId="{F3E0C0BF-BA57-4BA9-9EFB-49B66B8425A1}" srcOrd="10" destOrd="0" presId="urn:microsoft.com/office/officeart/2005/8/layout/target3"/>
    <dgm:cxn modelId="{4DCE73EF-2509-48B4-887C-EA0E2495ABF0}" type="presParOf" srcId="{2480E1A7-1F54-41AC-9E54-098D6F1AC8DC}" destId="{7BE535E1-2792-46FE-A857-64DD24342899}" srcOrd="11" destOrd="0" presId="urn:microsoft.com/office/officeart/2005/8/layout/target3"/>
    <dgm:cxn modelId="{1C1712FA-034A-4CB1-9DE2-7458E62EC157}" type="presParOf" srcId="{2480E1A7-1F54-41AC-9E54-098D6F1AC8DC}" destId="{080DC245-FE55-4C0C-AC5C-D536B84757A4}" srcOrd="12" destOrd="0" presId="urn:microsoft.com/office/officeart/2005/8/layout/target3"/>
    <dgm:cxn modelId="{ABA2F202-69B2-4FC3-88FD-24C1BAC1BD51}" type="presParOf" srcId="{2480E1A7-1F54-41AC-9E54-098D6F1AC8DC}" destId="{4C3EAAAC-77BE-4BC3-9EB4-D350C1370538}" srcOrd="13" destOrd="0" presId="urn:microsoft.com/office/officeart/2005/8/layout/target3"/>
    <dgm:cxn modelId="{6E244004-5230-495D-867A-982D3ED602AF}" type="presParOf" srcId="{2480E1A7-1F54-41AC-9E54-098D6F1AC8DC}" destId="{6C303FA0-7A1F-42FC-B9E6-4048F005CE47}" srcOrd="14" destOrd="0" presId="urn:microsoft.com/office/officeart/2005/8/layout/target3"/>
    <dgm:cxn modelId="{47FC1094-4A30-46DB-BFD9-82C27736FE9B}" type="presParOf" srcId="{2480E1A7-1F54-41AC-9E54-098D6F1AC8DC}" destId="{091F2468-C981-4B61-B80A-86405E5ECA6C}"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FF6DA1-453B-4E78-873B-5D2131BDFC9F}">
      <dsp:nvSpPr>
        <dsp:cNvPr id="0" name=""/>
        <dsp:cNvSpPr/>
      </dsp:nvSpPr>
      <dsp:spPr>
        <a:xfrm>
          <a:off x="0" y="0"/>
          <a:ext cx="2259682" cy="2259682"/>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298B6EA-5652-41E2-A5FF-3BF6B18C243B}">
      <dsp:nvSpPr>
        <dsp:cNvPr id="0" name=""/>
        <dsp:cNvSpPr/>
      </dsp:nvSpPr>
      <dsp:spPr>
        <a:xfrm>
          <a:off x="1129841" y="0"/>
          <a:ext cx="6642559" cy="2259682"/>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63830" tIns="163830" rIns="163830" bIns="163830" numCol="1" spcCol="1270" anchor="ctr" anchorCtr="0">
          <a:noAutofit/>
        </a:bodyPr>
        <a:lstStyle/>
        <a:p>
          <a:pPr lvl="0" algn="ctr" defTabSz="1911350" rtl="0">
            <a:lnSpc>
              <a:spcPct val="90000"/>
            </a:lnSpc>
            <a:spcBef>
              <a:spcPct val="0"/>
            </a:spcBef>
            <a:spcAft>
              <a:spcPct val="35000"/>
            </a:spcAft>
          </a:pPr>
          <a:r>
            <a:rPr lang="en-US" sz="4300" b="1" kern="1200" dirty="0" smtClean="0"/>
            <a:t>Future ICTs: Present Trends for Future Developments</a:t>
          </a:r>
          <a:r>
            <a:rPr lang="en-US" sz="4300" kern="1200" dirty="0" smtClean="0"/>
            <a:t/>
          </a:r>
          <a:br>
            <a:rPr lang="en-US" sz="4300" kern="1200" dirty="0" smtClean="0"/>
          </a:br>
          <a:endParaRPr lang="en-US" sz="4300" kern="1200" dirty="0"/>
        </a:p>
      </dsp:txBody>
      <dsp:txXfrm>
        <a:off x="1129841" y="0"/>
        <a:ext cx="6642559" cy="225968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4A55EC-FE44-484D-A505-1168C94DAA9B}">
      <dsp:nvSpPr>
        <dsp:cNvPr id="0" name=""/>
        <dsp:cNvSpPr/>
      </dsp:nvSpPr>
      <dsp:spPr>
        <a:xfrm>
          <a:off x="0" y="0"/>
          <a:ext cx="4525963" cy="4525963"/>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AD618A2-A6C7-46AE-9EA7-8FE520CC7A0F}">
      <dsp:nvSpPr>
        <dsp:cNvPr id="0" name=""/>
        <dsp:cNvSpPr/>
      </dsp:nvSpPr>
      <dsp:spPr>
        <a:xfrm>
          <a:off x="2262981" y="0"/>
          <a:ext cx="5966618" cy="4525963"/>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GB" sz="1700" kern="1200" smtClean="0"/>
            <a:t>Online social networks have an important role in the empowerment of clients. </a:t>
          </a:r>
          <a:endParaRPr lang="en-US" sz="1700" kern="1200"/>
        </a:p>
      </dsp:txBody>
      <dsp:txXfrm>
        <a:off x="2262981" y="0"/>
        <a:ext cx="5966618" cy="1357791"/>
      </dsp:txXfrm>
    </dsp:sp>
    <dsp:sp modelId="{91FDF22F-6D03-40CE-A113-7236CD4C5291}">
      <dsp:nvSpPr>
        <dsp:cNvPr id="0" name=""/>
        <dsp:cNvSpPr/>
      </dsp:nvSpPr>
      <dsp:spPr>
        <a:xfrm>
          <a:off x="792044" y="1357791"/>
          <a:ext cx="2941873" cy="2941873"/>
        </a:xfrm>
        <a:prstGeom prst="pie">
          <a:avLst>
            <a:gd name="adj1" fmla="val 5400000"/>
            <a:gd name="adj2" fmla="val 162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F04021C-5E60-42E6-ACB4-ECBFBE937F3A}">
      <dsp:nvSpPr>
        <dsp:cNvPr id="0" name=""/>
        <dsp:cNvSpPr/>
      </dsp:nvSpPr>
      <dsp:spPr>
        <a:xfrm>
          <a:off x="2262981" y="1357791"/>
          <a:ext cx="5966618" cy="2941873"/>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GB" sz="1700" kern="1200" smtClean="0"/>
            <a:t>They are interactive platforms that allow users to generate content, search for information and express their opinions about different products and brands. Internet users are sometimes called digital evangelists for their influential role among social networks, which can cause a product to proliferate or fail. </a:t>
          </a:r>
          <a:endParaRPr lang="en-US" sz="1700" kern="1200"/>
        </a:p>
      </dsp:txBody>
      <dsp:txXfrm>
        <a:off x="2262981" y="1357791"/>
        <a:ext cx="5966618" cy="1357787"/>
      </dsp:txXfrm>
    </dsp:sp>
    <dsp:sp modelId="{64E59F91-D1C0-48CB-BDFF-A235BD70551C}">
      <dsp:nvSpPr>
        <dsp:cNvPr id="0" name=""/>
        <dsp:cNvSpPr/>
      </dsp:nvSpPr>
      <dsp:spPr>
        <a:xfrm>
          <a:off x="1584087" y="2715579"/>
          <a:ext cx="1357787" cy="1357787"/>
        </a:xfrm>
        <a:prstGeom prst="pie">
          <a:avLst>
            <a:gd name="adj1" fmla="val 5400000"/>
            <a:gd name="adj2" fmla="val 162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637EB30-0222-4BAB-B45D-5AE7BFDE215B}">
      <dsp:nvSpPr>
        <dsp:cNvPr id="0" name=""/>
        <dsp:cNvSpPr/>
      </dsp:nvSpPr>
      <dsp:spPr>
        <a:xfrm>
          <a:off x="2262981" y="2715579"/>
          <a:ext cx="5966618" cy="1357787"/>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GB" sz="1700" kern="1200" smtClean="0"/>
            <a:t>Also, they are often denominated prosumers for their part in companies' creative process, via the suggestion of new products or services (Gonzalez et al. 2015).</a:t>
          </a:r>
          <a:endParaRPr lang="en-US" sz="1700" kern="1200"/>
        </a:p>
      </dsp:txBody>
      <dsp:txXfrm>
        <a:off x="2262981" y="2715579"/>
        <a:ext cx="5966618" cy="135778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B44B2-321D-410C-B2E8-B79C53C8D1AF}">
      <dsp:nvSpPr>
        <dsp:cNvPr id="0" name=""/>
        <dsp:cNvSpPr/>
      </dsp:nvSpPr>
      <dsp:spPr>
        <a:xfrm>
          <a:off x="0" y="333520"/>
          <a:ext cx="8435280" cy="144585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54671" tIns="374904" rIns="654671" bIns="128016" numCol="1" spcCol="1270" anchor="t" anchorCtr="0">
          <a:noAutofit/>
        </a:bodyPr>
        <a:lstStyle/>
        <a:p>
          <a:pPr marL="171450" lvl="1" indent="-171450" algn="l" defTabSz="800100" rtl="0">
            <a:lnSpc>
              <a:spcPct val="90000"/>
            </a:lnSpc>
            <a:spcBef>
              <a:spcPct val="0"/>
            </a:spcBef>
            <a:spcAft>
              <a:spcPct val="15000"/>
            </a:spcAft>
            <a:buChar char="••"/>
          </a:pPr>
          <a:r>
            <a:rPr lang="en-US" sz="1800" kern="1200" smtClean="0"/>
            <a:t>sed for formal or informal education (Teoh et al. 2014). The claims that online social network participation has a positive impact on students learning have been the focus of much research efforts (Thelwall and Kousha 2014; Park et al. 2014; Lawler and Molluzzo 2010; Vie 2008).</a:t>
          </a:r>
          <a:endParaRPr lang="en-US" sz="1800" kern="1200"/>
        </a:p>
      </dsp:txBody>
      <dsp:txXfrm>
        <a:off x="0" y="333520"/>
        <a:ext cx="8435280" cy="1445850"/>
      </dsp:txXfrm>
    </dsp:sp>
    <dsp:sp modelId="{0FFB2613-5D28-4245-BDAE-D96718183E8B}">
      <dsp:nvSpPr>
        <dsp:cNvPr id="0" name=""/>
        <dsp:cNvSpPr/>
      </dsp:nvSpPr>
      <dsp:spPr>
        <a:xfrm>
          <a:off x="421764" y="67840"/>
          <a:ext cx="5904696" cy="53136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3183" tIns="0" rIns="223183" bIns="0" numCol="1" spcCol="1270" anchor="ctr" anchorCtr="0">
          <a:noAutofit/>
        </a:bodyPr>
        <a:lstStyle/>
        <a:p>
          <a:pPr lvl="0" algn="l" defTabSz="800100" rtl="0">
            <a:lnSpc>
              <a:spcPct val="90000"/>
            </a:lnSpc>
            <a:spcBef>
              <a:spcPct val="0"/>
            </a:spcBef>
            <a:spcAft>
              <a:spcPct val="35000"/>
            </a:spcAft>
          </a:pPr>
          <a:r>
            <a:rPr lang="en-US" sz="1800" kern="1200" smtClean="0"/>
            <a:t>Social networks can be </a:t>
          </a:r>
          <a:endParaRPr lang="en-US" sz="1800" kern="1200"/>
        </a:p>
      </dsp:txBody>
      <dsp:txXfrm>
        <a:off x="447703" y="93779"/>
        <a:ext cx="5852818" cy="479482"/>
      </dsp:txXfrm>
    </dsp:sp>
    <dsp:sp modelId="{8C24243A-1868-4D45-B704-4E23118641D9}">
      <dsp:nvSpPr>
        <dsp:cNvPr id="0" name=""/>
        <dsp:cNvSpPr/>
      </dsp:nvSpPr>
      <dsp:spPr>
        <a:xfrm>
          <a:off x="0" y="2142250"/>
          <a:ext cx="8435280" cy="3118500"/>
        </a:xfrm>
        <a:prstGeom prst="rect">
          <a:avLst/>
        </a:prstGeom>
        <a:solidFill>
          <a:schemeClr val="lt1">
            <a:alpha val="90000"/>
            <a:hueOff val="0"/>
            <a:satOff val="0"/>
            <a:lumOff val="0"/>
            <a:alphaOff val="0"/>
          </a:schemeClr>
        </a:soli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54671" tIns="374904" rIns="654671" bIns="128016" numCol="1" spcCol="1270" anchor="t" anchorCtr="0">
          <a:noAutofit/>
        </a:bodyPr>
        <a:lstStyle/>
        <a:p>
          <a:pPr marL="171450" lvl="1" indent="-171450" algn="l" defTabSz="800100" rtl="0">
            <a:lnSpc>
              <a:spcPct val="90000"/>
            </a:lnSpc>
            <a:spcBef>
              <a:spcPct val="0"/>
            </a:spcBef>
            <a:spcAft>
              <a:spcPct val="15000"/>
            </a:spcAft>
            <a:buChar char="••"/>
          </a:pPr>
          <a:r>
            <a:rPr lang="en-GB" sz="1800" kern="1200" dirty="0" smtClean="0"/>
            <a:t>remains a subject of interest due to their extensive reach, to the frequency and intensity with which they are used and their promising educational value (Park et al. 2014).  Although there is research arguing that social networks mainly work as a distraction, there are also studies that attest to their positive role in enhancing communication and the relationship that students develop with teachers (Teoh et al. 2014) (</a:t>
          </a:r>
          <a:r>
            <a:rPr lang="en-GB" sz="1800" kern="1200" dirty="0" err="1" smtClean="0"/>
            <a:t>Isaías</a:t>
          </a:r>
          <a:r>
            <a:rPr lang="en-GB" sz="1800" kern="1200" dirty="0" smtClean="0"/>
            <a:t> et al. 2009). </a:t>
          </a:r>
          <a:endParaRPr lang="en-US" sz="1800" kern="1200" dirty="0"/>
        </a:p>
        <a:p>
          <a:pPr marL="171450" lvl="1" indent="-171450" algn="l" defTabSz="800100" rtl="0">
            <a:lnSpc>
              <a:spcPct val="90000"/>
            </a:lnSpc>
            <a:spcBef>
              <a:spcPct val="0"/>
            </a:spcBef>
            <a:spcAft>
              <a:spcPct val="15000"/>
            </a:spcAft>
            <a:buChar char="••"/>
          </a:pPr>
          <a:r>
            <a:rPr lang="en-GB" sz="1800" kern="1200" dirty="0" smtClean="0"/>
            <a:t>On </a:t>
          </a:r>
          <a:r>
            <a:rPr lang="en-GB" sz="1800" kern="1200" dirty="0" smtClean="0"/>
            <a:t>the other hand, when social networks are used for intimidation or unwanted contacts, students can feel that these platforms are a mere extension of the challenges that they already face offline (Isaias et al. </a:t>
          </a:r>
          <a:r>
            <a:rPr lang="en-GB" sz="1800" kern="1200" dirty="0" err="1" smtClean="0"/>
            <a:t>2013a</a:t>
          </a:r>
          <a:r>
            <a:rPr lang="en-GB" sz="1800" kern="1200" dirty="0" smtClean="0"/>
            <a:t>).</a:t>
          </a:r>
          <a:endParaRPr lang="en-US" sz="1800" kern="1200" dirty="0"/>
        </a:p>
      </dsp:txBody>
      <dsp:txXfrm>
        <a:off x="0" y="2142250"/>
        <a:ext cx="8435280" cy="3118500"/>
      </dsp:txXfrm>
    </dsp:sp>
    <dsp:sp modelId="{A28EF068-8980-421E-B093-86A420A5CF9C}">
      <dsp:nvSpPr>
        <dsp:cNvPr id="0" name=""/>
        <dsp:cNvSpPr/>
      </dsp:nvSpPr>
      <dsp:spPr>
        <a:xfrm>
          <a:off x="421764" y="1876570"/>
          <a:ext cx="5904696" cy="531360"/>
        </a:xfrm>
        <a:prstGeom prst="roundRect">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3183" tIns="0" rIns="223183" bIns="0" numCol="1" spcCol="1270" anchor="ctr" anchorCtr="0">
          <a:noAutofit/>
        </a:bodyPr>
        <a:lstStyle/>
        <a:p>
          <a:pPr lvl="0" algn="l" defTabSz="800100" rtl="0">
            <a:lnSpc>
              <a:spcPct val="90000"/>
            </a:lnSpc>
            <a:spcBef>
              <a:spcPct val="0"/>
            </a:spcBef>
            <a:spcAft>
              <a:spcPct val="35000"/>
            </a:spcAft>
          </a:pPr>
          <a:r>
            <a:rPr lang="en-GB" sz="1800" kern="1200" smtClean="0"/>
            <a:t>Social networks use in education</a:t>
          </a:r>
          <a:endParaRPr lang="en-US" sz="1800" kern="1200"/>
        </a:p>
      </dsp:txBody>
      <dsp:txXfrm>
        <a:off x="447703" y="1902509"/>
        <a:ext cx="5852818" cy="47948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CC37EE-A918-495D-89D2-792DBDBC1E1C}">
      <dsp:nvSpPr>
        <dsp:cNvPr id="0" name=""/>
        <dsp:cNvSpPr/>
      </dsp:nvSpPr>
      <dsp:spPr>
        <a:xfrm>
          <a:off x="0" y="0"/>
          <a:ext cx="4525963" cy="4525963"/>
        </a:xfrm>
        <a:prstGeom prst="pie">
          <a:avLst>
            <a:gd name="adj1" fmla="val 5400000"/>
            <a:gd name="adj2" fmla="val 162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DB76477-3E29-4F95-8CE9-9DF957F6B171}">
      <dsp:nvSpPr>
        <dsp:cNvPr id="0" name=""/>
        <dsp:cNvSpPr/>
      </dsp:nvSpPr>
      <dsp:spPr>
        <a:xfrm>
          <a:off x="2262981" y="0"/>
          <a:ext cx="5966618" cy="4525963"/>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smtClean="0"/>
            <a:t>Social networks are being used in the education sector, but education is also being used in the online social networks arena. </a:t>
          </a:r>
          <a:endParaRPr lang="en-US" sz="2500" kern="1200"/>
        </a:p>
      </dsp:txBody>
      <dsp:txXfrm>
        <a:off x="2262981" y="0"/>
        <a:ext cx="5966618" cy="2149832"/>
      </dsp:txXfrm>
    </dsp:sp>
    <dsp:sp modelId="{289035BB-9CA6-4599-8FCF-44ACEFAD45E5}">
      <dsp:nvSpPr>
        <dsp:cNvPr id="0" name=""/>
        <dsp:cNvSpPr/>
      </dsp:nvSpPr>
      <dsp:spPr>
        <a:xfrm>
          <a:off x="1188065" y="2149832"/>
          <a:ext cx="2149832" cy="2149832"/>
        </a:xfrm>
        <a:prstGeom prst="pie">
          <a:avLst>
            <a:gd name="adj1" fmla="val 5400000"/>
            <a:gd name="adj2" fmla="val 16200000"/>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D5A29A1-27A7-48E3-8A37-DC29D11CBCCB}">
      <dsp:nvSpPr>
        <dsp:cNvPr id="0" name=""/>
        <dsp:cNvSpPr/>
      </dsp:nvSpPr>
      <dsp:spPr>
        <a:xfrm>
          <a:off x="2262981" y="2149832"/>
          <a:ext cx="5966618" cy="2149832"/>
        </a:xfrm>
        <a:prstGeom prst="rect">
          <a:avLst/>
        </a:prstGeom>
        <a:solidFill>
          <a:schemeClr val="lt1">
            <a:alpha val="90000"/>
            <a:hueOff val="0"/>
            <a:satOff val="0"/>
            <a:lumOff val="0"/>
            <a:alphaOff val="0"/>
          </a:schemeClr>
        </a:solidFill>
        <a:ln w="9525" cap="flat" cmpd="sng" algn="ctr">
          <a:solidFill>
            <a:schemeClr val="accent4">
              <a:hueOff val="13761222"/>
              <a:satOff val="-45165"/>
              <a:lumOff val="-705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kern="1200" smtClean="0"/>
            <a:t>The increase of children and teenage users on social networks has lead to the preparation of several educational packages that promote a more secure participation on these platforms (Vanderhoven et al. 2014). </a:t>
          </a:r>
          <a:endParaRPr lang="en-US" sz="2500" kern="1200"/>
        </a:p>
      </dsp:txBody>
      <dsp:txXfrm>
        <a:off x="2262981" y="2149832"/>
        <a:ext cx="5966618" cy="214983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F8E81-03F9-49AD-A76B-8999F470C2C8}">
      <dsp:nvSpPr>
        <dsp:cNvPr id="0" name=""/>
        <dsp:cNvSpPr/>
      </dsp:nvSpPr>
      <dsp:spPr>
        <a:xfrm>
          <a:off x="610808" y="0"/>
          <a:ext cx="5001419" cy="5001419"/>
        </a:xfrm>
        <a:prstGeom prst="triangl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02AD70-5458-4D84-9F52-68E7AD130C19}">
      <dsp:nvSpPr>
        <dsp:cNvPr id="0" name=""/>
        <dsp:cNvSpPr/>
      </dsp:nvSpPr>
      <dsp:spPr>
        <a:xfrm>
          <a:off x="2167856" y="500630"/>
          <a:ext cx="5138245" cy="1777848"/>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The health sector has been focusing on the value that online social networks can represent for this area. Health entities' profiles on these platforms constitute an improvement in terms of their accessibility. Additionally, social networks can assist patients in the management of their pathologies. </a:t>
          </a:r>
          <a:endParaRPr lang="en-US" sz="1600" kern="1200" dirty="0"/>
        </a:p>
      </dsp:txBody>
      <dsp:txXfrm>
        <a:off x="2254643" y="587417"/>
        <a:ext cx="4964671" cy="1604274"/>
      </dsp:txXfrm>
    </dsp:sp>
    <dsp:sp modelId="{69321F34-91B4-4011-A7D9-4CEA511D2C7B}">
      <dsp:nvSpPr>
        <dsp:cNvPr id="0" name=""/>
        <dsp:cNvSpPr/>
      </dsp:nvSpPr>
      <dsp:spPr>
        <a:xfrm>
          <a:off x="1855166" y="2500709"/>
          <a:ext cx="5763625" cy="1777848"/>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Their contribution to the collection of important data is also under scrutiny. On the one hand they are sources of unlimited and rich data, but on the other hand they pose reliability and bias challenges. Moving forward, it is fundamental that research focuses on examining strategies to effectively use them as data sources (</a:t>
          </a:r>
          <a:r>
            <a:rPr lang="en-US" sz="1600" kern="1200" dirty="0" err="1" smtClean="0"/>
            <a:t>Alshaikh</a:t>
          </a:r>
          <a:r>
            <a:rPr lang="en-US" sz="1600" kern="1200" dirty="0" smtClean="0"/>
            <a:t> et al. 2014). </a:t>
          </a:r>
          <a:r>
            <a:rPr lang="en-GB" sz="1600" kern="1200" dirty="0" smtClean="0"/>
            <a:t> </a:t>
          </a:r>
          <a:endParaRPr lang="en-US" sz="1600" kern="1200" dirty="0"/>
        </a:p>
      </dsp:txBody>
      <dsp:txXfrm>
        <a:off x="1941953" y="2587496"/>
        <a:ext cx="5590051" cy="160427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11835-AF56-4726-BD13-00443B0CC419}">
      <dsp:nvSpPr>
        <dsp:cNvPr id="0" name=""/>
        <dsp:cNvSpPr/>
      </dsp:nvSpPr>
      <dsp:spPr>
        <a:xfrm>
          <a:off x="1553343" y="0"/>
          <a:ext cx="5400600" cy="5400600"/>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t" anchorCtr="0">
          <a:noAutofit/>
        </a:bodyPr>
        <a:lstStyle/>
        <a:p>
          <a:pPr lvl="0" algn="l" defTabSz="933450" rtl="0">
            <a:lnSpc>
              <a:spcPct val="90000"/>
            </a:lnSpc>
            <a:spcBef>
              <a:spcPct val="0"/>
            </a:spcBef>
            <a:spcAft>
              <a:spcPct val="35000"/>
            </a:spcAft>
          </a:pPr>
          <a:r>
            <a:rPr lang="en-US" sz="2100" kern="1200" smtClean="0"/>
            <a:t>This section addresses key Web 3.0 trends regarding Social Networks (SNs), organized by broad categories:</a:t>
          </a:r>
          <a:endParaRPr lang="en-US" sz="2100" kern="1200"/>
        </a:p>
        <a:p>
          <a:pPr marL="171450" lvl="1" indent="-171450" algn="l" defTabSz="711200" rtl="0">
            <a:lnSpc>
              <a:spcPct val="90000"/>
            </a:lnSpc>
            <a:spcBef>
              <a:spcPct val="0"/>
            </a:spcBef>
            <a:spcAft>
              <a:spcPct val="15000"/>
            </a:spcAft>
            <a:buChar char="••"/>
          </a:pPr>
          <a:r>
            <a:rPr lang="pt-PT" sz="1600" b="1" kern="1200" smtClean="0"/>
            <a:t>Business</a:t>
          </a:r>
          <a:endParaRPr lang="en-US" sz="1600" kern="1200"/>
        </a:p>
        <a:p>
          <a:pPr marL="171450" lvl="1" indent="-171450" algn="l" defTabSz="711200" rtl="0">
            <a:lnSpc>
              <a:spcPct val="90000"/>
            </a:lnSpc>
            <a:spcBef>
              <a:spcPct val="0"/>
            </a:spcBef>
            <a:spcAft>
              <a:spcPct val="15000"/>
            </a:spcAft>
            <a:buChar char="••"/>
          </a:pPr>
          <a:r>
            <a:rPr lang="pt-PT" sz="1600" b="1" kern="1200" smtClean="0"/>
            <a:t>Other Sectors</a:t>
          </a:r>
          <a:endParaRPr lang="en-US" sz="1600" kern="1200"/>
        </a:p>
        <a:p>
          <a:pPr marL="171450" lvl="1" indent="-171450" algn="l" defTabSz="711200" rtl="0">
            <a:lnSpc>
              <a:spcPct val="90000"/>
            </a:lnSpc>
            <a:spcBef>
              <a:spcPct val="0"/>
            </a:spcBef>
            <a:spcAft>
              <a:spcPct val="15000"/>
            </a:spcAft>
            <a:buChar char="••"/>
          </a:pPr>
          <a:r>
            <a:rPr lang="pt-PT" sz="1600" b="1" kern="1200" smtClean="0"/>
            <a:t>Education </a:t>
          </a:r>
          <a:endParaRPr lang="en-US" sz="1600" kern="1200"/>
        </a:p>
        <a:p>
          <a:pPr marL="171450" lvl="1" indent="-171450" algn="l" defTabSz="711200" rtl="0">
            <a:lnSpc>
              <a:spcPct val="90000"/>
            </a:lnSpc>
            <a:spcBef>
              <a:spcPct val="0"/>
            </a:spcBef>
            <a:spcAft>
              <a:spcPct val="15000"/>
            </a:spcAft>
            <a:buChar char="••"/>
          </a:pPr>
          <a:r>
            <a:rPr lang="en-GB" sz="1600" b="1" kern="1200" smtClean="0"/>
            <a:t>The Semantic Heterogeneity Challenge</a:t>
          </a:r>
          <a:endParaRPr lang="en-US" sz="1600" kern="1200"/>
        </a:p>
      </dsp:txBody>
      <dsp:txXfrm>
        <a:off x="2344243" y="1350150"/>
        <a:ext cx="3818800" cy="270030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F0B9BD-EECA-40C9-BC49-6587F6E5F641}">
      <dsp:nvSpPr>
        <dsp:cNvPr id="0" name=""/>
        <dsp:cNvSpPr/>
      </dsp:nvSpPr>
      <dsp:spPr>
        <a:xfrm>
          <a:off x="0" y="4148752"/>
          <a:ext cx="8507288" cy="0"/>
        </a:xfrm>
        <a:prstGeom prst="line">
          <a:avLst/>
        </a:pr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5032408-757A-45DE-8EA8-1440592707A1}">
      <dsp:nvSpPr>
        <dsp:cNvPr id="0" name=""/>
        <dsp:cNvSpPr/>
      </dsp:nvSpPr>
      <dsp:spPr>
        <a:xfrm>
          <a:off x="0" y="2423631"/>
          <a:ext cx="8507288" cy="0"/>
        </a:xfrm>
        <a:prstGeom prst="line">
          <a:avLst/>
        </a:pr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2AC7322-D280-481E-833B-9503B8D1D837}">
      <dsp:nvSpPr>
        <dsp:cNvPr id="0" name=""/>
        <dsp:cNvSpPr/>
      </dsp:nvSpPr>
      <dsp:spPr>
        <a:xfrm>
          <a:off x="2211894" y="780658"/>
          <a:ext cx="6295393" cy="1642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385" tIns="32385" rIns="32385" bIns="32385" numCol="1" spcCol="1270" anchor="b" anchorCtr="0">
          <a:noAutofit/>
        </a:bodyPr>
        <a:lstStyle/>
        <a:p>
          <a:pPr lvl="0" algn="l" defTabSz="755650" rtl="0">
            <a:lnSpc>
              <a:spcPct val="90000"/>
            </a:lnSpc>
            <a:spcBef>
              <a:spcPct val="0"/>
            </a:spcBef>
            <a:spcAft>
              <a:spcPct val="35000"/>
            </a:spcAft>
          </a:pPr>
          <a:r>
            <a:rPr lang="en-US" sz="1700" kern="1200" smtClean="0"/>
            <a:t> online means that users can have access to unlimited sources of data, however that does not necessarily mean that data is more accessible. </a:t>
          </a:r>
          <a:r>
            <a:rPr lang="en-US" sz="1700" kern="1200" dirty="0" smtClean="0"/>
            <a:t>The volume of information available on the internet seems to be varying proportionally to the difficulty of extracting meaning from it. For this reason the Semantic Web aims to semantically interpret existing online data (Rana and Singh 2014). </a:t>
          </a:r>
          <a:endParaRPr lang="en-US" sz="1700" kern="1200" dirty="0"/>
        </a:p>
      </dsp:txBody>
      <dsp:txXfrm>
        <a:off x="2211894" y="780658"/>
        <a:ext cx="6295393" cy="1642972"/>
      </dsp:txXfrm>
    </dsp:sp>
    <dsp:sp modelId="{29929F83-6C27-4C10-BFD4-71457C54F383}">
      <dsp:nvSpPr>
        <dsp:cNvPr id="0" name=""/>
        <dsp:cNvSpPr/>
      </dsp:nvSpPr>
      <dsp:spPr>
        <a:xfrm>
          <a:off x="0" y="780658"/>
          <a:ext cx="2211894" cy="1642972"/>
        </a:xfrm>
        <a:prstGeom prst="round2SameRect">
          <a:avLst>
            <a:gd name="adj1" fmla="val 16670"/>
            <a:gd name="adj2" fmla="val 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rtl="0">
            <a:lnSpc>
              <a:spcPct val="90000"/>
            </a:lnSpc>
            <a:spcBef>
              <a:spcPct val="0"/>
            </a:spcBef>
            <a:spcAft>
              <a:spcPct val="35000"/>
            </a:spcAft>
          </a:pPr>
          <a:r>
            <a:rPr lang="en-US" sz="2200" kern="1200" dirty="0" smtClean="0"/>
            <a:t>The overwhelming amount of information available</a:t>
          </a:r>
          <a:endParaRPr lang="en-US" sz="2200" kern="1200" dirty="0"/>
        </a:p>
      </dsp:txBody>
      <dsp:txXfrm>
        <a:off x="80218" y="860876"/>
        <a:ext cx="2051458" cy="1562754"/>
      </dsp:txXfrm>
    </dsp:sp>
    <dsp:sp modelId="{1EEB3B20-659D-4306-92E4-CB3F1D0EF6A1}">
      <dsp:nvSpPr>
        <dsp:cNvPr id="0" name=""/>
        <dsp:cNvSpPr/>
      </dsp:nvSpPr>
      <dsp:spPr>
        <a:xfrm>
          <a:off x="2211894" y="2505779"/>
          <a:ext cx="6295393" cy="1642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385" tIns="32385" rIns="32385" bIns="32385" numCol="1" spcCol="1270" anchor="b" anchorCtr="0">
          <a:noAutofit/>
        </a:bodyPr>
        <a:lstStyle/>
        <a:p>
          <a:pPr lvl="0" algn="l" defTabSz="755650" rtl="0">
            <a:lnSpc>
              <a:spcPct val="90000"/>
            </a:lnSpc>
            <a:spcBef>
              <a:spcPct val="0"/>
            </a:spcBef>
            <a:spcAft>
              <a:spcPct val="35000"/>
            </a:spcAft>
          </a:pPr>
          <a:r>
            <a:rPr lang="en-US" sz="1700" kern="1200" smtClean="0"/>
            <a:t>is </a:t>
          </a:r>
          <a:r>
            <a:rPr lang="en-US" sz="1700" kern="1200" dirty="0" smtClean="0"/>
            <a:t>machine-understandable data. Hence, Web 3.0 has the challenging mission of adding meaning to online resources, through the definition of ontologies. </a:t>
          </a:r>
          <a:endParaRPr lang="en-US" sz="1700" kern="1200" dirty="0"/>
        </a:p>
      </dsp:txBody>
      <dsp:txXfrm>
        <a:off x="2211894" y="2505779"/>
        <a:ext cx="6295393" cy="1642972"/>
      </dsp:txXfrm>
    </dsp:sp>
    <dsp:sp modelId="{C4DE890A-C66A-4E8F-B79B-EC931B6E4AF3}">
      <dsp:nvSpPr>
        <dsp:cNvPr id="0" name=""/>
        <dsp:cNvSpPr/>
      </dsp:nvSpPr>
      <dsp:spPr>
        <a:xfrm>
          <a:off x="0" y="2505779"/>
          <a:ext cx="2211894" cy="1642972"/>
        </a:xfrm>
        <a:prstGeom prst="round2SameRect">
          <a:avLst>
            <a:gd name="adj1" fmla="val 16670"/>
            <a:gd name="adj2" fmla="val 0"/>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w="9525" cap="flat" cmpd="sng" algn="ctr">
          <a:solidFill>
            <a:schemeClr val="accent4">
              <a:hueOff val="13761222"/>
              <a:satOff val="-45165"/>
              <a:lumOff val="-705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rtl="0">
            <a:lnSpc>
              <a:spcPct val="90000"/>
            </a:lnSpc>
            <a:spcBef>
              <a:spcPct val="0"/>
            </a:spcBef>
            <a:spcAft>
              <a:spcPct val="35000"/>
            </a:spcAft>
          </a:pPr>
          <a:r>
            <a:rPr lang="en-US" sz="2200" kern="1200" dirty="0" smtClean="0"/>
            <a:t>The fundamental concept of Web 3.0</a:t>
          </a:r>
          <a:endParaRPr lang="en-US" sz="2200" kern="1200" dirty="0"/>
        </a:p>
      </dsp:txBody>
      <dsp:txXfrm>
        <a:off x="80218" y="2585997"/>
        <a:ext cx="2051458" cy="156275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9A14B7-61C6-4362-97EB-23CF0723AE58}">
      <dsp:nvSpPr>
        <dsp:cNvPr id="0" name=""/>
        <dsp:cNvSpPr/>
      </dsp:nvSpPr>
      <dsp:spPr>
        <a:xfrm>
          <a:off x="0" y="0"/>
          <a:ext cx="4525963" cy="4525963"/>
        </a:xfrm>
        <a:prstGeom prst="pie">
          <a:avLst>
            <a:gd name="adj1" fmla="val 5400000"/>
            <a:gd name="adj2" fmla="val 162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DF0685F-2B27-4FD8-ACDF-0D7F0988A3A1}">
      <dsp:nvSpPr>
        <dsp:cNvPr id="0" name=""/>
        <dsp:cNvSpPr/>
      </dsp:nvSpPr>
      <dsp:spPr>
        <a:xfrm>
          <a:off x="2262981" y="0"/>
          <a:ext cx="5966618" cy="4525963"/>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1450" tIns="171450" rIns="171450" bIns="171450" numCol="1" spcCol="1270" anchor="ctr" anchorCtr="0">
          <a:noAutofit/>
        </a:bodyPr>
        <a:lstStyle/>
        <a:p>
          <a:pPr lvl="0" algn="ctr" defTabSz="2000250" rtl="0">
            <a:lnSpc>
              <a:spcPct val="90000"/>
            </a:lnSpc>
            <a:spcBef>
              <a:spcPct val="0"/>
            </a:spcBef>
            <a:spcAft>
              <a:spcPct val="35000"/>
            </a:spcAft>
          </a:pPr>
          <a:r>
            <a:rPr lang="en-US" sz="4500" kern="1200" smtClean="0"/>
            <a:t>This mission is </a:t>
          </a:r>
          <a:endParaRPr lang="en-US" sz="4500" kern="1200"/>
        </a:p>
      </dsp:txBody>
      <dsp:txXfrm>
        <a:off x="2262981" y="0"/>
        <a:ext cx="2983309" cy="2149832"/>
      </dsp:txXfrm>
    </dsp:sp>
    <dsp:sp modelId="{42FF0B7F-B325-4C03-A308-90998982F863}">
      <dsp:nvSpPr>
        <dsp:cNvPr id="0" name=""/>
        <dsp:cNvSpPr/>
      </dsp:nvSpPr>
      <dsp:spPr>
        <a:xfrm>
          <a:off x="1188065" y="2149832"/>
          <a:ext cx="2149832" cy="2149832"/>
        </a:xfrm>
        <a:prstGeom prst="pie">
          <a:avLst>
            <a:gd name="adj1" fmla="val 5400000"/>
            <a:gd name="adj2" fmla="val 16200000"/>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A6E3A8E-0F71-4D27-A8BB-19525BF4EA9E}">
      <dsp:nvSpPr>
        <dsp:cNvPr id="0" name=""/>
        <dsp:cNvSpPr/>
      </dsp:nvSpPr>
      <dsp:spPr>
        <a:xfrm>
          <a:off x="2262981" y="2149832"/>
          <a:ext cx="5966618" cy="2149832"/>
        </a:xfrm>
        <a:prstGeom prst="rect">
          <a:avLst/>
        </a:prstGeom>
        <a:solidFill>
          <a:schemeClr val="lt1">
            <a:alpha val="90000"/>
            <a:hueOff val="0"/>
            <a:satOff val="0"/>
            <a:lumOff val="0"/>
            <a:alphaOff val="0"/>
          </a:schemeClr>
        </a:soli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1450" tIns="171450" rIns="171450" bIns="171450" numCol="1" spcCol="1270" anchor="ctr" anchorCtr="0">
          <a:noAutofit/>
        </a:bodyPr>
        <a:lstStyle/>
        <a:p>
          <a:pPr lvl="0" algn="ctr" defTabSz="2000250" rtl="0">
            <a:lnSpc>
              <a:spcPct val="90000"/>
            </a:lnSpc>
            <a:spcBef>
              <a:spcPct val="0"/>
            </a:spcBef>
            <a:spcAft>
              <a:spcPct val="35000"/>
            </a:spcAft>
          </a:pPr>
          <a:r>
            <a:rPr lang="en-US" sz="4500" kern="1200" smtClean="0"/>
            <a:t>When discussing </a:t>
          </a:r>
          <a:endParaRPr lang="en-US" sz="4500" kern="1200"/>
        </a:p>
      </dsp:txBody>
      <dsp:txXfrm>
        <a:off x="2262981" y="2149832"/>
        <a:ext cx="2983309" cy="2149832"/>
      </dsp:txXfrm>
    </dsp:sp>
    <dsp:sp modelId="{4438C3A5-27B7-47D7-BA24-FC2D40431C1F}">
      <dsp:nvSpPr>
        <dsp:cNvPr id="0" name=""/>
        <dsp:cNvSpPr/>
      </dsp:nvSpPr>
      <dsp:spPr>
        <a:xfrm>
          <a:off x="5246290" y="0"/>
          <a:ext cx="2983309" cy="2149832"/>
        </a:xfrm>
        <a:prstGeom prst="rect">
          <a:avLst/>
        </a:prstGeom>
        <a:no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rtl="0">
            <a:lnSpc>
              <a:spcPct val="90000"/>
            </a:lnSpc>
            <a:spcBef>
              <a:spcPct val="0"/>
            </a:spcBef>
            <a:spcAft>
              <a:spcPct val="15000"/>
            </a:spcAft>
            <a:buChar char="••"/>
          </a:pPr>
          <a:r>
            <a:rPr lang="en-US" sz="1400" kern="1200" smtClean="0"/>
            <a:t>particularly complex due to the fact that the Web has an open nature and as such “online semantics can be defined by different people, for different domains, and can vary significantly in expressiveness, richness, coverage, and quality, leading to increasing semantic heterogeneity." (Gracia and Mena 2012). </a:t>
          </a:r>
          <a:endParaRPr lang="en-US" sz="1400" kern="1200"/>
        </a:p>
      </dsp:txBody>
      <dsp:txXfrm>
        <a:off x="5246290" y="0"/>
        <a:ext cx="2983309" cy="2149832"/>
      </dsp:txXfrm>
    </dsp:sp>
    <dsp:sp modelId="{A53F52E5-7600-4DED-A928-1BAD14A7C984}">
      <dsp:nvSpPr>
        <dsp:cNvPr id="0" name=""/>
        <dsp:cNvSpPr/>
      </dsp:nvSpPr>
      <dsp:spPr>
        <a:xfrm>
          <a:off x="5246290" y="2149832"/>
          <a:ext cx="2983309" cy="2149832"/>
        </a:xfrm>
        <a:prstGeom prst="rect">
          <a:avLst/>
        </a:prstGeom>
        <a:no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rtl="0">
            <a:lnSpc>
              <a:spcPct val="90000"/>
            </a:lnSpc>
            <a:spcBef>
              <a:spcPct val="0"/>
            </a:spcBef>
            <a:spcAft>
              <a:spcPct val="15000"/>
            </a:spcAft>
            <a:buChar char="••"/>
          </a:pPr>
          <a:r>
            <a:rPr lang="en-US" sz="1400" kern="1200" smtClean="0"/>
            <a:t>the implications of semantic heterogeneity for the financial sector Li et al. (2014) refer to the creation of a “data </a:t>
          </a:r>
          <a:r>
            <a:rPr lang="en-US" sz="1400" i="1" kern="1200" smtClean="0"/>
            <a:t>Tower of Babel</a:t>
          </a:r>
          <a:r>
            <a:rPr lang="en-US" sz="1400" kern="1200" smtClean="0"/>
            <a:t>”, which provides a clear illustration of the challenge of heterogeneity. Thus, semantic heterogeneity also poses a challenge for data integration (Jing 2015).</a:t>
          </a:r>
          <a:endParaRPr lang="en-US" sz="1400" kern="1200"/>
        </a:p>
      </dsp:txBody>
      <dsp:txXfrm>
        <a:off x="5246290" y="2149832"/>
        <a:ext cx="2983309" cy="214983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222215-12A7-4586-B122-617EBE0B399E}">
      <dsp:nvSpPr>
        <dsp:cNvPr id="0" name=""/>
        <dsp:cNvSpPr/>
      </dsp:nvSpPr>
      <dsp:spPr>
        <a:xfrm>
          <a:off x="2697033" y="1181411"/>
          <a:ext cx="2835532" cy="9344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n-US" sz="1500" kern="1200" smtClean="0"/>
            <a:t>The concept of Enterprise 3.0 is becoming increasingly popular and it  uses Web 3.0 as a platform (Ahrens and Zaščerinska 2014). </a:t>
          </a:r>
          <a:endParaRPr lang="en-US" sz="1500" kern="1200"/>
        </a:p>
      </dsp:txBody>
      <dsp:txXfrm>
        <a:off x="2697033" y="1181411"/>
        <a:ext cx="2835532" cy="934436"/>
      </dsp:txXfrm>
    </dsp:sp>
    <dsp:sp modelId="{AC9BA6F6-DABA-4D8C-8D27-7E6171086291}">
      <dsp:nvSpPr>
        <dsp:cNvPr id="0" name=""/>
        <dsp:cNvSpPr/>
      </dsp:nvSpPr>
      <dsp:spPr>
        <a:xfrm>
          <a:off x="2484" y="3151816"/>
          <a:ext cx="8224631" cy="1750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t" anchorCtr="0">
          <a:noAutofit/>
        </a:bodyPr>
        <a:lstStyle/>
        <a:p>
          <a:pPr marL="114300" lvl="1" indent="-114300" algn="l" defTabSz="666750" rtl="0">
            <a:lnSpc>
              <a:spcPct val="90000"/>
            </a:lnSpc>
            <a:spcBef>
              <a:spcPct val="0"/>
            </a:spcBef>
            <a:spcAft>
              <a:spcPct val="15000"/>
            </a:spcAft>
            <a:buChar char="••"/>
          </a:pPr>
          <a:r>
            <a:rPr lang="en-US" sz="1500" kern="1200" smtClean="0"/>
            <a:t>Additionally, Marketing 3.0 has emerged, partly, due to changes in the behaviour of consumers. Clients have ambitions of a more collaborative and cultural marketing (Erragcha and Romdhane 2014). </a:t>
          </a:r>
          <a:endParaRPr lang="en-US" sz="1500" kern="1200"/>
        </a:p>
        <a:p>
          <a:pPr marL="114300" lvl="1" indent="-114300" algn="l" defTabSz="666750" rtl="0">
            <a:lnSpc>
              <a:spcPct val="90000"/>
            </a:lnSpc>
            <a:spcBef>
              <a:spcPct val="0"/>
            </a:spcBef>
            <a:spcAft>
              <a:spcPct val="15000"/>
            </a:spcAft>
            <a:buChar char="••"/>
          </a:pPr>
          <a:r>
            <a:rPr lang="en-US" sz="1500" kern="1200" dirty="0" smtClean="0"/>
            <a:t>This 3.0 version of marketing is based on the relationship between several actors, namely consumers, enterprises and sponsors. Clients have become increasingly creative and able to act as co-inventors of products. </a:t>
          </a:r>
          <a:endParaRPr lang="en-US" sz="1500" kern="1200" dirty="0"/>
        </a:p>
        <a:p>
          <a:pPr marL="114300" lvl="1" indent="-114300" algn="l" defTabSz="666750" rtl="0">
            <a:lnSpc>
              <a:spcPct val="90000"/>
            </a:lnSpc>
            <a:spcBef>
              <a:spcPct val="0"/>
            </a:spcBef>
            <a:spcAft>
              <a:spcPct val="15000"/>
            </a:spcAft>
            <a:buChar char="••"/>
          </a:pPr>
          <a:r>
            <a:rPr lang="en-US" sz="1500" kern="1200" dirty="0" smtClean="0"/>
            <a:t>Additionally, globalization has made people  value their culture, thus placing cultural matters in the list of priorities of commercial brands (</a:t>
          </a:r>
          <a:r>
            <a:rPr lang="en-US" sz="1500" kern="1200" dirty="0" err="1" smtClean="0"/>
            <a:t>Erragcha</a:t>
          </a:r>
          <a:r>
            <a:rPr lang="en-US" sz="1500" kern="1200" dirty="0" smtClean="0"/>
            <a:t> and </a:t>
          </a:r>
          <a:r>
            <a:rPr lang="en-US" sz="1500" kern="1200" dirty="0" err="1" smtClean="0"/>
            <a:t>Romdhane</a:t>
          </a:r>
          <a:r>
            <a:rPr lang="en-US" sz="1500" kern="1200" dirty="0" smtClean="0"/>
            <a:t> 2014).</a:t>
          </a:r>
          <a:endParaRPr lang="en-US" sz="1500" kern="1200" dirty="0"/>
        </a:p>
      </dsp:txBody>
      <dsp:txXfrm>
        <a:off x="2484" y="3151816"/>
        <a:ext cx="8224631" cy="1750679"/>
      </dsp:txXfrm>
    </dsp:sp>
    <dsp:sp modelId="{D3CCB83C-2BF5-4D97-8FF8-18FD7EC846B8}">
      <dsp:nvSpPr>
        <dsp:cNvPr id="0" name=""/>
        <dsp:cNvSpPr/>
      </dsp:nvSpPr>
      <dsp:spPr>
        <a:xfrm>
          <a:off x="2693811" y="897213"/>
          <a:ext cx="225553" cy="225553"/>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4DB6E98-5D0F-4EAC-BA39-54FE1A2A51E0}">
      <dsp:nvSpPr>
        <dsp:cNvPr id="0" name=""/>
        <dsp:cNvSpPr/>
      </dsp:nvSpPr>
      <dsp:spPr>
        <a:xfrm>
          <a:off x="2851699" y="581438"/>
          <a:ext cx="225553" cy="225553"/>
        </a:xfrm>
        <a:prstGeom prst="ellipse">
          <a:avLst/>
        </a:prstGeom>
        <a:gradFill rotWithShape="0">
          <a:gsLst>
            <a:gs pos="0">
              <a:schemeClr val="accent3">
                <a:hueOff val="159653"/>
                <a:satOff val="0"/>
                <a:lumOff val="-12"/>
                <a:alphaOff val="0"/>
                <a:shade val="51000"/>
                <a:satMod val="130000"/>
              </a:schemeClr>
            </a:gs>
            <a:gs pos="80000">
              <a:schemeClr val="accent3">
                <a:hueOff val="159653"/>
                <a:satOff val="0"/>
                <a:lumOff val="-12"/>
                <a:alphaOff val="0"/>
                <a:shade val="93000"/>
                <a:satMod val="130000"/>
              </a:schemeClr>
            </a:gs>
            <a:gs pos="100000">
              <a:schemeClr val="accent3">
                <a:hueOff val="159653"/>
                <a:satOff val="0"/>
                <a:lumOff val="-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16AABDD-E2FD-425B-87D6-2131C8A7A48A}">
      <dsp:nvSpPr>
        <dsp:cNvPr id="0" name=""/>
        <dsp:cNvSpPr/>
      </dsp:nvSpPr>
      <dsp:spPr>
        <a:xfrm>
          <a:off x="3230629" y="644593"/>
          <a:ext cx="354441" cy="354441"/>
        </a:xfrm>
        <a:prstGeom prst="ellipse">
          <a:avLst/>
        </a:prstGeom>
        <a:gradFill rotWithShape="0">
          <a:gsLst>
            <a:gs pos="0">
              <a:schemeClr val="accent3">
                <a:hueOff val="319307"/>
                <a:satOff val="0"/>
                <a:lumOff val="-23"/>
                <a:alphaOff val="0"/>
                <a:shade val="51000"/>
                <a:satMod val="130000"/>
              </a:schemeClr>
            </a:gs>
            <a:gs pos="80000">
              <a:schemeClr val="accent3">
                <a:hueOff val="319307"/>
                <a:satOff val="0"/>
                <a:lumOff val="-23"/>
                <a:alphaOff val="0"/>
                <a:shade val="93000"/>
                <a:satMod val="130000"/>
              </a:schemeClr>
            </a:gs>
            <a:gs pos="100000">
              <a:schemeClr val="accent3">
                <a:hueOff val="319307"/>
                <a:satOff val="0"/>
                <a:lumOff val="-2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4148D0A-06E0-4E1C-AE6F-A1FEF90BB44A}">
      <dsp:nvSpPr>
        <dsp:cNvPr id="0" name=""/>
        <dsp:cNvSpPr/>
      </dsp:nvSpPr>
      <dsp:spPr>
        <a:xfrm>
          <a:off x="3546404" y="297240"/>
          <a:ext cx="225553" cy="225553"/>
        </a:xfrm>
        <a:prstGeom prst="ellipse">
          <a:avLst/>
        </a:prstGeom>
        <a:gradFill rotWithShape="0">
          <a:gsLst>
            <a:gs pos="0">
              <a:schemeClr val="accent3">
                <a:hueOff val="478960"/>
                <a:satOff val="0"/>
                <a:lumOff val="-35"/>
                <a:alphaOff val="0"/>
                <a:shade val="51000"/>
                <a:satMod val="130000"/>
              </a:schemeClr>
            </a:gs>
            <a:gs pos="80000">
              <a:schemeClr val="accent3">
                <a:hueOff val="478960"/>
                <a:satOff val="0"/>
                <a:lumOff val="-35"/>
                <a:alphaOff val="0"/>
                <a:shade val="93000"/>
                <a:satMod val="130000"/>
              </a:schemeClr>
            </a:gs>
            <a:gs pos="100000">
              <a:schemeClr val="accent3">
                <a:hueOff val="478960"/>
                <a:satOff val="0"/>
                <a:lumOff val="-3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713B251-B42E-46D5-893D-DFD5C6C1C5BA}">
      <dsp:nvSpPr>
        <dsp:cNvPr id="0" name=""/>
        <dsp:cNvSpPr/>
      </dsp:nvSpPr>
      <dsp:spPr>
        <a:xfrm>
          <a:off x="3956912" y="170930"/>
          <a:ext cx="225553" cy="225553"/>
        </a:xfrm>
        <a:prstGeom prst="ellipse">
          <a:avLst/>
        </a:prstGeom>
        <a:gradFill rotWithShape="0">
          <a:gsLst>
            <a:gs pos="0">
              <a:schemeClr val="accent3">
                <a:hueOff val="638613"/>
                <a:satOff val="0"/>
                <a:lumOff val="-46"/>
                <a:alphaOff val="0"/>
                <a:shade val="51000"/>
                <a:satMod val="130000"/>
              </a:schemeClr>
            </a:gs>
            <a:gs pos="80000">
              <a:schemeClr val="accent3">
                <a:hueOff val="638613"/>
                <a:satOff val="0"/>
                <a:lumOff val="-46"/>
                <a:alphaOff val="0"/>
                <a:shade val="93000"/>
                <a:satMod val="130000"/>
              </a:schemeClr>
            </a:gs>
            <a:gs pos="100000">
              <a:schemeClr val="accent3">
                <a:hueOff val="638613"/>
                <a:satOff val="0"/>
                <a:lumOff val="-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CACBF0B-B23B-4C40-A33F-30A6D51B6DF8}">
      <dsp:nvSpPr>
        <dsp:cNvPr id="0" name=""/>
        <dsp:cNvSpPr/>
      </dsp:nvSpPr>
      <dsp:spPr>
        <a:xfrm>
          <a:off x="4462152" y="391973"/>
          <a:ext cx="225553" cy="225553"/>
        </a:xfrm>
        <a:prstGeom prst="ellipse">
          <a:avLst/>
        </a:prstGeom>
        <a:gradFill rotWithShape="0">
          <a:gsLst>
            <a:gs pos="0">
              <a:schemeClr val="accent3">
                <a:hueOff val="798267"/>
                <a:satOff val="0"/>
                <a:lumOff val="-58"/>
                <a:alphaOff val="0"/>
                <a:shade val="51000"/>
                <a:satMod val="130000"/>
              </a:schemeClr>
            </a:gs>
            <a:gs pos="80000">
              <a:schemeClr val="accent3">
                <a:hueOff val="798267"/>
                <a:satOff val="0"/>
                <a:lumOff val="-58"/>
                <a:alphaOff val="0"/>
                <a:shade val="93000"/>
                <a:satMod val="130000"/>
              </a:schemeClr>
            </a:gs>
            <a:gs pos="100000">
              <a:schemeClr val="accent3">
                <a:hueOff val="798267"/>
                <a:satOff val="0"/>
                <a:lumOff val="-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C9EB69F-DC99-49DB-9B27-BB079861999D}">
      <dsp:nvSpPr>
        <dsp:cNvPr id="0" name=""/>
        <dsp:cNvSpPr/>
      </dsp:nvSpPr>
      <dsp:spPr>
        <a:xfrm>
          <a:off x="4777927" y="549861"/>
          <a:ext cx="354441" cy="354441"/>
        </a:xfrm>
        <a:prstGeom prst="ellipse">
          <a:avLst/>
        </a:prstGeom>
        <a:gradFill rotWithShape="0">
          <a:gsLst>
            <a:gs pos="0">
              <a:schemeClr val="accent3">
                <a:hueOff val="957920"/>
                <a:satOff val="0"/>
                <a:lumOff val="-69"/>
                <a:alphaOff val="0"/>
                <a:shade val="51000"/>
                <a:satMod val="130000"/>
              </a:schemeClr>
            </a:gs>
            <a:gs pos="80000">
              <a:schemeClr val="accent3">
                <a:hueOff val="957920"/>
                <a:satOff val="0"/>
                <a:lumOff val="-69"/>
                <a:alphaOff val="0"/>
                <a:shade val="93000"/>
                <a:satMod val="130000"/>
              </a:schemeClr>
            </a:gs>
            <a:gs pos="100000">
              <a:schemeClr val="accent3">
                <a:hueOff val="957920"/>
                <a:satOff val="0"/>
                <a:lumOff val="-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66C266F-B27A-4CF8-83B3-2F7D26D8666D}">
      <dsp:nvSpPr>
        <dsp:cNvPr id="0" name=""/>
        <dsp:cNvSpPr/>
      </dsp:nvSpPr>
      <dsp:spPr>
        <a:xfrm>
          <a:off x="5220013" y="897213"/>
          <a:ext cx="225553" cy="225553"/>
        </a:xfrm>
        <a:prstGeom prst="ellipse">
          <a:avLst/>
        </a:prstGeom>
        <a:gradFill rotWithShape="0">
          <a:gsLst>
            <a:gs pos="0">
              <a:schemeClr val="accent3">
                <a:hueOff val="1117573"/>
                <a:satOff val="0"/>
                <a:lumOff val="-81"/>
                <a:alphaOff val="0"/>
                <a:shade val="51000"/>
                <a:satMod val="130000"/>
              </a:schemeClr>
            </a:gs>
            <a:gs pos="80000">
              <a:schemeClr val="accent3">
                <a:hueOff val="1117573"/>
                <a:satOff val="0"/>
                <a:lumOff val="-81"/>
                <a:alphaOff val="0"/>
                <a:shade val="93000"/>
                <a:satMod val="130000"/>
              </a:schemeClr>
            </a:gs>
            <a:gs pos="100000">
              <a:schemeClr val="accent3">
                <a:hueOff val="1117573"/>
                <a:satOff val="0"/>
                <a:lumOff val="-8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3231CD8-8D03-485F-BC07-EC1CE3A11496}">
      <dsp:nvSpPr>
        <dsp:cNvPr id="0" name=""/>
        <dsp:cNvSpPr/>
      </dsp:nvSpPr>
      <dsp:spPr>
        <a:xfrm>
          <a:off x="5409478" y="1244566"/>
          <a:ext cx="225553" cy="225553"/>
        </a:xfrm>
        <a:prstGeom prst="ellipse">
          <a:avLst/>
        </a:prstGeom>
        <a:gradFill rotWithShape="0">
          <a:gsLst>
            <a:gs pos="0">
              <a:schemeClr val="accent3">
                <a:hueOff val="1277227"/>
                <a:satOff val="0"/>
                <a:lumOff val="-92"/>
                <a:alphaOff val="0"/>
                <a:shade val="51000"/>
                <a:satMod val="130000"/>
              </a:schemeClr>
            </a:gs>
            <a:gs pos="80000">
              <a:schemeClr val="accent3">
                <a:hueOff val="1277227"/>
                <a:satOff val="0"/>
                <a:lumOff val="-92"/>
                <a:alphaOff val="0"/>
                <a:shade val="93000"/>
                <a:satMod val="130000"/>
              </a:schemeClr>
            </a:gs>
            <a:gs pos="100000">
              <a:schemeClr val="accent3">
                <a:hueOff val="1277227"/>
                <a:satOff val="0"/>
                <a:lumOff val="-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5685251-C8D6-4C1A-A1B6-D3DE25A3C668}">
      <dsp:nvSpPr>
        <dsp:cNvPr id="0" name=""/>
        <dsp:cNvSpPr/>
      </dsp:nvSpPr>
      <dsp:spPr>
        <a:xfrm>
          <a:off x="3767447" y="581438"/>
          <a:ext cx="579995" cy="579995"/>
        </a:xfrm>
        <a:prstGeom prst="ellipse">
          <a:avLst/>
        </a:prstGeom>
        <a:gradFill rotWithShape="0">
          <a:gsLst>
            <a:gs pos="0">
              <a:schemeClr val="accent3">
                <a:hueOff val="1436880"/>
                <a:satOff val="0"/>
                <a:lumOff val="-104"/>
                <a:alphaOff val="0"/>
                <a:shade val="51000"/>
                <a:satMod val="130000"/>
              </a:schemeClr>
            </a:gs>
            <a:gs pos="80000">
              <a:schemeClr val="accent3">
                <a:hueOff val="1436880"/>
                <a:satOff val="0"/>
                <a:lumOff val="-104"/>
                <a:alphaOff val="0"/>
                <a:shade val="93000"/>
                <a:satMod val="130000"/>
              </a:schemeClr>
            </a:gs>
            <a:gs pos="100000">
              <a:schemeClr val="accent3">
                <a:hueOff val="1436880"/>
                <a:satOff val="0"/>
                <a:lumOff val="-10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DB22351-233F-4075-A6AA-E0C19EDB853D}">
      <dsp:nvSpPr>
        <dsp:cNvPr id="0" name=""/>
        <dsp:cNvSpPr/>
      </dsp:nvSpPr>
      <dsp:spPr>
        <a:xfrm>
          <a:off x="2535924" y="1781384"/>
          <a:ext cx="225553" cy="225553"/>
        </a:xfrm>
        <a:prstGeom prst="ellipse">
          <a:avLst/>
        </a:prstGeom>
        <a:gradFill rotWithShape="0">
          <a:gsLst>
            <a:gs pos="0">
              <a:schemeClr val="accent3">
                <a:hueOff val="1596534"/>
                <a:satOff val="0"/>
                <a:lumOff val="-115"/>
                <a:alphaOff val="0"/>
                <a:shade val="51000"/>
                <a:satMod val="130000"/>
              </a:schemeClr>
            </a:gs>
            <a:gs pos="80000">
              <a:schemeClr val="accent3">
                <a:hueOff val="1596534"/>
                <a:satOff val="0"/>
                <a:lumOff val="-115"/>
                <a:alphaOff val="0"/>
                <a:shade val="93000"/>
                <a:satMod val="130000"/>
              </a:schemeClr>
            </a:gs>
            <a:gs pos="100000">
              <a:schemeClr val="accent3">
                <a:hueOff val="1596534"/>
                <a:satOff val="0"/>
                <a:lumOff val="-1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343D7E5-9CFB-4F0D-A601-EC1E14915DD0}">
      <dsp:nvSpPr>
        <dsp:cNvPr id="0" name=""/>
        <dsp:cNvSpPr/>
      </dsp:nvSpPr>
      <dsp:spPr>
        <a:xfrm>
          <a:off x="2725389" y="2065582"/>
          <a:ext cx="354441" cy="354441"/>
        </a:xfrm>
        <a:prstGeom prst="ellipse">
          <a:avLst/>
        </a:prstGeom>
        <a:gradFill rotWithShape="0">
          <a:gsLst>
            <a:gs pos="0">
              <a:schemeClr val="accent3">
                <a:hueOff val="1756187"/>
                <a:satOff val="0"/>
                <a:lumOff val="-127"/>
                <a:alphaOff val="0"/>
                <a:shade val="51000"/>
                <a:satMod val="130000"/>
              </a:schemeClr>
            </a:gs>
            <a:gs pos="80000">
              <a:schemeClr val="accent3">
                <a:hueOff val="1756187"/>
                <a:satOff val="0"/>
                <a:lumOff val="-127"/>
                <a:alphaOff val="0"/>
                <a:shade val="93000"/>
                <a:satMod val="130000"/>
              </a:schemeClr>
            </a:gs>
            <a:gs pos="100000">
              <a:schemeClr val="accent3">
                <a:hueOff val="1756187"/>
                <a:satOff val="0"/>
                <a:lumOff val="-12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868E6D2-49CF-4E83-A2FD-B5A146458AD1}">
      <dsp:nvSpPr>
        <dsp:cNvPr id="0" name=""/>
        <dsp:cNvSpPr/>
      </dsp:nvSpPr>
      <dsp:spPr>
        <a:xfrm>
          <a:off x="3199051" y="2318202"/>
          <a:ext cx="515551" cy="515551"/>
        </a:xfrm>
        <a:prstGeom prst="ellipse">
          <a:avLst/>
        </a:prstGeom>
        <a:gradFill rotWithShape="0">
          <a:gsLst>
            <a:gs pos="0">
              <a:schemeClr val="accent3">
                <a:hueOff val="1915840"/>
                <a:satOff val="0"/>
                <a:lumOff val="-138"/>
                <a:alphaOff val="0"/>
                <a:shade val="51000"/>
                <a:satMod val="130000"/>
              </a:schemeClr>
            </a:gs>
            <a:gs pos="80000">
              <a:schemeClr val="accent3">
                <a:hueOff val="1915840"/>
                <a:satOff val="0"/>
                <a:lumOff val="-138"/>
                <a:alphaOff val="0"/>
                <a:shade val="93000"/>
                <a:satMod val="130000"/>
              </a:schemeClr>
            </a:gs>
            <a:gs pos="100000">
              <a:schemeClr val="accent3">
                <a:hueOff val="1915840"/>
                <a:satOff val="0"/>
                <a:lumOff val="-1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085BDD3-3025-4CAF-AF14-751A98C94E9F}">
      <dsp:nvSpPr>
        <dsp:cNvPr id="0" name=""/>
        <dsp:cNvSpPr/>
      </dsp:nvSpPr>
      <dsp:spPr>
        <a:xfrm>
          <a:off x="3862179" y="2728710"/>
          <a:ext cx="225553" cy="225553"/>
        </a:xfrm>
        <a:prstGeom prst="ellipse">
          <a:avLst/>
        </a:prstGeom>
        <a:gradFill rotWithShape="0">
          <a:gsLst>
            <a:gs pos="0">
              <a:schemeClr val="accent3">
                <a:hueOff val="2075494"/>
                <a:satOff val="0"/>
                <a:lumOff val="-150"/>
                <a:alphaOff val="0"/>
                <a:shade val="51000"/>
                <a:satMod val="130000"/>
              </a:schemeClr>
            </a:gs>
            <a:gs pos="80000">
              <a:schemeClr val="accent3">
                <a:hueOff val="2075494"/>
                <a:satOff val="0"/>
                <a:lumOff val="-150"/>
                <a:alphaOff val="0"/>
                <a:shade val="93000"/>
                <a:satMod val="130000"/>
              </a:schemeClr>
            </a:gs>
            <a:gs pos="100000">
              <a:schemeClr val="accent3">
                <a:hueOff val="2075494"/>
                <a:satOff val="0"/>
                <a:lumOff val="-15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7B881BA-30BA-4669-B50B-AC824ACC3B78}">
      <dsp:nvSpPr>
        <dsp:cNvPr id="0" name=""/>
        <dsp:cNvSpPr/>
      </dsp:nvSpPr>
      <dsp:spPr>
        <a:xfrm>
          <a:off x="3988489" y="2318202"/>
          <a:ext cx="354441" cy="354441"/>
        </a:xfrm>
        <a:prstGeom prst="ellipse">
          <a:avLst/>
        </a:prstGeom>
        <a:gradFill rotWithShape="0">
          <a:gsLst>
            <a:gs pos="0">
              <a:schemeClr val="accent3">
                <a:hueOff val="2235147"/>
                <a:satOff val="0"/>
                <a:lumOff val="-161"/>
                <a:alphaOff val="0"/>
                <a:shade val="51000"/>
                <a:satMod val="130000"/>
              </a:schemeClr>
            </a:gs>
            <a:gs pos="80000">
              <a:schemeClr val="accent3">
                <a:hueOff val="2235147"/>
                <a:satOff val="0"/>
                <a:lumOff val="-161"/>
                <a:alphaOff val="0"/>
                <a:shade val="93000"/>
                <a:satMod val="130000"/>
              </a:schemeClr>
            </a:gs>
            <a:gs pos="100000">
              <a:schemeClr val="accent3">
                <a:hueOff val="2235147"/>
                <a:satOff val="0"/>
                <a:lumOff val="-1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D65EC7E-E6BF-4C35-968A-BF0AEA0EF476}">
      <dsp:nvSpPr>
        <dsp:cNvPr id="0" name=""/>
        <dsp:cNvSpPr/>
      </dsp:nvSpPr>
      <dsp:spPr>
        <a:xfrm>
          <a:off x="4304265" y="2760287"/>
          <a:ext cx="225553" cy="225553"/>
        </a:xfrm>
        <a:prstGeom prst="ellipse">
          <a:avLst/>
        </a:prstGeom>
        <a:gradFill rotWithShape="0">
          <a:gsLst>
            <a:gs pos="0">
              <a:schemeClr val="accent3">
                <a:hueOff val="2394800"/>
                <a:satOff val="0"/>
                <a:lumOff val="-173"/>
                <a:alphaOff val="0"/>
                <a:shade val="51000"/>
                <a:satMod val="130000"/>
              </a:schemeClr>
            </a:gs>
            <a:gs pos="80000">
              <a:schemeClr val="accent3">
                <a:hueOff val="2394800"/>
                <a:satOff val="0"/>
                <a:lumOff val="-173"/>
                <a:alphaOff val="0"/>
                <a:shade val="93000"/>
                <a:satMod val="130000"/>
              </a:schemeClr>
            </a:gs>
            <a:gs pos="100000">
              <a:schemeClr val="accent3">
                <a:hueOff val="2394800"/>
                <a:satOff val="0"/>
                <a:lumOff val="-1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A8E4547-0098-4308-9A64-CD731CAC668A}">
      <dsp:nvSpPr>
        <dsp:cNvPr id="0" name=""/>
        <dsp:cNvSpPr/>
      </dsp:nvSpPr>
      <dsp:spPr>
        <a:xfrm>
          <a:off x="4588462" y="2255047"/>
          <a:ext cx="515551" cy="515551"/>
        </a:xfrm>
        <a:prstGeom prst="ellipse">
          <a:avLst/>
        </a:prstGeom>
        <a:gradFill rotWithShape="0">
          <a:gsLst>
            <a:gs pos="0">
              <a:schemeClr val="accent3">
                <a:hueOff val="2554454"/>
                <a:satOff val="0"/>
                <a:lumOff val="-184"/>
                <a:alphaOff val="0"/>
                <a:shade val="51000"/>
                <a:satMod val="130000"/>
              </a:schemeClr>
            </a:gs>
            <a:gs pos="80000">
              <a:schemeClr val="accent3">
                <a:hueOff val="2554454"/>
                <a:satOff val="0"/>
                <a:lumOff val="-184"/>
                <a:alphaOff val="0"/>
                <a:shade val="93000"/>
                <a:satMod val="130000"/>
              </a:schemeClr>
            </a:gs>
            <a:gs pos="100000">
              <a:schemeClr val="accent3">
                <a:hueOff val="2554454"/>
                <a:satOff val="0"/>
                <a:lumOff val="-18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9343775-6EFB-4CC2-976B-0DB78311B7C9}">
      <dsp:nvSpPr>
        <dsp:cNvPr id="0" name=""/>
        <dsp:cNvSpPr/>
      </dsp:nvSpPr>
      <dsp:spPr>
        <a:xfrm>
          <a:off x="5283168" y="2128737"/>
          <a:ext cx="354441" cy="354441"/>
        </a:xfrm>
        <a:prstGeom prst="ellipse">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A7C607-05A9-4479-81D7-956A73AB3A21}">
      <dsp:nvSpPr>
        <dsp:cNvPr id="0" name=""/>
        <dsp:cNvSpPr/>
      </dsp:nvSpPr>
      <dsp:spPr>
        <a:xfrm>
          <a:off x="0" y="0"/>
          <a:ext cx="4525963" cy="4525963"/>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531EC74-0EA0-4ACF-8E97-1E117C97E96C}">
      <dsp:nvSpPr>
        <dsp:cNvPr id="0" name=""/>
        <dsp:cNvSpPr/>
      </dsp:nvSpPr>
      <dsp:spPr>
        <a:xfrm>
          <a:off x="2262981" y="0"/>
          <a:ext cx="5966618" cy="4525963"/>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smtClean="0"/>
            <a:t>While much debate exists still on the use of Web 2.0 in education, a more current discussion is the progressive use of Web 3.0 as an educational tool. The widespread use of the term e-Learning 3.0 is one of the indicators of Web 3.0’s impact in education. </a:t>
          </a:r>
          <a:endParaRPr lang="en-US" sz="1800" kern="1200"/>
        </a:p>
      </dsp:txBody>
      <dsp:txXfrm>
        <a:off x="2262981" y="0"/>
        <a:ext cx="5966618" cy="1357791"/>
      </dsp:txXfrm>
    </dsp:sp>
    <dsp:sp modelId="{A1C1B19D-D93A-4A00-AB5D-1E1C7C1B4312}">
      <dsp:nvSpPr>
        <dsp:cNvPr id="0" name=""/>
        <dsp:cNvSpPr/>
      </dsp:nvSpPr>
      <dsp:spPr>
        <a:xfrm>
          <a:off x="792044" y="1357791"/>
          <a:ext cx="2941873" cy="2941873"/>
        </a:xfrm>
        <a:prstGeom prst="pie">
          <a:avLst>
            <a:gd name="adj1" fmla="val 5400000"/>
            <a:gd name="adj2" fmla="val 162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3E54A2C-E106-4FE7-96F5-60C226300AB7}">
      <dsp:nvSpPr>
        <dsp:cNvPr id="0" name=""/>
        <dsp:cNvSpPr/>
      </dsp:nvSpPr>
      <dsp:spPr>
        <a:xfrm>
          <a:off x="2262981" y="1357791"/>
          <a:ext cx="5966618" cy="2941873"/>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smtClean="0"/>
            <a:t>The specific characteristics of Web 3.0 allow this version of the Web to afford nor only personalization, but also information management and semantic enrichment.</a:t>
          </a:r>
          <a:endParaRPr lang="en-US" sz="1800" kern="1200"/>
        </a:p>
      </dsp:txBody>
      <dsp:txXfrm>
        <a:off x="2262981" y="1357791"/>
        <a:ext cx="5966618" cy="1357787"/>
      </dsp:txXfrm>
    </dsp:sp>
    <dsp:sp modelId="{BB9B0D0A-7E73-4A33-BACF-8F4D1253ED6B}">
      <dsp:nvSpPr>
        <dsp:cNvPr id="0" name=""/>
        <dsp:cNvSpPr/>
      </dsp:nvSpPr>
      <dsp:spPr>
        <a:xfrm>
          <a:off x="1584087" y="2715579"/>
          <a:ext cx="1357787" cy="1357787"/>
        </a:xfrm>
        <a:prstGeom prst="pie">
          <a:avLst>
            <a:gd name="adj1" fmla="val 5400000"/>
            <a:gd name="adj2" fmla="val 162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7DF938D-4780-45B6-B4FD-AB8E7C363D95}">
      <dsp:nvSpPr>
        <dsp:cNvPr id="0" name=""/>
        <dsp:cNvSpPr/>
      </dsp:nvSpPr>
      <dsp:spPr>
        <a:xfrm>
          <a:off x="2262981" y="2715579"/>
          <a:ext cx="5966618" cy="1357787"/>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smtClean="0"/>
            <a:t>The challenge for the future in terms of Web 3.0's deployment in education is the concrete steps that educators and students will take to incorporate it in their practices and routines (Miranda et al. 2014b). </a:t>
          </a:r>
          <a:endParaRPr lang="en-US" sz="1800" kern="1200"/>
        </a:p>
      </dsp:txBody>
      <dsp:txXfrm>
        <a:off x="2262981" y="2715579"/>
        <a:ext cx="5966618" cy="135778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4E0B67-A12D-4A56-9AAD-8E3D8FE22F44}">
      <dsp:nvSpPr>
        <dsp:cNvPr id="0" name=""/>
        <dsp:cNvSpPr/>
      </dsp:nvSpPr>
      <dsp:spPr>
        <a:xfrm>
          <a:off x="2571" y="54730"/>
          <a:ext cx="2507456" cy="90328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0">
            <a:lnSpc>
              <a:spcPct val="90000"/>
            </a:lnSpc>
            <a:spcBef>
              <a:spcPct val="0"/>
            </a:spcBef>
            <a:spcAft>
              <a:spcPct val="35000"/>
            </a:spcAft>
          </a:pPr>
          <a:r>
            <a:rPr lang="en-US" sz="1900" kern="1200" dirty="0" smtClean="0"/>
            <a:t>According to </a:t>
          </a:r>
          <a:r>
            <a:rPr lang="en-US" sz="1900" kern="1200" dirty="0" err="1" smtClean="0"/>
            <a:t>Bontcheva</a:t>
          </a:r>
          <a:r>
            <a:rPr lang="en-US" sz="1900" kern="1200" dirty="0" smtClean="0"/>
            <a:t> and Rout (2014)</a:t>
          </a:r>
          <a:endParaRPr lang="en-US" sz="1900" kern="1200" dirty="0"/>
        </a:p>
      </dsp:txBody>
      <dsp:txXfrm>
        <a:off x="2571" y="54730"/>
        <a:ext cx="2507456" cy="903280"/>
      </dsp:txXfrm>
    </dsp:sp>
    <dsp:sp modelId="{37DF107E-D579-4E01-A79F-950E4954B5A3}">
      <dsp:nvSpPr>
        <dsp:cNvPr id="0" name=""/>
        <dsp:cNvSpPr/>
      </dsp:nvSpPr>
      <dsp:spPr>
        <a:xfrm>
          <a:off x="2571" y="958010"/>
          <a:ext cx="2507456" cy="4276709"/>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rtl="0">
            <a:lnSpc>
              <a:spcPct val="90000"/>
            </a:lnSpc>
            <a:spcBef>
              <a:spcPct val="0"/>
            </a:spcBef>
            <a:spcAft>
              <a:spcPct val="15000"/>
            </a:spcAft>
            <a:buChar char="••"/>
          </a:pPr>
          <a:r>
            <a:rPr lang="en-US" sz="1900" kern="1200" smtClean="0"/>
            <a:t>"social media streams pose a number of new challenges, due to their large-scale, short, noisy, context-dependent, and dynamic nature." The colossal amount of information that is generated by social media can no longer be addressed by conventional search approaches. </a:t>
          </a:r>
          <a:endParaRPr lang="en-US" sz="1900" kern="1200"/>
        </a:p>
      </dsp:txBody>
      <dsp:txXfrm>
        <a:off x="2571" y="958010"/>
        <a:ext cx="2507456" cy="4276709"/>
      </dsp:txXfrm>
    </dsp:sp>
    <dsp:sp modelId="{793CCD5F-1ED1-4D3F-B703-8E8B46E26D07}">
      <dsp:nvSpPr>
        <dsp:cNvPr id="0" name=""/>
        <dsp:cNvSpPr/>
      </dsp:nvSpPr>
      <dsp:spPr>
        <a:xfrm>
          <a:off x="2861071" y="54730"/>
          <a:ext cx="2507456" cy="903280"/>
        </a:xfrm>
        <a:prstGeom prst="rect">
          <a:avLst/>
        </a:prstGeom>
        <a:gradFill rotWithShape="0">
          <a:gsLst>
            <a:gs pos="0">
              <a:schemeClr val="accent4">
                <a:hueOff val="6880611"/>
                <a:satOff val="-22583"/>
                <a:lumOff val="-3529"/>
                <a:alphaOff val="0"/>
                <a:shade val="51000"/>
                <a:satMod val="130000"/>
              </a:schemeClr>
            </a:gs>
            <a:gs pos="80000">
              <a:schemeClr val="accent4">
                <a:hueOff val="6880611"/>
                <a:satOff val="-22583"/>
                <a:lumOff val="-3529"/>
                <a:alphaOff val="0"/>
                <a:shade val="93000"/>
                <a:satMod val="130000"/>
              </a:schemeClr>
            </a:gs>
            <a:gs pos="100000">
              <a:schemeClr val="accent4">
                <a:hueOff val="6880611"/>
                <a:satOff val="-22583"/>
                <a:lumOff val="-3529"/>
                <a:alphaOff val="0"/>
                <a:shade val="94000"/>
                <a:satMod val="135000"/>
              </a:schemeClr>
            </a:gs>
          </a:gsLst>
          <a:lin ang="16200000" scaled="0"/>
        </a:gradFill>
        <a:ln w="9525" cap="flat" cmpd="sng" algn="ctr">
          <a:solidFill>
            <a:schemeClr val="accent4">
              <a:hueOff val="6880611"/>
              <a:satOff val="-22583"/>
              <a:lumOff val="-352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0">
            <a:lnSpc>
              <a:spcPct val="90000"/>
            </a:lnSpc>
            <a:spcBef>
              <a:spcPct val="0"/>
            </a:spcBef>
            <a:spcAft>
              <a:spcPct val="35000"/>
            </a:spcAft>
          </a:pPr>
          <a:r>
            <a:rPr lang="en-US" sz="1900" kern="1200" dirty="0" smtClean="0"/>
            <a:t>The Semantic Web is</a:t>
          </a:r>
          <a:endParaRPr lang="en-US" sz="1900" kern="1200" dirty="0"/>
        </a:p>
      </dsp:txBody>
      <dsp:txXfrm>
        <a:off x="2861071" y="54730"/>
        <a:ext cx="2507456" cy="903280"/>
      </dsp:txXfrm>
    </dsp:sp>
    <dsp:sp modelId="{D2F9B2C6-3421-4484-8613-1EFF8F92494B}">
      <dsp:nvSpPr>
        <dsp:cNvPr id="0" name=""/>
        <dsp:cNvSpPr/>
      </dsp:nvSpPr>
      <dsp:spPr>
        <a:xfrm>
          <a:off x="2861071" y="958010"/>
          <a:ext cx="2507456" cy="4276709"/>
        </a:xfrm>
        <a:prstGeom prst="rect">
          <a:avLst/>
        </a:prstGeom>
        <a:solidFill>
          <a:schemeClr val="accent4">
            <a:tint val="40000"/>
            <a:alpha val="90000"/>
            <a:hueOff val="6967763"/>
            <a:satOff val="-13877"/>
            <a:lumOff val="-1647"/>
            <a:alphaOff val="0"/>
          </a:schemeClr>
        </a:solidFill>
        <a:ln w="9525" cap="flat" cmpd="sng" algn="ctr">
          <a:solidFill>
            <a:schemeClr val="accent4">
              <a:tint val="40000"/>
              <a:alpha val="90000"/>
              <a:hueOff val="6967763"/>
              <a:satOff val="-13877"/>
              <a:lumOff val="-164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rtl="0">
            <a:lnSpc>
              <a:spcPct val="90000"/>
            </a:lnSpc>
            <a:spcBef>
              <a:spcPct val="0"/>
            </a:spcBef>
            <a:spcAft>
              <a:spcPct val="15000"/>
            </a:spcAft>
            <a:buChar char="••"/>
          </a:pPr>
          <a:r>
            <a:rPr lang="en-US" sz="1900" kern="1200" smtClean="0"/>
            <a:t> </a:t>
          </a:r>
          <a:r>
            <a:rPr lang="en-US" sz="1900" kern="1200" dirty="0" smtClean="0"/>
            <a:t>being regarded as an alternative to the conventional methods in the sense that it can assist user to manage the overload of data that originates from social media.</a:t>
          </a:r>
          <a:endParaRPr lang="en-US" sz="1900" kern="1200" dirty="0"/>
        </a:p>
      </dsp:txBody>
      <dsp:txXfrm>
        <a:off x="2861071" y="958010"/>
        <a:ext cx="2507456" cy="4276709"/>
      </dsp:txXfrm>
    </dsp:sp>
    <dsp:sp modelId="{74B6B8D8-7EFF-460F-BD01-935AE2E9D193}">
      <dsp:nvSpPr>
        <dsp:cNvPr id="0" name=""/>
        <dsp:cNvSpPr/>
      </dsp:nvSpPr>
      <dsp:spPr>
        <a:xfrm>
          <a:off x="5719571" y="54730"/>
          <a:ext cx="2507456" cy="903280"/>
        </a:xfrm>
        <a:prstGeom prst="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w="9525" cap="flat" cmpd="sng" algn="ctr">
          <a:solidFill>
            <a:schemeClr val="accent4">
              <a:hueOff val="13761222"/>
              <a:satOff val="-45165"/>
              <a:lumOff val="-705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0">
            <a:lnSpc>
              <a:spcPct val="90000"/>
            </a:lnSpc>
            <a:spcBef>
              <a:spcPct val="0"/>
            </a:spcBef>
            <a:spcAft>
              <a:spcPct val="35000"/>
            </a:spcAft>
          </a:pPr>
          <a:r>
            <a:rPr lang="en-US" sz="1900" kern="1200" dirty="0" smtClean="0"/>
            <a:t>The use of automatic semantic-based methods</a:t>
          </a:r>
          <a:endParaRPr lang="en-US" sz="1900" kern="1200" dirty="0"/>
        </a:p>
      </dsp:txBody>
      <dsp:txXfrm>
        <a:off x="5719571" y="54730"/>
        <a:ext cx="2507456" cy="903280"/>
      </dsp:txXfrm>
    </dsp:sp>
    <dsp:sp modelId="{34E9D7A8-0A8F-4786-8BD3-8BB38E0FAD3D}">
      <dsp:nvSpPr>
        <dsp:cNvPr id="0" name=""/>
        <dsp:cNvSpPr/>
      </dsp:nvSpPr>
      <dsp:spPr>
        <a:xfrm>
          <a:off x="5719571" y="958010"/>
          <a:ext cx="2507456" cy="4276709"/>
        </a:xfrm>
        <a:prstGeom prst="rect">
          <a:avLst/>
        </a:prstGeom>
        <a:solidFill>
          <a:schemeClr val="accent4">
            <a:tint val="40000"/>
            <a:alpha val="90000"/>
            <a:hueOff val="13935526"/>
            <a:satOff val="-27754"/>
            <a:lumOff val="-3293"/>
            <a:alphaOff val="0"/>
          </a:schemeClr>
        </a:solidFill>
        <a:ln w="9525" cap="flat" cmpd="sng" algn="ctr">
          <a:solidFill>
            <a:schemeClr val="accent4">
              <a:tint val="40000"/>
              <a:alpha val="90000"/>
              <a:hueOff val="13935526"/>
              <a:satOff val="-27754"/>
              <a:lumOff val="-329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rtl="0">
            <a:lnSpc>
              <a:spcPct val="90000"/>
            </a:lnSpc>
            <a:spcBef>
              <a:spcPct val="0"/>
            </a:spcBef>
            <a:spcAft>
              <a:spcPct val="15000"/>
            </a:spcAft>
            <a:buChar char="••"/>
          </a:pPr>
          <a:r>
            <a:rPr lang="en-US" sz="1900" kern="1200" smtClean="0"/>
            <a:t>can </a:t>
          </a:r>
          <a:r>
            <a:rPr lang="en-US" sz="1900" kern="1200" dirty="0" smtClean="0"/>
            <a:t>be beneficial for both data interpretation and decision making processes of media streams, by being able to adjust to the users' information search objectives (</a:t>
          </a:r>
          <a:r>
            <a:rPr lang="en-US" sz="1900" kern="1200" dirty="0" err="1" smtClean="0"/>
            <a:t>Bontcheva</a:t>
          </a:r>
          <a:r>
            <a:rPr lang="en-US" sz="1900" kern="1200" dirty="0" smtClean="0"/>
            <a:t> and Rout 2014).</a:t>
          </a:r>
          <a:endParaRPr lang="en-US" sz="1900" kern="1200" dirty="0"/>
        </a:p>
      </dsp:txBody>
      <dsp:txXfrm>
        <a:off x="5719571" y="958010"/>
        <a:ext cx="2507456" cy="42767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3029CF-F852-4BBD-BB0B-317C9E9B3484}">
      <dsp:nvSpPr>
        <dsp:cNvPr id="0" name=""/>
        <dsp:cNvSpPr/>
      </dsp:nvSpPr>
      <dsp:spPr>
        <a:xfrm>
          <a:off x="1448227" y="213"/>
          <a:ext cx="3504344" cy="1752172"/>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2844800" rtl="0">
            <a:lnSpc>
              <a:spcPct val="90000"/>
            </a:lnSpc>
            <a:spcBef>
              <a:spcPct val="0"/>
            </a:spcBef>
            <a:spcAft>
              <a:spcPct val="35000"/>
            </a:spcAft>
          </a:pPr>
          <a:r>
            <a:rPr lang="en-US" sz="6400" kern="1200" smtClean="0"/>
            <a:t>Chapter 8</a:t>
          </a:r>
          <a:endParaRPr lang="en-US" sz="6400" kern="1200"/>
        </a:p>
      </dsp:txBody>
      <dsp:txXfrm>
        <a:off x="1448227" y="213"/>
        <a:ext cx="3504344" cy="175217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F4B204-E7F2-46CB-A31F-D5E758FCF33E}">
      <dsp:nvSpPr>
        <dsp:cNvPr id="0" name=""/>
        <dsp:cNvSpPr/>
      </dsp:nvSpPr>
      <dsp:spPr>
        <a:xfrm>
          <a:off x="0" y="0"/>
          <a:ext cx="4525963" cy="4525963"/>
        </a:xfrm>
        <a:prstGeom prst="pie">
          <a:avLst>
            <a:gd name="adj1" fmla="val 5400000"/>
            <a:gd name="adj2" fmla="val 1620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1C569A6-3C06-4855-86ED-F0F370E3A6C6}">
      <dsp:nvSpPr>
        <dsp:cNvPr id="0" name=""/>
        <dsp:cNvSpPr/>
      </dsp:nvSpPr>
      <dsp:spPr>
        <a:xfrm>
          <a:off x="2262981" y="0"/>
          <a:ext cx="5966618" cy="4525963"/>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smtClean="0"/>
            <a:t>The above depicts the need for novel interfaces capable of coping with issues of i) variety, ii) dimensionality and iii) scalability. </a:t>
          </a:r>
          <a:endParaRPr lang="en-US" sz="2200" kern="1200"/>
        </a:p>
      </dsp:txBody>
      <dsp:txXfrm>
        <a:off x="2262981" y="0"/>
        <a:ext cx="5966618" cy="1357791"/>
      </dsp:txXfrm>
    </dsp:sp>
    <dsp:sp modelId="{1B63D22D-567B-4DD4-85C4-1F242BB44C8C}">
      <dsp:nvSpPr>
        <dsp:cNvPr id="0" name=""/>
        <dsp:cNvSpPr/>
      </dsp:nvSpPr>
      <dsp:spPr>
        <a:xfrm>
          <a:off x="792044" y="1357791"/>
          <a:ext cx="2941873" cy="2941873"/>
        </a:xfrm>
        <a:prstGeom prst="pie">
          <a:avLst>
            <a:gd name="adj1" fmla="val 5400000"/>
            <a:gd name="adj2" fmla="val 16200000"/>
          </a:avLst>
        </a:prstGeom>
        <a:gradFill rotWithShape="0">
          <a:gsLst>
            <a:gs pos="0">
              <a:schemeClr val="accent5">
                <a:hueOff val="-8237664"/>
                <a:satOff val="22583"/>
                <a:lumOff val="-2746"/>
                <a:alphaOff val="0"/>
                <a:shade val="51000"/>
                <a:satMod val="130000"/>
              </a:schemeClr>
            </a:gs>
            <a:gs pos="80000">
              <a:schemeClr val="accent5">
                <a:hueOff val="-8237664"/>
                <a:satOff val="22583"/>
                <a:lumOff val="-2746"/>
                <a:alphaOff val="0"/>
                <a:shade val="93000"/>
                <a:satMod val="130000"/>
              </a:schemeClr>
            </a:gs>
            <a:gs pos="100000">
              <a:schemeClr val="accent5">
                <a:hueOff val="-8237664"/>
                <a:satOff val="22583"/>
                <a:lumOff val="-27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BD00222-BE4A-4560-A304-559DA53D6A88}">
      <dsp:nvSpPr>
        <dsp:cNvPr id="0" name=""/>
        <dsp:cNvSpPr/>
      </dsp:nvSpPr>
      <dsp:spPr>
        <a:xfrm>
          <a:off x="2262981" y="1357791"/>
          <a:ext cx="5966618" cy="2941873"/>
        </a:xfrm>
        <a:prstGeom prst="rect">
          <a:avLst/>
        </a:prstGeom>
        <a:solidFill>
          <a:schemeClr val="lt1">
            <a:alpha val="90000"/>
            <a:hueOff val="0"/>
            <a:satOff val="0"/>
            <a:lumOff val="0"/>
            <a:alphaOff val="0"/>
          </a:schemeClr>
        </a:solidFill>
        <a:ln w="9525" cap="flat" cmpd="sng" algn="ctr">
          <a:solidFill>
            <a:schemeClr val="accent5">
              <a:hueOff val="-8237664"/>
              <a:satOff val="22583"/>
              <a:lumOff val="-274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smtClean="0"/>
            <a:t>Moreover, these novel interfaces must be able to deal with multi-media information, 3D and augmented realities, and be able to adjust to various sectors and </a:t>
          </a:r>
          <a:r>
            <a:rPr lang="en-US" sz="2200" i="1" kern="1200" smtClean="0"/>
            <a:t>niche</a:t>
          </a:r>
          <a:r>
            <a:rPr lang="en-US" sz="2200" kern="1200" smtClean="0"/>
            <a:t> markets. </a:t>
          </a:r>
          <a:endParaRPr lang="en-US" sz="2200" kern="1200"/>
        </a:p>
      </dsp:txBody>
      <dsp:txXfrm>
        <a:off x="2262981" y="1357791"/>
        <a:ext cx="5966618" cy="1357787"/>
      </dsp:txXfrm>
    </dsp:sp>
    <dsp:sp modelId="{CAD8A317-AA99-4B35-ABA7-5AB917716AB6}">
      <dsp:nvSpPr>
        <dsp:cNvPr id="0" name=""/>
        <dsp:cNvSpPr/>
      </dsp:nvSpPr>
      <dsp:spPr>
        <a:xfrm>
          <a:off x="1584087" y="2715579"/>
          <a:ext cx="1357787" cy="1357787"/>
        </a:xfrm>
        <a:prstGeom prst="pie">
          <a:avLst>
            <a:gd name="adj1" fmla="val 5400000"/>
            <a:gd name="adj2" fmla="val 16200000"/>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8A8B10E-41D4-40BA-B085-6425E192B22D}">
      <dsp:nvSpPr>
        <dsp:cNvPr id="0" name=""/>
        <dsp:cNvSpPr/>
      </dsp:nvSpPr>
      <dsp:spPr>
        <a:xfrm>
          <a:off x="2262981" y="2715579"/>
          <a:ext cx="5966618" cy="1357787"/>
        </a:xfrm>
        <a:prstGeom prst="rect">
          <a:avLst/>
        </a:prstGeom>
        <a:solidFill>
          <a:schemeClr val="lt1">
            <a:alpha val="90000"/>
            <a:hueOff val="0"/>
            <a:satOff val="0"/>
            <a:lumOff val="0"/>
            <a:alphaOff val="0"/>
          </a:schemeClr>
        </a:solidFill>
        <a:ln w="9525" cap="flat" cmpd="sng" algn="ctr">
          <a:solidFill>
            <a:schemeClr val="accent5">
              <a:hueOff val="-16475328"/>
              <a:satOff val="45165"/>
              <a:lumOff val="-5491"/>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smtClean="0"/>
            <a:t>There is a world of developments to evolve in the near future and the reader is invited to seat at the front row of these developments.</a:t>
          </a:r>
          <a:endParaRPr lang="en-US" sz="2200" kern="1200"/>
        </a:p>
      </dsp:txBody>
      <dsp:txXfrm>
        <a:off x="2262981" y="2715579"/>
        <a:ext cx="5966618" cy="13577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3D4B1E-0E40-4126-A062-14E319256984}">
      <dsp:nvSpPr>
        <dsp:cNvPr id="0" name=""/>
        <dsp:cNvSpPr/>
      </dsp:nvSpPr>
      <dsp:spPr>
        <a:xfrm>
          <a:off x="0" y="239230"/>
          <a:ext cx="8229600" cy="1842749"/>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just" defTabSz="1555750" rtl="0">
            <a:lnSpc>
              <a:spcPct val="90000"/>
            </a:lnSpc>
            <a:spcBef>
              <a:spcPct val="0"/>
            </a:spcBef>
            <a:spcAft>
              <a:spcPct val="35000"/>
            </a:spcAft>
          </a:pPr>
          <a:r>
            <a:rPr lang="en-GB" sz="3500" kern="1200" dirty="0" smtClean="0"/>
            <a:t>This chapter addresses Future ICTs, covering present trends and future developments. </a:t>
          </a:r>
          <a:endParaRPr lang="en-US" sz="3500" kern="1200" dirty="0"/>
        </a:p>
      </dsp:txBody>
      <dsp:txXfrm>
        <a:off x="89956" y="329186"/>
        <a:ext cx="8049688" cy="1662837"/>
      </dsp:txXfrm>
    </dsp:sp>
    <dsp:sp modelId="{F1139C9D-AFFC-4F0B-9148-4953DC71D8C9}">
      <dsp:nvSpPr>
        <dsp:cNvPr id="0" name=""/>
        <dsp:cNvSpPr/>
      </dsp:nvSpPr>
      <dsp:spPr>
        <a:xfrm>
          <a:off x="0" y="2081980"/>
          <a:ext cx="8229600" cy="2608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4450" rIns="248920" bIns="44450" numCol="1" spcCol="1270" anchor="t" anchorCtr="0">
          <a:noAutofit/>
        </a:bodyPr>
        <a:lstStyle/>
        <a:p>
          <a:pPr marL="228600" lvl="1" indent="-228600" algn="just" defTabSz="1200150" rtl="0">
            <a:lnSpc>
              <a:spcPct val="90000"/>
            </a:lnSpc>
            <a:spcBef>
              <a:spcPct val="0"/>
            </a:spcBef>
            <a:spcAft>
              <a:spcPct val="20000"/>
            </a:spcAft>
            <a:buChar char="••"/>
          </a:pPr>
          <a:r>
            <a:rPr lang="en-GB" sz="2700" kern="1200" dirty="0" smtClean="0"/>
            <a:t>It is divided into two main sections: Social networks trends and Web 3.0 trends. Social Networks trends will detail aspects like the anonymity and privacy debate, Business, Education and other sectors. Web 3.0 trends will cover aspects like the semantic heterogeneity challenge, Business, Education and other sectors.</a:t>
          </a:r>
          <a:endParaRPr lang="en-US" sz="2700" kern="1200" dirty="0"/>
        </a:p>
      </dsp:txBody>
      <dsp:txXfrm>
        <a:off x="0" y="2081980"/>
        <a:ext cx="8229600" cy="26082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B6588A-13B1-4215-B3AC-A9BE3206B4A6}">
      <dsp:nvSpPr>
        <dsp:cNvPr id="0" name=""/>
        <dsp:cNvSpPr/>
      </dsp:nvSpPr>
      <dsp:spPr>
        <a:xfrm rot="5400000">
          <a:off x="-678894" y="678894"/>
          <a:ext cx="4525963" cy="3168174"/>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0">
            <a:lnSpc>
              <a:spcPct val="90000"/>
            </a:lnSpc>
            <a:spcBef>
              <a:spcPct val="0"/>
            </a:spcBef>
            <a:spcAft>
              <a:spcPct val="35000"/>
            </a:spcAft>
          </a:pPr>
          <a:r>
            <a:rPr lang="en-GB" sz="2100" kern="1200" smtClean="0"/>
            <a:t>This section addresses key trends regarding Social Networks (SNs), organized by broad categories:</a:t>
          </a:r>
          <a:endParaRPr lang="en-US" sz="2100" kern="1200"/>
        </a:p>
      </dsp:txBody>
      <dsp:txXfrm rot="-5400000">
        <a:off x="1" y="1584086"/>
        <a:ext cx="3168174" cy="1357789"/>
      </dsp:txXfrm>
    </dsp:sp>
    <dsp:sp modelId="{0D953B6A-D16A-4CD5-981B-61F67ED59275}">
      <dsp:nvSpPr>
        <dsp:cNvPr id="0" name=""/>
        <dsp:cNvSpPr/>
      </dsp:nvSpPr>
      <dsp:spPr>
        <a:xfrm rot="5400000">
          <a:off x="4227949" y="-1059774"/>
          <a:ext cx="2941875" cy="5061425"/>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56032" tIns="22860" rIns="22860" bIns="22860" numCol="1" spcCol="1270" anchor="ctr" anchorCtr="0">
          <a:noAutofit/>
        </a:bodyPr>
        <a:lstStyle/>
        <a:p>
          <a:pPr marL="285750" lvl="1" indent="-285750" algn="l" defTabSz="1600200" rtl="0">
            <a:lnSpc>
              <a:spcPct val="90000"/>
            </a:lnSpc>
            <a:spcBef>
              <a:spcPct val="0"/>
            </a:spcBef>
            <a:spcAft>
              <a:spcPct val="15000"/>
            </a:spcAft>
            <a:buChar char="••"/>
          </a:pPr>
          <a:r>
            <a:rPr lang="pt-PT" sz="3600" b="1" kern="1200" smtClean="0"/>
            <a:t>Business</a:t>
          </a:r>
          <a:endParaRPr lang="en-US" sz="3600" kern="1200"/>
        </a:p>
        <a:p>
          <a:pPr marL="285750" lvl="1" indent="-285750" algn="l" defTabSz="1600200" rtl="0">
            <a:lnSpc>
              <a:spcPct val="90000"/>
            </a:lnSpc>
            <a:spcBef>
              <a:spcPct val="0"/>
            </a:spcBef>
            <a:spcAft>
              <a:spcPct val="15000"/>
            </a:spcAft>
            <a:buChar char="••"/>
          </a:pPr>
          <a:r>
            <a:rPr lang="pt-PT" sz="3600" b="1" kern="1200" smtClean="0"/>
            <a:t>Other Sectors</a:t>
          </a:r>
          <a:endParaRPr lang="en-US" sz="3600" kern="1200"/>
        </a:p>
        <a:p>
          <a:pPr marL="285750" lvl="1" indent="-285750" algn="l" defTabSz="1600200" rtl="0">
            <a:lnSpc>
              <a:spcPct val="90000"/>
            </a:lnSpc>
            <a:spcBef>
              <a:spcPct val="0"/>
            </a:spcBef>
            <a:spcAft>
              <a:spcPct val="15000"/>
            </a:spcAft>
            <a:buChar char="••"/>
          </a:pPr>
          <a:r>
            <a:rPr lang="pt-PT" sz="3600" b="1" kern="1200" smtClean="0"/>
            <a:t>Education </a:t>
          </a:r>
          <a:endParaRPr lang="en-US" sz="3600" kern="1200"/>
        </a:p>
        <a:p>
          <a:pPr marL="285750" lvl="1" indent="-285750" algn="l" defTabSz="1600200" rtl="0">
            <a:lnSpc>
              <a:spcPct val="90000"/>
            </a:lnSpc>
            <a:spcBef>
              <a:spcPct val="0"/>
            </a:spcBef>
            <a:spcAft>
              <a:spcPct val="15000"/>
            </a:spcAft>
            <a:buChar char="••"/>
          </a:pPr>
          <a:r>
            <a:rPr lang="en-GB" sz="3600" b="1" kern="1200" smtClean="0"/>
            <a:t>The anonymity and Privacy Debate</a:t>
          </a:r>
          <a:endParaRPr lang="en-US" sz="3600" kern="1200"/>
        </a:p>
      </dsp:txBody>
      <dsp:txXfrm rot="-5400000">
        <a:off x="3168175" y="143611"/>
        <a:ext cx="4917814" cy="265465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313974-94D0-4F11-B7B7-0D973CD38B2D}">
      <dsp:nvSpPr>
        <dsp:cNvPr id="0" name=""/>
        <dsp:cNvSpPr/>
      </dsp:nvSpPr>
      <dsp:spPr>
        <a:xfrm>
          <a:off x="0" y="175845"/>
          <a:ext cx="4937760" cy="4937760"/>
        </a:xfrm>
        <a:prstGeom prst="pie">
          <a:avLst>
            <a:gd name="adj1" fmla="val 5400000"/>
            <a:gd name="adj2" fmla="val 162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22E1B89-8A18-452A-B34D-E737ACABFF77}">
      <dsp:nvSpPr>
        <dsp:cNvPr id="0" name=""/>
        <dsp:cNvSpPr/>
      </dsp:nvSpPr>
      <dsp:spPr>
        <a:xfrm>
          <a:off x="2468880" y="175845"/>
          <a:ext cx="5760719" cy="493776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smtClean="0"/>
            <a:t>Some online social networks impose a real-name policy which prevents their users from using alias. </a:t>
          </a:r>
          <a:endParaRPr lang="en-US" sz="1300" kern="1200"/>
        </a:p>
      </dsp:txBody>
      <dsp:txXfrm>
        <a:off x="2468880" y="175845"/>
        <a:ext cx="5760719" cy="790041"/>
      </dsp:txXfrm>
    </dsp:sp>
    <dsp:sp modelId="{48A08C77-51C1-4839-9F61-7F3BE86E9853}">
      <dsp:nvSpPr>
        <dsp:cNvPr id="0" name=""/>
        <dsp:cNvSpPr/>
      </dsp:nvSpPr>
      <dsp:spPr>
        <a:xfrm>
          <a:off x="518464" y="965887"/>
          <a:ext cx="3900830" cy="3900830"/>
        </a:xfrm>
        <a:prstGeom prst="pie">
          <a:avLst>
            <a:gd name="adj1" fmla="val 5400000"/>
            <a:gd name="adj2" fmla="val 16200000"/>
          </a:avLst>
        </a:prstGeom>
        <a:gradFill rotWithShape="0">
          <a:gsLst>
            <a:gs pos="0">
              <a:schemeClr val="accent4">
                <a:hueOff val="3440305"/>
                <a:satOff val="-11291"/>
                <a:lumOff val="-1764"/>
                <a:alphaOff val="0"/>
                <a:shade val="51000"/>
                <a:satMod val="130000"/>
              </a:schemeClr>
            </a:gs>
            <a:gs pos="80000">
              <a:schemeClr val="accent4">
                <a:hueOff val="3440305"/>
                <a:satOff val="-11291"/>
                <a:lumOff val="-1764"/>
                <a:alphaOff val="0"/>
                <a:shade val="93000"/>
                <a:satMod val="130000"/>
              </a:schemeClr>
            </a:gs>
            <a:gs pos="100000">
              <a:schemeClr val="accent4">
                <a:hueOff val="3440305"/>
                <a:satOff val="-11291"/>
                <a:lumOff val="-176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F3AD1F7-1EE2-494C-916A-3CE62B79B304}">
      <dsp:nvSpPr>
        <dsp:cNvPr id="0" name=""/>
        <dsp:cNvSpPr/>
      </dsp:nvSpPr>
      <dsp:spPr>
        <a:xfrm>
          <a:off x="2468880" y="965887"/>
          <a:ext cx="5760719" cy="3900830"/>
        </a:xfrm>
        <a:prstGeom prst="rect">
          <a:avLst/>
        </a:prstGeom>
        <a:solidFill>
          <a:schemeClr val="lt1">
            <a:alpha val="90000"/>
            <a:hueOff val="0"/>
            <a:satOff val="0"/>
            <a:lumOff val="0"/>
            <a:alphaOff val="0"/>
          </a:schemeClr>
        </a:solidFill>
        <a:ln w="9525" cap="flat" cmpd="sng" algn="ctr">
          <a:solidFill>
            <a:schemeClr val="accent4">
              <a:hueOff val="3440305"/>
              <a:satOff val="-11291"/>
              <a:lumOff val="-1764"/>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smtClean="0"/>
            <a:t>This policy is justified by the social networks as a strategy to improve content and service, to facilitate users' search for contacts and to enable accountability. </a:t>
          </a:r>
          <a:endParaRPr lang="en-US" sz="1300" kern="1200"/>
        </a:p>
      </dsp:txBody>
      <dsp:txXfrm>
        <a:off x="2468880" y="965887"/>
        <a:ext cx="5760719" cy="790041"/>
      </dsp:txXfrm>
    </dsp:sp>
    <dsp:sp modelId="{CA9D6CF7-66A0-47A9-99DC-103DCECFE33D}">
      <dsp:nvSpPr>
        <dsp:cNvPr id="0" name=""/>
        <dsp:cNvSpPr/>
      </dsp:nvSpPr>
      <dsp:spPr>
        <a:xfrm>
          <a:off x="1036929" y="1755928"/>
          <a:ext cx="2863900" cy="2863900"/>
        </a:xfrm>
        <a:prstGeom prst="pie">
          <a:avLst>
            <a:gd name="adj1" fmla="val 5400000"/>
            <a:gd name="adj2" fmla="val 16200000"/>
          </a:avLst>
        </a:prstGeom>
        <a:gradFill rotWithShape="0">
          <a:gsLst>
            <a:gs pos="0">
              <a:schemeClr val="accent4">
                <a:hueOff val="6880611"/>
                <a:satOff val="-22583"/>
                <a:lumOff val="-3529"/>
                <a:alphaOff val="0"/>
                <a:shade val="51000"/>
                <a:satMod val="130000"/>
              </a:schemeClr>
            </a:gs>
            <a:gs pos="80000">
              <a:schemeClr val="accent4">
                <a:hueOff val="6880611"/>
                <a:satOff val="-22583"/>
                <a:lumOff val="-3529"/>
                <a:alphaOff val="0"/>
                <a:shade val="93000"/>
                <a:satMod val="130000"/>
              </a:schemeClr>
            </a:gs>
            <a:gs pos="100000">
              <a:schemeClr val="accent4">
                <a:hueOff val="6880611"/>
                <a:satOff val="-22583"/>
                <a:lumOff val="-35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B4182A5-50B6-4569-9F7B-B7DA7B91504A}">
      <dsp:nvSpPr>
        <dsp:cNvPr id="0" name=""/>
        <dsp:cNvSpPr/>
      </dsp:nvSpPr>
      <dsp:spPr>
        <a:xfrm>
          <a:off x="2468880" y="1755928"/>
          <a:ext cx="5760719" cy="2863900"/>
        </a:xfrm>
        <a:prstGeom prst="rect">
          <a:avLst/>
        </a:prstGeom>
        <a:solidFill>
          <a:schemeClr val="lt1">
            <a:alpha val="90000"/>
            <a:hueOff val="0"/>
            <a:satOff val="0"/>
            <a:lumOff val="0"/>
            <a:alphaOff val="0"/>
          </a:schemeClr>
        </a:solidFill>
        <a:ln w="9525" cap="flat" cmpd="sng" algn="ctr">
          <a:solidFill>
            <a:schemeClr val="accent4">
              <a:hueOff val="6880611"/>
              <a:satOff val="-22583"/>
              <a:lumOff val="-3529"/>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smtClean="0"/>
            <a:t>Despite the benefits that social networks often numerate to explain the adoption of this policy, there is a growing controversy associated with the use of the user's real identity.</a:t>
          </a:r>
          <a:endParaRPr lang="en-US" sz="1300" kern="1200"/>
        </a:p>
      </dsp:txBody>
      <dsp:txXfrm>
        <a:off x="2468880" y="1755928"/>
        <a:ext cx="5760719" cy="790041"/>
      </dsp:txXfrm>
    </dsp:sp>
    <dsp:sp modelId="{CAE6F66A-C15C-4840-8B2F-E6E3EF1F5E48}">
      <dsp:nvSpPr>
        <dsp:cNvPr id="0" name=""/>
        <dsp:cNvSpPr/>
      </dsp:nvSpPr>
      <dsp:spPr>
        <a:xfrm>
          <a:off x="1555394" y="2545970"/>
          <a:ext cx="1826971" cy="1826971"/>
        </a:xfrm>
        <a:prstGeom prst="pie">
          <a:avLst>
            <a:gd name="adj1" fmla="val 5400000"/>
            <a:gd name="adj2" fmla="val 16200000"/>
          </a:avLst>
        </a:prstGeom>
        <a:gradFill rotWithShape="0">
          <a:gsLst>
            <a:gs pos="0">
              <a:schemeClr val="accent4">
                <a:hueOff val="10320916"/>
                <a:satOff val="-33874"/>
                <a:lumOff val="-5293"/>
                <a:alphaOff val="0"/>
                <a:shade val="51000"/>
                <a:satMod val="130000"/>
              </a:schemeClr>
            </a:gs>
            <a:gs pos="80000">
              <a:schemeClr val="accent4">
                <a:hueOff val="10320916"/>
                <a:satOff val="-33874"/>
                <a:lumOff val="-5293"/>
                <a:alphaOff val="0"/>
                <a:shade val="93000"/>
                <a:satMod val="130000"/>
              </a:schemeClr>
            </a:gs>
            <a:gs pos="100000">
              <a:schemeClr val="accent4">
                <a:hueOff val="10320916"/>
                <a:satOff val="-33874"/>
                <a:lumOff val="-529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708B71C-9E78-4DDF-9274-A4C7A9F4B2EF}">
      <dsp:nvSpPr>
        <dsp:cNvPr id="0" name=""/>
        <dsp:cNvSpPr/>
      </dsp:nvSpPr>
      <dsp:spPr>
        <a:xfrm>
          <a:off x="2468880" y="2545970"/>
          <a:ext cx="5760719" cy="1826971"/>
        </a:xfrm>
        <a:prstGeom prst="rect">
          <a:avLst/>
        </a:prstGeom>
        <a:solidFill>
          <a:schemeClr val="lt1">
            <a:alpha val="90000"/>
            <a:hueOff val="0"/>
            <a:satOff val="0"/>
            <a:lumOff val="0"/>
            <a:alphaOff val="0"/>
          </a:schemeClr>
        </a:solidFill>
        <a:ln w="9525" cap="flat" cmpd="sng" algn="ctr">
          <a:solidFill>
            <a:schemeClr val="accent4">
              <a:hueOff val="10320916"/>
              <a:satOff val="-33874"/>
              <a:lumOff val="-529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smtClean="0"/>
            <a:t>By requesting their users to register with their real identity, these platforms have access to information that jeopardizes privacy and online freedom (Peddinti et al. 2014). </a:t>
          </a:r>
          <a:endParaRPr lang="en-US" sz="1300" kern="1200"/>
        </a:p>
      </dsp:txBody>
      <dsp:txXfrm>
        <a:off x="2468880" y="2545970"/>
        <a:ext cx="5760719" cy="790041"/>
      </dsp:txXfrm>
    </dsp:sp>
    <dsp:sp modelId="{4F5E4295-7FE1-4585-A4ED-C13F4DB41979}">
      <dsp:nvSpPr>
        <dsp:cNvPr id="0" name=""/>
        <dsp:cNvSpPr/>
      </dsp:nvSpPr>
      <dsp:spPr>
        <a:xfrm>
          <a:off x="2073859" y="3336011"/>
          <a:ext cx="790041" cy="790041"/>
        </a:xfrm>
        <a:prstGeom prst="pie">
          <a:avLst>
            <a:gd name="adj1" fmla="val 5400000"/>
            <a:gd name="adj2" fmla="val 16200000"/>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82AB1BB-C9A9-4740-8181-031F162A99E4}">
      <dsp:nvSpPr>
        <dsp:cNvPr id="0" name=""/>
        <dsp:cNvSpPr/>
      </dsp:nvSpPr>
      <dsp:spPr>
        <a:xfrm>
          <a:off x="2468880" y="3336011"/>
          <a:ext cx="5760719" cy="790041"/>
        </a:xfrm>
        <a:prstGeom prst="rect">
          <a:avLst/>
        </a:prstGeom>
        <a:solidFill>
          <a:schemeClr val="lt1">
            <a:alpha val="90000"/>
            <a:hueOff val="0"/>
            <a:satOff val="0"/>
            <a:lumOff val="0"/>
            <a:alphaOff val="0"/>
          </a:schemeClr>
        </a:solidFill>
        <a:ln w="9525" cap="flat" cmpd="sng" algn="ctr">
          <a:solidFill>
            <a:schemeClr val="accent4">
              <a:hueOff val="13761222"/>
              <a:satOff val="-45165"/>
              <a:lumOff val="-705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US" sz="1300" kern="1200" smtClean="0"/>
            <a:t>Users who are concerned with their privacy have found means to circumvent this policy. Also, some social networks, such as Twitter, do not condition users' registration to the use of their real identity (Peddinti et al. 2014).</a:t>
          </a:r>
          <a:endParaRPr lang="en-US" sz="1300" kern="1200"/>
        </a:p>
      </dsp:txBody>
      <dsp:txXfrm>
        <a:off x="2468880" y="3336011"/>
        <a:ext cx="5760719" cy="79004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8340B9-AEF7-4B3C-9F6B-4C5FBB5C6CDD}">
      <dsp:nvSpPr>
        <dsp:cNvPr id="0" name=""/>
        <dsp:cNvSpPr/>
      </dsp:nvSpPr>
      <dsp:spPr>
        <a:xfrm>
          <a:off x="0" y="28503"/>
          <a:ext cx="8229600" cy="116064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kern="1200" smtClean="0"/>
            <a:t>The successful deployment of social network sites in the business arena </a:t>
          </a:r>
          <a:endParaRPr lang="en-US" sz="3100" kern="1200"/>
        </a:p>
      </dsp:txBody>
      <dsp:txXfrm>
        <a:off x="56658" y="85161"/>
        <a:ext cx="8116284" cy="1047324"/>
      </dsp:txXfrm>
    </dsp:sp>
    <dsp:sp modelId="{B5C88C78-FBE6-4E70-BA3E-FEE64229070A}">
      <dsp:nvSpPr>
        <dsp:cNvPr id="0" name=""/>
        <dsp:cNvSpPr/>
      </dsp:nvSpPr>
      <dsp:spPr>
        <a:xfrm>
          <a:off x="0" y="1189143"/>
          <a:ext cx="8229600" cy="1347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en-US" sz="2400" kern="1200" smtClean="0"/>
            <a:t>should follow specific guidelines. Moreover it is crucial to use measurable criteria to assess the actual effects of the use of online social networks in terms of revenue (Isaías et al. 2012a).</a:t>
          </a:r>
          <a:endParaRPr lang="en-US" sz="2400" kern="1200"/>
        </a:p>
      </dsp:txBody>
      <dsp:txXfrm>
        <a:off x="0" y="1189143"/>
        <a:ext cx="8229600" cy="1347570"/>
      </dsp:txXfrm>
    </dsp:sp>
    <dsp:sp modelId="{24D8A7D3-B49A-48F0-BDAB-67DAB6994ECF}">
      <dsp:nvSpPr>
        <dsp:cNvPr id="0" name=""/>
        <dsp:cNvSpPr/>
      </dsp:nvSpPr>
      <dsp:spPr>
        <a:xfrm>
          <a:off x="0" y="2536713"/>
          <a:ext cx="8229600" cy="1160640"/>
        </a:xfrm>
        <a:prstGeom prst="roundRect">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GB" sz="3100" kern="1200" smtClean="0"/>
            <a:t>The participation on web based social networks has repercussions </a:t>
          </a:r>
          <a:endParaRPr lang="en-US" sz="3100" kern="1200"/>
        </a:p>
      </dsp:txBody>
      <dsp:txXfrm>
        <a:off x="56658" y="2593371"/>
        <a:ext cx="8116284" cy="1047324"/>
      </dsp:txXfrm>
    </dsp:sp>
    <dsp:sp modelId="{52A8ED51-3F2C-4BC1-95C2-CB9D960B48CF}">
      <dsp:nvSpPr>
        <dsp:cNvPr id="0" name=""/>
        <dsp:cNvSpPr/>
      </dsp:nvSpPr>
      <dsp:spPr>
        <a:xfrm>
          <a:off x="0" y="3697353"/>
          <a:ext cx="8229600" cy="1347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en-GB" sz="2400" kern="1200" smtClean="0"/>
            <a:t>on the users' business relationships. It is believed that individuals with online social network presence have more opportunities to connect and strengthen ties with other professionals. </a:t>
          </a:r>
          <a:endParaRPr lang="en-US" sz="2400" kern="1200"/>
        </a:p>
      </dsp:txBody>
      <dsp:txXfrm>
        <a:off x="0" y="3697353"/>
        <a:ext cx="8229600" cy="134757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256F6B-B04C-4225-94C9-8D6C29FB1F9C}">
      <dsp:nvSpPr>
        <dsp:cNvPr id="0" name=""/>
        <dsp:cNvSpPr/>
      </dsp:nvSpPr>
      <dsp:spPr>
        <a:xfrm rot="16200000">
          <a:off x="1851818" y="-1851818"/>
          <a:ext cx="4525963" cy="8229600"/>
        </a:xfrm>
        <a:prstGeom prst="flowChartManualOperati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1450" tIns="0" rIns="168672" bIns="0" numCol="1" spcCol="1270" anchor="ctr" anchorCtr="0">
          <a:noAutofit/>
        </a:bodyPr>
        <a:lstStyle/>
        <a:p>
          <a:pPr lvl="0" algn="ctr" defTabSz="1200150" rtl="0">
            <a:lnSpc>
              <a:spcPct val="90000"/>
            </a:lnSpc>
            <a:spcBef>
              <a:spcPct val="0"/>
            </a:spcBef>
            <a:spcAft>
              <a:spcPct val="35000"/>
            </a:spcAft>
          </a:pPr>
          <a:r>
            <a:rPr lang="en-GB" sz="2700" kern="1200" smtClean="0"/>
            <a:t>Despite being hosted online, web based social networks are facilitating offline relationships (Benson et al. 2014). It is important that in the future, research approaches the connection between social network participation, professional communities' affiliations and the acquisition of workplace and career competences (Benson et al. 2014).</a:t>
          </a:r>
          <a:endParaRPr lang="en-US" sz="2700" kern="1200"/>
        </a:p>
      </dsp:txBody>
      <dsp:txXfrm rot="5400000">
        <a:off x="0" y="905193"/>
        <a:ext cx="8229600" cy="271557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83089B-39D1-4A1C-8924-F9F7A815BE13}">
      <dsp:nvSpPr>
        <dsp:cNvPr id="0" name=""/>
        <dsp:cNvSpPr/>
      </dsp:nvSpPr>
      <dsp:spPr>
        <a:xfrm>
          <a:off x="0" y="416837"/>
          <a:ext cx="8229600" cy="54755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GB" sz="2400" kern="1200" smtClean="0"/>
            <a:t>Social networks are excellent communication channels </a:t>
          </a:r>
          <a:endParaRPr lang="en-US" sz="2400" kern="1200"/>
        </a:p>
      </dsp:txBody>
      <dsp:txXfrm>
        <a:off x="26730" y="443567"/>
        <a:ext cx="8176140" cy="494099"/>
      </dsp:txXfrm>
    </dsp:sp>
    <dsp:sp modelId="{3EE0AEA5-3013-4118-9F1C-A0DAC8AE8A1B}">
      <dsp:nvSpPr>
        <dsp:cNvPr id="0" name=""/>
        <dsp:cNvSpPr/>
      </dsp:nvSpPr>
      <dsp:spPr>
        <a:xfrm>
          <a:off x="0" y="964397"/>
          <a:ext cx="8229600" cy="1068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en-GB" sz="1900" kern="1200" smtClean="0"/>
            <a:t>with unlimited audience reach and information dissemination. When examining the dynamic of event organisation, for example, it is possible to understand the important role that social networks play in event promotion. </a:t>
          </a:r>
          <a:endParaRPr lang="en-US" sz="1900" kern="1200"/>
        </a:p>
      </dsp:txBody>
      <dsp:txXfrm>
        <a:off x="0" y="964397"/>
        <a:ext cx="8229600" cy="1068120"/>
      </dsp:txXfrm>
    </dsp:sp>
    <dsp:sp modelId="{B07A124D-5280-40FA-8550-690F781A4880}">
      <dsp:nvSpPr>
        <dsp:cNvPr id="0" name=""/>
        <dsp:cNvSpPr/>
      </dsp:nvSpPr>
      <dsp:spPr>
        <a:xfrm>
          <a:off x="0" y="2032517"/>
          <a:ext cx="8229600" cy="547559"/>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GB" sz="2400" kern="1200" smtClean="0"/>
            <a:t>Organisers can use social networks as vehicles of information.</a:t>
          </a:r>
          <a:endParaRPr lang="en-US" sz="2400" kern="1200"/>
        </a:p>
      </dsp:txBody>
      <dsp:txXfrm>
        <a:off x="26730" y="2059247"/>
        <a:ext cx="8176140" cy="494099"/>
      </dsp:txXfrm>
    </dsp:sp>
    <dsp:sp modelId="{9E59BF4B-0083-427E-ACE6-D80576FC0C77}">
      <dsp:nvSpPr>
        <dsp:cNvPr id="0" name=""/>
        <dsp:cNvSpPr/>
      </dsp:nvSpPr>
      <dsp:spPr>
        <a:xfrm>
          <a:off x="0" y="2580077"/>
          <a:ext cx="8229600" cy="1788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en-GB" sz="1900" kern="1200" smtClean="0"/>
            <a:t>In the case of music festivals, there is a significant amount of data that can be disseminated through social networks (performers, schedules, etc.) to those attending or wishing to attend the event. Additionally, the engagement of people in social networks is potentially beneficial in terms of building the attendees' loyalty to the event and again in terms of marketing the event with personal statements (text, photos, etc.) provided by the attendees (Hudson et al. 2015).</a:t>
          </a:r>
          <a:endParaRPr lang="en-US" sz="1900" kern="1200"/>
        </a:p>
      </dsp:txBody>
      <dsp:txXfrm>
        <a:off x="0" y="2580077"/>
        <a:ext cx="8229600" cy="17884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7BC914-AC69-4ABA-BD39-452D27C6767A}">
      <dsp:nvSpPr>
        <dsp:cNvPr id="0" name=""/>
        <dsp:cNvSpPr/>
      </dsp:nvSpPr>
      <dsp:spPr>
        <a:xfrm>
          <a:off x="0" y="0"/>
          <a:ext cx="4857402" cy="4857402"/>
        </a:xfrm>
        <a:prstGeom prst="pie">
          <a:avLst>
            <a:gd name="adj1" fmla="val 5400000"/>
            <a:gd name="adj2" fmla="val 162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3CAD653-587F-4662-9522-79D7B66591A8}">
      <dsp:nvSpPr>
        <dsp:cNvPr id="0" name=""/>
        <dsp:cNvSpPr/>
      </dsp:nvSpPr>
      <dsp:spPr>
        <a:xfrm>
          <a:off x="2428701" y="0"/>
          <a:ext cx="5800898" cy="4857402"/>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GB" sz="1700" kern="1200" smtClean="0"/>
            <a:t>Within online social networks, there are members that work as “influential”. </a:t>
          </a:r>
          <a:endParaRPr lang="en-US" sz="1700" kern="1200"/>
        </a:p>
      </dsp:txBody>
      <dsp:txXfrm>
        <a:off x="2428701" y="0"/>
        <a:ext cx="5800898" cy="1032198"/>
      </dsp:txXfrm>
    </dsp:sp>
    <dsp:sp modelId="{70146920-11B5-4D57-9C93-98244E0B0D12}">
      <dsp:nvSpPr>
        <dsp:cNvPr id="0" name=""/>
        <dsp:cNvSpPr/>
      </dsp:nvSpPr>
      <dsp:spPr>
        <a:xfrm>
          <a:off x="637534" y="1032198"/>
          <a:ext cx="3582334" cy="3582334"/>
        </a:xfrm>
        <a:prstGeom prst="pie">
          <a:avLst>
            <a:gd name="adj1" fmla="val 5400000"/>
            <a:gd name="adj2" fmla="val 16200000"/>
          </a:avLst>
        </a:prstGeom>
        <a:gradFill rotWithShape="0">
          <a:gsLst>
            <a:gs pos="0">
              <a:schemeClr val="accent4">
                <a:hueOff val="4587074"/>
                <a:satOff val="-15055"/>
                <a:lumOff val="-2353"/>
                <a:alphaOff val="0"/>
                <a:shade val="51000"/>
                <a:satMod val="130000"/>
              </a:schemeClr>
            </a:gs>
            <a:gs pos="80000">
              <a:schemeClr val="accent4">
                <a:hueOff val="4587074"/>
                <a:satOff val="-15055"/>
                <a:lumOff val="-2353"/>
                <a:alphaOff val="0"/>
                <a:shade val="93000"/>
                <a:satMod val="130000"/>
              </a:schemeClr>
            </a:gs>
            <a:gs pos="100000">
              <a:schemeClr val="accent4">
                <a:hueOff val="4587074"/>
                <a:satOff val="-15055"/>
                <a:lumOff val="-23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5D19FFE-188B-4933-AF93-1EB44B7D28DF}">
      <dsp:nvSpPr>
        <dsp:cNvPr id="0" name=""/>
        <dsp:cNvSpPr/>
      </dsp:nvSpPr>
      <dsp:spPr>
        <a:xfrm>
          <a:off x="2428701" y="1032198"/>
          <a:ext cx="5800898" cy="3582334"/>
        </a:xfrm>
        <a:prstGeom prst="rect">
          <a:avLst/>
        </a:prstGeom>
        <a:solidFill>
          <a:schemeClr val="lt1">
            <a:alpha val="90000"/>
            <a:hueOff val="0"/>
            <a:satOff val="0"/>
            <a:lumOff val="0"/>
            <a:alphaOff val="0"/>
          </a:schemeClr>
        </a:solidFill>
        <a:ln w="9525" cap="flat" cmpd="sng" algn="ctr">
          <a:solidFill>
            <a:schemeClr val="accent4">
              <a:hueOff val="4587074"/>
              <a:satOff val="-15055"/>
              <a:lumOff val="-235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GB" sz="1700" kern="1200" smtClean="0"/>
            <a:t>These members can be very valuable for businesses due to their word-of-mouth power and their status of role models. </a:t>
          </a:r>
          <a:endParaRPr lang="en-US" sz="1700" kern="1200"/>
        </a:p>
      </dsp:txBody>
      <dsp:txXfrm>
        <a:off x="2428701" y="1032198"/>
        <a:ext cx="5800898" cy="1032198"/>
      </dsp:txXfrm>
    </dsp:sp>
    <dsp:sp modelId="{24E3D11E-7E81-47F7-ACE7-993786986531}">
      <dsp:nvSpPr>
        <dsp:cNvPr id="0" name=""/>
        <dsp:cNvSpPr/>
      </dsp:nvSpPr>
      <dsp:spPr>
        <a:xfrm>
          <a:off x="1275068" y="2064396"/>
          <a:ext cx="2307266" cy="2307266"/>
        </a:xfrm>
        <a:prstGeom prst="pie">
          <a:avLst>
            <a:gd name="adj1" fmla="val 5400000"/>
            <a:gd name="adj2" fmla="val 16200000"/>
          </a:avLst>
        </a:prstGeom>
        <a:gradFill rotWithShape="0">
          <a:gsLst>
            <a:gs pos="0">
              <a:schemeClr val="accent4">
                <a:hueOff val="9174148"/>
                <a:satOff val="-30110"/>
                <a:lumOff val="-4705"/>
                <a:alphaOff val="0"/>
                <a:shade val="51000"/>
                <a:satMod val="130000"/>
              </a:schemeClr>
            </a:gs>
            <a:gs pos="80000">
              <a:schemeClr val="accent4">
                <a:hueOff val="9174148"/>
                <a:satOff val="-30110"/>
                <a:lumOff val="-4705"/>
                <a:alphaOff val="0"/>
                <a:shade val="93000"/>
                <a:satMod val="130000"/>
              </a:schemeClr>
            </a:gs>
            <a:gs pos="100000">
              <a:schemeClr val="accent4">
                <a:hueOff val="9174148"/>
                <a:satOff val="-30110"/>
                <a:lumOff val="-470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2B78BD6-59D9-4559-ABB0-9752857EC300}">
      <dsp:nvSpPr>
        <dsp:cNvPr id="0" name=""/>
        <dsp:cNvSpPr/>
      </dsp:nvSpPr>
      <dsp:spPr>
        <a:xfrm>
          <a:off x="2428701" y="2064396"/>
          <a:ext cx="5800898" cy="2307266"/>
        </a:xfrm>
        <a:prstGeom prst="rect">
          <a:avLst/>
        </a:prstGeom>
        <a:solidFill>
          <a:schemeClr val="lt1">
            <a:alpha val="90000"/>
            <a:hueOff val="0"/>
            <a:satOff val="0"/>
            <a:lumOff val="0"/>
            <a:alphaOff val="0"/>
          </a:schemeClr>
        </a:solidFill>
        <a:ln w="9525" cap="flat" cmpd="sng" algn="ctr">
          <a:solidFill>
            <a:schemeClr val="accent4">
              <a:hueOff val="9174148"/>
              <a:satOff val="-30110"/>
              <a:lumOff val="-4705"/>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GB" sz="1700" kern="1200" smtClean="0"/>
            <a:t>They can reach their contacts more proficiently, which causes them to swiftly and widely disseminate information and by acting as role models, the other members are likely to be motivated to mimic them. </a:t>
          </a:r>
          <a:endParaRPr lang="en-US" sz="1700" kern="1200"/>
        </a:p>
      </dsp:txBody>
      <dsp:txXfrm>
        <a:off x="2428701" y="2064396"/>
        <a:ext cx="5800898" cy="1032198"/>
      </dsp:txXfrm>
    </dsp:sp>
    <dsp:sp modelId="{F3E0C0BF-BA57-4BA9-9EFB-49B66B8425A1}">
      <dsp:nvSpPr>
        <dsp:cNvPr id="0" name=""/>
        <dsp:cNvSpPr/>
      </dsp:nvSpPr>
      <dsp:spPr>
        <a:xfrm>
          <a:off x="1912602" y="3096594"/>
          <a:ext cx="1032198" cy="1032198"/>
        </a:xfrm>
        <a:prstGeom prst="pie">
          <a:avLst>
            <a:gd name="adj1" fmla="val 5400000"/>
            <a:gd name="adj2" fmla="val 16200000"/>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BE535E1-2792-46FE-A857-64DD24342899}">
      <dsp:nvSpPr>
        <dsp:cNvPr id="0" name=""/>
        <dsp:cNvSpPr/>
      </dsp:nvSpPr>
      <dsp:spPr>
        <a:xfrm>
          <a:off x="2428701" y="3096594"/>
          <a:ext cx="5800898" cy="1032198"/>
        </a:xfrm>
        <a:prstGeom prst="rect">
          <a:avLst/>
        </a:prstGeom>
        <a:solidFill>
          <a:schemeClr val="lt1">
            <a:alpha val="90000"/>
            <a:hueOff val="0"/>
            <a:satOff val="0"/>
            <a:lumOff val="0"/>
            <a:alphaOff val="0"/>
          </a:schemeClr>
        </a:solidFill>
        <a:ln w="9525" cap="flat" cmpd="sng" algn="ctr">
          <a:solidFill>
            <a:schemeClr val="accent4">
              <a:hueOff val="13761222"/>
              <a:satOff val="-45165"/>
              <a:lumOff val="-705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GB" sz="1700" kern="1200" smtClean="0"/>
            <a:t>The identification of these key users has become a central issue for business, so much so, that the strategies to make that identification have more recently become a significant research topic (Klein et al. 2015). </a:t>
          </a:r>
          <a:endParaRPr lang="en-US" sz="1700" kern="1200"/>
        </a:p>
      </dsp:txBody>
      <dsp:txXfrm>
        <a:off x="2428701" y="3096594"/>
        <a:ext cx="5800898" cy="1032198"/>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15.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B36AB1-F678-4D06-8D28-282C2304446C}" type="datetimeFigureOut">
              <a:rPr lang="en-US" smtClean="0"/>
              <a:t>9/26/2015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717AED-C066-4808-84DC-691592A27CF1}" type="slidenum">
              <a:rPr lang="en-US" smtClean="0"/>
              <a:t>‹#›</a:t>
            </a:fld>
            <a:endParaRPr lang="en-US"/>
          </a:p>
        </p:txBody>
      </p:sp>
    </p:spTree>
    <p:extLst>
      <p:ext uri="{BB962C8B-B14F-4D97-AF65-F5344CB8AC3E}">
        <p14:creationId xmlns:p14="http://schemas.microsoft.com/office/powerpoint/2010/main" val="1262579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2DA900-C433-47D0-BE0F-9BEBF7E930F7}"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SD/TI/PI_2015_Chapter 8</a:t>
            </a:r>
            <a:endParaRPr lang="en-US"/>
          </a:p>
        </p:txBody>
      </p:sp>
      <p:sp>
        <p:nvSpPr>
          <p:cNvPr id="6" name="Slide Number Placeholder 5"/>
          <p:cNvSpPr>
            <a:spLocks noGrp="1"/>
          </p:cNvSpPr>
          <p:nvPr>
            <p:ph type="sldNum" sz="quarter" idx="12"/>
          </p:nvPr>
        </p:nvSpPr>
        <p:spPr/>
        <p:txBody>
          <a:bodyPr/>
          <a:lstStyle/>
          <a:p>
            <a:fld id="{1B53BF9F-A7E1-4A9B-870E-2416823FC374}" type="slidenum">
              <a:rPr lang="en-US" smtClean="0"/>
              <a:t>‹#›</a:t>
            </a:fld>
            <a:endParaRPr lang="en-US"/>
          </a:p>
        </p:txBody>
      </p:sp>
    </p:spTree>
    <p:extLst>
      <p:ext uri="{BB962C8B-B14F-4D97-AF65-F5344CB8AC3E}">
        <p14:creationId xmlns:p14="http://schemas.microsoft.com/office/powerpoint/2010/main" val="1004182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9FD59C-F364-4E67-9F09-8DA1FA018133}"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SD/TI/PI_2015_Chapter 8</a:t>
            </a:r>
            <a:endParaRPr lang="en-US"/>
          </a:p>
        </p:txBody>
      </p:sp>
      <p:sp>
        <p:nvSpPr>
          <p:cNvPr id="6" name="Slide Number Placeholder 5"/>
          <p:cNvSpPr>
            <a:spLocks noGrp="1"/>
          </p:cNvSpPr>
          <p:nvPr>
            <p:ph type="sldNum" sz="quarter" idx="12"/>
          </p:nvPr>
        </p:nvSpPr>
        <p:spPr/>
        <p:txBody>
          <a:bodyPr/>
          <a:lstStyle/>
          <a:p>
            <a:fld id="{1B53BF9F-A7E1-4A9B-870E-2416823FC374}" type="slidenum">
              <a:rPr lang="en-US" smtClean="0"/>
              <a:t>‹#›</a:t>
            </a:fld>
            <a:endParaRPr lang="en-US"/>
          </a:p>
        </p:txBody>
      </p:sp>
    </p:spTree>
    <p:extLst>
      <p:ext uri="{BB962C8B-B14F-4D97-AF65-F5344CB8AC3E}">
        <p14:creationId xmlns:p14="http://schemas.microsoft.com/office/powerpoint/2010/main" val="537802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9D3156-0F85-4127-A687-AD80F429772D}"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SD/TI/PI_2015_Chapter 8</a:t>
            </a:r>
            <a:endParaRPr lang="en-US"/>
          </a:p>
        </p:txBody>
      </p:sp>
      <p:sp>
        <p:nvSpPr>
          <p:cNvPr id="6" name="Slide Number Placeholder 5"/>
          <p:cNvSpPr>
            <a:spLocks noGrp="1"/>
          </p:cNvSpPr>
          <p:nvPr>
            <p:ph type="sldNum" sz="quarter" idx="12"/>
          </p:nvPr>
        </p:nvSpPr>
        <p:spPr/>
        <p:txBody>
          <a:bodyPr/>
          <a:lstStyle/>
          <a:p>
            <a:fld id="{1B53BF9F-A7E1-4A9B-870E-2416823FC374}" type="slidenum">
              <a:rPr lang="en-US" smtClean="0"/>
              <a:t>‹#›</a:t>
            </a:fld>
            <a:endParaRPr lang="en-US"/>
          </a:p>
        </p:txBody>
      </p:sp>
    </p:spTree>
    <p:extLst>
      <p:ext uri="{BB962C8B-B14F-4D97-AF65-F5344CB8AC3E}">
        <p14:creationId xmlns:p14="http://schemas.microsoft.com/office/powerpoint/2010/main" val="1981816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78DB70-799F-4717-8B94-6543DD7F7BAC}"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SD/TI/PI_2015_Chapter 8</a:t>
            </a:r>
            <a:endParaRPr lang="en-US"/>
          </a:p>
        </p:txBody>
      </p:sp>
      <p:sp>
        <p:nvSpPr>
          <p:cNvPr id="6" name="Slide Number Placeholder 5"/>
          <p:cNvSpPr>
            <a:spLocks noGrp="1"/>
          </p:cNvSpPr>
          <p:nvPr>
            <p:ph type="sldNum" sz="quarter" idx="12"/>
          </p:nvPr>
        </p:nvSpPr>
        <p:spPr/>
        <p:txBody>
          <a:bodyPr/>
          <a:lstStyle/>
          <a:p>
            <a:fld id="{1B53BF9F-A7E1-4A9B-870E-2416823FC374}" type="slidenum">
              <a:rPr lang="en-US" smtClean="0"/>
              <a:t>‹#›</a:t>
            </a:fld>
            <a:endParaRPr lang="en-US"/>
          </a:p>
        </p:txBody>
      </p:sp>
    </p:spTree>
    <p:extLst>
      <p:ext uri="{BB962C8B-B14F-4D97-AF65-F5344CB8AC3E}">
        <p14:creationId xmlns:p14="http://schemas.microsoft.com/office/powerpoint/2010/main" val="2953121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CA7BDF-94F5-4D58-8B0E-04BFA8E478D3}"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SD/TI/PI_2015_Chapter 8</a:t>
            </a:r>
            <a:endParaRPr lang="en-US"/>
          </a:p>
        </p:txBody>
      </p:sp>
      <p:sp>
        <p:nvSpPr>
          <p:cNvPr id="6" name="Slide Number Placeholder 5"/>
          <p:cNvSpPr>
            <a:spLocks noGrp="1"/>
          </p:cNvSpPr>
          <p:nvPr>
            <p:ph type="sldNum" sz="quarter" idx="12"/>
          </p:nvPr>
        </p:nvSpPr>
        <p:spPr/>
        <p:txBody>
          <a:bodyPr/>
          <a:lstStyle/>
          <a:p>
            <a:fld id="{1B53BF9F-A7E1-4A9B-870E-2416823FC374}" type="slidenum">
              <a:rPr lang="en-US" smtClean="0"/>
              <a:t>‹#›</a:t>
            </a:fld>
            <a:endParaRPr lang="en-US"/>
          </a:p>
        </p:txBody>
      </p:sp>
    </p:spTree>
    <p:extLst>
      <p:ext uri="{BB962C8B-B14F-4D97-AF65-F5344CB8AC3E}">
        <p14:creationId xmlns:p14="http://schemas.microsoft.com/office/powerpoint/2010/main" val="1933140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0C20A9-8151-4AD5-ADF2-CF1BA1AEF410}"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SD/TI/PI_2015_Chapter 8</a:t>
            </a:r>
            <a:endParaRPr lang="en-US"/>
          </a:p>
        </p:txBody>
      </p:sp>
      <p:sp>
        <p:nvSpPr>
          <p:cNvPr id="7" name="Slide Number Placeholder 6"/>
          <p:cNvSpPr>
            <a:spLocks noGrp="1"/>
          </p:cNvSpPr>
          <p:nvPr>
            <p:ph type="sldNum" sz="quarter" idx="12"/>
          </p:nvPr>
        </p:nvSpPr>
        <p:spPr/>
        <p:txBody>
          <a:bodyPr/>
          <a:lstStyle/>
          <a:p>
            <a:fld id="{1B53BF9F-A7E1-4A9B-870E-2416823FC374}" type="slidenum">
              <a:rPr lang="en-US" smtClean="0"/>
              <a:t>‹#›</a:t>
            </a:fld>
            <a:endParaRPr lang="en-US"/>
          </a:p>
        </p:txBody>
      </p:sp>
    </p:spTree>
    <p:extLst>
      <p:ext uri="{BB962C8B-B14F-4D97-AF65-F5344CB8AC3E}">
        <p14:creationId xmlns:p14="http://schemas.microsoft.com/office/powerpoint/2010/main" val="2379721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3FF5CF-AE97-4092-A0B7-F8DF45629086}" type="datetime1">
              <a:rPr lang="en-US" smtClean="0"/>
              <a:t>9/26/2015</a:t>
            </a:fld>
            <a:endParaRPr lang="en-US"/>
          </a:p>
        </p:txBody>
      </p:sp>
      <p:sp>
        <p:nvSpPr>
          <p:cNvPr id="8" name="Footer Placeholder 7"/>
          <p:cNvSpPr>
            <a:spLocks noGrp="1"/>
          </p:cNvSpPr>
          <p:nvPr>
            <p:ph type="ftr" sz="quarter" idx="11"/>
          </p:nvPr>
        </p:nvSpPr>
        <p:spPr/>
        <p:txBody>
          <a:bodyPr/>
          <a:lstStyle/>
          <a:p>
            <a:r>
              <a:rPr lang="en-US" smtClean="0"/>
              <a:t>SD/TI/PI_2015_Chapter 8</a:t>
            </a:r>
            <a:endParaRPr lang="en-US"/>
          </a:p>
        </p:txBody>
      </p:sp>
      <p:sp>
        <p:nvSpPr>
          <p:cNvPr id="9" name="Slide Number Placeholder 8"/>
          <p:cNvSpPr>
            <a:spLocks noGrp="1"/>
          </p:cNvSpPr>
          <p:nvPr>
            <p:ph type="sldNum" sz="quarter" idx="12"/>
          </p:nvPr>
        </p:nvSpPr>
        <p:spPr/>
        <p:txBody>
          <a:bodyPr/>
          <a:lstStyle/>
          <a:p>
            <a:fld id="{1B53BF9F-A7E1-4A9B-870E-2416823FC374}" type="slidenum">
              <a:rPr lang="en-US" smtClean="0"/>
              <a:t>‹#›</a:t>
            </a:fld>
            <a:endParaRPr lang="en-US"/>
          </a:p>
        </p:txBody>
      </p:sp>
    </p:spTree>
    <p:extLst>
      <p:ext uri="{BB962C8B-B14F-4D97-AF65-F5344CB8AC3E}">
        <p14:creationId xmlns:p14="http://schemas.microsoft.com/office/powerpoint/2010/main" val="2997320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3FD1E1-19C6-424E-B70B-C19CBBD8EEF1}" type="datetime1">
              <a:rPr lang="en-US" smtClean="0"/>
              <a:t>9/26/2015</a:t>
            </a:fld>
            <a:endParaRPr lang="en-US"/>
          </a:p>
        </p:txBody>
      </p:sp>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a:t>
            </a:fld>
            <a:endParaRPr lang="en-US"/>
          </a:p>
        </p:txBody>
      </p:sp>
    </p:spTree>
    <p:extLst>
      <p:ext uri="{BB962C8B-B14F-4D97-AF65-F5344CB8AC3E}">
        <p14:creationId xmlns:p14="http://schemas.microsoft.com/office/powerpoint/2010/main" val="672984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E78FF6-A64B-4E06-879F-343A7A0713A0}" type="datetime1">
              <a:rPr lang="en-US" smtClean="0"/>
              <a:t>9/26/2015</a:t>
            </a:fld>
            <a:endParaRPr lang="en-US"/>
          </a:p>
        </p:txBody>
      </p:sp>
      <p:sp>
        <p:nvSpPr>
          <p:cNvPr id="3" name="Footer Placeholder 2"/>
          <p:cNvSpPr>
            <a:spLocks noGrp="1"/>
          </p:cNvSpPr>
          <p:nvPr>
            <p:ph type="ftr" sz="quarter" idx="11"/>
          </p:nvPr>
        </p:nvSpPr>
        <p:spPr/>
        <p:txBody>
          <a:bodyPr/>
          <a:lstStyle/>
          <a:p>
            <a:r>
              <a:rPr lang="en-US" smtClean="0"/>
              <a:t>SD/TI/PI_2015_Chapter 8</a:t>
            </a:r>
            <a:endParaRPr lang="en-US"/>
          </a:p>
        </p:txBody>
      </p:sp>
      <p:sp>
        <p:nvSpPr>
          <p:cNvPr id="4" name="Slide Number Placeholder 3"/>
          <p:cNvSpPr>
            <a:spLocks noGrp="1"/>
          </p:cNvSpPr>
          <p:nvPr>
            <p:ph type="sldNum" sz="quarter" idx="12"/>
          </p:nvPr>
        </p:nvSpPr>
        <p:spPr/>
        <p:txBody>
          <a:bodyPr/>
          <a:lstStyle/>
          <a:p>
            <a:fld id="{1B53BF9F-A7E1-4A9B-870E-2416823FC374}" type="slidenum">
              <a:rPr lang="en-US" smtClean="0"/>
              <a:t>‹#›</a:t>
            </a:fld>
            <a:endParaRPr lang="en-US"/>
          </a:p>
        </p:txBody>
      </p:sp>
    </p:spTree>
    <p:extLst>
      <p:ext uri="{BB962C8B-B14F-4D97-AF65-F5344CB8AC3E}">
        <p14:creationId xmlns:p14="http://schemas.microsoft.com/office/powerpoint/2010/main" val="1700145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715077-20FF-4622-B9BB-345E6F4EC1EC}"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SD/TI/PI_2015_Chapter 8</a:t>
            </a:r>
            <a:endParaRPr lang="en-US"/>
          </a:p>
        </p:txBody>
      </p:sp>
      <p:sp>
        <p:nvSpPr>
          <p:cNvPr id="7" name="Slide Number Placeholder 6"/>
          <p:cNvSpPr>
            <a:spLocks noGrp="1"/>
          </p:cNvSpPr>
          <p:nvPr>
            <p:ph type="sldNum" sz="quarter" idx="12"/>
          </p:nvPr>
        </p:nvSpPr>
        <p:spPr/>
        <p:txBody>
          <a:bodyPr/>
          <a:lstStyle/>
          <a:p>
            <a:fld id="{1B53BF9F-A7E1-4A9B-870E-2416823FC374}" type="slidenum">
              <a:rPr lang="en-US" smtClean="0"/>
              <a:t>‹#›</a:t>
            </a:fld>
            <a:endParaRPr lang="en-US"/>
          </a:p>
        </p:txBody>
      </p:sp>
    </p:spTree>
    <p:extLst>
      <p:ext uri="{BB962C8B-B14F-4D97-AF65-F5344CB8AC3E}">
        <p14:creationId xmlns:p14="http://schemas.microsoft.com/office/powerpoint/2010/main" val="55908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5E2E5-DD36-4799-811B-C5718918028A}"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SD/TI/PI_2015_Chapter 8</a:t>
            </a:r>
            <a:endParaRPr lang="en-US"/>
          </a:p>
        </p:txBody>
      </p:sp>
      <p:sp>
        <p:nvSpPr>
          <p:cNvPr id="7" name="Slide Number Placeholder 6"/>
          <p:cNvSpPr>
            <a:spLocks noGrp="1"/>
          </p:cNvSpPr>
          <p:nvPr>
            <p:ph type="sldNum" sz="quarter" idx="12"/>
          </p:nvPr>
        </p:nvSpPr>
        <p:spPr/>
        <p:txBody>
          <a:bodyPr/>
          <a:lstStyle/>
          <a:p>
            <a:fld id="{1B53BF9F-A7E1-4A9B-870E-2416823FC374}" type="slidenum">
              <a:rPr lang="en-US" smtClean="0"/>
              <a:t>‹#›</a:t>
            </a:fld>
            <a:endParaRPr lang="en-US"/>
          </a:p>
        </p:txBody>
      </p:sp>
    </p:spTree>
    <p:extLst>
      <p:ext uri="{BB962C8B-B14F-4D97-AF65-F5344CB8AC3E}">
        <p14:creationId xmlns:p14="http://schemas.microsoft.com/office/powerpoint/2010/main" val="953468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3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79DDA4-8818-4BDA-9F97-38F1DA679BD4}" type="datetime1">
              <a:rPr lang="en-US" smtClean="0"/>
              <a:t>9/26/2015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SD/TI/PI_2015_Chapter 8</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53BF9F-A7E1-4A9B-870E-2416823FC374}" type="slidenum">
              <a:rPr lang="en-US" smtClean="0"/>
              <a:t>‹#›</a:t>
            </a:fld>
            <a:endParaRPr lang="en-US"/>
          </a:p>
        </p:txBody>
      </p:sp>
    </p:spTree>
    <p:extLst>
      <p:ext uri="{BB962C8B-B14F-4D97-AF65-F5344CB8AC3E}">
        <p14:creationId xmlns:p14="http://schemas.microsoft.com/office/powerpoint/2010/main" val="2044991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374990281"/>
              </p:ext>
            </p:extLst>
          </p:nvPr>
        </p:nvGraphicFramePr>
        <p:xfrm>
          <a:off x="685800" y="1340769"/>
          <a:ext cx="7772400" cy="2259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2807495885"/>
              </p:ext>
            </p:extLst>
          </p:nvPr>
        </p:nvGraphicFramePr>
        <p:xfrm>
          <a:off x="1371600" y="3886200"/>
          <a:ext cx="6400800" cy="1752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Footer Placeholder 5"/>
          <p:cNvSpPr>
            <a:spLocks noGrp="1"/>
          </p:cNvSpPr>
          <p:nvPr>
            <p:ph type="ftr" sz="quarter" idx="11"/>
          </p:nvPr>
        </p:nvSpPr>
        <p:spPr/>
        <p:txBody>
          <a:bodyPr/>
          <a:lstStyle/>
          <a:p>
            <a:r>
              <a:rPr lang="en-US" smtClean="0"/>
              <a:t>SD/TI/PI_2015_Chapter 8</a:t>
            </a:r>
            <a:endParaRPr lang="en-US"/>
          </a:p>
        </p:txBody>
      </p:sp>
      <p:sp>
        <p:nvSpPr>
          <p:cNvPr id="7" name="Slide Number Placeholder 6"/>
          <p:cNvSpPr>
            <a:spLocks noGrp="1"/>
          </p:cNvSpPr>
          <p:nvPr>
            <p:ph type="sldNum" sz="quarter" idx="12"/>
          </p:nvPr>
        </p:nvSpPr>
        <p:spPr/>
        <p:txBody>
          <a:bodyPr/>
          <a:lstStyle/>
          <a:p>
            <a:fld id="{1B53BF9F-A7E1-4A9B-870E-2416823FC374}" type="slidenum">
              <a:rPr lang="en-US" smtClean="0"/>
              <a:t>1</a:t>
            </a:fld>
            <a:endParaRPr lang="en-US"/>
          </a:p>
        </p:txBody>
      </p:sp>
    </p:spTree>
    <p:extLst>
      <p:ext uri="{BB962C8B-B14F-4D97-AF65-F5344CB8AC3E}">
        <p14:creationId xmlns:p14="http://schemas.microsoft.com/office/powerpoint/2010/main" val="2029547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Issues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743173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10</a:t>
            </a:fld>
            <a:endParaRPr lang="en-US"/>
          </a:p>
        </p:txBody>
      </p:sp>
    </p:spTree>
    <p:extLst>
      <p:ext uri="{BB962C8B-B14F-4D97-AF65-F5344CB8AC3E}">
        <p14:creationId xmlns:p14="http://schemas.microsoft.com/office/powerpoint/2010/main" val="17771714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Issues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60575494"/>
              </p:ext>
            </p:extLst>
          </p:nvPr>
        </p:nvGraphicFramePr>
        <p:xfrm>
          <a:off x="457200" y="1124744"/>
          <a:ext cx="843528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11</a:t>
            </a:fld>
            <a:endParaRPr lang="en-US"/>
          </a:p>
        </p:txBody>
      </p:sp>
    </p:spTree>
    <p:extLst>
      <p:ext uri="{BB962C8B-B14F-4D97-AF65-F5344CB8AC3E}">
        <p14:creationId xmlns:p14="http://schemas.microsoft.com/office/powerpoint/2010/main" val="40968199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Issues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5567457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12</a:t>
            </a:fld>
            <a:endParaRPr lang="en-US"/>
          </a:p>
        </p:txBody>
      </p:sp>
    </p:spTree>
    <p:extLst>
      <p:ext uri="{BB962C8B-B14F-4D97-AF65-F5344CB8AC3E}">
        <p14:creationId xmlns:p14="http://schemas.microsoft.com/office/powerpoint/2010/main" val="20981777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Issues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72794969"/>
              </p:ext>
            </p:extLst>
          </p:nvPr>
        </p:nvGraphicFramePr>
        <p:xfrm>
          <a:off x="457200" y="1124744"/>
          <a:ext cx="822960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13</a:t>
            </a:fld>
            <a:endParaRPr lang="en-US"/>
          </a:p>
        </p:txBody>
      </p:sp>
    </p:spTree>
    <p:extLst>
      <p:ext uri="{BB962C8B-B14F-4D97-AF65-F5344CB8AC3E}">
        <p14:creationId xmlns:p14="http://schemas.microsoft.com/office/powerpoint/2010/main" val="31007525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Web 3.0 Trends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13920796"/>
              </p:ext>
            </p:extLst>
          </p:nvPr>
        </p:nvGraphicFramePr>
        <p:xfrm>
          <a:off x="457200" y="1196752"/>
          <a:ext cx="850728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14</a:t>
            </a:fld>
            <a:endParaRPr lang="en-US"/>
          </a:p>
        </p:txBody>
      </p:sp>
    </p:spTree>
    <p:extLst>
      <p:ext uri="{BB962C8B-B14F-4D97-AF65-F5344CB8AC3E}">
        <p14:creationId xmlns:p14="http://schemas.microsoft.com/office/powerpoint/2010/main" val="10579159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Social Networks Web 3.0 Key Trends </a:t>
            </a:r>
            <a:r>
              <a:rPr lang="en-AU" sz="1600" dirty="0" smtClean="0"/>
              <a:t>- Prepared by Pedro Isaias </a:t>
            </a:r>
            <a:endParaRPr lang="en-US" sz="1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70290248"/>
              </p:ext>
            </p:extLst>
          </p:nvPr>
        </p:nvGraphicFramePr>
        <p:xfrm>
          <a:off x="457200" y="1556795"/>
          <a:ext cx="8229600" cy="4896540"/>
        </p:xfrm>
        <a:graphic>
          <a:graphicData uri="http://schemas.openxmlformats.org/drawingml/2006/table">
            <a:tbl>
              <a:tblPr firstRow="1" firstCol="1" bandRow="1">
                <a:tableStyleId>{284E427A-3D55-4303-BF80-6455036E1DE7}</a:tableStyleId>
              </a:tblPr>
              <a:tblGrid>
                <a:gridCol w="3657234"/>
                <a:gridCol w="4572366"/>
              </a:tblGrid>
              <a:tr h="408045">
                <a:tc>
                  <a:txBody>
                    <a:bodyPr/>
                    <a:lstStyle/>
                    <a:p>
                      <a:pPr indent="0" algn="l" hangingPunct="0">
                        <a:lnSpc>
                          <a:spcPct val="100000"/>
                        </a:lnSpc>
                        <a:spcAft>
                          <a:spcPts val="0"/>
                        </a:spcAft>
                      </a:pPr>
                      <a:r>
                        <a:rPr lang="pt-PT" sz="1600">
                          <a:effectLst/>
                        </a:rPr>
                        <a:t>The Semantic Heterogeneity Challenge</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600">
                          <a:effectLst/>
                        </a:rPr>
                        <a:t>Business in SNs Trends</a:t>
                      </a:r>
                      <a:endParaRPr lang="en-US" sz="1200">
                        <a:effectLst/>
                        <a:latin typeface="Times"/>
                        <a:ea typeface="Times New Roman"/>
                        <a:cs typeface="Times New Roman"/>
                      </a:endParaRPr>
                    </a:p>
                  </a:txBody>
                  <a:tcPr marL="68580" marR="68580" marT="0" marB="0"/>
                </a:tc>
              </a:tr>
              <a:tr h="408045">
                <a:tc>
                  <a:txBody>
                    <a:bodyPr/>
                    <a:lstStyle/>
                    <a:p>
                      <a:pPr indent="0" algn="l" hangingPunct="0">
                        <a:lnSpc>
                          <a:spcPct val="100000"/>
                        </a:lnSpc>
                        <a:spcAft>
                          <a:spcPts val="0"/>
                        </a:spcAft>
                      </a:pPr>
                      <a:r>
                        <a:rPr lang="pt-PT" sz="1600">
                          <a:effectLst/>
                        </a:rPr>
                        <a:t>Ontologies’ definitions</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600">
                          <a:effectLst/>
                        </a:rPr>
                        <a:t>Marketing Web 3.0</a:t>
                      </a:r>
                      <a:endParaRPr lang="en-US" sz="1200">
                        <a:effectLst/>
                        <a:latin typeface="Times"/>
                        <a:ea typeface="Times New Roman"/>
                        <a:cs typeface="Times New Roman"/>
                      </a:endParaRPr>
                    </a:p>
                  </a:txBody>
                  <a:tcPr marL="68580" marR="68580" marT="0" marB="0"/>
                </a:tc>
              </a:tr>
              <a:tr h="408045">
                <a:tc>
                  <a:txBody>
                    <a:bodyPr/>
                    <a:lstStyle/>
                    <a:p>
                      <a:pPr indent="0" algn="l" hangingPunct="0">
                        <a:lnSpc>
                          <a:spcPct val="100000"/>
                        </a:lnSpc>
                        <a:spcAft>
                          <a:spcPts val="0"/>
                        </a:spcAft>
                      </a:pPr>
                      <a:r>
                        <a:rPr lang="pt-PT" sz="1600">
                          <a:effectLst/>
                        </a:rPr>
                        <a:t>Data integration</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600">
                          <a:effectLst/>
                        </a:rPr>
                        <a:t>Filtering Possibilities</a:t>
                      </a:r>
                      <a:endParaRPr lang="en-US" sz="1200">
                        <a:effectLst/>
                        <a:latin typeface="Times"/>
                        <a:ea typeface="Times New Roman"/>
                        <a:cs typeface="Times New Roman"/>
                      </a:endParaRPr>
                    </a:p>
                  </a:txBody>
                  <a:tcPr marL="68580" marR="68580" marT="0" marB="0"/>
                </a:tc>
              </a:tr>
              <a:tr h="408045">
                <a:tc>
                  <a:txBody>
                    <a:bodyPr/>
                    <a:lstStyle/>
                    <a:p>
                      <a:pPr indent="0" algn="l" hangingPunct="0">
                        <a:lnSpc>
                          <a:spcPct val="100000"/>
                        </a:lnSpc>
                        <a:spcAft>
                          <a:spcPts val="0"/>
                        </a:spcAft>
                      </a:pPr>
                      <a:r>
                        <a:rPr lang="pt-PT" sz="1600">
                          <a:effectLst/>
                        </a:rPr>
                        <a:t>Semantic Heterogeneity</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600">
                          <a:effectLst/>
                        </a:rPr>
                        <a:t>E-Commerce Role</a:t>
                      </a:r>
                      <a:endParaRPr lang="en-US" sz="1200">
                        <a:effectLst/>
                        <a:latin typeface="Times"/>
                        <a:ea typeface="Times New Roman"/>
                        <a:cs typeface="Times New Roman"/>
                      </a:endParaRPr>
                    </a:p>
                  </a:txBody>
                  <a:tcPr marL="68580" marR="68580" marT="0" marB="0"/>
                </a:tc>
              </a:tr>
              <a:tr h="408045">
                <a:tc>
                  <a:txBody>
                    <a:bodyPr/>
                    <a:lstStyle/>
                    <a:p>
                      <a:pPr indent="0" algn="l" hangingPunct="0">
                        <a:lnSpc>
                          <a:spcPct val="100000"/>
                        </a:lnSpc>
                        <a:spcAft>
                          <a:spcPts val="0"/>
                        </a:spcAft>
                      </a:pPr>
                      <a:r>
                        <a:rPr lang="pt-PT" sz="1600">
                          <a:effectLst/>
                        </a:rPr>
                        <a:t>Semantic Interoperability</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600">
                          <a:effectLst/>
                        </a:rPr>
                        <a:t>Decision Support Systems (DSSs)</a:t>
                      </a:r>
                      <a:endParaRPr lang="en-US" sz="1200">
                        <a:effectLst/>
                        <a:latin typeface="Times"/>
                        <a:ea typeface="Times New Roman"/>
                        <a:cs typeface="Times New Roman"/>
                      </a:endParaRPr>
                    </a:p>
                  </a:txBody>
                  <a:tcPr marL="68580" marR="68580" marT="0" marB="0"/>
                </a:tc>
              </a:tr>
              <a:tr h="408045">
                <a:tc>
                  <a:txBody>
                    <a:bodyPr/>
                    <a:lstStyle/>
                    <a:p>
                      <a:pPr indent="0" algn="l" hangingPunct="0">
                        <a:lnSpc>
                          <a:spcPct val="100000"/>
                        </a:lnSpc>
                        <a:spcAft>
                          <a:spcPts val="0"/>
                        </a:spcAft>
                      </a:pPr>
                      <a:r>
                        <a:rPr lang="pt-PT" sz="1600">
                          <a:effectLst/>
                        </a:rPr>
                        <a:t> </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600">
                          <a:effectLst/>
                        </a:rPr>
                        <a:t>Data Integration</a:t>
                      </a:r>
                      <a:endParaRPr lang="en-US" sz="1200">
                        <a:effectLst/>
                        <a:latin typeface="Times"/>
                        <a:ea typeface="Times New Roman"/>
                        <a:cs typeface="Times New Roman"/>
                      </a:endParaRPr>
                    </a:p>
                  </a:txBody>
                  <a:tcPr marL="68580" marR="68580" marT="0" marB="0"/>
                </a:tc>
              </a:tr>
              <a:tr h="408045">
                <a:tc>
                  <a:txBody>
                    <a:bodyPr/>
                    <a:lstStyle/>
                    <a:p>
                      <a:pPr indent="0" algn="l" hangingPunct="0">
                        <a:lnSpc>
                          <a:spcPct val="100000"/>
                        </a:lnSpc>
                        <a:spcAft>
                          <a:spcPts val="0"/>
                        </a:spcAft>
                      </a:pPr>
                      <a:r>
                        <a:rPr lang="pt-PT" sz="1600">
                          <a:effectLst/>
                        </a:rPr>
                        <a:t>Education in SNs Trends</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en-GB" sz="1600">
                          <a:effectLst/>
                        </a:rPr>
                        <a:t>Other Sectors in SNs Trends</a:t>
                      </a:r>
                      <a:endParaRPr lang="en-US" sz="1200">
                        <a:effectLst/>
                        <a:latin typeface="Times"/>
                        <a:ea typeface="Times New Roman"/>
                        <a:cs typeface="Times New Roman"/>
                      </a:endParaRPr>
                    </a:p>
                  </a:txBody>
                  <a:tcPr marL="68580" marR="68580" marT="0" marB="0"/>
                </a:tc>
              </a:tr>
              <a:tr h="408045">
                <a:tc>
                  <a:txBody>
                    <a:bodyPr/>
                    <a:lstStyle/>
                    <a:p>
                      <a:pPr indent="0" algn="l" hangingPunct="0">
                        <a:lnSpc>
                          <a:spcPct val="100000"/>
                        </a:lnSpc>
                        <a:spcAft>
                          <a:spcPts val="0"/>
                        </a:spcAft>
                      </a:pPr>
                      <a:r>
                        <a:rPr lang="pt-PT" sz="1600">
                          <a:effectLst/>
                        </a:rPr>
                        <a:t>Personalized Learning Objects</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en-GB" sz="1600">
                          <a:effectLst/>
                        </a:rPr>
                        <a:t>Social Media and Masses of information</a:t>
                      </a:r>
                      <a:endParaRPr lang="en-US" sz="1200">
                        <a:effectLst/>
                        <a:latin typeface="Times"/>
                        <a:ea typeface="Times New Roman"/>
                        <a:cs typeface="Times New Roman"/>
                      </a:endParaRPr>
                    </a:p>
                  </a:txBody>
                  <a:tcPr marL="68580" marR="68580" marT="0" marB="0"/>
                </a:tc>
              </a:tr>
              <a:tr h="408045">
                <a:tc>
                  <a:txBody>
                    <a:bodyPr/>
                    <a:lstStyle/>
                    <a:p>
                      <a:pPr indent="0" algn="l" hangingPunct="0">
                        <a:lnSpc>
                          <a:spcPct val="100000"/>
                        </a:lnSpc>
                        <a:spcAft>
                          <a:spcPts val="0"/>
                        </a:spcAft>
                      </a:pPr>
                      <a:r>
                        <a:rPr lang="pt-PT" sz="1600">
                          <a:effectLst/>
                        </a:rPr>
                        <a:t>Role in Medical Education</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en-GB" sz="1600">
                          <a:effectLst/>
                        </a:rPr>
                        <a:t>Ontologies and the tourism sector</a:t>
                      </a:r>
                      <a:endParaRPr lang="en-US" sz="1200">
                        <a:effectLst/>
                        <a:latin typeface="Times"/>
                        <a:ea typeface="Times New Roman"/>
                        <a:cs typeface="Times New Roman"/>
                      </a:endParaRPr>
                    </a:p>
                  </a:txBody>
                  <a:tcPr marL="68580" marR="68580" marT="0" marB="0"/>
                </a:tc>
              </a:tr>
              <a:tr h="408045">
                <a:tc>
                  <a:txBody>
                    <a:bodyPr/>
                    <a:lstStyle/>
                    <a:p>
                      <a:pPr indent="0" algn="l" hangingPunct="0">
                        <a:lnSpc>
                          <a:spcPct val="100000"/>
                        </a:lnSpc>
                        <a:spcAft>
                          <a:spcPts val="0"/>
                        </a:spcAft>
                      </a:pPr>
                      <a:r>
                        <a:rPr lang="pt-PT" sz="1600">
                          <a:effectLst/>
                        </a:rPr>
                        <a:t>Web 3.0 in MOOCs</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600">
                          <a:effectLst/>
                        </a:rPr>
                        <a:t>Biomedical research</a:t>
                      </a:r>
                      <a:endParaRPr lang="en-US" sz="1200">
                        <a:effectLst/>
                        <a:latin typeface="Times"/>
                        <a:ea typeface="Times New Roman"/>
                        <a:cs typeface="Times New Roman"/>
                      </a:endParaRPr>
                    </a:p>
                  </a:txBody>
                  <a:tcPr marL="68580" marR="68580" marT="0" marB="0"/>
                </a:tc>
              </a:tr>
              <a:tr h="408045">
                <a:tc>
                  <a:txBody>
                    <a:bodyPr/>
                    <a:lstStyle/>
                    <a:p>
                      <a:pPr indent="0" algn="l" hangingPunct="0">
                        <a:lnSpc>
                          <a:spcPct val="100000"/>
                        </a:lnSpc>
                        <a:spcAft>
                          <a:spcPts val="0"/>
                        </a:spcAft>
                      </a:pPr>
                      <a:r>
                        <a:rPr lang="pt-PT" sz="1600">
                          <a:effectLst/>
                        </a:rPr>
                        <a:t> </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600">
                          <a:effectLst/>
                        </a:rPr>
                        <a:t>e-Government</a:t>
                      </a:r>
                      <a:endParaRPr lang="en-US" sz="1200">
                        <a:effectLst/>
                        <a:latin typeface="Times"/>
                        <a:ea typeface="Times New Roman"/>
                        <a:cs typeface="Times New Roman"/>
                      </a:endParaRPr>
                    </a:p>
                  </a:txBody>
                  <a:tcPr marL="68580" marR="68580" marT="0" marB="0"/>
                </a:tc>
              </a:tr>
              <a:tr h="408045">
                <a:tc>
                  <a:txBody>
                    <a:bodyPr/>
                    <a:lstStyle/>
                    <a:p>
                      <a:pPr indent="0" algn="l" hangingPunct="0">
                        <a:lnSpc>
                          <a:spcPct val="100000"/>
                        </a:lnSpc>
                        <a:spcAft>
                          <a:spcPts val="0"/>
                        </a:spcAft>
                      </a:pPr>
                      <a:r>
                        <a:rPr lang="pt-PT" sz="1600">
                          <a:effectLst/>
                        </a:rPr>
                        <a:t> </a:t>
                      </a:r>
                      <a:endParaRPr lang="en-US" sz="12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600" dirty="0">
                          <a:effectLst/>
                        </a:rPr>
                        <a:t>Weather forecasting</a:t>
                      </a:r>
                      <a:endParaRPr lang="en-US" sz="1200" dirty="0">
                        <a:effectLst/>
                        <a:latin typeface="Times"/>
                        <a:ea typeface="Times New Roman"/>
                        <a:cs typeface="Times New Roman"/>
                      </a:endParaRPr>
                    </a:p>
                  </a:txBody>
                  <a:tcPr marL="68580" marR="68580" marT="0" marB="0"/>
                </a:tc>
              </a:tr>
            </a:tbl>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15</a:t>
            </a:fld>
            <a:endParaRPr lang="en-US"/>
          </a:p>
        </p:txBody>
      </p:sp>
    </p:spTree>
    <p:extLst>
      <p:ext uri="{BB962C8B-B14F-4D97-AF65-F5344CB8AC3E}">
        <p14:creationId xmlns:p14="http://schemas.microsoft.com/office/powerpoint/2010/main" val="4300698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rmAutofit fontScale="90000"/>
          </a:bodyPr>
          <a:lstStyle/>
          <a:p>
            <a:r>
              <a:rPr lang="en-US" b="1" dirty="0"/>
              <a:t>The Semantic Heterogeneity Challenge</a:t>
            </a:r>
            <a:br>
              <a:rPr lang="en-US" b="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18686323"/>
              </p:ext>
            </p:extLst>
          </p:nvPr>
        </p:nvGraphicFramePr>
        <p:xfrm>
          <a:off x="457200" y="1196752"/>
          <a:ext cx="8507288"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16</a:t>
            </a:fld>
            <a:endParaRPr lang="en-US"/>
          </a:p>
        </p:txBody>
      </p:sp>
    </p:spTree>
    <p:extLst>
      <p:ext uri="{BB962C8B-B14F-4D97-AF65-F5344CB8AC3E}">
        <p14:creationId xmlns:p14="http://schemas.microsoft.com/office/powerpoint/2010/main" val="1922932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Semantic Heterogeneity Challenge</a:t>
            </a:r>
            <a:br>
              <a:rPr lang="en-US" b="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3540825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17</a:t>
            </a:fld>
            <a:endParaRPr lang="en-US"/>
          </a:p>
        </p:txBody>
      </p:sp>
    </p:spTree>
    <p:extLst>
      <p:ext uri="{BB962C8B-B14F-4D97-AF65-F5344CB8AC3E}">
        <p14:creationId xmlns:p14="http://schemas.microsoft.com/office/powerpoint/2010/main" val="5059083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Business Issues</a:t>
            </a:r>
            <a:br>
              <a:rPr lang="en-US" b="1"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68903341"/>
              </p:ext>
            </p:extLst>
          </p:nvPr>
        </p:nvGraphicFramePr>
        <p:xfrm>
          <a:off x="457200" y="1052736"/>
          <a:ext cx="8229600" cy="5073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18</a:t>
            </a:fld>
            <a:endParaRPr lang="en-US"/>
          </a:p>
        </p:txBody>
      </p:sp>
    </p:spTree>
    <p:extLst>
      <p:ext uri="{BB962C8B-B14F-4D97-AF65-F5344CB8AC3E}">
        <p14:creationId xmlns:p14="http://schemas.microsoft.com/office/powerpoint/2010/main" val="10122034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Education Issues</a:t>
            </a:r>
            <a:br>
              <a:rPr lang="en-US" b="1"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4970398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19</a:t>
            </a:fld>
            <a:endParaRPr lang="en-US"/>
          </a:p>
        </p:txBody>
      </p:sp>
    </p:spTree>
    <p:extLst>
      <p:ext uri="{BB962C8B-B14F-4D97-AF65-F5344CB8AC3E}">
        <p14:creationId xmlns:p14="http://schemas.microsoft.com/office/powerpoint/2010/main" val="1193857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73880181"/>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2</a:t>
            </a:fld>
            <a:endParaRPr lang="en-US"/>
          </a:p>
        </p:txBody>
      </p:sp>
    </p:spTree>
    <p:extLst>
      <p:ext uri="{BB962C8B-B14F-4D97-AF65-F5344CB8AC3E}">
        <p14:creationId xmlns:p14="http://schemas.microsoft.com/office/powerpoint/2010/main" val="5907016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Other Sectors</a:t>
            </a:r>
            <a:br>
              <a:rPr lang="en-US" b="1"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59482538"/>
              </p:ext>
            </p:extLst>
          </p:nvPr>
        </p:nvGraphicFramePr>
        <p:xfrm>
          <a:off x="457200" y="836712"/>
          <a:ext cx="8229600" cy="52894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20</a:t>
            </a:fld>
            <a:endParaRPr lang="en-US"/>
          </a:p>
        </p:txBody>
      </p:sp>
    </p:spTree>
    <p:extLst>
      <p:ext uri="{BB962C8B-B14F-4D97-AF65-F5344CB8AC3E}">
        <p14:creationId xmlns:p14="http://schemas.microsoft.com/office/powerpoint/2010/main" val="13928824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Conclusion and the Future </a:t>
            </a:r>
            <a:r>
              <a:rPr lang="en-US" dirty="0" smtClean="0"/>
              <a:t/>
            </a:r>
            <a:br>
              <a:rPr lang="en-US"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5385861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21</a:t>
            </a:fld>
            <a:endParaRPr lang="en-US"/>
          </a:p>
        </p:txBody>
      </p:sp>
    </p:spTree>
    <p:extLst>
      <p:ext uri="{BB962C8B-B14F-4D97-AF65-F5344CB8AC3E}">
        <p14:creationId xmlns:p14="http://schemas.microsoft.com/office/powerpoint/2010/main" val="30711219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Social Networks trends</a:t>
            </a:r>
            <a:r>
              <a:rPr lang="en-US" dirty="0" smtClean="0"/>
              <a:t/>
            </a:r>
            <a:br>
              <a:rPr lang="en-US"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0917687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3</a:t>
            </a:fld>
            <a:endParaRPr lang="en-US"/>
          </a:p>
        </p:txBody>
      </p:sp>
    </p:spTree>
    <p:extLst>
      <p:ext uri="{BB962C8B-B14F-4D97-AF65-F5344CB8AC3E}">
        <p14:creationId xmlns:p14="http://schemas.microsoft.com/office/powerpoint/2010/main" val="50375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Networks Key Trends – </a:t>
            </a:r>
            <a:r>
              <a:rPr lang="en-US" sz="1600" dirty="0"/>
              <a:t>Prepared by Pedro Isaias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24814341"/>
              </p:ext>
            </p:extLst>
          </p:nvPr>
        </p:nvGraphicFramePr>
        <p:xfrm>
          <a:off x="323528" y="1340765"/>
          <a:ext cx="8712968" cy="5097908"/>
        </p:xfrm>
        <a:graphic>
          <a:graphicData uri="http://schemas.openxmlformats.org/drawingml/2006/table">
            <a:tbl>
              <a:tblPr firstRow="1" firstCol="1" bandRow="1">
                <a:tableStyleId>{775DCB02-9BB8-47FD-8907-85C794F793BA}</a:tableStyleId>
              </a:tblPr>
              <a:tblGrid>
                <a:gridCol w="3981827"/>
                <a:gridCol w="4731141"/>
              </a:tblGrid>
              <a:tr h="481521">
                <a:tc>
                  <a:txBody>
                    <a:bodyPr/>
                    <a:lstStyle/>
                    <a:p>
                      <a:pPr indent="0" algn="l" hangingPunct="0">
                        <a:lnSpc>
                          <a:spcPct val="100000"/>
                        </a:lnSpc>
                        <a:spcAft>
                          <a:spcPts val="0"/>
                        </a:spcAft>
                      </a:pPr>
                      <a:r>
                        <a:rPr lang="en-GB" sz="1800" dirty="0" err="1">
                          <a:effectLst/>
                        </a:rPr>
                        <a:t>Anonimity</a:t>
                      </a:r>
                      <a:r>
                        <a:rPr lang="en-GB" sz="1800" dirty="0">
                          <a:effectLst/>
                        </a:rPr>
                        <a:t> and Privacy Debate Trends</a:t>
                      </a:r>
                      <a:endParaRPr lang="en-US" sz="1400" dirty="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800" dirty="0">
                          <a:effectLst/>
                        </a:rPr>
                        <a:t>Business in SNs Trends</a:t>
                      </a:r>
                      <a:endParaRPr lang="en-US" sz="1400" dirty="0">
                        <a:effectLst/>
                        <a:latin typeface="Times"/>
                        <a:ea typeface="Times New Roman"/>
                        <a:cs typeface="Times New Roman"/>
                      </a:endParaRPr>
                    </a:p>
                  </a:txBody>
                  <a:tcPr marL="68580" marR="68580" marT="0" marB="0"/>
                </a:tc>
              </a:tr>
              <a:tr h="481521">
                <a:tc>
                  <a:txBody>
                    <a:bodyPr/>
                    <a:lstStyle/>
                    <a:p>
                      <a:pPr indent="0" algn="l" hangingPunct="0">
                        <a:lnSpc>
                          <a:spcPct val="100000"/>
                        </a:lnSpc>
                        <a:spcAft>
                          <a:spcPts val="0"/>
                        </a:spcAft>
                      </a:pPr>
                      <a:r>
                        <a:rPr lang="en-GB" sz="1800">
                          <a:effectLst/>
                        </a:rPr>
                        <a:t>Alias vs. real-name policy</a:t>
                      </a:r>
                      <a:endParaRPr lang="en-US" sz="14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en-GB" sz="1800">
                          <a:effectLst/>
                        </a:rPr>
                        <a:t>SN sites in Business must follow specific guidelines</a:t>
                      </a:r>
                      <a:endParaRPr lang="en-US" sz="1400">
                        <a:effectLst/>
                        <a:latin typeface="Times"/>
                        <a:ea typeface="Times New Roman"/>
                        <a:cs typeface="Times New Roman"/>
                      </a:endParaRPr>
                    </a:p>
                  </a:txBody>
                  <a:tcPr marL="68580" marR="68580" marT="0" marB="0"/>
                </a:tc>
              </a:tr>
              <a:tr h="655826">
                <a:tc>
                  <a:txBody>
                    <a:bodyPr/>
                    <a:lstStyle/>
                    <a:p>
                      <a:pPr indent="0" algn="l" hangingPunct="0">
                        <a:lnSpc>
                          <a:spcPct val="100000"/>
                        </a:lnSpc>
                        <a:spcAft>
                          <a:spcPts val="0"/>
                        </a:spcAft>
                      </a:pPr>
                      <a:r>
                        <a:rPr lang="en-GB" sz="1800">
                          <a:effectLst/>
                        </a:rPr>
                        <a:t>Volume of information vs. users privacy</a:t>
                      </a:r>
                      <a:endParaRPr lang="en-US" sz="14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en-GB" sz="1800">
                          <a:effectLst/>
                        </a:rPr>
                        <a:t>Online SN presence fosters business relationships (both on-line as well as off-line)</a:t>
                      </a:r>
                      <a:endParaRPr lang="en-US" sz="1400">
                        <a:effectLst/>
                        <a:latin typeface="Times"/>
                        <a:ea typeface="Times New Roman"/>
                        <a:cs typeface="Times New Roman"/>
                      </a:endParaRPr>
                    </a:p>
                  </a:txBody>
                  <a:tcPr marL="68580" marR="68580" marT="0" marB="0"/>
                </a:tc>
              </a:tr>
              <a:tr h="655826">
                <a:tc>
                  <a:txBody>
                    <a:bodyPr/>
                    <a:lstStyle/>
                    <a:p>
                      <a:pPr indent="0" algn="l" hangingPunct="0">
                        <a:lnSpc>
                          <a:spcPct val="100000"/>
                        </a:lnSpc>
                        <a:spcAft>
                          <a:spcPts val="0"/>
                        </a:spcAft>
                      </a:pPr>
                      <a:r>
                        <a:rPr lang="en-GB" sz="1800">
                          <a:effectLst/>
                        </a:rPr>
                        <a:t>Higher number of SN users – anonymity vs. de- anonymisation</a:t>
                      </a:r>
                      <a:endParaRPr lang="en-US" sz="14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en-GB" sz="1800">
                          <a:effectLst/>
                        </a:rPr>
                        <a:t>SNs constitute great communication challenges</a:t>
                      </a:r>
                      <a:endParaRPr lang="en-US" sz="1400">
                        <a:effectLst/>
                        <a:latin typeface="Times"/>
                        <a:ea typeface="Times New Roman"/>
                        <a:cs typeface="Times New Roman"/>
                      </a:endParaRPr>
                    </a:p>
                  </a:txBody>
                  <a:tcPr marL="68580" marR="68580" marT="0" marB="0"/>
                </a:tc>
              </a:tr>
              <a:tr h="481521">
                <a:tc>
                  <a:txBody>
                    <a:bodyPr/>
                    <a:lstStyle/>
                    <a:p>
                      <a:pPr indent="0" algn="l" hangingPunct="0">
                        <a:lnSpc>
                          <a:spcPct val="100000"/>
                        </a:lnSpc>
                        <a:spcAft>
                          <a:spcPts val="0"/>
                        </a:spcAft>
                      </a:pPr>
                      <a:r>
                        <a:rPr lang="en-GB" sz="1800">
                          <a:effectLst/>
                        </a:rPr>
                        <a:t>Transparency and the right to be forgotten</a:t>
                      </a:r>
                      <a:endParaRPr lang="en-US" sz="14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en-GB" sz="1800">
                          <a:effectLst/>
                        </a:rPr>
                        <a:t>Key users roles in SNs is crucial</a:t>
                      </a:r>
                      <a:endParaRPr lang="en-US" sz="1400">
                        <a:effectLst/>
                        <a:latin typeface="Times"/>
                        <a:ea typeface="Times New Roman"/>
                        <a:cs typeface="Times New Roman"/>
                      </a:endParaRPr>
                    </a:p>
                  </a:txBody>
                  <a:tcPr marL="68580" marR="68580" marT="0" marB="0"/>
                </a:tc>
              </a:tr>
              <a:tr h="331763">
                <a:tc>
                  <a:txBody>
                    <a:bodyPr/>
                    <a:lstStyle/>
                    <a:p>
                      <a:pPr indent="0" algn="l" hangingPunct="0">
                        <a:lnSpc>
                          <a:spcPct val="100000"/>
                        </a:lnSpc>
                        <a:spcAft>
                          <a:spcPts val="0"/>
                        </a:spcAft>
                      </a:pPr>
                      <a:r>
                        <a:rPr lang="en-GB" sz="1800">
                          <a:effectLst/>
                        </a:rPr>
                        <a:t> </a:t>
                      </a:r>
                      <a:endParaRPr lang="en-US" sz="14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800">
                          <a:effectLst/>
                        </a:rPr>
                        <a:t>SNs empower clients</a:t>
                      </a:r>
                      <a:endParaRPr lang="en-US" sz="1400">
                        <a:effectLst/>
                        <a:latin typeface="Times"/>
                        <a:ea typeface="Times New Roman"/>
                        <a:cs typeface="Times New Roman"/>
                      </a:endParaRPr>
                    </a:p>
                  </a:txBody>
                  <a:tcPr marL="68580" marR="68580" marT="0" marB="0"/>
                </a:tc>
              </a:tr>
              <a:tr h="331763">
                <a:tc>
                  <a:txBody>
                    <a:bodyPr/>
                    <a:lstStyle/>
                    <a:p>
                      <a:pPr indent="0" algn="l" hangingPunct="0">
                        <a:lnSpc>
                          <a:spcPct val="100000"/>
                        </a:lnSpc>
                        <a:spcAft>
                          <a:spcPts val="0"/>
                        </a:spcAft>
                      </a:pPr>
                      <a:r>
                        <a:rPr lang="pt-PT" sz="1800">
                          <a:effectLst/>
                        </a:rPr>
                        <a:t>Education in SNs Trends</a:t>
                      </a:r>
                      <a:endParaRPr lang="en-US" sz="14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en-GB" sz="1800">
                          <a:effectLst/>
                        </a:rPr>
                        <a:t>Other Sectors in SNs Trends</a:t>
                      </a:r>
                      <a:endParaRPr lang="en-US" sz="1400">
                        <a:effectLst/>
                        <a:latin typeface="Times"/>
                        <a:ea typeface="Times New Roman"/>
                        <a:cs typeface="Times New Roman"/>
                      </a:endParaRPr>
                    </a:p>
                  </a:txBody>
                  <a:tcPr marL="68580" marR="68580" marT="0" marB="0"/>
                </a:tc>
              </a:tr>
              <a:tr h="481521">
                <a:tc>
                  <a:txBody>
                    <a:bodyPr/>
                    <a:lstStyle/>
                    <a:p>
                      <a:pPr indent="0" algn="l" hangingPunct="0">
                        <a:lnSpc>
                          <a:spcPct val="100000"/>
                        </a:lnSpc>
                        <a:spcAft>
                          <a:spcPts val="0"/>
                        </a:spcAft>
                      </a:pPr>
                      <a:r>
                        <a:rPr lang="en-GB" sz="1800">
                          <a:effectLst/>
                        </a:rPr>
                        <a:t>Distraction vs. positive role of SNs in Education</a:t>
                      </a:r>
                      <a:endParaRPr lang="en-US" sz="14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800">
                          <a:effectLst/>
                        </a:rPr>
                        <a:t>Health Sector Focus</a:t>
                      </a:r>
                      <a:endParaRPr lang="en-US" sz="1400">
                        <a:effectLst/>
                        <a:latin typeface="Times"/>
                        <a:ea typeface="Times New Roman"/>
                        <a:cs typeface="Times New Roman"/>
                      </a:endParaRPr>
                    </a:p>
                  </a:txBody>
                  <a:tcPr marL="68580" marR="68580" marT="0" marB="0"/>
                </a:tc>
              </a:tr>
              <a:tr h="331763">
                <a:tc>
                  <a:txBody>
                    <a:bodyPr/>
                    <a:lstStyle/>
                    <a:p>
                      <a:pPr indent="0" algn="l" hangingPunct="0">
                        <a:lnSpc>
                          <a:spcPct val="100000"/>
                        </a:lnSpc>
                        <a:spcAft>
                          <a:spcPts val="0"/>
                        </a:spcAft>
                      </a:pPr>
                      <a:r>
                        <a:rPr lang="en-GB" sz="1800">
                          <a:effectLst/>
                        </a:rPr>
                        <a:t>Gender Role of SNs in Education</a:t>
                      </a:r>
                      <a:endParaRPr lang="en-US" sz="14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800">
                          <a:effectLst/>
                        </a:rPr>
                        <a:t>Social Graph analyses</a:t>
                      </a:r>
                      <a:endParaRPr lang="en-US" sz="1400">
                        <a:effectLst/>
                        <a:latin typeface="Times"/>
                        <a:ea typeface="Times New Roman"/>
                        <a:cs typeface="Times New Roman"/>
                      </a:endParaRPr>
                    </a:p>
                  </a:txBody>
                  <a:tcPr marL="68580" marR="68580" marT="0" marB="0"/>
                </a:tc>
              </a:tr>
              <a:tr h="331763">
                <a:tc>
                  <a:txBody>
                    <a:bodyPr/>
                    <a:lstStyle/>
                    <a:p>
                      <a:pPr indent="0" algn="l" hangingPunct="0">
                        <a:lnSpc>
                          <a:spcPct val="100000"/>
                        </a:lnSpc>
                        <a:spcAft>
                          <a:spcPts val="0"/>
                        </a:spcAft>
                      </a:pPr>
                      <a:r>
                        <a:rPr lang="pt-PT" sz="1800">
                          <a:effectLst/>
                        </a:rPr>
                        <a:t>Mobile SNs usage</a:t>
                      </a:r>
                      <a:endParaRPr lang="en-US" sz="14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800">
                          <a:effectLst/>
                        </a:rPr>
                        <a:t>Sampling methods for SNs</a:t>
                      </a:r>
                      <a:endParaRPr lang="en-US" sz="1400">
                        <a:effectLst/>
                        <a:latin typeface="Times"/>
                        <a:ea typeface="Times New Roman"/>
                        <a:cs typeface="Times New Roman"/>
                      </a:endParaRPr>
                    </a:p>
                  </a:txBody>
                  <a:tcPr marL="68580" marR="68580" marT="0" marB="0"/>
                </a:tc>
              </a:tr>
              <a:tr h="331763">
                <a:tc>
                  <a:txBody>
                    <a:bodyPr/>
                    <a:lstStyle/>
                    <a:p>
                      <a:pPr indent="0" algn="l" hangingPunct="0">
                        <a:lnSpc>
                          <a:spcPct val="100000"/>
                        </a:lnSpc>
                        <a:spcAft>
                          <a:spcPts val="0"/>
                        </a:spcAft>
                      </a:pPr>
                      <a:r>
                        <a:rPr lang="pt-PT" sz="1800">
                          <a:effectLst/>
                        </a:rPr>
                        <a:t> </a:t>
                      </a:r>
                      <a:endParaRPr lang="en-US" sz="1400">
                        <a:effectLst/>
                        <a:latin typeface="Times"/>
                        <a:ea typeface="Times New Roman"/>
                        <a:cs typeface="Times New Roman"/>
                      </a:endParaRPr>
                    </a:p>
                  </a:txBody>
                  <a:tcPr marL="68580" marR="68580" marT="0" marB="0"/>
                </a:tc>
                <a:tc>
                  <a:txBody>
                    <a:bodyPr/>
                    <a:lstStyle/>
                    <a:p>
                      <a:pPr indent="0" algn="l" hangingPunct="0">
                        <a:lnSpc>
                          <a:spcPct val="100000"/>
                        </a:lnSpc>
                        <a:spcAft>
                          <a:spcPts val="0"/>
                        </a:spcAft>
                      </a:pPr>
                      <a:r>
                        <a:rPr lang="pt-PT" sz="1800" dirty="0">
                          <a:effectLst/>
                        </a:rPr>
                        <a:t>Citizen participation</a:t>
                      </a:r>
                      <a:endParaRPr lang="en-US" sz="1400" dirty="0">
                        <a:effectLst/>
                        <a:latin typeface="Times"/>
                        <a:ea typeface="Times New Roman"/>
                        <a:cs typeface="Times New Roman"/>
                      </a:endParaRPr>
                    </a:p>
                  </a:txBody>
                  <a:tcPr marL="68580" marR="68580" marT="0" marB="0"/>
                </a:tc>
              </a:tr>
            </a:tbl>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4</a:t>
            </a:fld>
            <a:endParaRPr lang="en-US"/>
          </a:p>
        </p:txBody>
      </p:sp>
    </p:spTree>
    <p:extLst>
      <p:ext uri="{BB962C8B-B14F-4D97-AF65-F5344CB8AC3E}">
        <p14:creationId xmlns:p14="http://schemas.microsoft.com/office/powerpoint/2010/main" val="40294212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anonymity and privacy debate</a:t>
            </a:r>
            <a:br>
              <a:rPr lang="en-US" b="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46432299"/>
              </p:ext>
            </p:extLst>
          </p:nvPr>
        </p:nvGraphicFramePr>
        <p:xfrm>
          <a:off x="457200" y="836712"/>
          <a:ext cx="8229600" cy="52894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5</a:t>
            </a:fld>
            <a:endParaRPr lang="en-US"/>
          </a:p>
        </p:txBody>
      </p:sp>
    </p:spTree>
    <p:extLst>
      <p:ext uri="{BB962C8B-B14F-4D97-AF65-F5344CB8AC3E}">
        <p14:creationId xmlns:p14="http://schemas.microsoft.com/office/powerpoint/2010/main" val="724643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Business Issues</a:t>
            </a:r>
            <a:br>
              <a:rPr lang="en-US" b="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88176571"/>
              </p:ext>
            </p:extLst>
          </p:nvPr>
        </p:nvGraphicFramePr>
        <p:xfrm>
          <a:off x="457200" y="1052736"/>
          <a:ext cx="8229600" cy="5073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6</a:t>
            </a:fld>
            <a:endParaRPr lang="en-US"/>
          </a:p>
        </p:txBody>
      </p:sp>
    </p:spTree>
    <p:extLst>
      <p:ext uri="{BB962C8B-B14F-4D97-AF65-F5344CB8AC3E}">
        <p14:creationId xmlns:p14="http://schemas.microsoft.com/office/powerpoint/2010/main" val="4189627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Business Issues</a:t>
            </a:r>
            <a:br>
              <a:rPr lang="en-US" b="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0424876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7</a:t>
            </a:fld>
            <a:endParaRPr lang="en-US"/>
          </a:p>
        </p:txBody>
      </p:sp>
    </p:spTree>
    <p:extLst>
      <p:ext uri="{BB962C8B-B14F-4D97-AF65-F5344CB8AC3E}">
        <p14:creationId xmlns:p14="http://schemas.microsoft.com/office/powerpoint/2010/main" val="38511245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Issues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22718579"/>
              </p:ext>
            </p:extLst>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8</a:t>
            </a:fld>
            <a:endParaRPr lang="en-US"/>
          </a:p>
        </p:txBody>
      </p:sp>
    </p:spTree>
    <p:extLst>
      <p:ext uri="{BB962C8B-B14F-4D97-AF65-F5344CB8AC3E}">
        <p14:creationId xmlns:p14="http://schemas.microsoft.com/office/powerpoint/2010/main" val="2729598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Issues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08452855"/>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SD/TI/PI_2015_Chapter 8</a:t>
            </a:r>
            <a:endParaRPr lang="en-US"/>
          </a:p>
        </p:txBody>
      </p:sp>
      <p:sp>
        <p:nvSpPr>
          <p:cNvPr id="5" name="Slide Number Placeholder 4"/>
          <p:cNvSpPr>
            <a:spLocks noGrp="1"/>
          </p:cNvSpPr>
          <p:nvPr>
            <p:ph type="sldNum" sz="quarter" idx="12"/>
          </p:nvPr>
        </p:nvSpPr>
        <p:spPr/>
        <p:txBody>
          <a:bodyPr/>
          <a:lstStyle/>
          <a:p>
            <a:fld id="{1B53BF9F-A7E1-4A9B-870E-2416823FC374}" type="slidenum">
              <a:rPr lang="en-US" smtClean="0"/>
              <a:t>9</a:t>
            </a:fld>
            <a:endParaRPr lang="en-US"/>
          </a:p>
        </p:txBody>
      </p:sp>
    </p:spTree>
    <p:extLst>
      <p:ext uri="{BB962C8B-B14F-4D97-AF65-F5344CB8AC3E}">
        <p14:creationId xmlns:p14="http://schemas.microsoft.com/office/powerpoint/2010/main" val="28255944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D">
      <a:dk1>
        <a:sysClr val="windowText" lastClr="000000"/>
      </a:dk1>
      <a:lt1>
        <a:sysClr val="window" lastClr="FFFFFF"/>
      </a:lt1>
      <a:dk2>
        <a:srgbClr val="04617B"/>
      </a:dk2>
      <a:lt2>
        <a:srgbClr val="93F5F9"/>
      </a:lt2>
      <a:accent1>
        <a:srgbClr val="02485C"/>
      </a:accent1>
      <a:accent2>
        <a:srgbClr val="00B050"/>
      </a:accent2>
      <a:accent3>
        <a:srgbClr val="C00000"/>
      </a:accent3>
      <a:accent4>
        <a:srgbClr val="BF9000"/>
      </a:accent4>
      <a:accent5>
        <a:srgbClr val="542378"/>
      </a:accent5>
      <a:accent6>
        <a:srgbClr val="7F0000"/>
      </a:accent6>
      <a:hlink>
        <a:srgbClr val="FF0000"/>
      </a:hlink>
      <a:folHlink>
        <a:srgbClr val="00B0F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2099</Words>
  <Application>Microsoft Office PowerPoint</Application>
  <PresentationFormat>On-screen Show (4:3)</PresentationFormat>
  <Paragraphs>176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Introduction </vt:lpstr>
      <vt:lpstr>Social Networks trends </vt:lpstr>
      <vt:lpstr>Networks Key Trends – Prepared by Pedro Isaias </vt:lpstr>
      <vt:lpstr>The anonymity and privacy debate </vt:lpstr>
      <vt:lpstr>Business Issues </vt:lpstr>
      <vt:lpstr>Business Issues </vt:lpstr>
      <vt:lpstr>Business Issues </vt:lpstr>
      <vt:lpstr>Business Issues</vt:lpstr>
      <vt:lpstr>Business Issues</vt:lpstr>
      <vt:lpstr>Education Issues </vt:lpstr>
      <vt:lpstr>Education Issues </vt:lpstr>
      <vt:lpstr>Other Issues </vt:lpstr>
      <vt:lpstr>Web 3.0 Trends</vt:lpstr>
      <vt:lpstr>Social Networks Web 3.0 Key Trends - Prepared by Pedro Isaias </vt:lpstr>
      <vt:lpstr>The Semantic Heterogeneity Challenge </vt:lpstr>
      <vt:lpstr>The Semantic Heterogeneity Challenge </vt:lpstr>
      <vt:lpstr>Business Issues </vt:lpstr>
      <vt:lpstr>Education Issues </vt:lpstr>
      <vt:lpstr>Other Sectors </vt:lpstr>
      <vt:lpstr>Conclusion and the Future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Future ICTs: Present Trends for Future Developments </dc:title>
  <dc:creator>Tom</dc:creator>
  <cp:lastModifiedBy>Tom</cp:lastModifiedBy>
  <cp:revision>4</cp:revision>
  <dcterms:created xsi:type="dcterms:W3CDTF">2015-06-22T08:28:10Z</dcterms:created>
  <dcterms:modified xsi:type="dcterms:W3CDTF">2015-09-26T09:31:36Z</dcterms:modified>
</cp:coreProperties>
</file>