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80" r:id="rId22"/>
    <p:sldId id="276" r:id="rId23"/>
    <p:sldId id="277" r:id="rId24"/>
    <p:sldId id="278" r:id="rId25"/>
    <p:sldId id="279"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02E04E-04CB-4C45-A9ED-512246C6DB4F}" type="doc">
      <dgm:prSet loTypeId="urn:microsoft.com/office/officeart/2005/8/layout/hList1" loCatId="list" qsTypeId="urn:microsoft.com/office/officeart/2005/8/quickstyle/3d2" qsCatId="3D" csTypeId="urn:microsoft.com/office/officeart/2005/8/colors/colorful2" csCatId="colorful"/>
      <dgm:spPr/>
      <dgm:t>
        <a:bodyPr/>
        <a:lstStyle/>
        <a:p>
          <a:endParaRPr lang="en-US"/>
        </a:p>
      </dgm:t>
    </dgm:pt>
    <dgm:pt modelId="{55E7439C-80C3-462B-9B42-98C90436E7FC}">
      <dgm:prSet/>
      <dgm:spPr/>
      <dgm:t>
        <a:bodyPr/>
        <a:lstStyle/>
        <a:p>
          <a:pPr rtl="0"/>
          <a:r>
            <a:rPr lang="en-US" b="1" smtClean="0"/>
            <a:t>Physical, Cognitive and Affective Engineering </a:t>
          </a:r>
          <a:br>
            <a:rPr lang="en-US" b="1" smtClean="0"/>
          </a:br>
          <a:endParaRPr lang="en-US"/>
        </a:p>
      </dgm:t>
    </dgm:pt>
    <dgm:pt modelId="{8068E99C-C163-477C-9F60-290F44BB7295}" type="parTrans" cxnId="{A57E663E-E8F7-4B2C-BFF4-C1CACB4BF8A0}">
      <dgm:prSet/>
      <dgm:spPr/>
      <dgm:t>
        <a:bodyPr/>
        <a:lstStyle/>
        <a:p>
          <a:endParaRPr lang="en-US"/>
        </a:p>
      </dgm:t>
    </dgm:pt>
    <dgm:pt modelId="{166F298D-7D17-4C89-B8C5-B0EB3A0ECBC7}" type="sibTrans" cxnId="{A57E663E-E8F7-4B2C-BFF4-C1CACB4BF8A0}">
      <dgm:prSet/>
      <dgm:spPr/>
      <dgm:t>
        <a:bodyPr/>
        <a:lstStyle/>
        <a:p>
          <a:endParaRPr lang="en-US"/>
        </a:p>
      </dgm:t>
    </dgm:pt>
    <dgm:pt modelId="{0C002B61-C276-4D73-88DB-D68144201273}" type="pres">
      <dgm:prSet presAssocID="{6202E04E-04CB-4C45-A9ED-512246C6DB4F}" presName="Name0" presStyleCnt="0">
        <dgm:presLayoutVars>
          <dgm:dir/>
          <dgm:animLvl val="lvl"/>
          <dgm:resizeHandles val="exact"/>
        </dgm:presLayoutVars>
      </dgm:prSet>
      <dgm:spPr/>
      <dgm:t>
        <a:bodyPr/>
        <a:lstStyle/>
        <a:p>
          <a:endParaRPr lang="en-US"/>
        </a:p>
      </dgm:t>
    </dgm:pt>
    <dgm:pt modelId="{116608BD-4497-46DF-A7C7-F06718A3D86C}" type="pres">
      <dgm:prSet presAssocID="{55E7439C-80C3-462B-9B42-98C90436E7FC}" presName="composite" presStyleCnt="0"/>
      <dgm:spPr/>
    </dgm:pt>
    <dgm:pt modelId="{21C61ECD-0C8F-4F6E-919A-A2330F026270}" type="pres">
      <dgm:prSet presAssocID="{55E7439C-80C3-462B-9B42-98C90436E7FC}" presName="parTx" presStyleLbl="alignNode1" presStyleIdx="0" presStyleCnt="1">
        <dgm:presLayoutVars>
          <dgm:chMax val="0"/>
          <dgm:chPref val="0"/>
          <dgm:bulletEnabled val="1"/>
        </dgm:presLayoutVars>
      </dgm:prSet>
      <dgm:spPr/>
      <dgm:t>
        <a:bodyPr/>
        <a:lstStyle/>
        <a:p>
          <a:endParaRPr lang="en-US"/>
        </a:p>
      </dgm:t>
    </dgm:pt>
    <dgm:pt modelId="{6F6A54A6-84F2-41E7-BF89-483563219DFE}" type="pres">
      <dgm:prSet presAssocID="{55E7439C-80C3-462B-9B42-98C90436E7FC}" presName="desTx" presStyleLbl="alignAccFollowNode1" presStyleIdx="0" presStyleCnt="1">
        <dgm:presLayoutVars>
          <dgm:bulletEnabled val="1"/>
        </dgm:presLayoutVars>
      </dgm:prSet>
      <dgm:spPr/>
    </dgm:pt>
  </dgm:ptLst>
  <dgm:cxnLst>
    <dgm:cxn modelId="{E0536FA7-C8BA-4AFC-AF53-92B0416AA0F2}" type="presOf" srcId="{6202E04E-04CB-4C45-A9ED-512246C6DB4F}" destId="{0C002B61-C276-4D73-88DB-D68144201273}" srcOrd="0" destOrd="0" presId="urn:microsoft.com/office/officeart/2005/8/layout/hList1"/>
    <dgm:cxn modelId="{9E5A8FCE-EE35-4825-A93E-2540D34EA22F}" type="presOf" srcId="{55E7439C-80C3-462B-9B42-98C90436E7FC}" destId="{21C61ECD-0C8F-4F6E-919A-A2330F026270}" srcOrd="0" destOrd="0" presId="urn:microsoft.com/office/officeart/2005/8/layout/hList1"/>
    <dgm:cxn modelId="{A57E663E-E8F7-4B2C-BFF4-C1CACB4BF8A0}" srcId="{6202E04E-04CB-4C45-A9ED-512246C6DB4F}" destId="{55E7439C-80C3-462B-9B42-98C90436E7FC}" srcOrd="0" destOrd="0" parTransId="{8068E99C-C163-477C-9F60-290F44BB7295}" sibTransId="{166F298D-7D17-4C89-B8C5-B0EB3A0ECBC7}"/>
    <dgm:cxn modelId="{E8F13FC8-E628-48FD-82DC-CF81A2F8E80A}" type="presParOf" srcId="{0C002B61-C276-4D73-88DB-D68144201273}" destId="{116608BD-4497-46DF-A7C7-F06718A3D86C}" srcOrd="0" destOrd="0" presId="urn:microsoft.com/office/officeart/2005/8/layout/hList1"/>
    <dgm:cxn modelId="{548630DB-4929-4986-9CC7-35B0B7582AB5}" type="presParOf" srcId="{116608BD-4497-46DF-A7C7-F06718A3D86C}" destId="{21C61ECD-0C8F-4F6E-919A-A2330F026270}" srcOrd="0" destOrd="0" presId="urn:microsoft.com/office/officeart/2005/8/layout/hList1"/>
    <dgm:cxn modelId="{EDE41559-1BC1-4BFE-A7A9-CAE868365432}" type="presParOf" srcId="{116608BD-4497-46DF-A7C7-F06718A3D86C}" destId="{6F6A54A6-84F2-41E7-BF89-483563219DF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D536690-72D9-4297-92ED-3A6C68BF9CF0}" type="doc">
      <dgm:prSet loTypeId="urn:microsoft.com/office/officeart/2005/8/layout/venn1" loCatId="relationship" qsTypeId="urn:microsoft.com/office/officeart/2005/8/quickstyle/3d1" qsCatId="3D" csTypeId="urn:microsoft.com/office/officeart/2005/8/colors/colorful4" csCatId="colorful"/>
      <dgm:spPr/>
      <dgm:t>
        <a:bodyPr/>
        <a:lstStyle/>
        <a:p>
          <a:endParaRPr lang="en-US"/>
        </a:p>
      </dgm:t>
    </dgm:pt>
    <dgm:pt modelId="{87C17180-A1B2-4790-B67D-36F6575C5C05}">
      <dgm:prSet/>
      <dgm:spPr/>
      <dgm:t>
        <a:bodyPr/>
        <a:lstStyle/>
        <a:p>
          <a:pPr rtl="0"/>
          <a:r>
            <a:rPr lang="en-US" b="1" i="1" smtClean="0"/>
            <a:t>Intensity:</a:t>
          </a:r>
          <a:r>
            <a:rPr lang="en-US" smtClean="0"/>
            <a:t> use two levels only, with limited use of high intensity to draw attention  </a:t>
          </a:r>
          <a:endParaRPr lang="en-US"/>
        </a:p>
      </dgm:t>
    </dgm:pt>
    <dgm:pt modelId="{26043E37-0618-41C4-AD59-73642CE098C2}" type="parTrans" cxnId="{8884D121-73C0-4B8F-899B-5BA9396911A2}">
      <dgm:prSet/>
      <dgm:spPr/>
      <dgm:t>
        <a:bodyPr/>
        <a:lstStyle/>
        <a:p>
          <a:endParaRPr lang="en-US"/>
        </a:p>
      </dgm:t>
    </dgm:pt>
    <dgm:pt modelId="{32F92698-BBEF-404A-9BFB-B74BF82DC626}" type="sibTrans" cxnId="{8884D121-73C0-4B8F-899B-5BA9396911A2}">
      <dgm:prSet/>
      <dgm:spPr/>
      <dgm:t>
        <a:bodyPr/>
        <a:lstStyle/>
        <a:p>
          <a:endParaRPr lang="en-US"/>
        </a:p>
      </dgm:t>
    </dgm:pt>
    <dgm:pt modelId="{4C0EB32A-89C1-4EAC-9666-7876665C2684}">
      <dgm:prSet/>
      <dgm:spPr/>
      <dgm:t>
        <a:bodyPr/>
        <a:lstStyle/>
        <a:p>
          <a:pPr rtl="0"/>
          <a:r>
            <a:rPr lang="en-US" b="1" i="1" smtClean="0"/>
            <a:t>Marking:</a:t>
          </a:r>
          <a:r>
            <a:rPr lang="en-US" smtClean="0"/>
            <a:t> underline the item; enclose it in a box; point to it with an arrow.</a:t>
          </a:r>
          <a:endParaRPr lang="en-US"/>
        </a:p>
      </dgm:t>
    </dgm:pt>
    <dgm:pt modelId="{BE4AA2D8-34EC-4328-8A6A-868C91A0286F}" type="parTrans" cxnId="{820D75E3-9228-41B4-B09C-6CD3B6E4827A}">
      <dgm:prSet/>
      <dgm:spPr/>
      <dgm:t>
        <a:bodyPr/>
        <a:lstStyle/>
        <a:p>
          <a:endParaRPr lang="en-US"/>
        </a:p>
      </dgm:t>
    </dgm:pt>
    <dgm:pt modelId="{158B13CE-1A03-48F3-A044-65FA4023D56C}" type="sibTrans" cxnId="{820D75E3-9228-41B4-B09C-6CD3B6E4827A}">
      <dgm:prSet/>
      <dgm:spPr/>
      <dgm:t>
        <a:bodyPr/>
        <a:lstStyle/>
        <a:p>
          <a:endParaRPr lang="en-US"/>
        </a:p>
      </dgm:t>
    </dgm:pt>
    <dgm:pt modelId="{A32455C0-9056-4323-AB45-239BB7225F19}">
      <dgm:prSet/>
      <dgm:spPr/>
      <dgm:t>
        <a:bodyPr/>
        <a:lstStyle/>
        <a:p>
          <a:pPr rtl="0"/>
          <a:r>
            <a:rPr lang="en-US" b="1" i="1" smtClean="0"/>
            <a:t>Size:</a:t>
          </a:r>
          <a:r>
            <a:rPr lang="en-US" smtClean="0"/>
            <a:t> use up to four sizes to draw attention </a:t>
          </a:r>
          <a:endParaRPr lang="en-US"/>
        </a:p>
      </dgm:t>
    </dgm:pt>
    <dgm:pt modelId="{E152C04C-4FB9-4A91-B5AE-E15AB7F8239B}" type="parTrans" cxnId="{123756A7-4419-4EA5-9307-2666725A682D}">
      <dgm:prSet/>
      <dgm:spPr/>
      <dgm:t>
        <a:bodyPr/>
        <a:lstStyle/>
        <a:p>
          <a:endParaRPr lang="en-US"/>
        </a:p>
      </dgm:t>
    </dgm:pt>
    <dgm:pt modelId="{0A2AA952-F05C-485F-8C73-84E0489E7715}" type="sibTrans" cxnId="{123756A7-4419-4EA5-9307-2666725A682D}">
      <dgm:prSet/>
      <dgm:spPr/>
      <dgm:t>
        <a:bodyPr/>
        <a:lstStyle/>
        <a:p>
          <a:endParaRPr lang="en-US"/>
        </a:p>
      </dgm:t>
    </dgm:pt>
    <dgm:pt modelId="{49E0B46A-7721-439B-81D8-DA46B0FA268D}">
      <dgm:prSet/>
      <dgm:spPr/>
      <dgm:t>
        <a:bodyPr/>
        <a:lstStyle/>
        <a:p>
          <a:pPr rtl="0"/>
          <a:r>
            <a:rPr lang="en-US" b="1" i="1" smtClean="0"/>
            <a:t>Fonts:</a:t>
          </a:r>
          <a:r>
            <a:rPr lang="en-US" smtClean="0"/>
            <a:t> use up to three fonts </a:t>
          </a:r>
          <a:endParaRPr lang="en-US"/>
        </a:p>
      </dgm:t>
    </dgm:pt>
    <dgm:pt modelId="{9381261A-AD16-4BDD-9336-26066295B72C}" type="parTrans" cxnId="{2BFD28C3-11DB-4F9C-A675-E0D9F6630FE0}">
      <dgm:prSet/>
      <dgm:spPr/>
      <dgm:t>
        <a:bodyPr/>
        <a:lstStyle/>
        <a:p>
          <a:endParaRPr lang="en-US"/>
        </a:p>
      </dgm:t>
    </dgm:pt>
    <dgm:pt modelId="{1194D954-1259-47D1-9488-A5073D867639}" type="sibTrans" cxnId="{2BFD28C3-11DB-4F9C-A675-E0D9F6630FE0}">
      <dgm:prSet/>
      <dgm:spPr/>
      <dgm:t>
        <a:bodyPr/>
        <a:lstStyle/>
        <a:p>
          <a:endParaRPr lang="en-US"/>
        </a:p>
      </dgm:t>
    </dgm:pt>
    <dgm:pt modelId="{0FFFDE43-A210-4391-B4B6-7258AFE3C078}">
      <dgm:prSet/>
      <dgm:spPr/>
      <dgm:t>
        <a:bodyPr/>
        <a:lstStyle/>
        <a:p>
          <a:pPr rtl="0"/>
          <a:r>
            <a:rPr lang="en-US" b="1" i="1" smtClean="0"/>
            <a:t>Video:</a:t>
          </a:r>
          <a:r>
            <a:rPr lang="en-US" smtClean="0"/>
            <a:t> use opposite coloring </a:t>
          </a:r>
          <a:endParaRPr lang="en-US"/>
        </a:p>
      </dgm:t>
    </dgm:pt>
    <dgm:pt modelId="{76419915-A28F-4298-86AD-F38A357B98FF}" type="parTrans" cxnId="{95B5BC82-FFE4-47F4-8ACA-F4ABF1A122B3}">
      <dgm:prSet/>
      <dgm:spPr/>
      <dgm:t>
        <a:bodyPr/>
        <a:lstStyle/>
        <a:p>
          <a:endParaRPr lang="en-US"/>
        </a:p>
      </dgm:t>
    </dgm:pt>
    <dgm:pt modelId="{C92E24A4-89AA-47DF-8767-D12E2406DDD4}" type="sibTrans" cxnId="{95B5BC82-FFE4-47F4-8ACA-F4ABF1A122B3}">
      <dgm:prSet/>
      <dgm:spPr/>
      <dgm:t>
        <a:bodyPr/>
        <a:lstStyle/>
        <a:p>
          <a:endParaRPr lang="en-US"/>
        </a:p>
      </dgm:t>
    </dgm:pt>
    <dgm:pt modelId="{23D3B361-866F-41EA-A83B-CB43E702A2A8}">
      <dgm:prSet/>
      <dgm:spPr/>
      <dgm:t>
        <a:bodyPr/>
        <a:lstStyle/>
        <a:p>
          <a:pPr rtl="0"/>
          <a:r>
            <a:rPr lang="en-US" b="1" i="1" smtClean="0"/>
            <a:t>Blinking:</a:t>
          </a:r>
          <a:r>
            <a:rPr lang="en-US" smtClean="0"/>
            <a:t> use blinking displays or blinking color changes with great care and in limited areas. </a:t>
          </a:r>
          <a:endParaRPr lang="en-US"/>
        </a:p>
      </dgm:t>
    </dgm:pt>
    <dgm:pt modelId="{548F8DA5-4D6A-42A6-A17D-5CC190DC477C}" type="parTrans" cxnId="{3DD4B968-72A4-435C-A55C-E41E59389180}">
      <dgm:prSet/>
      <dgm:spPr/>
      <dgm:t>
        <a:bodyPr/>
        <a:lstStyle/>
        <a:p>
          <a:endParaRPr lang="en-US"/>
        </a:p>
      </dgm:t>
    </dgm:pt>
    <dgm:pt modelId="{365D88CD-DC28-492F-BAB9-F7F7A71DE68E}" type="sibTrans" cxnId="{3DD4B968-72A4-435C-A55C-E41E59389180}">
      <dgm:prSet/>
      <dgm:spPr/>
      <dgm:t>
        <a:bodyPr/>
        <a:lstStyle/>
        <a:p>
          <a:endParaRPr lang="en-US"/>
        </a:p>
      </dgm:t>
    </dgm:pt>
    <dgm:pt modelId="{2DC78A5E-AF40-4E69-A6DE-28FE772D5B7F}">
      <dgm:prSet/>
      <dgm:spPr/>
      <dgm:t>
        <a:bodyPr/>
        <a:lstStyle/>
        <a:p>
          <a:pPr rtl="0"/>
          <a:r>
            <a:rPr lang="en-US" b="1" i="1" smtClean="0"/>
            <a:t>Color:</a:t>
          </a:r>
          <a:r>
            <a:rPr lang="en-US" smtClean="0"/>
            <a:t> use up to four standard colors, with additional colors reserved for occasional use </a:t>
          </a:r>
          <a:endParaRPr lang="en-US"/>
        </a:p>
      </dgm:t>
    </dgm:pt>
    <dgm:pt modelId="{19F6EEA1-2494-4D56-9E6B-F7C0B30D05AB}" type="parTrans" cxnId="{0A08D4DF-9BB4-4367-9C89-3486DB2F4807}">
      <dgm:prSet/>
      <dgm:spPr/>
      <dgm:t>
        <a:bodyPr/>
        <a:lstStyle/>
        <a:p>
          <a:endParaRPr lang="en-US"/>
        </a:p>
      </dgm:t>
    </dgm:pt>
    <dgm:pt modelId="{348A697E-7DB3-4F7C-B7E5-AD337FDBB16C}" type="sibTrans" cxnId="{0A08D4DF-9BB4-4367-9C89-3486DB2F4807}">
      <dgm:prSet/>
      <dgm:spPr/>
      <dgm:t>
        <a:bodyPr/>
        <a:lstStyle/>
        <a:p>
          <a:endParaRPr lang="en-US"/>
        </a:p>
      </dgm:t>
    </dgm:pt>
    <dgm:pt modelId="{346E18DE-0B1C-4BB1-8AEA-CA33116FFC14}">
      <dgm:prSet/>
      <dgm:spPr/>
      <dgm:t>
        <a:bodyPr/>
        <a:lstStyle/>
        <a:p>
          <a:endParaRPr lang="en-US"/>
        </a:p>
      </dgm:t>
    </dgm:pt>
    <dgm:pt modelId="{3FC0746B-8461-4E35-8EA2-EFB03586F8AE}" type="parTrans" cxnId="{168E4811-B119-4474-AF3C-78ACA18CEFCC}">
      <dgm:prSet/>
      <dgm:spPr/>
      <dgm:t>
        <a:bodyPr/>
        <a:lstStyle/>
        <a:p>
          <a:endParaRPr lang="en-US"/>
        </a:p>
      </dgm:t>
    </dgm:pt>
    <dgm:pt modelId="{AE377309-E867-406E-B289-399656207B9F}" type="sibTrans" cxnId="{168E4811-B119-4474-AF3C-78ACA18CEFCC}">
      <dgm:prSet/>
      <dgm:spPr/>
      <dgm:t>
        <a:bodyPr/>
        <a:lstStyle/>
        <a:p>
          <a:endParaRPr lang="en-US"/>
        </a:p>
      </dgm:t>
    </dgm:pt>
    <dgm:pt modelId="{FE9F08DA-9EDC-4997-9192-17B89CF14C0E}" type="pres">
      <dgm:prSet presAssocID="{1D536690-72D9-4297-92ED-3A6C68BF9CF0}" presName="compositeShape" presStyleCnt="0">
        <dgm:presLayoutVars>
          <dgm:chMax val="7"/>
          <dgm:dir/>
          <dgm:resizeHandles val="exact"/>
        </dgm:presLayoutVars>
      </dgm:prSet>
      <dgm:spPr/>
      <dgm:t>
        <a:bodyPr/>
        <a:lstStyle/>
        <a:p>
          <a:endParaRPr lang="en-US"/>
        </a:p>
      </dgm:t>
    </dgm:pt>
    <dgm:pt modelId="{5007E9AF-11EA-4383-A7D8-A9F177649355}" type="pres">
      <dgm:prSet presAssocID="{87C17180-A1B2-4790-B67D-36F6575C5C05}" presName="circ1" presStyleLbl="vennNode1" presStyleIdx="0" presStyleCnt="7"/>
      <dgm:spPr/>
    </dgm:pt>
    <dgm:pt modelId="{3E310CEF-291E-41E4-B40C-36AE4BFF2519}" type="pres">
      <dgm:prSet presAssocID="{87C17180-A1B2-4790-B67D-36F6575C5C05}" presName="circ1Tx" presStyleLbl="revTx" presStyleIdx="0" presStyleCnt="0">
        <dgm:presLayoutVars>
          <dgm:chMax val="0"/>
          <dgm:chPref val="0"/>
          <dgm:bulletEnabled val="1"/>
        </dgm:presLayoutVars>
      </dgm:prSet>
      <dgm:spPr/>
      <dgm:t>
        <a:bodyPr/>
        <a:lstStyle/>
        <a:p>
          <a:endParaRPr lang="en-US"/>
        </a:p>
      </dgm:t>
    </dgm:pt>
    <dgm:pt modelId="{09E98AFB-0171-486A-9B23-D4561EAC5E3F}" type="pres">
      <dgm:prSet presAssocID="{4C0EB32A-89C1-4EAC-9666-7876665C2684}" presName="circ2" presStyleLbl="vennNode1" presStyleIdx="1" presStyleCnt="7"/>
      <dgm:spPr/>
    </dgm:pt>
    <dgm:pt modelId="{B8BFE729-52DF-4A3E-AAFC-2AFA2F2D4798}" type="pres">
      <dgm:prSet presAssocID="{4C0EB32A-89C1-4EAC-9666-7876665C2684}" presName="circ2Tx" presStyleLbl="revTx" presStyleIdx="0" presStyleCnt="0">
        <dgm:presLayoutVars>
          <dgm:chMax val="0"/>
          <dgm:chPref val="0"/>
          <dgm:bulletEnabled val="1"/>
        </dgm:presLayoutVars>
      </dgm:prSet>
      <dgm:spPr/>
      <dgm:t>
        <a:bodyPr/>
        <a:lstStyle/>
        <a:p>
          <a:endParaRPr lang="en-US"/>
        </a:p>
      </dgm:t>
    </dgm:pt>
    <dgm:pt modelId="{16D765D0-89E9-404E-871C-9E51EF763834}" type="pres">
      <dgm:prSet presAssocID="{A32455C0-9056-4323-AB45-239BB7225F19}" presName="circ3" presStyleLbl="vennNode1" presStyleIdx="2" presStyleCnt="7"/>
      <dgm:spPr/>
    </dgm:pt>
    <dgm:pt modelId="{5B5CF087-2444-4E5D-A9E2-892F8039919E}" type="pres">
      <dgm:prSet presAssocID="{A32455C0-9056-4323-AB45-239BB7225F19}" presName="circ3Tx" presStyleLbl="revTx" presStyleIdx="0" presStyleCnt="0">
        <dgm:presLayoutVars>
          <dgm:chMax val="0"/>
          <dgm:chPref val="0"/>
          <dgm:bulletEnabled val="1"/>
        </dgm:presLayoutVars>
      </dgm:prSet>
      <dgm:spPr/>
      <dgm:t>
        <a:bodyPr/>
        <a:lstStyle/>
        <a:p>
          <a:endParaRPr lang="en-US"/>
        </a:p>
      </dgm:t>
    </dgm:pt>
    <dgm:pt modelId="{CDC6FF5F-8DA5-4825-885B-10B0D56161F0}" type="pres">
      <dgm:prSet presAssocID="{49E0B46A-7721-439B-81D8-DA46B0FA268D}" presName="circ4" presStyleLbl="vennNode1" presStyleIdx="3" presStyleCnt="7"/>
      <dgm:spPr/>
    </dgm:pt>
    <dgm:pt modelId="{8A7EFFFE-E74C-440E-8DB1-A9595E0333C8}" type="pres">
      <dgm:prSet presAssocID="{49E0B46A-7721-439B-81D8-DA46B0FA268D}" presName="circ4Tx" presStyleLbl="revTx" presStyleIdx="0" presStyleCnt="0">
        <dgm:presLayoutVars>
          <dgm:chMax val="0"/>
          <dgm:chPref val="0"/>
          <dgm:bulletEnabled val="1"/>
        </dgm:presLayoutVars>
      </dgm:prSet>
      <dgm:spPr/>
      <dgm:t>
        <a:bodyPr/>
        <a:lstStyle/>
        <a:p>
          <a:endParaRPr lang="en-US"/>
        </a:p>
      </dgm:t>
    </dgm:pt>
    <dgm:pt modelId="{9FDA7E19-B881-4376-8F20-5E124AA8E528}" type="pres">
      <dgm:prSet presAssocID="{0FFFDE43-A210-4391-B4B6-7258AFE3C078}" presName="circ5" presStyleLbl="vennNode1" presStyleIdx="4" presStyleCnt="7"/>
      <dgm:spPr/>
    </dgm:pt>
    <dgm:pt modelId="{AB013419-2991-40B1-9721-F8834CD24C1C}" type="pres">
      <dgm:prSet presAssocID="{0FFFDE43-A210-4391-B4B6-7258AFE3C078}" presName="circ5Tx" presStyleLbl="revTx" presStyleIdx="0" presStyleCnt="0">
        <dgm:presLayoutVars>
          <dgm:chMax val="0"/>
          <dgm:chPref val="0"/>
          <dgm:bulletEnabled val="1"/>
        </dgm:presLayoutVars>
      </dgm:prSet>
      <dgm:spPr/>
      <dgm:t>
        <a:bodyPr/>
        <a:lstStyle/>
        <a:p>
          <a:endParaRPr lang="en-US"/>
        </a:p>
      </dgm:t>
    </dgm:pt>
    <dgm:pt modelId="{2EF71762-5686-4E9B-B1AF-13DC009BE696}" type="pres">
      <dgm:prSet presAssocID="{23D3B361-866F-41EA-A83B-CB43E702A2A8}" presName="circ6" presStyleLbl="vennNode1" presStyleIdx="5" presStyleCnt="7"/>
      <dgm:spPr/>
    </dgm:pt>
    <dgm:pt modelId="{BDBA0A8F-DF90-4B13-987C-215C7A5FFE4B}" type="pres">
      <dgm:prSet presAssocID="{23D3B361-866F-41EA-A83B-CB43E702A2A8}" presName="circ6Tx" presStyleLbl="revTx" presStyleIdx="0" presStyleCnt="0">
        <dgm:presLayoutVars>
          <dgm:chMax val="0"/>
          <dgm:chPref val="0"/>
          <dgm:bulletEnabled val="1"/>
        </dgm:presLayoutVars>
      </dgm:prSet>
      <dgm:spPr/>
      <dgm:t>
        <a:bodyPr/>
        <a:lstStyle/>
        <a:p>
          <a:endParaRPr lang="en-US"/>
        </a:p>
      </dgm:t>
    </dgm:pt>
    <dgm:pt modelId="{A60459ED-979C-4C17-B582-57C122D5BE1C}" type="pres">
      <dgm:prSet presAssocID="{2DC78A5E-AF40-4E69-A6DE-28FE772D5B7F}" presName="circ7" presStyleLbl="vennNode1" presStyleIdx="6" presStyleCnt="7"/>
      <dgm:spPr/>
    </dgm:pt>
    <dgm:pt modelId="{AE0DDB68-D032-4E2A-8FFE-D136B690175A}" type="pres">
      <dgm:prSet presAssocID="{2DC78A5E-AF40-4E69-A6DE-28FE772D5B7F}" presName="circ7Tx" presStyleLbl="revTx" presStyleIdx="0" presStyleCnt="0">
        <dgm:presLayoutVars>
          <dgm:chMax val="0"/>
          <dgm:chPref val="0"/>
          <dgm:bulletEnabled val="1"/>
        </dgm:presLayoutVars>
      </dgm:prSet>
      <dgm:spPr/>
      <dgm:t>
        <a:bodyPr/>
        <a:lstStyle/>
        <a:p>
          <a:endParaRPr lang="en-US"/>
        </a:p>
      </dgm:t>
    </dgm:pt>
  </dgm:ptLst>
  <dgm:cxnLst>
    <dgm:cxn modelId="{8884D121-73C0-4B8F-899B-5BA9396911A2}" srcId="{1D536690-72D9-4297-92ED-3A6C68BF9CF0}" destId="{87C17180-A1B2-4790-B67D-36F6575C5C05}" srcOrd="0" destOrd="0" parTransId="{26043E37-0618-41C4-AD59-73642CE098C2}" sibTransId="{32F92698-BBEF-404A-9BFB-B74BF82DC626}"/>
    <dgm:cxn modelId="{EEB537DA-BB34-4618-82C2-DA07E689BDE6}" type="presOf" srcId="{23D3B361-866F-41EA-A83B-CB43E702A2A8}" destId="{BDBA0A8F-DF90-4B13-987C-215C7A5FFE4B}" srcOrd="0" destOrd="0" presId="urn:microsoft.com/office/officeart/2005/8/layout/venn1"/>
    <dgm:cxn modelId="{423BD31E-EE4A-4811-B63F-755B8002B995}" type="presOf" srcId="{2DC78A5E-AF40-4E69-A6DE-28FE772D5B7F}" destId="{AE0DDB68-D032-4E2A-8FFE-D136B690175A}" srcOrd="0" destOrd="0" presId="urn:microsoft.com/office/officeart/2005/8/layout/venn1"/>
    <dgm:cxn modelId="{168E4811-B119-4474-AF3C-78ACA18CEFCC}" srcId="{1D536690-72D9-4297-92ED-3A6C68BF9CF0}" destId="{346E18DE-0B1C-4BB1-8AEA-CA33116FFC14}" srcOrd="7" destOrd="0" parTransId="{3FC0746B-8461-4E35-8EA2-EFB03586F8AE}" sibTransId="{AE377309-E867-406E-B289-399656207B9F}"/>
    <dgm:cxn modelId="{3DD4B968-72A4-435C-A55C-E41E59389180}" srcId="{1D536690-72D9-4297-92ED-3A6C68BF9CF0}" destId="{23D3B361-866F-41EA-A83B-CB43E702A2A8}" srcOrd="5" destOrd="0" parTransId="{548F8DA5-4D6A-42A6-A17D-5CC190DC477C}" sibTransId="{365D88CD-DC28-492F-BAB9-F7F7A71DE68E}"/>
    <dgm:cxn modelId="{2BFD28C3-11DB-4F9C-A675-E0D9F6630FE0}" srcId="{1D536690-72D9-4297-92ED-3A6C68BF9CF0}" destId="{49E0B46A-7721-439B-81D8-DA46B0FA268D}" srcOrd="3" destOrd="0" parTransId="{9381261A-AD16-4BDD-9336-26066295B72C}" sibTransId="{1194D954-1259-47D1-9488-A5073D867639}"/>
    <dgm:cxn modelId="{0A08D4DF-9BB4-4367-9C89-3486DB2F4807}" srcId="{1D536690-72D9-4297-92ED-3A6C68BF9CF0}" destId="{2DC78A5E-AF40-4E69-A6DE-28FE772D5B7F}" srcOrd="6" destOrd="0" parTransId="{19F6EEA1-2494-4D56-9E6B-F7C0B30D05AB}" sibTransId="{348A697E-7DB3-4F7C-B7E5-AD337FDBB16C}"/>
    <dgm:cxn modelId="{EA56281D-622A-4939-892F-0E0410573785}" type="presOf" srcId="{1D536690-72D9-4297-92ED-3A6C68BF9CF0}" destId="{FE9F08DA-9EDC-4997-9192-17B89CF14C0E}" srcOrd="0" destOrd="0" presId="urn:microsoft.com/office/officeart/2005/8/layout/venn1"/>
    <dgm:cxn modelId="{C54C5A84-C40C-4585-900D-72D9BA4FAF36}" type="presOf" srcId="{87C17180-A1B2-4790-B67D-36F6575C5C05}" destId="{3E310CEF-291E-41E4-B40C-36AE4BFF2519}" srcOrd="0" destOrd="0" presId="urn:microsoft.com/office/officeart/2005/8/layout/venn1"/>
    <dgm:cxn modelId="{95B5BC82-FFE4-47F4-8ACA-F4ABF1A122B3}" srcId="{1D536690-72D9-4297-92ED-3A6C68BF9CF0}" destId="{0FFFDE43-A210-4391-B4B6-7258AFE3C078}" srcOrd="4" destOrd="0" parTransId="{76419915-A28F-4298-86AD-F38A357B98FF}" sibTransId="{C92E24A4-89AA-47DF-8767-D12E2406DDD4}"/>
    <dgm:cxn modelId="{ABEB6D13-85A2-4BE9-B9A4-3A94784A7DA3}" type="presOf" srcId="{49E0B46A-7721-439B-81D8-DA46B0FA268D}" destId="{8A7EFFFE-E74C-440E-8DB1-A9595E0333C8}" srcOrd="0" destOrd="0" presId="urn:microsoft.com/office/officeart/2005/8/layout/venn1"/>
    <dgm:cxn modelId="{123756A7-4419-4EA5-9307-2666725A682D}" srcId="{1D536690-72D9-4297-92ED-3A6C68BF9CF0}" destId="{A32455C0-9056-4323-AB45-239BB7225F19}" srcOrd="2" destOrd="0" parTransId="{E152C04C-4FB9-4A91-B5AE-E15AB7F8239B}" sibTransId="{0A2AA952-F05C-485F-8C73-84E0489E7715}"/>
    <dgm:cxn modelId="{EC358048-D40D-4D0E-9E15-46BFA272B09D}" type="presOf" srcId="{0FFFDE43-A210-4391-B4B6-7258AFE3C078}" destId="{AB013419-2991-40B1-9721-F8834CD24C1C}" srcOrd="0" destOrd="0" presId="urn:microsoft.com/office/officeart/2005/8/layout/venn1"/>
    <dgm:cxn modelId="{820D75E3-9228-41B4-B09C-6CD3B6E4827A}" srcId="{1D536690-72D9-4297-92ED-3A6C68BF9CF0}" destId="{4C0EB32A-89C1-4EAC-9666-7876665C2684}" srcOrd="1" destOrd="0" parTransId="{BE4AA2D8-34EC-4328-8A6A-868C91A0286F}" sibTransId="{158B13CE-1A03-48F3-A044-65FA4023D56C}"/>
    <dgm:cxn modelId="{262BE9CE-877B-4D70-AEDA-C0D08EF45CF2}" type="presOf" srcId="{4C0EB32A-89C1-4EAC-9666-7876665C2684}" destId="{B8BFE729-52DF-4A3E-AAFC-2AFA2F2D4798}" srcOrd="0" destOrd="0" presId="urn:microsoft.com/office/officeart/2005/8/layout/venn1"/>
    <dgm:cxn modelId="{E46C7779-29AF-41B7-8C5F-478EF5BD216F}" type="presOf" srcId="{A32455C0-9056-4323-AB45-239BB7225F19}" destId="{5B5CF087-2444-4E5D-A9E2-892F8039919E}" srcOrd="0" destOrd="0" presId="urn:microsoft.com/office/officeart/2005/8/layout/venn1"/>
    <dgm:cxn modelId="{837F936E-3F87-4BAE-8D91-2B1DCE0A9857}" type="presParOf" srcId="{FE9F08DA-9EDC-4997-9192-17B89CF14C0E}" destId="{5007E9AF-11EA-4383-A7D8-A9F177649355}" srcOrd="0" destOrd="0" presId="urn:microsoft.com/office/officeart/2005/8/layout/venn1"/>
    <dgm:cxn modelId="{C42F8576-86BE-404A-AA41-7D546A66B69E}" type="presParOf" srcId="{FE9F08DA-9EDC-4997-9192-17B89CF14C0E}" destId="{3E310CEF-291E-41E4-B40C-36AE4BFF2519}" srcOrd="1" destOrd="0" presId="urn:microsoft.com/office/officeart/2005/8/layout/venn1"/>
    <dgm:cxn modelId="{E34E8488-505E-4C8B-834E-F80FE7E0B6E4}" type="presParOf" srcId="{FE9F08DA-9EDC-4997-9192-17B89CF14C0E}" destId="{09E98AFB-0171-486A-9B23-D4561EAC5E3F}" srcOrd="2" destOrd="0" presId="urn:microsoft.com/office/officeart/2005/8/layout/venn1"/>
    <dgm:cxn modelId="{27729801-8ACA-4590-86F8-CE90702951B6}" type="presParOf" srcId="{FE9F08DA-9EDC-4997-9192-17B89CF14C0E}" destId="{B8BFE729-52DF-4A3E-AAFC-2AFA2F2D4798}" srcOrd="3" destOrd="0" presId="urn:microsoft.com/office/officeart/2005/8/layout/venn1"/>
    <dgm:cxn modelId="{F539E033-C0F5-4BB7-B02A-FC6A07DC820D}" type="presParOf" srcId="{FE9F08DA-9EDC-4997-9192-17B89CF14C0E}" destId="{16D765D0-89E9-404E-871C-9E51EF763834}" srcOrd="4" destOrd="0" presId="urn:microsoft.com/office/officeart/2005/8/layout/venn1"/>
    <dgm:cxn modelId="{FCC40593-8BF6-47F3-A29C-FF1851FA9438}" type="presParOf" srcId="{FE9F08DA-9EDC-4997-9192-17B89CF14C0E}" destId="{5B5CF087-2444-4E5D-A9E2-892F8039919E}" srcOrd="5" destOrd="0" presId="urn:microsoft.com/office/officeart/2005/8/layout/venn1"/>
    <dgm:cxn modelId="{B62BC36D-44BD-4E95-A3A8-900332C5C301}" type="presParOf" srcId="{FE9F08DA-9EDC-4997-9192-17B89CF14C0E}" destId="{CDC6FF5F-8DA5-4825-885B-10B0D56161F0}" srcOrd="6" destOrd="0" presId="urn:microsoft.com/office/officeart/2005/8/layout/venn1"/>
    <dgm:cxn modelId="{D9E20466-8792-416F-ABA6-71970D447D9F}" type="presParOf" srcId="{FE9F08DA-9EDC-4997-9192-17B89CF14C0E}" destId="{8A7EFFFE-E74C-440E-8DB1-A9595E0333C8}" srcOrd="7" destOrd="0" presId="urn:microsoft.com/office/officeart/2005/8/layout/venn1"/>
    <dgm:cxn modelId="{D3952C32-55C3-4B7C-98F0-E528E3E58FC3}" type="presParOf" srcId="{FE9F08DA-9EDC-4997-9192-17B89CF14C0E}" destId="{9FDA7E19-B881-4376-8F20-5E124AA8E528}" srcOrd="8" destOrd="0" presId="urn:microsoft.com/office/officeart/2005/8/layout/venn1"/>
    <dgm:cxn modelId="{8BFA6620-2EA5-4556-A147-747C4F314EB9}" type="presParOf" srcId="{FE9F08DA-9EDC-4997-9192-17B89CF14C0E}" destId="{AB013419-2991-40B1-9721-F8834CD24C1C}" srcOrd="9" destOrd="0" presId="urn:microsoft.com/office/officeart/2005/8/layout/venn1"/>
    <dgm:cxn modelId="{FB33631F-3454-471D-A378-F58A3CA52B67}" type="presParOf" srcId="{FE9F08DA-9EDC-4997-9192-17B89CF14C0E}" destId="{2EF71762-5686-4E9B-B1AF-13DC009BE696}" srcOrd="10" destOrd="0" presId="urn:microsoft.com/office/officeart/2005/8/layout/venn1"/>
    <dgm:cxn modelId="{68D8DA80-DF5C-4417-B779-142F41EBB437}" type="presParOf" srcId="{FE9F08DA-9EDC-4997-9192-17B89CF14C0E}" destId="{BDBA0A8F-DF90-4B13-987C-215C7A5FFE4B}" srcOrd="11" destOrd="0" presId="urn:microsoft.com/office/officeart/2005/8/layout/venn1"/>
    <dgm:cxn modelId="{0DDA2901-0DB6-4DC8-A595-908752954BCC}" type="presParOf" srcId="{FE9F08DA-9EDC-4997-9192-17B89CF14C0E}" destId="{A60459ED-979C-4C17-B582-57C122D5BE1C}" srcOrd="12" destOrd="0" presId="urn:microsoft.com/office/officeart/2005/8/layout/venn1"/>
    <dgm:cxn modelId="{F01CEC52-BA78-49A9-9049-5092FB72304D}" type="presParOf" srcId="{FE9F08DA-9EDC-4997-9192-17B89CF14C0E}" destId="{AE0DDB68-D032-4E2A-8FFE-D136B690175A}"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5C52774-0435-4ABF-886C-11B4DEBC5B1D}" type="doc">
      <dgm:prSet loTypeId="urn:microsoft.com/office/officeart/2009/3/layout/RandomtoResultProcess" loCatId="process" qsTypeId="urn:microsoft.com/office/officeart/2005/8/quickstyle/3d1" qsCatId="3D" csTypeId="urn:microsoft.com/office/officeart/2005/8/colors/colorful3" csCatId="colorful" phldr="1"/>
      <dgm:spPr/>
      <dgm:t>
        <a:bodyPr/>
        <a:lstStyle/>
        <a:p>
          <a:endParaRPr lang="en-US"/>
        </a:p>
      </dgm:t>
    </dgm:pt>
    <dgm:pt modelId="{D2B713D1-F004-4357-AEA0-0ECA7CB6DF66}">
      <dgm:prSet/>
      <dgm:spPr/>
      <dgm:t>
        <a:bodyPr/>
        <a:lstStyle/>
        <a:p>
          <a:pPr rtl="0"/>
          <a:r>
            <a:rPr lang="en-US" smtClean="0"/>
            <a:t>Cognitive processes</a:t>
          </a:r>
          <a:endParaRPr lang="en-US"/>
        </a:p>
      </dgm:t>
    </dgm:pt>
    <dgm:pt modelId="{8F7AC986-9A4A-4631-9ED8-A127F13B20D0}" type="parTrans" cxnId="{0ED19FF8-0F1F-4219-B713-5979DA59EF22}">
      <dgm:prSet/>
      <dgm:spPr/>
      <dgm:t>
        <a:bodyPr/>
        <a:lstStyle/>
        <a:p>
          <a:endParaRPr lang="en-US"/>
        </a:p>
      </dgm:t>
    </dgm:pt>
    <dgm:pt modelId="{1A4896F3-7C2B-4BE8-8971-9E2DE8437911}" type="sibTrans" cxnId="{0ED19FF8-0F1F-4219-B713-5979DA59EF22}">
      <dgm:prSet/>
      <dgm:spPr/>
      <dgm:t>
        <a:bodyPr/>
        <a:lstStyle/>
        <a:p>
          <a:endParaRPr lang="en-US"/>
        </a:p>
      </dgm:t>
    </dgm:pt>
    <dgm:pt modelId="{E39E745A-8D0D-4871-B17A-EB988E74FD38}">
      <dgm:prSet/>
      <dgm:spPr/>
      <dgm:t>
        <a:bodyPr/>
        <a:lstStyle/>
        <a:p>
          <a:pPr rtl="0"/>
          <a:r>
            <a:rPr lang="en-US" dirty="0" smtClean="0"/>
            <a:t>involve user activities including thinking, reading, writing, talking; remembering, making decision, planning, solving problems, and understanding people </a:t>
          </a:r>
          <a:endParaRPr lang="en-US" dirty="0"/>
        </a:p>
      </dgm:t>
    </dgm:pt>
    <dgm:pt modelId="{022BB222-59A5-48A9-9F47-E4C6C6B95CE4}" type="parTrans" cxnId="{45716C78-D301-48BC-8671-D8D7BF265C13}">
      <dgm:prSet/>
      <dgm:spPr/>
      <dgm:t>
        <a:bodyPr/>
        <a:lstStyle/>
        <a:p>
          <a:endParaRPr lang="en-US"/>
        </a:p>
      </dgm:t>
    </dgm:pt>
    <dgm:pt modelId="{EF649AE0-F243-45A9-A421-A707E6AF5E4F}" type="sibTrans" cxnId="{45716C78-D301-48BC-8671-D8D7BF265C13}">
      <dgm:prSet/>
      <dgm:spPr/>
      <dgm:t>
        <a:bodyPr/>
        <a:lstStyle/>
        <a:p>
          <a:endParaRPr lang="en-US"/>
        </a:p>
      </dgm:t>
    </dgm:pt>
    <dgm:pt modelId="{17462C01-BF13-479C-8B3F-07DEC6A054C3}" type="pres">
      <dgm:prSet presAssocID="{45C52774-0435-4ABF-886C-11B4DEBC5B1D}" presName="Name0" presStyleCnt="0">
        <dgm:presLayoutVars>
          <dgm:dir/>
          <dgm:animOne val="branch"/>
          <dgm:animLvl val="lvl"/>
        </dgm:presLayoutVars>
      </dgm:prSet>
      <dgm:spPr/>
      <dgm:t>
        <a:bodyPr/>
        <a:lstStyle/>
        <a:p>
          <a:endParaRPr lang="en-US"/>
        </a:p>
      </dgm:t>
    </dgm:pt>
    <dgm:pt modelId="{18B92D9F-2584-4ED3-8302-84D6E2BB6609}" type="pres">
      <dgm:prSet presAssocID="{D2B713D1-F004-4357-AEA0-0ECA7CB6DF66}" presName="chaos" presStyleCnt="0"/>
      <dgm:spPr/>
    </dgm:pt>
    <dgm:pt modelId="{40FD1836-A310-4C25-9BD7-B75B6ECF571A}" type="pres">
      <dgm:prSet presAssocID="{D2B713D1-F004-4357-AEA0-0ECA7CB6DF66}" presName="parTx1" presStyleLbl="revTx" presStyleIdx="0" presStyleCnt="2"/>
      <dgm:spPr/>
      <dgm:t>
        <a:bodyPr/>
        <a:lstStyle/>
        <a:p>
          <a:endParaRPr lang="en-US"/>
        </a:p>
      </dgm:t>
    </dgm:pt>
    <dgm:pt modelId="{E018975E-7582-483E-991F-FE1311C00324}" type="pres">
      <dgm:prSet presAssocID="{D2B713D1-F004-4357-AEA0-0ECA7CB6DF66}" presName="desTx1" presStyleLbl="revTx" presStyleIdx="1" presStyleCnt="2" custScaleX="262969">
        <dgm:presLayoutVars>
          <dgm:bulletEnabled val="1"/>
        </dgm:presLayoutVars>
      </dgm:prSet>
      <dgm:spPr/>
      <dgm:t>
        <a:bodyPr/>
        <a:lstStyle/>
        <a:p>
          <a:endParaRPr lang="en-US"/>
        </a:p>
      </dgm:t>
    </dgm:pt>
    <dgm:pt modelId="{F737DEA6-7D87-4952-8C67-80A78CA7CF24}" type="pres">
      <dgm:prSet presAssocID="{D2B713D1-F004-4357-AEA0-0ECA7CB6DF66}" presName="c1" presStyleLbl="node1" presStyleIdx="0" presStyleCnt="18"/>
      <dgm:spPr/>
    </dgm:pt>
    <dgm:pt modelId="{3A5C87A3-0143-4F2A-9CB9-C1D8753859D9}" type="pres">
      <dgm:prSet presAssocID="{D2B713D1-F004-4357-AEA0-0ECA7CB6DF66}" presName="c2" presStyleLbl="node1" presStyleIdx="1" presStyleCnt="18"/>
      <dgm:spPr/>
    </dgm:pt>
    <dgm:pt modelId="{6C9A5C72-ACCF-42B6-BF7E-2B3ED5301191}" type="pres">
      <dgm:prSet presAssocID="{D2B713D1-F004-4357-AEA0-0ECA7CB6DF66}" presName="c3" presStyleLbl="node1" presStyleIdx="2" presStyleCnt="18"/>
      <dgm:spPr/>
    </dgm:pt>
    <dgm:pt modelId="{F07DD33F-8099-4A16-9073-506A28F7E3A8}" type="pres">
      <dgm:prSet presAssocID="{D2B713D1-F004-4357-AEA0-0ECA7CB6DF66}" presName="c4" presStyleLbl="node1" presStyleIdx="3" presStyleCnt="18"/>
      <dgm:spPr/>
    </dgm:pt>
    <dgm:pt modelId="{C7A9B517-1B98-417D-8137-62EB367B742B}" type="pres">
      <dgm:prSet presAssocID="{D2B713D1-F004-4357-AEA0-0ECA7CB6DF66}" presName="c5" presStyleLbl="node1" presStyleIdx="4" presStyleCnt="18"/>
      <dgm:spPr/>
    </dgm:pt>
    <dgm:pt modelId="{A072420A-A236-429F-BB5D-269E023C3DA4}" type="pres">
      <dgm:prSet presAssocID="{D2B713D1-F004-4357-AEA0-0ECA7CB6DF66}" presName="c6" presStyleLbl="node1" presStyleIdx="5" presStyleCnt="18"/>
      <dgm:spPr/>
    </dgm:pt>
    <dgm:pt modelId="{C998DABB-073F-4C64-87EF-D57EE15236F8}" type="pres">
      <dgm:prSet presAssocID="{D2B713D1-F004-4357-AEA0-0ECA7CB6DF66}" presName="c7" presStyleLbl="node1" presStyleIdx="6" presStyleCnt="18"/>
      <dgm:spPr/>
    </dgm:pt>
    <dgm:pt modelId="{5B076273-8003-4E58-849D-EC04CFF82DF0}" type="pres">
      <dgm:prSet presAssocID="{D2B713D1-F004-4357-AEA0-0ECA7CB6DF66}" presName="c8" presStyleLbl="node1" presStyleIdx="7" presStyleCnt="18"/>
      <dgm:spPr/>
    </dgm:pt>
    <dgm:pt modelId="{F6F8D3B1-9422-4930-9109-F94596E5D821}" type="pres">
      <dgm:prSet presAssocID="{D2B713D1-F004-4357-AEA0-0ECA7CB6DF66}" presName="c9" presStyleLbl="node1" presStyleIdx="8" presStyleCnt="18"/>
      <dgm:spPr/>
    </dgm:pt>
    <dgm:pt modelId="{124392A2-D0BD-4548-B812-C814A10DA1EC}" type="pres">
      <dgm:prSet presAssocID="{D2B713D1-F004-4357-AEA0-0ECA7CB6DF66}" presName="c10" presStyleLbl="node1" presStyleIdx="9" presStyleCnt="18"/>
      <dgm:spPr/>
    </dgm:pt>
    <dgm:pt modelId="{22BF63EE-76F9-48C6-86F2-7E72A3D0AAFA}" type="pres">
      <dgm:prSet presAssocID="{D2B713D1-F004-4357-AEA0-0ECA7CB6DF66}" presName="c11" presStyleLbl="node1" presStyleIdx="10" presStyleCnt="18"/>
      <dgm:spPr/>
    </dgm:pt>
    <dgm:pt modelId="{5E128457-61A1-4049-91D1-A8C70C1AA20C}" type="pres">
      <dgm:prSet presAssocID="{D2B713D1-F004-4357-AEA0-0ECA7CB6DF66}" presName="c12" presStyleLbl="node1" presStyleIdx="11" presStyleCnt="18"/>
      <dgm:spPr/>
    </dgm:pt>
    <dgm:pt modelId="{64E01459-AD4B-4B08-89A3-44B815E9EA99}" type="pres">
      <dgm:prSet presAssocID="{D2B713D1-F004-4357-AEA0-0ECA7CB6DF66}" presName="c13" presStyleLbl="node1" presStyleIdx="12" presStyleCnt="18"/>
      <dgm:spPr/>
    </dgm:pt>
    <dgm:pt modelId="{E04B5920-B367-407E-99FF-4383319EFF9A}" type="pres">
      <dgm:prSet presAssocID="{D2B713D1-F004-4357-AEA0-0ECA7CB6DF66}" presName="c14" presStyleLbl="node1" presStyleIdx="13" presStyleCnt="18"/>
      <dgm:spPr/>
    </dgm:pt>
    <dgm:pt modelId="{4A2E092A-DCD0-4314-AA99-7C63EBDA0239}" type="pres">
      <dgm:prSet presAssocID="{D2B713D1-F004-4357-AEA0-0ECA7CB6DF66}" presName="c15" presStyleLbl="node1" presStyleIdx="14" presStyleCnt="18"/>
      <dgm:spPr/>
    </dgm:pt>
    <dgm:pt modelId="{640F4F69-ED17-4B3D-A046-EAF22161CEA0}" type="pres">
      <dgm:prSet presAssocID="{D2B713D1-F004-4357-AEA0-0ECA7CB6DF66}" presName="c16" presStyleLbl="node1" presStyleIdx="15" presStyleCnt="18"/>
      <dgm:spPr/>
    </dgm:pt>
    <dgm:pt modelId="{6ECD5740-0DA0-4381-B8BD-FEEA4164519D}" type="pres">
      <dgm:prSet presAssocID="{D2B713D1-F004-4357-AEA0-0ECA7CB6DF66}" presName="c17" presStyleLbl="node1" presStyleIdx="16" presStyleCnt="18"/>
      <dgm:spPr/>
    </dgm:pt>
    <dgm:pt modelId="{0957BCF2-1813-4523-82BE-1EB46FDFFDF1}" type="pres">
      <dgm:prSet presAssocID="{D2B713D1-F004-4357-AEA0-0ECA7CB6DF66}" presName="c18" presStyleLbl="node1" presStyleIdx="17" presStyleCnt="18"/>
      <dgm:spPr/>
    </dgm:pt>
  </dgm:ptLst>
  <dgm:cxnLst>
    <dgm:cxn modelId="{188624FB-060C-4E1E-8622-3DA17CD10108}" type="presOf" srcId="{E39E745A-8D0D-4871-B17A-EB988E74FD38}" destId="{E018975E-7582-483E-991F-FE1311C00324}" srcOrd="0" destOrd="0" presId="urn:microsoft.com/office/officeart/2009/3/layout/RandomtoResultProcess"/>
    <dgm:cxn modelId="{38D58FED-FF2E-4DA9-AC3D-404398DAFBD7}" type="presOf" srcId="{D2B713D1-F004-4357-AEA0-0ECA7CB6DF66}" destId="{40FD1836-A310-4C25-9BD7-B75B6ECF571A}" srcOrd="0" destOrd="0" presId="urn:microsoft.com/office/officeart/2009/3/layout/RandomtoResultProcess"/>
    <dgm:cxn modelId="{0ED19FF8-0F1F-4219-B713-5979DA59EF22}" srcId="{45C52774-0435-4ABF-886C-11B4DEBC5B1D}" destId="{D2B713D1-F004-4357-AEA0-0ECA7CB6DF66}" srcOrd="0" destOrd="0" parTransId="{8F7AC986-9A4A-4631-9ED8-A127F13B20D0}" sibTransId="{1A4896F3-7C2B-4BE8-8971-9E2DE8437911}"/>
    <dgm:cxn modelId="{45716C78-D301-48BC-8671-D8D7BF265C13}" srcId="{D2B713D1-F004-4357-AEA0-0ECA7CB6DF66}" destId="{E39E745A-8D0D-4871-B17A-EB988E74FD38}" srcOrd="0" destOrd="0" parTransId="{022BB222-59A5-48A9-9F47-E4C6C6B95CE4}" sibTransId="{EF649AE0-F243-45A9-A421-A707E6AF5E4F}"/>
    <dgm:cxn modelId="{67FA576E-C618-4A1F-A22F-648BE00AFE73}" type="presOf" srcId="{45C52774-0435-4ABF-886C-11B4DEBC5B1D}" destId="{17462C01-BF13-479C-8B3F-07DEC6A054C3}" srcOrd="0" destOrd="0" presId="urn:microsoft.com/office/officeart/2009/3/layout/RandomtoResultProcess"/>
    <dgm:cxn modelId="{7595910D-E6A4-4409-A241-7C35116388FE}" type="presParOf" srcId="{17462C01-BF13-479C-8B3F-07DEC6A054C3}" destId="{18B92D9F-2584-4ED3-8302-84D6E2BB6609}" srcOrd="0" destOrd="0" presId="urn:microsoft.com/office/officeart/2009/3/layout/RandomtoResultProcess"/>
    <dgm:cxn modelId="{D7B5A34E-EF8F-4C51-87AA-8D739CB909BF}" type="presParOf" srcId="{18B92D9F-2584-4ED3-8302-84D6E2BB6609}" destId="{40FD1836-A310-4C25-9BD7-B75B6ECF571A}" srcOrd="0" destOrd="0" presId="urn:microsoft.com/office/officeart/2009/3/layout/RandomtoResultProcess"/>
    <dgm:cxn modelId="{2A6BB3B2-A55D-476D-853F-82C7D5563A30}" type="presParOf" srcId="{18B92D9F-2584-4ED3-8302-84D6E2BB6609}" destId="{E018975E-7582-483E-991F-FE1311C00324}" srcOrd="1" destOrd="0" presId="urn:microsoft.com/office/officeart/2009/3/layout/RandomtoResultProcess"/>
    <dgm:cxn modelId="{882757E5-EBD8-4B7D-991A-8B3923ABA3C2}" type="presParOf" srcId="{18B92D9F-2584-4ED3-8302-84D6E2BB6609}" destId="{F737DEA6-7D87-4952-8C67-80A78CA7CF24}" srcOrd="2" destOrd="0" presId="urn:microsoft.com/office/officeart/2009/3/layout/RandomtoResultProcess"/>
    <dgm:cxn modelId="{A632857D-B9B8-41D5-80E5-B5529C005633}" type="presParOf" srcId="{18B92D9F-2584-4ED3-8302-84D6E2BB6609}" destId="{3A5C87A3-0143-4F2A-9CB9-C1D8753859D9}" srcOrd="3" destOrd="0" presId="urn:microsoft.com/office/officeart/2009/3/layout/RandomtoResultProcess"/>
    <dgm:cxn modelId="{B43F2838-F76C-4499-99D0-177DD0B78B09}" type="presParOf" srcId="{18B92D9F-2584-4ED3-8302-84D6E2BB6609}" destId="{6C9A5C72-ACCF-42B6-BF7E-2B3ED5301191}" srcOrd="4" destOrd="0" presId="urn:microsoft.com/office/officeart/2009/3/layout/RandomtoResultProcess"/>
    <dgm:cxn modelId="{91E143FE-2742-4E69-8FFE-054401ABD191}" type="presParOf" srcId="{18B92D9F-2584-4ED3-8302-84D6E2BB6609}" destId="{F07DD33F-8099-4A16-9073-506A28F7E3A8}" srcOrd="5" destOrd="0" presId="urn:microsoft.com/office/officeart/2009/3/layout/RandomtoResultProcess"/>
    <dgm:cxn modelId="{6218C333-B67A-45D2-8ABE-CD40040ADF5C}" type="presParOf" srcId="{18B92D9F-2584-4ED3-8302-84D6E2BB6609}" destId="{C7A9B517-1B98-417D-8137-62EB367B742B}" srcOrd="6" destOrd="0" presId="urn:microsoft.com/office/officeart/2009/3/layout/RandomtoResultProcess"/>
    <dgm:cxn modelId="{55210C7A-E737-442D-9441-75020402756A}" type="presParOf" srcId="{18B92D9F-2584-4ED3-8302-84D6E2BB6609}" destId="{A072420A-A236-429F-BB5D-269E023C3DA4}" srcOrd="7" destOrd="0" presId="urn:microsoft.com/office/officeart/2009/3/layout/RandomtoResultProcess"/>
    <dgm:cxn modelId="{9A5D3AC6-2EDF-46E2-8980-71191EDD01A5}" type="presParOf" srcId="{18B92D9F-2584-4ED3-8302-84D6E2BB6609}" destId="{C998DABB-073F-4C64-87EF-D57EE15236F8}" srcOrd="8" destOrd="0" presId="urn:microsoft.com/office/officeart/2009/3/layout/RandomtoResultProcess"/>
    <dgm:cxn modelId="{46F960E4-27F2-484A-B603-DAE6F422C86D}" type="presParOf" srcId="{18B92D9F-2584-4ED3-8302-84D6E2BB6609}" destId="{5B076273-8003-4E58-849D-EC04CFF82DF0}" srcOrd="9" destOrd="0" presId="urn:microsoft.com/office/officeart/2009/3/layout/RandomtoResultProcess"/>
    <dgm:cxn modelId="{FB78BD04-4BF4-45AE-846F-BC1E55BD9442}" type="presParOf" srcId="{18B92D9F-2584-4ED3-8302-84D6E2BB6609}" destId="{F6F8D3B1-9422-4930-9109-F94596E5D821}" srcOrd="10" destOrd="0" presId="urn:microsoft.com/office/officeart/2009/3/layout/RandomtoResultProcess"/>
    <dgm:cxn modelId="{6300C17D-3F05-43F8-9427-850EDA7DA7CA}" type="presParOf" srcId="{18B92D9F-2584-4ED3-8302-84D6E2BB6609}" destId="{124392A2-D0BD-4548-B812-C814A10DA1EC}" srcOrd="11" destOrd="0" presId="urn:microsoft.com/office/officeart/2009/3/layout/RandomtoResultProcess"/>
    <dgm:cxn modelId="{B04B70BC-735B-498E-A7CB-DE39B3911086}" type="presParOf" srcId="{18B92D9F-2584-4ED3-8302-84D6E2BB6609}" destId="{22BF63EE-76F9-48C6-86F2-7E72A3D0AAFA}" srcOrd="12" destOrd="0" presId="urn:microsoft.com/office/officeart/2009/3/layout/RandomtoResultProcess"/>
    <dgm:cxn modelId="{DDEB2B62-3717-4801-9D89-B67593AA0C8B}" type="presParOf" srcId="{18B92D9F-2584-4ED3-8302-84D6E2BB6609}" destId="{5E128457-61A1-4049-91D1-A8C70C1AA20C}" srcOrd="13" destOrd="0" presId="urn:microsoft.com/office/officeart/2009/3/layout/RandomtoResultProcess"/>
    <dgm:cxn modelId="{A0885B59-FFBE-4F48-B99A-92DCA138BD37}" type="presParOf" srcId="{18B92D9F-2584-4ED3-8302-84D6E2BB6609}" destId="{64E01459-AD4B-4B08-89A3-44B815E9EA99}" srcOrd="14" destOrd="0" presId="urn:microsoft.com/office/officeart/2009/3/layout/RandomtoResultProcess"/>
    <dgm:cxn modelId="{FFB63462-CD0A-4061-A456-2D6EBAD30D51}" type="presParOf" srcId="{18B92D9F-2584-4ED3-8302-84D6E2BB6609}" destId="{E04B5920-B367-407E-99FF-4383319EFF9A}" srcOrd="15" destOrd="0" presId="urn:microsoft.com/office/officeart/2009/3/layout/RandomtoResultProcess"/>
    <dgm:cxn modelId="{8B28E733-1E18-4E7D-8B32-823939137C3E}" type="presParOf" srcId="{18B92D9F-2584-4ED3-8302-84D6E2BB6609}" destId="{4A2E092A-DCD0-4314-AA99-7C63EBDA0239}" srcOrd="16" destOrd="0" presId="urn:microsoft.com/office/officeart/2009/3/layout/RandomtoResultProcess"/>
    <dgm:cxn modelId="{AFBF65FC-AF01-4092-9486-B9AAE2AA390A}" type="presParOf" srcId="{18B92D9F-2584-4ED3-8302-84D6E2BB6609}" destId="{640F4F69-ED17-4B3D-A046-EAF22161CEA0}" srcOrd="17" destOrd="0" presId="urn:microsoft.com/office/officeart/2009/3/layout/RandomtoResultProcess"/>
    <dgm:cxn modelId="{7512C2FC-E442-432A-B2E5-1F5D4F23191B}" type="presParOf" srcId="{18B92D9F-2584-4ED3-8302-84D6E2BB6609}" destId="{6ECD5740-0DA0-4381-B8BD-FEEA4164519D}" srcOrd="18" destOrd="0" presId="urn:microsoft.com/office/officeart/2009/3/layout/RandomtoResultProcess"/>
    <dgm:cxn modelId="{6B7BB32E-6E62-4E45-A22E-4FCFA01034F8}" type="presParOf" srcId="{18B92D9F-2584-4ED3-8302-84D6E2BB6609}" destId="{0957BCF2-1813-4523-82BE-1EB46FDFFDF1}" srcOrd="19"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85AD0C8-B066-42BB-9A1B-FAAB6CF2CA79}" type="doc">
      <dgm:prSet loTypeId="urn:microsoft.com/office/officeart/2005/8/layout/vList5" loCatId="list" qsTypeId="urn:microsoft.com/office/officeart/2005/8/quickstyle/3d1" qsCatId="3D" csTypeId="urn:microsoft.com/office/officeart/2005/8/colors/colorful4" csCatId="colorful"/>
      <dgm:spPr/>
      <dgm:t>
        <a:bodyPr/>
        <a:lstStyle/>
        <a:p>
          <a:endParaRPr lang="en-US"/>
        </a:p>
      </dgm:t>
    </dgm:pt>
    <dgm:pt modelId="{B95ECAFC-E8E1-441A-974B-B313C475B4D6}">
      <dgm:prSet/>
      <dgm:spPr/>
      <dgm:t>
        <a:bodyPr/>
        <a:lstStyle/>
        <a:p>
          <a:pPr rtl="0"/>
          <a:r>
            <a:rPr lang="en-US" smtClean="0"/>
            <a:t>Norman (1993) distinguishes </a:t>
          </a:r>
          <a:endParaRPr lang="en-US"/>
        </a:p>
      </dgm:t>
    </dgm:pt>
    <dgm:pt modelId="{ACD2D5F5-3269-4CA3-8DD5-10599C7A83D4}" type="parTrans" cxnId="{FC08B075-918E-4EBC-BD49-49B96699DB43}">
      <dgm:prSet/>
      <dgm:spPr/>
      <dgm:t>
        <a:bodyPr/>
        <a:lstStyle/>
        <a:p>
          <a:endParaRPr lang="en-US"/>
        </a:p>
      </dgm:t>
    </dgm:pt>
    <dgm:pt modelId="{F3DCD619-D13A-4387-92B5-4B4B500301FE}" type="sibTrans" cxnId="{FC08B075-918E-4EBC-BD49-49B96699DB43}">
      <dgm:prSet/>
      <dgm:spPr/>
      <dgm:t>
        <a:bodyPr/>
        <a:lstStyle/>
        <a:p>
          <a:endParaRPr lang="en-US"/>
        </a:p>
      </dgm:t>
    </dgm:pt>
    <dgm:pt modelId="{C2F1A002-69D9-4C86-B67F-F96FF687029C}">
      <dgm:prSet/>
      <dgm:spPr/>
      <dgm:t>
        <a:bodyPr/>
        <a:lstStyle/>
        <a:p>
          <a:pPr rtl="0"/>
          <a:r>
            <a:rPr lang="en-US" smtClean="0"/>
            <a:t>two types of cognition, namely: experiential and reflective. The Experiential mode reflects perceive, act, and react, as it needs a certain level of motivation and enthusiasm, i.e. driving a car, reading a book playing a video game or having a conversation. </a:t>
          </a:r>
          <a:endParaRPr lang="en-US"/>
        </a:p>
      </dgm:t>
    </dgm:pt>
    <dgm:pt modelId="{1D9D8A54-D061-4F7A-8874-B3FCE24237AE}" type="parTrans" cxnId="{96934DF9-8309-405D-A3EE-3CF8F6D23C31}">
      <dgm:prSet/>
      <dgm:spPr/>
      <dgm:t>
        <a:bodyPr/>
        <a:lstStyle/>
        <a:p>
          <a:endParaRPr lang="en-US"/>
        </a:p>
      </dgm:t>
    </dgm:pt>
    <dgm:pt modelId="{29AA7F50-7772-40A4-A32A-3D4C975E59BB}" type="sibTrans" cxnId="{96934DF9-8309-405D-A3EE-3CF8F6D23C31}">
      <dgm:prSet/>
      <dgm:spPr/>
      <dgm:t>
        <a:bodyPr/>
        <a:lstStyle/>
        <a:p>
          <a:endParaRPr lang="en-US"/>
        </a:p>
      </dgm:t>
    </dgm:pt>
    <dgm:pt modelId="{54665E87-4347-4F48-8662-13542ADFBC39}">
      <dgm:prSet/>
      <dgm:spPr/>
      <dgm:t>
        <a:bodyPr/>
        <a:lstStyle/>
        <a:p>
          <a:pPr rtl="0"/>
          <a:r>
            <a:rPr lang="en-US" smtClean="0"/>
            <a:t>On the other hand,</a:t>
          </a:r>
          <a:endParaRPr lang="en-US"/>
        </a:p>
      </dgm:t>
    </dgm:pt>
    <dgm:pt modelId="{5516E8AF-D977-401E-BA7B-ED4788AED900}" type="parTrans" cxnId="{59D9D886-147F-41D4-98FC-7492077D62FC}">
      <dgm:prSet/>
      <dgm:spPr/>
      <dgm:t>
        <a:bodyPr/>
        <a:lstStyle/>
        <a:p>
          <a:endParaRPr lang="en-US"/>
        </a:p>
      </dgm:t>
    </dgm:pt>
    <dgm:pt modelId="{3202E445-2707-4CFC-9FFA-0188C557C02A}" type="sibTrans" cxnId="{59D9D886-147F-41D4-98FC-7492077D62FC}">
      <dgm:prSet/>
      <dgm:spPr/>
      <dgm:t>
        <a:bodyPr/>
        <a:lstStyle/>
        <a:p>
          <a:endParaRPr lang="en-US"/>
        </a:p>
      </dgm:t>
    </dgm:pt>
    <dgm:pt modelId="{80875EE5-8866-4F3A-A24A-79548F09D2AD}">
      <dgm:prSet/>
      <dgm:spPr/>
      <dgm:t>
        <a:bodyPr/>
        <a:lstStyle/>
        <a:p>
          <a:pPr rtl="0"/>
          <a:r>
            <a:rPr lang="en-US" smtClean="0"/>
            <a:t>the reflective mode involves thinking, comparing, and decision-making. This mode leads to creativity and innovation such as writing a book, designing, learning (Isaias and Issa 2015). </a:t>
          </a:r>
          <a:endParaRPr lang="en-US"/>
        </a:p>
      </dgm:t>
    </dgm:pt>
    <dgm:pt modelId="{ECDC9AC1-8795-41EB-AD66-EF1812DEE8B3}" type="parTrans" cxnId="{AA4C83D2-07BF-402A-B571-C68E35CCD863}">
      <dgm:prSet/>
      <dgm:spPr/>
      <dgm:t>
        <a:bodyPr/>
        <a:lstStyle/>
        <a:p>
          <a:endParaRPr lang="en-US"/>
        </a:p>
      </dgm:t>
    </dgm:pt>
    <dgm:pt modelId="{80EA6B6E-699A-48ED-AC77-987BCA675340}" type="sibTrans" cxnId="{AA4C83D2-07BF-402A-B571-C68E35CCD863}">
      <dgm:prSet/>
      <dgm:spPr/>
      <dgm:t>
        <a:bodyPr/>
        <a:lstStyle/>
        <a:p>
          <a:endParaRPr lang="en-US"/>
        </a:p>
      </dgm:t>
    </dgm:pt>
    <dgm:pt modelId="{688CABE5-4BDA-4EEB-A28D-B9D9931F7E27}" type="pres">
      <dgm:prSet presAssocID="{A85AD0C8-B066-42BB-9A1B-FAAB6CF2CA79}" presName="Name0" presStyleCnt="0">
        <dgm:presLayoutVars>
          <dgm:dir/>
          <dgm:animLvl val="lvl"/>
          <dgm:resizeHandles val="exact"/>
        </dgm:presLayoutVars>
      </dgm:prSet>
      <dgm:spPr/>
      <dgm:t>
        <a:bodyPr/>
        <a:lstStyle/>
        <a:p>
          <a:endParaRPr lang="en-US"/>
        </a:p>
      </dgm:t>
    </dgm:pt>
    <dgm:pt modelId="{7F64F970-79E6-4C95-B3F5-4FD222DBFC37}" type="pres">
      <dgm:prSet presAssocID="{B95ECAFC-E8E1-441A-974B-B313C475B4D6}" presName="linNode" presStyleCnt="0"/>
      <dgm:spPr/>
    </dgm:pt>
    <dgm:pt modelId="{4F862A33-3D66-4B32-A769-417AD907D9AD}" type="pres">
      <dgm:prSet presAssocID="{B95ECAFC-E8E1-441A-974B-B313C475B4D6}" presName="parentText" presStyleLbl="node1" presStyleIdx="0" presStyleCnt="2">
        <dgm:presLayoutVars>
          <dgm:chMax val="1"/>
          <dgm:bulletEnabled val="1"/>
        </dgm:presLayoutVars>
      </dgm:prSet>
      <dgm:spPr/>
      <dgm:t>
        <a:bodyPr/>
        <a:lstStyle/>
        <a:p>
          <a:endParaRPr lang="en-US"/>
        </a:p>
      </dgm:t>
    </dgm:pt>
    <dgm:pt modelId="{E1B7CB4D-266F-4FBD-B2E8-96ED7B14E979}" type="pres">
      <dgm:prSet presAssocID="{B95ECAFC-E8E1-441A-974B-B313C475B4D6}" presName="descendantText" presStyleLbl="alignAccFollowNode1" presStyleIdx="0" presStyleCnt="2">
        <dgm:presLayoutVars>
          <dgm:bulletEnabled val="1"/>
        </dgm:presLayoutVars>
      </dgm:prSet>
      <dgm:spPr/>
      <dgm:t>
        <a:bodyPr/>
        <a:lstStyle/>
        <a:p>
          <a:endParaRPr lang="en-US"/>
        </a:p>
      </dgm:t>
    </dgm:pt>
    <dgm:pt modelId="{DFFD8AD4-BCA5-43A6-9BB4-F7A417759730}" type="pres">
      <dgm:prSet presAssocID="{F3DCD619-D13A-4387-92B5-4B4B500301FE}" presName="sp" presStyleCnt="0"/>
      <dgm:spPr/>
    </dgm:pt>
    <dgm:pt modelId="{EA630B13-2AE0-4640-9208-49E6940EF643}" type="pres">
      <dgm:prSet presAssocID="{54665E87-4347-4F48-8662-13542ADFBC39}" presName="linNode" presStyleCnt="0"/>
      <dgm:spPr/>
    </dgm:pt>
    <dgm:pt modelId="{ACA2C803-B80E-4A3C-A41B-E0BE3F9C1895}" type="pres">
      <dgm:prSet presAssocID="{54665E87-4347-4F48-8662-13542ADFBC39}" presName="parentText" presStyleLbl="node1" presStyleIdx="1" presStyleCnt="2">
        <dgm:presLayoutVars>
          <dgm:chMax val="1"/>
          <dgm:bulletEnabled val="1"/>
        </dgm:presLayoutVars>
      </dgm:prSet>
      <dgm:spPr/>
      <dgm:t>
        <a:bodyPr/>
        <a:lstStyle/>
        <a:p>
          <a:endParaRPr lang="en-US"/>
        </a:p>
      </dgm:t>
    </dgm:pt>
    <dgm:pt modelId="{DA2B23E9-0679-4BD0-BAB0-085DD71062F4}" type="pres">
      <dgm:prSet presAssocID="{54665E87-4347-4F48-8662-13542ADFBC39}" presName="descendantText" presStyleLbl="alignAccFollowNode1" presStyleIdx="1" presStyleCnt="2">
        <dgm:presLayoutVars>
          <dgm:bulletEnabled val="1"/>
        </dgm:presLayoutVars>
      </dgm:prSet>
      <dgm:spPr/>
      <dgm:t>
        <a:bodyPr/>
        <a:lstStyle/>
        <a:p>
          <a:endParaRPr lang="en-US"/>
        </a:p>
      </dgm:t>
    </dgm:pt>
  </dgm:ptLst>
  <dgm:cxnLst>
    <dgm:cxn modelId="{E4B75141-4BCF-4319-B144-FC4AAF6B1555}" type="presOf" srcId="{B95ECAFC-E8E1-441A-974B-B313C475B4D6}" destId="{4F862A33-3D66-4B32-A769-417AD907D9AD}" srcOrd="0" destOrd="0" presId="urn:microsoft.com/office/officeart/2005/8/layout/vList5"/>
    <dgm:cxn modelId="{48DF2243-6C76-4CA8-A349-C48B5E4D47D2}" type="presOf" srcId="{C2F1A002-69D9-4C86-B67F-F96FF687029C}" destId="{E1B7CB4D-266F-4FBD-B2E8-96ED7B14E979}" srcOrd="0" destOrd="0" presId="urn:microsoft.com/office/officeart/2005/8/layout/vList5"/>
    <dgm:cxn modelId="{D26EE288-B0AC-4D31-AFB0-004ECC1F031F}" type="presOf" srcId="{A85AD0C8-B066-42BB-9A1B-FAAB6CF2CA79}" destId="{688CABE5-4BDA-4EEB-A28D-B9D9931F7E27}" srcOrd="0" destOrd="0" presId="urn:microsoft.com/office/officeart/2005/8/layout/vList5"/>
    <dgm:cxn modelId="{FC08B075-918E-4EBC-BD49-49B96699DB43}" srcId="{A85AD0C8-B066-42BB-9A1B-FAAB6CF2CA79}" destId="{B95ECAFC-E8E1-441A-974B-B313C475B4D6}" srcOrd="0" destOrd="0" parTransId="{ACD2D5F5-3269-4CA3-8DD5-10599C7A83D4}" sibTransId="{F3DCD619-D13A-4387-92B5-4B4B500301FE}"/>
    <dgm:cxn modelId="{AA4C83D2-07BF-402A-B571-C68E35CCD863}" srcId="{54665E87-4347-4F48-8662-13542ADFBC39}" destId="{80875EE5-8866-4F3A-A24A-79548F09D2AD}" srcOrd="0" destOrd="0" parTransId="{ECDC9AC1-8795-41EB-AD66-EF1812DEE8B3}" sibTransId="{80EA6B6E-699A-48ED-AC77-987BCA675340}"/>
    <dgm:cxn modelId="{96934DF9-8309-405D-A3EE-3CF8F6D23C31}" srcId="{B95ECAFC-E8E1-441A-974B-B313C475B4D6}" destId="{C2F1A002-69D9-4C86-B67F-F96FF687029C}" srcOrd="0" destOrd="0" parTransId="{1D9D8A54-D061-4F7A-8874-B3FCE24237AE}" sibTransId="{29AA7F50-7772-40A4-A32A-3D4C975E59BB}"/>
    <dgm:cxn modelId="{F0666615-6410-4069-BE02-C7CFDDAE3979}" type="presOf" srcId="{54665E87-4347-4F48-8662-13542ADFBC39}" destId="{ACA2C803-B80E-4A3C-A41B-E0BE3F9C1895}" srcOrd="0" destOrd="0" presId="urn:microsoft.com/office/officeart/2005/8/layout/vList5"/>
    <dgm:cxn modelId="{59D9D886-147F-41D4-98FC-7492077D62FC}" srcId="{A85AD0C8-B066-42BB-9A1B-FAAB6CF2CA79}" destId="{54665E87-4347-4F48-8662-13542ADFBC39}" srcOrd="1" destOrd="0" parTransId="{5516E8AF-D977-401E-BA7B-ED4788AED900}" sibTransId="{3202E445-2707-4CFC-9FFA-0188C557C02A}"/>
    <dgm:cxn modelId="{74A74552-53FA-42FD-86DA-4BD9C78191C2}" type="presOf" srcId="{80875EE5-8866-4F3A-A24A-79548F09D2AD}" destId="{DA2B23E9-0679-4BD0-BAB0-085DD71062F4}" srcOrd="0" destOrd="0" presId="urn:microsoft.com/office/officeart/2005/8/layout/vList5"/>
    <dgm:cxn modelId="{69DAAF2D-FCAD-4245-B77E-34D171BD7277}" type="presParOf" srcId="{688CABE5-4BDA-4EEB-A28D-B9D9931F7E27}" destId="{7F64F970-79E6-4C95-B3F5-4FD222DBFC37}" srcOrd="0" destOrd="0" presId="urn:microsoft.com/office/officeart/2005/8/layout/vList5"/>
    <dgm:cxn modelId="{22E68347-724B-40D4-8B1E-C89D14AFB9FC}" type="presParOf" srcId="{7F64F970-79E6-4C95-B3F5-4FD222DBFC37}" destId="{4F862A33-3D66-4B32-A769-417AD907D9AD}" srcOrd="0" destOrd="0" presId="urn:microsoft.com/office/officeart/2005/8/layout/vList5"/>
    <dgm:cxn modelId="{5584009B-6D66-4B8D-83D3-03FFDDC1BD30}" type="presParOf" srcId="{7F64F970-79E6-4C95-B3F5-4FD222DBFC37}" destId="{E1B7CB4D-266F-4FBD-B2E8-96ED7B14E979}" srcOrd="1" destOrd="0" presId="urn:microsoft.com/office/officeart/2005/8/layout/vList5"/>
    <dgm:cxn modelId="{042BFECA-D344-4A6C-8051-984BC7FFF3ED}" type="presParOf" srcId="{688CABE5-4BDA-4EEB-A28D-B9D9931F7E27}" destId="{DFFD8AD4-BCA5-43A6-9BB4-F7A417759730}" srcOrd="1" destOrd="0" presId="urn:microsoft.com/office/officeart/2005/8/layout/vList5"/>
    <dgm:cxn modelId="{990A0FCF-2687-4B09-9545-BE22B1A44969}" type="presParOf" srcId="{688CABE5-4BDA-4EEB-A28D-B9D9931F7E27}" destId="{EA630B13-2AE0-4640-9208-49E6940EF643}" srcOrd="2" destOrd="0" presId="urn:microsoft.com/office/officeart/2005/8/layout/vList5"/>
    <dgm:cxn modelId="{499989A2-83D2-4E9C-B9FE-010110888BE3}" type="presParOf" srcId="{EA630B13-2AE0-4640-9208-49E6940EF643}" destId="{ACA2C803-B80E-4A3C-A41B-E0BE3F9C1895}" srcOrd="0" destOrd="0" presId="urn:microsoft.com/office/officeart/2005/8/layout/vList5"/>
    <dgm:cxn modelId="{EEE43D40-4CAA-4FE4-84D9-F4EC74EB328B}" type="presParOf" srcId="{EA630B13-2AE0-4640-9208-49E6940EF643}" destId="{DA2B23E9-0679-4BD0-BAB0-085DD71062F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295A52A-8335-4F98-ADC1-BBF8BD60B2D9}" type="doc">
      <dgm:prSet loTypeId="urn:microsoft.com/office/officeart/2005/8/layout/target2" loCatId="relationship" qsTypeId="urn:microsoft.com/office/officeart/2005/8/quickstyle/3d1" qsCatId="3D" csTypeId="urn:microsoft.com/office/officeart/2005/8/colors/colorful4" csCatId="colorful"/>
      <dgm:spPr/>
      <dgm:t>
        <a:bodyPr/>
        <a:lstStyle/>
        <a:p>
          <a:endParaRPr lang="en-US"/>
        </a:p>
      </dgm:t>
    </dgm:pt>
    <dgm:pt modelId="{86BDEFC0-D9A6-4A09-A54B-8B720E63551B}">
      <dgm:prSet/>
      <dgm:spPr/>
      <dgm:t>
        <a:bodyPr/>
        <a:lstStyle/>
        <a:p>
          <a:pPr rtl="0"/>
          <a:r>
            <a:rPr lang="en-US" smtClean="0"/>
            <a:t>Cognitive Engineering </a:t>
          </a:r>
          <a:endParaRPr lang="en-US"/>
        </a:p>
      </dgm:t>
    </dgm:pt>
    <dgm:pt modelId="{07FDD534-413D-4F80-B464-1C92CC87BE87}" type="parTrans" cxnId="{6F85C06C-35AA-403D-B74B-E8C9EEF1D68C}">
      <dgm:prSet/>
      <dgm:spPr/>
      <dgm:t>
        <a:bodyPr/>
        <a:lstStyle/>
        <a:p>
          <a:endParaRPr lang="en-US"/>
        </a:p>
      </dgm:t>
    </dgm:pt>
    <dgm:pt modelId="{5D9AEE98-F109-46BD-A849-E9902BE644EF}" type="sibTrans" cxnId="{6F85C06C-35AA-403D-B74B-E8C9EEF1D68C}">
      <dgm:prSet/>
      <dgm:spPr/>
      <dgm:t>
        <a:bodyPr/>
        <a:lstStyle/>
        <a:p>
          <a:endParaRPr lang="en-US"/>
        </a:p>
      </dgm:t>
    </dgm:pt>
    <dgm:pt modelId="{0A7175A0-65A6-4B8C-B7A2-695EC1B93404}">
      <dgm:prSet/>
      <dgm:spPr/>
      <dgm:t>
        <a:bodyPr/>
        <a:lstStyle/>
        <a:p>
          <a:pPr rtl="0"/>
          <a:r>
            <a:rPr lang="en-US" smtClean="0"/>
            <a:t>focuses on developing systems which support cognitive processes of users such as memory, perception and recognition, memory, learning, reading, speaking, listening, problem solving, decision making and attention are used in HCI.</a:t>
          </a:r>
          <a:endParaRPr lang="en-US"/>
        </a:p>
      </dgm:t>
    </dgm:pt>
    <dgm:pt modelId="{05BD0496-ECF9-4171-B862-30A7B0C250C0}" type="parTrans" cxnId="{3944D12F-0117-4B79-91AA-D625C71779D2}">
      <dgm:prSet/>
      <dgm:spPr/>
      <dgm:t>
        <a:bodyPr/>
        <a:lstStyle/>
        <a:p>
          <a:endParaRPr lang="en-US"/>
        </a:p>
      </dgm:t>
    </dgm:pt>
    <dgm:pt modelId="{2C5BDEED-C1D2-4AC8-A800-1DB046536384}" type="sibTrans" cxnId="{3944D12F-0117-4B79-91AA-D625C71779D2}">
      <dgm:prSet/>
      <dgm:spPr/>
      <dgm:t>
        <a:bodyPr/>
        <a:lstStyle/>
        <a:p>
          <a:endParaRPr lang="en-US"/>
        </a:p>
      </dgm:t>
    </dgm:pt>
    <dgm:pt modelId="{C83703D5-2E77-4D2C-974F-FC5208C6FDC9}" type="pres">
      <dgm:prSet presAssocID="{C295A52A-8335-4F98-ADC1-BBF8BD60B2D9}" presName="Name0" presStyleCnt="0">
        <dgm:presLayoutVars>
          <dgm:chMax val="3"/>
          <dgm:chPref val="1"/>
          <dgm:dir/>
          <dgm:animLvl val="lvl"/>
          <dgm:resizeHandles/>
        </dgm:presLayoutVars>
      </dgm:prSet>
      <dgm:spPr/>
      <dgm:t>
        <a:bodyPr/>
        <a:lstStyle/>
        <a:p>
          <a:endParaRPr lang="en-US"/>
        </a:p>
      </dgm:t>
    </dgm:pt>
    <dgm:pt modelId="{0922B96E-C21A-4FA9-BF41-B3E7CE37E506}" type="pres">
      <dgm:prSet presAssocID="{C295A52A-8335-4F98-ADC1-BBF8BD60B2D9}" presName="outerBox" presStyleCnt="0"/>
      <dgm:spPr/>
    </dgm:pt>
    <dgm:pt modelId="{644F1F8E-D7F8-498C-B439-1751C5FBF30E}" type="pres">
      <dgm:prSet presAssocID="{C295A52A-8335-4F98-ADC1-BBF8BD60B2D9}" presName="outerBoxParent" presStyleLbl="node1" presStyleIdx="0" presStyleCnt="1"/>
      <dgm:spPr/>
      <dgm:t>
        <a:bodyPr/>
        <a:lstStyle/>
        <a:p>
          <a:endParaRPr lang="en-US"/>
        </a:p>
      </dgm:t>
    </dgm:pt>
    <dgm:pt modelId="{A37F197D-E712-4792-8F6E-660EBA5B6FFC}" type="pres">
      <dgm:prSet presAssocID="{C295A52A-8335-4F98-ADC1-BBF8BD60B2D9}" presName="outerBoxChildren" presStyleCnt="0"/>
      <dgm:spPr/>
    </dgm:pt>
    <dgm:pt modelId="{AA1A5A9D-87FF-4734-86DC-05E413A3B818}" type="pres">
      <dgm:prSet presAssocID="{0A7175A0-65A6-4B8C-B7A2-695EC1B93404}" presName="oChild" presStyleLbl="fgAcc1" presStyleIdx="0" presStyleCnt="1">
        <dgm:presLayoutVars>
          <dgm:bulletEnabled val="1"/>
        </dgm:presLayoutVars>
      </dgm:prSet>
      <dgm:spPr/>
      <dgm:t>
        <a:bodyPr/>
        <a:lstStyle/>
        <a:p>
          <a:endParaRPr lang="en-US"/>
        </a:p>
      </dgm:t>
    </dgm:pt>
  </dgm:ptLst>
  <dgm:cxnLst>
    <dgm:cxn modelId="{6F85C06C-35AA-403D-B74B-E8C9EEF1D68C}" srcId="{C295A52A-8335-4F98-ADC1-BBF8BD60B2D9}" destId="{86BDEFC0-D9A6-4A09-A54B-8B720E63551B}" srcOrd="0" destOrd="0" parTransId="{07FDD534-413D-4F80-B464-1C92CC87BE87}" sibTransId="{5D9AEE98-F109-46BD-A849-E9902BE644EF}"/>
    <dgm:cxn modelId="{50632FAC-1790-4543-B943-8F18559AFEED}" type="presOf" srcId="{C295A52A-8335-4F98-ADC1-BBF8BD60B2D9}" destId="{C83703D5-2E77-4D2C-974F-FC5208C6FDC9}" srcOrd="0" destOrd="0" presId="urn:microsoft.com/office/officeart/2005/8/layout/target2"/>
    <dgm:cxn modelId="{5A0468BC-CCB8-4A7B-94BF-EAA748EDB9C8}" type="presOf" srcId="{86BDEFC0-D9A6-4A09-A54B-8B720E63551B}" destId="{644F1F8E-D7F8-498C-B439-1751C5FBF30E}" srcOrd="0" destOrd="0" presId="urn:microsoft.com/office/officeart/2005/8/layout/target2"/>
    <dgm:cxn modelId="{ED349A3C-C896-4FC2-8863-B29190DFA781}" type="presOf" srcId="{0A7175A0-65A6-4B8C-B7A2-695EC1B93404}" destId="{AA1A5A9D-87FF-4734-86DC-05E413A3B818}" srcOrd="0" destOrd="0" presId="urn:microsoft.com/office/officeart/2005/8/layout/target2"/>
    <dgm:cxn modelId="{3944D12F-0117-4B79-91AA-D625C71779D2}" srcId="{86BDEFC0-D9A6-4A09-A54B-8B720E63551B}" destId="{0A7175A0-65A6-4B8C-B7A2-695EC1B93404}" srcOrd="0" destOrd="0" parTransId="{05BD0496-ECF9-4171-B862-30A7B0C250C0}" sibTransId="{2C5BDEED-C1D2-4AC8-A800-1DB046536384}"/>
    <dgm:cxn modelId="{40931AD5-0A08-4AD7-8802-8F152676F7CF}" type="presParOf" srcId="{C83703D5-2E77-4D2C-974F-FC5208C6FDC9}" destId="{0922B96E-C21A-4FA9-BF41-B3E7CE37E506}" srcOrd="0" destOrd="0" presId="urn:microsoft.com/office/officeart/2005/8/layout/target2"/>
    <dgm:cxn modelId="{D1FD6545-EF03-4FC7-95B4-D2D8BF8BF7D8}" type="presParOf" srcId="{0922B96E-C21A-4FA9-BF41-B3E7CE37E506}" destId="{644F1F8E-D7F8-498C-B439-1751C5FBF30E}" srcOrd="0" destOrd="0" presId="urn:microsoft.com/office/officeart/2005/8/layout/target2"/>
    <dgm:cxn modelId="{0ADBF3F9-9987-4CA4-930E-37A9283A9800}" type="presParOf" srcId="{0922B96E-C21A-4FA9-BF41-B3E7CE37E506}" destId="{A37F197D-E712-4792-8F6E-660EBA5B6FFC}" srcOrd="1" destOrd="0" presId="urn:microsoft.com/office/officeart/2005/8/layout/target2"/>
    <dgm:cxn modelId="{1CC7625B-7C31-4C41-9A4C-72FE8C3FD940}" type="presParOf" srcId="{A37F197D-E712-4792-8F6E-660EBA5B6FFC}" destId="{AA1A5A9D-87FF-4734-86DC-05E413A3B818}"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1885412-908D-485C-8FAD-0C6253DD8CF1}" type="doc">
      <dgm:prSet loTypeId="urn:microsoft.com/office/officeart/2005/8/layout/vProcess5" loCatId="process" qsTypeId="urn:microsoft.com/office/officeart/2005/8/quickstyle/3d1" qsCatId="3D" csTypeId="urn:microsoft.com/office/officeart/2005/8/colors/colorful5" csCatId="colorful"/>
      <dgm:spPr/>
      <dgm:t>
        <a:bodyPr/>
        <a:lstStyle/>
        <a:p>
          <a:endParaRPr lang="en-US"/>
        </a:p>
      </dgm:t>
    </dgm:pt>
    <dgm:pt modelId="{D1F2DB61-CEB0-4658-8BFA-B426AE8EE5B1}">
      <dgm:prSet/>
      <dgm:spPr/>
      <dgm:t>
        <a:bodyPr/>
        <a:lstStyle/>
        <a:p>
          <a:pPr rtl="0"/>
          <a:r>
            <a:rPr lang="en-US" b="1" i="1" dirty="0" smtClean="0"/>
            <a:t>Performance:</a:t>
          </a:r>
          <a:r>
            <a:rPr lang="en-US" dirty="0" smtClean="0"/>
            <a:t> the speed and accuracy of the information-processing task</a:t>
          </a:r>
          <a:endParaRPr lang="en-US" dirty="0"/>
        </a:p>
      </dgm:t>
    </dgm:pt>
    <dgm:pt modelId="{4DF573E1-FD4E-4C54-B965-D9BA3EFF67DD}" type="parTrans" cxnId="{C9306AA4-3BD9-4E09-B87F-F64E0ED22E67}">
      <dgm:prSet/>
      <dgm:spPr/>
      <dgm:t>
        <a:bodyPr/>
        <a:lstStyle/>
        <a:p>
          <a:endParaRPr lang="en-US"/>
        </a:p>
      </dgm:t>
    </dgm:pt>
    <dgm:pt modelId="{5219A624-2977-495D-82C7-20A352D17753}" type="sibTrans" cxnId="{C9306AA4-3BD9-4E09-B87F-F64E0ED22E67}">
      <dgm:prSet/>
      <dgm:spPr/>
      <dgm:t>
        <a:bodyPr/>
        <a:lstStyle/>
        <a:p>
          <a:endParaRPr lang="en-US"/>
        </a:p>
      </dgm:t>
    </dgm:pt>
    <dgm:pt modelId="{24261909-CA7F-4AE0-B37A-488BFB38A52C}">
      <dgm:prSet/>
      <dgm:spPr/>
      <dgm:t>
        <a:bodyPr/>
        <a:lstStyle/>
        <a:p>
          <a:pPr rtl="0"/>
          <a:r>
            <a:rPr lang="en-US" b="1" i="1" smtClean="0"/>
            <a:t>Automatic behavior:</a:t>
          </a:r>
          <a:r>
            <a:rPr lang="en-US" smtClean="0"/>
            <a:t> fast and relatively undemanding of cognitive resources  (i.e. entering 50 numbers into a spreadsheet would quickly become an automatic activity) </a:t>
          </a:r>
          <a:endParaRPr lang="en-US"/>
        </a:p>
      </dgm:t>
    </dgm:pt>
    <dgm:pt modelId="{AB740864-6A30-4DA1-8BB2-5C3E898EFCFA}" type="parTrans" cxnId="{F3C60CF0-FB16-4990-AEB3-032BD6F68C3C}">
      <dgm:prSet/>
      <dgm:spPr/>
      <dgm:t>
        <a:bodyPr/>
        <a:lstStyle/>
        <a:p>
          <a:endParaRPr lang="en-US"/>
        </a:p>
      </dgm:t>
    </dgm:pt>
    <dgm:pt modelId="{1911FB56-5A3A-4C8D-AF90-5C64F9DE29DC}" type="sibTrans" cxnId="{F3C60CF0-FB16-4990-AEB3-032BD6F68C3C}">
      <dgm:prSet/>
      <dgm:spPr/>
      <dgm:t>
        <a:bodyPr/>
        <a:lstStyle/>
        <a:p>
          <a:endParaRPr lang="en-US"/>
        </a:p>
      </dgm:t>
    </dgm:pt>
    <dgm:pt modelId="{072818BC-751B-4B7F-9296-F0DB67DA1740}">
      <dgm:prSet/>
      <dgm:spPr/>
      <dgm:t>
        <a:bodyPr/>
        <a:lstStyle/>
        <a:p>
          <a:pPr rtl="0"/>
          <a:r>
            <a:rPr lang="en-US" b="1" i="1" smtClean="0"/>
            <a:t>Controlled behavior:</a:t>
          </a:r>
          <a:r>
            <a:rPr lang="en-US" smtClean="0"/>
            <a:t>  slow and cognitively demanding (i.e. deciding to use the summation function and defining it parameters requires access to long-term memory, selection of appropriate functions and parameters and control to ensure correct operation)</a:t>
          </a:r>
          <a:endParaRPr lang="en-US"/>
        </a:p>
      </dgm:t>
    </dgm:pt>
    <dgm:pt modelId="{7236E788-6864-4612-9AC3-A141249F406A}" type="parTrans" cxnId="{62BFE6FF-EA84-4E48-91E5-2F69B000051E}">
      <dgm:prSet/>
      <dgm:spPr/>
      <dgm:t>
        <a:bodyPr/>
        <a:lstStyle/>
        <a:p>
          <a:endParaRPr lang="en-US"/>
        </a:p>
      </dgm:t>
    </dgm:pt>
    <dgm:pt modelId="{82CBF9B8-6540-4D0F-82ED-B523D8AD541E}" type="sibTrans" cxnId="{62BFE6FF-EA84-4E48-91E5-2F69B000051E}">
      <dgm:prSet/>
      <dgm:spPr/>
      <dgm:t>
        <a:bodyPr/>
        <a:lstStyle/>
        <a:p>
          <a:endParaRPr lang="en-US"/>
        </a:p>
      </dgm:t>
    </dgm:pt>
    <dgm:pt modelId="{B5E5D07B-228F-42A7-8787-0B5F40813C1F}">
      <dgm:prSet/>
      <dgm:spPr/>
      <dgm:t>
        <a:bodyPr/>
        <a:lstStyle/>
        <a:p>
          <a:pPr rtl="0"/>
          <a:r>
            <a:rPr lang="en-US" b="1" i="1" smtClean="0"/>
            <a:t>Processing of Images:</a:t>
          </a:r>
          <a:r>
            <a:rPr lang="en-US" smtClean="0"/>
            <a:t> processing characterized as spatial, graphic, and holistic</a:t>
          </a:r>
          <a:endParaRPr lang="en-US"/>
        </a:p>
      </dgm:t>
    </dgm:pt>
    <dgm:pt modelId="{7F17321B-FC35-490D-9C64-5C6B03B11AB6}" type="parTrans" cxnId="{4E895878-CF6A-4113-9C64-24FD2E9FB8DD}">
      <dgm:prSet/>
      <dgm:spPr/>
      <dgm:t>
        <a:bodyPr/>
        <a:lstStyle/>
        <a:p>
          <a:endParaRPr lang="en-US"/>
        </a:p>
      </dgm:t>
    </dgm:pt>
    <dgm:pt modelId="{8CBB3DFE-75E0-492A-AF71-8129AB7A9B1B}" type="sibTrans" cxnId="{4E895878-CF6A-4113-9C64-24FD2E9FB8DD}">
      <dgm:prSet/>
      <dgm:spPr/>
      <dgm:t>
        <a:bodyPr/>
        <a:lstStyle/>
        <a:p>
          <a:endParaRPr lang="en-US"/>
        </a:p>
      </dgm:t>
    </dgm:pt>
    <dgm:pt modelId="{ECA0D522-AC71-403B-ABF8-4519AFB48520}">
      <dgm:prSet/>
      <dgm:spPr/>
      <dgm:t>
        <a:bodyPr/>
        <a:lstStyle/>
        <a:p>
          <a:pPr rtl="0"/>
          <a:r>
            <a:rPr lang="en-US" b="1" i="1" smtClean="0"/>
            <a:t>Processing of verbal information:</a:t>
          </a:r>
          <a:r>
            <a:rPr lang="en-GB" smtClean="0"/>
            <a:t> processing characterized as sequential, linguistic, and technical</a:t>
          </a:r>
          <a:endParaRPr lang="en-US"/>
        </a:p>
      </dgm:t>
    </dgm:pt>
    <dgm:pt modelId="{3BC6F895-33B2-4528-9D07-FB48602BF16B}" type="parTrans" cxnId="{821BF1E6-255D-49D5-BC61-B25DEAA19495}">
      <dgm:prSet/>
      <dgm:spPr/>
      <dgm:t>
        <a:bodyPr/>
        <a:lstStyle/>
        <a:p>
          <a:endParaRPr lang="en-US"/>
        </a:p>
      </dgm:t>
    </dgm:pt>
    <dgm:pt modelId="{9B66511A-F8DA-4D91-BBEE-EEB369F8DA6F}" type="sibTrans" cxnId="{821BF1E6-255D-49D5-BC61-B25DEAA19495}">
      <dgm:prSet/>
      <dgm:spPr/>
      <dgm:t>
        <a:bodyPr/>
        <a:lstStyle/>
        <a:p>
          <a:endParaRPr lang="en-US"/>
        </a:p>
      </dgm:t>
    </dgm:pt>
    <dgm:pt modelId="{55F487D3-EAB5-46D0-BCA8-25E4D232E058}">
      <dgm:prSet/>
      <dgm:spPr/>
      <dgm:t>
        <a:bodyPr/>
        <a:lstStyle/>
        <a:p>
          <a:endParaRPr lang="en-US"/>
        </a:p>
      </dgm:t>
    </dgm:pt>
    <dgm:pt modelId="{F23583A8-F25E-40F1-B762-4366EB0E2FF6}" type="parTrans" cxnId="{5FEF2932-BF02-4A88-8D06-C69ABA538E8D}">
      <dgm:prSet/>
      <dgm:spPr/>
      <dgm:t>
        <a:bodyPr/>
        <a:lstStyle/>
        <a:p>
          <a:endParaRPr lang="en-US"/>
        </a:p>
      </dgm:t>
    </dgm:pt>
    <dgm:pt modelId="{E0F0E076-03C5-401D-B60D-D061AB14611F}" type="sibTrans" cxnId="{5FEF2932-BF02-4A88-8D06-C69ABA538E8D}">
      <dgm:prSet/>
      <dgm:spPr/>
      <dgm:t>
        <a:bodyPr/>
        <a:lstStyle/>
        <a:p>
          <a:endParaRPr lang="en-US"/>
        </a:p>
      </dgm:t>
    </dgm:pt>
    <dgm:pt modelId="{9C74B2F9-37D6-4DEA-9712-1B83F46DD9F4}">
      <dgm:prSet/>
      <dgm:spPr/>
      <dgm:t>
        <a:bodyPr/>
        <a:lstStyle/>
        <a:p>
          <a:endParaRPr lang="en-US"/>
        </a:p>
      </dgm:t>
    </dgm:pt>
    <dgm:pt modelId="{36F1F61E-3996-49AB-8E13-FA9E2463641F}" type="parTrans" cxnId="{B2F56FC1-A97E-4A39-B9F3-4ED1CDE958D1}">
      <dgm:prSet/>
      <dgm:spPr/>
      <dgm:t>
        <a:bodyPr/>
        <a:lstStyle/>
        <a:p>
          <a:endParaRPr lang="en-US"/>
        </a:p>
      </dgm:t>
    </dgm:pt>
    <dgm:pt modelId="{6984BA55-AA15-44EE-B463-EF9F0DEB27DA}" type="sibTrans" cxnId="{B2F56FC1-A97E-4A39-B9F3-4ED1CDE958D1}">
      <dgm:prSet/>
      <dgm:spPr/>
      <dgm:t>
        <a:bodyPr/>
        <a:lstStyle/>
        <a:p>
          <a:endParaRPr lang="en-US"/>
        </a:p>
      </dgm:t>
    </dgm:pt>
    <dgm:pt modelId="{B4651264-895D-4546-A64D-ABC13F0ACB1A}">
      <dgm:prSet/>
      <dgm:spPr/>
      <dgm:t>
        <a:bodyPr/>
        <a:lstStyle/>
        <a:p>
          <a:endParaRPr lang="en-US"/>
        </a:p>
      </dgm:t>
    </dgm:pt>
    <dgm:pt modelId="{A99BBEFD-290A-4D2E-BEB5-D878EDCAE3E3}" type="parTrans" cxnId="{3FE825A5-47B6-41BE-A605-C29C76835835}">
      <dgm:prSet/>
      <dgm:spPr/>
      <dgm:t>
        <a:bodyPr/>
        <a:lstStyle/>
        <a:p>
          <a:endParaRPr lang="en-US"/>
        </a:p>
      </dgm:t>
    </dgm:pt>
    <dgm:pt modelId="{7B322DDF-91E8-44A5-AC51-86E3382D0D92}" type="sibTrans" cxnId="{3FE825A5-47B6-41BE-A605-C29C76835835}">
      <dgm:prSet/>
      <dgm:spPr/>
      <dgm:t>
        <a:bodyPr/>
        <a:lstStyle/>
        <a:p>
          <a:endParaRPr lang="en-US"/>
        </a:p>
      </dgm:t>
    </dgm:pt>
    <dgm:pt modelId="{5115348C-32BD-4DD1-BDE0-0A497DB25C0F}">
      <dgm:prSet/>
      <dgm:spPr/>
      <dgm:t>
        <a:bodyPr/>
        <a:lstStyle/>
        <a:p>
          <a:endParaRPr lang="en-US"/>
        </a:p>
      </dgm:t>
    </dgm:pt>
    <dgm:pt modelId="{085B0A91-FB6A-42B0-A63E-C3E413C0DC87}" type="parTrans" cxnId="{590C65C9-BFF6-4FF8-AD88-3B2550930823}">
      <dgm:prSet/>
      <dgm:spPr/>
      <dgm:t>
        <a:bodyPr/>
        <a:lstStyle/>
        <a:p>
          <a:endParaRPr lang="en-US"/>
        </a:p>
      </dgm:t>
    </dgm:pt>
    <dgm:pt modelId="{606A8328-CA4D-485F-9776-05BD3224DE6A}" type="sibTrans" cxnId="{590C65C9-BFF6-4FF8-AD88-3B2550930823}">
      <dgm:prSet/>
      <dgm:spPr/>
      <dgm:t>
        <a:bodyPr/>
        <a:lstStyle/>
        <a:p>
          <a:endParaRPr lang="en-US"/>
        </a:p>
      </dgm:t>
    </dgm:pt>
    <dgm:pt modelId="{A1BA17DB-7904-449E-9886-50C478209B99}" type="pres">
      <dgm:prSet presAssocID="{51885412-908D-485C-8FAD-0C6253DD8CF1}" presName="outerComposite" presStyleCnt="0">
        <dgm:presLayoutVars>
          <dgm:chMax val="5"/>
          <dgm:dir/>
          <dgm:resizeHandles val="exact"/>
        </dgm:presLayoutVars>
      </dgm:prSet>
      <dgm:spPr/>
      <dgm:t>
        <a:bodyPr/>
        <a:lstStyle/>
        <a:p>
          <a:endParaRPr lang="en-US"/>
        </a:p>
      </dgm:t>
    </dgm:pt>
    <dgm:pt modelId="{7E58141B-444C-4A1E-BCB7-75B37C0B363B}" type="pres">
      <dgm:prSet presAssocID="{51885412-908D-485C-8FAD-0C6253DD8CF1}" presName="dummyMaxCanvas" presStyleCnt="0">
        <dgm:presLayoutVars/>
      </dgm:prSet>
      <dgm:spPr/>
    </dgm:pt>
    <dgm:pt modelId="{409A492F-B230-4DF4-91DB-4DEA7D352184}" type="pres">
      <dgm:prSet presAssocID="{51885412-908D-485C-8FAD-0C6253DD8CF1}" presName="FiveNodes_1" presStyleLbl="node1" presStyleIdx="0" presStyleCnt="5">
        <dgm:presLayoutVars>
          <dgm:bulletEnabled val="1"/>
        </dgm:presLayoutVars>
      </dgm:prSet>
      <dgm:spPr/>
      <dgm:t>
        <a:bodyPr/>
        <a:lstStyle/>
        <a:p>
          <a:endParaRPr lang="en-US"/>
        </a:p>
      </dgm:t>
    </dgm:pt>
    <dgm:pt modelId="{D14FF4E9-1C9D-492E-837D-FC28CAE2AF0E}" type="pres">
      <dgm:prSet presAssocID="{51885412-908D-485C-8FAD-0C6253DD8CF1}" presName="FiveNodes_2" presStyleLbl="node1" presStyleIdx="1" presStyleCnt="5">
        <dgm:presLayoutVars>
          <dgm:bulletEnabled val="1"/>
        </dgm:presLayoutVars>
      </dgm:prSet>
      <dgm:spPr/>
      <dgm:t>
        <a:bodyPr/>
        <a:lstStyle/>
        <a:p>
          <a:endParaRPr lang="en-US"/>
        </a:p>
      </dgm:t>
    </dgm:pt>
    <dgm:pt modelId="{D8EFD851-58BA-4D2C-AD3E-1607163A6A8B}" type="pres">
      <dgm:prSet presAssocID="{51885412-908D-485C-8FAD-0C6253DD8CF1}" presName="FiveNodes_3" presStyleLbl="node1" presStyleIdx="2" presStyleCnt="5">
        <dgm:presLayoutVars>
          <dgm:bulletEnabled val="1"/>
        </dgm:presLayoutVars>
      </dgm:prSet>
      <dgm:spPr/>
      <dgm:t>
        <a:bodyPr/>
        <a:lstStyle/>
        <a:p>
          <a:endParaRPr lang="en-US"/>
        </a:p>
      </dgm:t>
    </dgm:pt>
    <dgm:pt modelId="{6EB07316-6889-43BB-8CF4-15546D90E9E5}" type="pres">
      <dgm:prSet presAssocID="{51885412-908D-485C-8FAD-0C6253DD8CF1}" presName="FiveNodes_4" presStyleLbl="node1" presStyleIdx="3" presStyleCnt="5">
        <dgm:presLayoutVars>
          <dgm:bulletEnabled val="1"/>
        </dgm:presLayoutVars>
      </dgm:prSet>
      <dgm:spPr/>
      <dgm:t>
        <a:bodyPr/>
        <a:lstStyle/>
        <a:p>
          <a:endParaRPr lang="en-US"/>
        </a:p>
      </dgm:t>
    </dgm:pt>
    <dgm:pt modelId="{87E7CBEE-4E6D-4EB0-A29A-184905979C97}" type="pres">
      <dgm:prSet presAssocID="{51885412-908D-485C-8FAD-0C6253DD8CF1}" presName="FiveNodes_5" presStyleLbl="node1" presStyleIdx="4" presStyleCnt="5">
        <dgm:presLayoutVars>
          <dgm:bulletEnabled val="1"/>
        </dgm:presLayoutVars>
      </dgm:prSet>
      <dgm:spPr/>
      <dgm:t>
        <a:bodyPr/>
        <a:lstStyle/>
        <a:p>
          <a:endParaRPr lang="en-US"/>
        </a:p>
      </dgm:t>
    </dgm:pt>
    <dgm:pt modelId="{6EB66D2A-0B91-48A6-B2B1-908680C59E37}" type="pres">
      <dgm:prSet presAssocID="{51885412-908D-485C-8FAD-0C6253DD8CF1}" presName="FiveConn_1-2" presStyleLbl="fgAccFollowNode1" presStyleIdx="0" presStyleCnt="4">
        <dgm:presLayoutVars>
          <dgm:bulletEnabled val="1"/>
        </dgm:presLayoutVars>
      </dgm:prSet>
      <dgm:spPr/>
      <dgm:t>
        <a:bodyPr/>
        <a:lstStyle/>
        <a:p>
          <a:endParaRPr lang="en-US"/>
        </a:p>
      </dgm:t>
    </dgm:pt>
    <dgm:pt modelId="{8DB80C86-B2C3-4089-88FC-A53D58C6C5A8}" type="pres">
      <dgm:prSet presAssocID="{51885412-908D-485C-8FAD-0C6253DD8CF1}" presName="FiveConn_2-3" presStyleLbl="fgAccFollowNode1" presStyleIdx="1" presStyleCnt="4">
        <dgm:presLayoutVars>
          <dgm:bulletEnabled val="1"/>
        </dgm:presLayoutVars>
      </dgm:prSet>
      <dgm:spPr/>
      <dgm:t>
        <a:bodyPr/>
        <a:lstStyle/>
        <a:p>
          <a:endParaRPr lang="en-US"/>
        </a:p>
      </dgm:t>
    </dgm:pt>
    <dgm:pt modelId="{CCD97007-AB7E-415A-98D8-14C48E202471}" type="pres">
      <dgm:prSet presAssocID="{51885412-908D-485C-8FAD-0C6253DD8CF1}" presName="FiveConn_3-4" presStyleLbl="fgAccFollowNode1" presStyleIdx="2" presStyleCnt="4">
        <dgm:presLayoutVars>
          <dgm:bulletEnabled val="1"/>
        </dgm:presLayoutVars>
      </dgm:prSet>
      <dgm:spPr/>
      <dgm:t>
        <a:bodyPr/>
        <a:lstStyle/>
        <a:p>
          <a:endParaRPr lang="en-US"/>
        </a:p>
      </dgm:t>
    </dgm:pt>
    <dgm:pt modelId="{D58C67F9-07A2-4B73-BBD8-9F550CD833EE}" type="pres">
      <dgm:prSet presAssocID="{51885412-908D-485C-8FAD-0C6253DD8CF1}" presName="FiveConn_4-5" presStyleLbl="fgAccFollowNode1" presStyleIdx="3" presStyleCnt="4">
        <dgm:presLayoutVars>
          <dgm:bulletEnabled val="1"/>
        </dgm:presLayoutVars>
      </dgm:prSet>
      <dgm:spPr/>
      <dgm:t>
        <a:bodyPr/>
        <a:lstStyle/>
        <a:p>
          <a:endParaRPr lang="en-US"/>
        </a:p>
      </dgm:t>
    </dgm:pt>
    <dgm:pt modelId="{2FF529B5-253E-4DB6-BF5B-726F61CF874D}" type="pres">
      <dgm:prSet presAssocID="{51885412-908D-485C-8FAD-0C6253DD8CF1}" presName="FiveNodes_1_text" presStyleLbl="node1" presStyleIdx="4" presStyleCnt="5">
        <dgm:presLayoutVars>
          <dgm:bulletEnabled val="1"/>
        </dgm:presLayoutVars>
      </dgm:prSet>
      <dgm:spPr/>
      <dgm:t>
        <a:bodyPr/>
        <a:lstStyle/>
        <a:p>
          <a:endParaRPr lang="en-US"/>
        </a:p>
      </dgm:t>
    </dgm:pt>
    <dgm:pt modelId="{B3EB8624-34A6-4975-97BD-729E9A063831}" type="pres">
      <dgm:prSet presAssocID="{51885412-908D-485C-8FAD-0C6253DD8CF1}" presName="FiveNodes_2_text" presStyleLbl="node1" presStyleIdx="4" presStyleCnt="5">
        <dgm:presLayoutVars>
          <dgm:bulletEnabled val="1"/>
        </dgm:presLayoutVars>
      </dgm:prSet>
      <dgm:spPr/>
      <dgm:t>
        <a:bodyPr/>
        <a:lstStyle/>
        <a:p>
          <a:endParaRPr lang="en-US"/>
        </a:p>
      </dgm:t>
    </dgm:pt>
    <dgm:pt modelId="{6BA9E600-243E-4F23-847C-A0A19CB27B67}" type="pres">
      <dgm:prSet presAssocID="{51885412-908D-485C-8FAD-0C6253DD8CF1}" presName="FiveNodes_3_text" presStyleLbl="node1" presStyleIdx="4" presStyleCnt="5">
        <dgm:presLayoutVars>
          <dgm:bulletEnabled val="1"/>
        </dgm:presLayoutVars>
      </dgm:prSet>
      <dgm:spPr/>
      <dgm:t>
        <a:bodyPr/>
        <a:lstStyle/>
        <a:p>
          <a:endParaRPr lang="en-US"/>
        </a:p>
      </dgm:t>
    </dgm:pt>
    <dgm:pt modelId="{495DA228-40CF-4358-A913-7F5EAE39CF17}" type="pres">
      <dgm:prSet presAssocID="{51885412-908D-485C-8FAD-0C6253DD8CF1}" presName="FiveNodes_4_text" presStyleLbl="node1" presStyleIdx="4" presStyleCnt="5">
        <dgm:presLayoutVars>
          <dgm:bulletEnabled val="1"/>
        </dgm:presLayoutVars>
      </dgm:prSet>
      <dgm:spPr/>
      <dgm:t>
        <a:bodyPr/>
        <a:lstStyle/>
        <a:p>
          <a:endParaRPr lang="en-US"/>
        </a:p>
      </dgm:t>
    </dgm:pt>
    <dgm:pt modelId="{2ED8556B-50E0-4C40-A502-22034F9EFE0B}" type="pres">
      <dgm:prSet presAssocID="{51885412-908D-485C-8FAD-0C6253DD8CF1}" presName="FiveNodes_5_text" presStyleLbl="node1" presStyleIdx="4" presStyleCnt="5">
        <dgm:presLayoutVars>
          <dgm:bulletEnabled val="1"/>
        </dgm:presLayoutVars>
      </dgm:prSet>
      <dgm:spPr/>
      <dgm:t>
        <a:bodyPr/>
        <a:lstStyle/>
        <a:p>
          <a:endParaRPr lang="en-US"/>
        </a:p>
      </dgm:t>
    </dgm:pt>
  </dgm:ptLst>
  <dgm:cxnLst>
    <dgm:cxn modelId="{03299FF0-4000-476E-871D-2FAB7589C35E}" type="presOf" srcId="{ECA0D522-AC71-403B-ABF8-4519AFB48520}" destId="{87E7CBEE-4E6D-4EB0-A29A-184905979C97}" srcOrd="0" destOrd="0" presId="urn:microsoft.com/office/officeart/2005/8/layout/vProcess5"/>
    <dgm:cxn modelId="{98B2477F-226D-47F0-BA07-F71E0A026C5D}" type="presOf" srcId="{51885412-908D-485C-8FAD-0C6253DD8CF1}" destId="{A1BA17DB-7904-449E-9886-50C478209B99}" srcOrd="0" destOrd="0" presId="urn:microsoft.com/office/officeart/2005/8/layout/vProcess5"/>
    <dgm:cxn modelId="{B2F56FC1-A97E-4A39-B9F3-4ED1CDE958D1}" srcId="{55F487D3-EAB5-46D0-BCA8-25E4D232E058}" destId="{9C74B2F9-37D6-4DEA-9712-1B83F46DD9F4}" srcOrd="0" destOrd="0" parTransId="{36F1F61E-3996-49AB-8E13-FA9E2463641F}" sibTransId="{6984BA55-AA15-44EE-B463-EF9F0DEB27DA}"/>
    <dgm:cxn modelId="{7F600050-EBA1-4DCE-A305-30A4218DC6C4}" type="presOf" srcId="{D1F2DB61-CEB0-4658-8BFA-B426AE8EE5B1}" destId="{2FF529B5-253E-4DB6-BF5B-726F61CF874D}" srcOrd="1" destOrd="0" presId="urn:microsoft.com/office/officeart/2005/8/layout/vProcess5"/>
    <dgm:cxn modelId="{6E97A9A1-4B36-4121-8B2E-35F640A46E78}" type="presOf" srcId="{82CBF9B8-6540-4D0F-82ED-B523D8AD541E}" destId="{CCD97007-AB7E-415A-98D8-14C48E202471}" srcOrd="0" destOrd="0" presId="urn:microsoft.com/office/officeart/2005/8/layout/vProcess5"/>
    <dgm:cxn modelId="{821BF1E6-255D-49D5-BC61-B25DEAA19495}" srcId="{51885412-908D-485C-8FAD-0C6253DD8CF1}" destId="{ECA0D522-AC71-403B-ABF8-4519AFB48520}" srcOrd="4" destOrd="0" parTransId="{3BC6F895-33B2-4528-9D07-FB48602BF16B}" sibTransId="{9B66511A-F8DA-4D91-BBEE-EEB369F8DA6F}"/>
    <dgm:cxn modelId="{B97D697A-8CE6-4AEA-91A7-8AB5DE6512E9}" type="presOf" srcId="{5219A624-2977-495D-82C7-20A352D17753}" destId="{6EB66D2A-0B91-48A6-B2B1-908680C59E37}" srcOrd="0" destOrd="0" presId="urn:microsoft.com/office/officeart/2005/8/layout/vProcess5"/>
    <dgm:cxn modelId="{C9306AA4-3BD9-4E09-B87F-F64E0ED22E67}" srcId="{51885412-908D-485C-8FAD-0C6253DD8CF1}" destId="{D1F2DB61-CEB0-4658-8BFA-B426AE8EE5B1}" srcOrd="0" destOrd="0" parTransId="{4DF573E1-FD4E-4C54-B965-D9BA3EFF67DD}" sibTransId="{5219A624-2977-495D-82C7-20A352D17753}"/>
    <dgm:cxn modelId="{070CBE02-643B-427E-93F6-15EBB44CFFF8}" type="presOf" srcId="{072818BC-751B-4B7F-9296-F0DB67DA1740}" destId="{D8EFD851-58BA-4D2C-AD3E-1607163A6A8B}" srcOrd="0" destOrd="0" presId="urn:microsoft.com/office/officeart/2005/8/layout/vProcess5"/>
    <dgm:cxn modelId="{71400183-42C3-4336-946D-24794F9D8EF0}" type="presOf" srcId="{ECA0D522-AC71-403B-ABF8-4519AFB48520}" destId="{2ED8556B-50E0-4C40-A502-22034F9EFE0B}" srcOrd="1" destOrd="0" presId="urn:microsoft.com/office/officeart/2005/8/layout/vProcess5"/>
    <dgm:cxn modelId="{B1B2196B-9CEE-4646-97E9-7705BC7DE0C3}" type="presOf" srcId="{D1F2DB61-CEB0-4658-8BFA-B426AE8EE5B1}" destId="{409A492F-B230-4DF4-91DB-4DEA7D352184}" srcOrd="0" destOrd="0" presId="urn:microsoft.com/office/officeart/2005/8/layout/vProcess5"/>
    <dgm:cxn modelId="{00E8E7D4-04B0-4C68-A90E-EB87718B161D}" type="presOf" srcId="{1911FB56-5A3A-4C8D-AF90-5C64F9DE29DC}" destId="{8DB80C86-B2C3-4089-88FC-A53D58C6C5A8}" srcOrd="0" destOrd="0" presId="urn:microsoft.com/office/officeart/2005/8/layout/vProcess5"/>
    <dgm:cxn modelId="{7D0306CB-D517-4310-BF3D-1BF28DB3A603}" type="presOf" srcId="{24261909-CA7F-4AE0-B37A-488BFB38A52C}" destId="{B3EB8624-34A6-4975-97BD-729E9A063831}" srcOrd="1" destOrd="0" presId="urn:microsoft.com/office/officeart/2005/8/layout/vProcess5"/>
    <dgm:cxn modelId="{CE9F3A2F-07A9-4A52-8080-FA5CA9B0C63C}" type="presOf" srcId="{B5E5D07B-228F-42A7-8787-0B5F40813C1F}" destId="{495DA228-40CF-4358-A913-7F5EAE39CF17}" srcOrd="1" destOrd="0" presId="urn:microsoft.com/office/officeart/2005/8/layout/vProcess5"/>
    <dgm:cxn modelId="{F3C60CF0-FB16-4990-AEB3-032BD6F68C3C}" srcId="{51885412-908D-485C-8FAD-0C6253DD8CF1}" destId="{24261909-CA7F-4AE0-B37A-488BFB38A52C}" srcOrd="1" destOrd="0" parTransId="{AB740864-6A30-4DA1-8BB2-5C3E898EFCFA}" sibTransId="{1911FB56-5A3A-4C8D-AF90-5C64F9DE29DC}"/>
    <dgm:cxn modelId="{AE5DEB01-7381-4D43-AF23-2B3249B57C73}" type="presOf" srcId="{B5E5D07B-228F-42A7-8787-0B5F40813C1F}" destId="{6EB07316-6889-43BB-8CF4-15546D90E9E5}" srcOrd="0" destOrd="0" presId="urn:microsoft.com/office/officeart/2005/8/layout/vProcess5"/>
    <dgm:cxn modelId="{4318B521-B9EE-491C-ABDC-FFB5BD652371}" type="presOf" srcId="{072818BC-751B-4B7F-9296-F0DB67DA1740}" destId="{6BA9E600-243E-4F23-847C-A0A19CB27B67}" srcOrd="1" destOrd="0" presId="urn:microsoft.com/office/officeart/2005/8/layout/vProcess5"/>
    <dgm:cxn modelId="{5FEF2932-BF02-4A88-8D06-C69ABA538E8D}" srcId="{51885412-908D-485C-8FAD-0C6253DD8CF1}" destId="{55F487D3-EAB5-46D0-BCA8-25E4D232E058}" srcOrd="5" destOrd="0" parTransId="{F23583A8-F25E-40F1-B762-4366EB0E2FF6}" sibTransId="{E0F0E076-03C5-401D-B60D-D061AB14611F}"/>
    <dgm:cxn modelId="{4B077952-C798-4E18-BC32-555D07D7E339}" type="presOf" srcId="{24261909-CA7F-4AE0-B37A-488BFB38A52C}" destId="{D14FF4E9-1C9D-492E-837D-FC28CAE2AF0E}" srcOrd="0" destOrd="0" presId="urn:microsoft.com/office/officeart/2005/8/layout/vProcess5"/>
    <dgm:cxn modelId="{590C65C9-BFF6-4FF8-AD88-3B2550930823}" srcId="{55F487D3-EAB5-46D0-BCA8-25E4D232E058}" destId="{5115348C-32BD-4DD1-BDE0-0A497DB25C0F}" srcOrd="2" destOrd="0" parTransId="{085B0A91-FB6A-42B0-A63E-C3E413C0DC87}" sibTransId="{606A8328-CA4D-485F-9776-05BD3224DE6A}"/>
    <dgm:cxn modelId="{4E895878-CF6A-4113-9C64-24FD2E9FB8DD}" srcId="{51885412-908D-485C-8FAD-0C6253DD8CF1}" destId="{B5E5D07B-228F-42A7-8787-0B5F40813C1F}" srcOrd="3" destOrd="0" parTransId="{7F17321B-FC35-490D-9C64-5C6B03B11AB6}" sibTransId="{8CBB3DFE-75E0-492A-AF71-8129AB7A9B1B}"/>
    <dgm:cxn modelId="{F0B4DE7A-0D73-434D-8476-BD2BD37C32E5}" type="presOf" srcId="{8CBB3DFE-75E0-492A-AF71-8129AB7A9B1B}" destId="{D58C67F9-07A2-4B73-BBD8-9F550CD833EE}" srcOrd="0" destOrd="0" presId="urn:microsoft.com/office/officeart/2005/8/layout/vProcess5"/>
    <dgm:cxn modelId="{62BFE6FF-EA84-4E48-91E5-2F69B000051E}" srcId="{51885412-908D-485C-8FAD-0C6253DD8CF1}" destId="{072818BC-751B-4B7F-9296-F0DB67DA1740}" srcOrd="2" destOrd="0" parTransId="{7236E788-6864-4612-9AC3-A141249F406A}" sibTransId="{82CBF9B8-6540-4D0F-82ED-B523D8AD541E}"/>
    <dgm:cxn modelId="{3FE825A5-47B6-41BE-A605-C29C76835835}" srcId="{55F487D3-EAB5-46D0-BCA8-25E4D232E058}" destId="{B4651264-895D-4546-A64D-ABC13F0ACB1A}" srcOrd="1" destOrd="0" parTransId="{A99BBEFD-290A-4D2E-BEB5-D878EDCAE3E3}" sibTransId="{7B322DDF-91E8-44A5-AC51-86E3382D0D92}"/>
    <dgm:cxn modelId="{E778F039-F84E-4902-BB21-039901F38204}" type="presParOf" srcId="{A1BA17DB-7904-449E-9886-50C478209B99}" destId="{7E58141B-444C-4A1E-BCB7-75B37C0B363B}" srcOrd="0" destOrd="0" presId="urn:microsoft.com/office/officeart/2005/8/layout/vProcess5"/>
    <dgm:cxn modelId="{0F747DEB-E5BC-41EF-8C3C-F51310680DC7}" type="presParOf" srcId="{A1BA17DB-7904-449E-9886-50C478209B99}" destId="{409A492F-B230-4DF4-91DB-4DEA7D352184}" srcOrd="1" destOrd="0" presId="urn:microsoft.com/office/officeart/2005/8/layout/vProcess5"/>
    <dgm:cxn modelId="{9F7BC162-694B-4630-A141-AB8F8F68422E}" type="presParOf" srcId="{A1BA17DB-7904-449E-9886-50C478209B99}" destId="{D14FF4E9-1C9D-492E-837D-FC28CAE2AF0E}" srcOrd="2" destOrd="0" presId="urn:microsoft.com/office/officeart/2005/8/layout/vProcess5"/>
    <dgm:cxn modelId="{976104AB-7103-44B5-8DFC-EE26D5D69947}" type="presParOf" srcId="{A1BA17DB-7904-449E-9886-50C478209B99}" destId="{D8EFD851-58BA-4D2C-AD3E-1607163A6A8B}" srcOrd="3" destOrd="0" presId="urn:microsoft.com/office/officeart/2005/8/layout/vProcess5"/>
    <dgm:cxn modelId="{29AF2D97-E108-426C-AEE4-999C7746F23C}" type="presParOf" srcId="{A1BA17DB-7904-449E-9886-50C478209B99}" destId="{6EB07316-6889-43BB-8CF4-15546D90E9E5}" srcOrd="4" destOrd="0" presId="urn:microsoft.com/office/officeart/2005/8/layout/vProcess5"/>
    <dgm:cxn modelId="{B6A0189D-5974-4EBB-8DD9-21BBFA3DE66B}" type="presParOf" srcId="{A1BA17DB-7904-449E-9886-50C478209B99}" destId="{87E7CBEE-4E6D-4EB0-A29A-184905979C97}" srcOrd="5" destOrd="0" presId="urn:microsoft.com/office/officeart/2005/8/layout/vProcess5"/>
    <dgm:cxn modelId="{AC2BB2DC-6D30-4FE2-B2C7-D5049DD1FD09}" type="presParOf" srcId="{A1BA17DB-7904-449E-9886-50C478209B99}" destId="{6EB66D2A-0B91-48A6-B2B1-908680C59E37}" srcOrd="6" destOrd="0" presId="urn:microsoft.com/office/officeart/2005/8/layout/vProcess5"/>
    <dgm:cxn modelId="{B8D810CA-0117-437C-AAB9-6CE7C5B4BEE8}" type="presParOf" srcId="{A1BA17DB-7904-449E-9886-50C478209B99}" destId="{8DB80C86-B2C3-4089-88FC-A53D58C6C5A8}" srcOrd="7" destOrd="0" presId="urn:microsoft.com/office/officeart/2005/8/layout/vProcess5"/>
    <dgm:cxn modelId="{1B06867E-0B77-4973-9A9A-D4D61489FE38}" type="presParOf" srcId="{A1BA17DB-7904-449E-9886-50C478209B99}" destId="{CCD97007-AB7E-415A-98D8-14C48E202471}" srcOrd="8" destOrd="0" presId="urn:microsoft.com/office/officeart/2005/8/layout/vProcess5"/>
    <dgm:cxn modelId="{CD18319C-CACE-40E4-A8AE-2C99A5095C85}" type="presParOf" srcId="{A1BA17DB-7904-449E-9886-50C478209B99}" destId="{D58C67F9-07A2-4B73-BBD8-9F550CD833EE}" srcOrd="9" destOrd="0" presId="urn:microsoft.com/office/officeart/2005/8/layout/vProcess5"/>
    <dgm:cxn modelId="{53523876-F9CD-4B15-AC23-63478A0DFFAC}" type="presParOf" srcId="{A1BA17DB-7904-449E-9886-50C478209B99}" destId="{2FF529B5-253E-4DB6-BF5B-726F61CF874D}" srcOrd="10" destOrd="0" presId="urn:microsoft.com/office/officeart/2005/8/layout/vProcess5"/>
    <dgm:cxn modelId="{3C69963D-375C-47F1-A0CE-F1BDDECB12A8}" type="presParOf" srcId="{A1BA17DB-7904-449E-9886-50C478209B99}" destId="{B3EB8624-34A6-4975-97BD-729E9A063831}" srcOrd="11" destOrd="0" presId="urn:microsoft.com/office/officeart/2005/8/layout/vProcess5"/>
    <dgm:cxn modelId="{4B01B8B6-404F-4597-A73F-6EF4644BD046}" type="presParOf" srcId="{A1BA17DB-7904-449E-9886-50C478209B99}" destId="{6BA9E600-243E-4F23-847C-A0A19CB27B67}" srcOrd="12" destOrd="0" presId="urn:microsoft.com/office/officeart/2005/8/layout/vProcess5"/>
    <dgm:cxn modelId="{48AADADA-F7AE-4B6F-A15C-316CA18B90EC}" type="presParOf" srcId="{A1BA17DB-7904-449E-9886-50C478209B99}" destId="{495DA228-40CF-4358-A913-7F5EAE39CF17}" srcOrd="13" destOrd="0" presId="urn:microsoft.com/office/officeart/2005/8/layout/vProcess5"/>
    <dgm:cxn modelId="{7EC11E12-8A7A-4FF0-B0B3-64EF3AB344E9}" type="presParOf" srcId="{A1BA17DB-7904-449E-9886-50C478209B99}" destId="{2ED8556B-50E0-4C40-A502-22034F9EFE0B}"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F22B494-392C-4610-AF57-A253C876738E}" type="doc">
      <dgm:prSet loTypeId="urn:microsoft.com/office/officeart/2005/8/layout/hProcess9" loCatId="process" qsTypeId="urn:microsoft.com/office/officeart/2005/8/quickstyle/3d2" qsCatId="3D" csTypeId="urn:microsoft.com/office/officeart/2005/8/colors/colorful2" csCatId="colorful" phldr="1"/>
      <dgm:spPr/>
      <dgm:t>
        <a:bodyPr/>
        <a:lstStyle/>
        <a:p>
          <a:endParaRPr lang="en-US"/>
        </a:p>
      </dgm:t>
    </dgm:pt>
    <dgm:pt modelId="{8F4AEF7A-B60D-45EE-83C9-33FA7E1CD580}">
      <dgm:prSet/>
      <dgm:spPr/>
      <dgm:t>
        <a:bodyPr/>
        <a:lstStyle/>
        <a:p>
          <a:pPr rtl="0"/>
          <a:r>
            <a:rPr lang="en-US" smtClean="0"/>
            <a:t>To measure cognitive engineering, designers should consider the following measures in technology design, namely: </a:t>
          </a:r>
          <a:endParaRPr lang="en-US"/>
        </a:p>
      </dgm:t>
    </dgm:pt>
    <dgm:pt modelId="{747DF66D-54F8-4424-832F-2EF7C20C03A0}" type="parTrans" cxnId="{6D03539E-2B19-4217-82AE-847D7E39E781}">
      <dgm:prSet/>
      <dgm:spPr/>
      <dgm:t>
        <a:bodyPr/>
        <a:lstStyle/>
        <a:p>
          <a:endParaRPr lang="en-US"/>
        </a:p>
      </dgm:t>
    </dgm:pt>
    <dgm:pt modelId="{EA8EC970-3ED8-4F98-884D-AAE756F1CD42}" type="sibTrans" cxnId="{6D03539E-2B19-4217-82AE-847D7E39E781}">
      <dgm:prSet/>
      <dgm:spPr/>
      <dgm:t>
        <a:bodyPr/>
        <a:lstStyle/>
        <a:p>
          <a:endParaRPr lang="en-US"/>
        </a:p>
      </dgm:t>
    </dgm:pt>
    <dgm:pt modelId="{A12F6810-AC63-40AC-8D91-89AB59B3D208}">
      <dgm:prSet/>
      <dgm:spPr/>
      <dgm:t>
        <a:bodyPr/>
        <a:lstStyle/>
        <a:p>
          <a:pPr rtl="0"/>
          <a:r>
            <a:rPr lang="en-US" smtClean="0"/>
            <a:t>Fewer errors</a:t>
          </a:r>
          <a:endParaRPr lang="en-US"/>
        </a:p>
      </dgm:t>
    </dgm:pt>
    <dgm:pt modelId="{DA134BE8-6AF0-46F3-9593-22B9756615B4}" type="parTrans" cxnId="{E856BA8A-7BD2-492A-8AC2-C68D8E70AEBA}">
      <dgm:prSet/>
      <dgm:spPr/>
      <dgm:t>
        <a:bodyPr/>
        <a:lstStyle/>
        <a:p>
          <a:endParaRPr lang="en-US"/>
        </a:p>
      </dgm:t>
    </dgm:pt>
    <dgm:pt modelId="{4C86CDEE-094A-40BA-A63E-403A5304CEAB}" type="sibTrans" cxnId="{E856BA8A-7BD2-492A-8AC2-C68D8E70AEBA}">
      <dgm:prSet/>
      <dgm:spPr/>
      <dgm:t>
        <a:bodyPr/>
        <a:lstStyle/>
        <a:p>
          <a:endParaRPr lang="en-US"/>
        </a:p>
      </dgm:t>
    </dgm:pt>
    <dgm:pt modelId="{3EAF05F7-E31F-47CC-ADB8-CA479D7D7FFF}">
      <dgm:prSet/>
      <dgm:spPr/>
      <dgm:t>
        <a:bodyPr/>
        <a:lstStyle/>
        <a:p>
          <a:pPr rtl="0"/>
          <a:r>
            <a:rPr lang="en-US" smtClean="0"/>
            <a:t>Easy recovery</a:t>
          </a:r>
          <a:endParaRPr lang="en-US"/>
        </a:p>
      </dgm:t>
    </dgm:pt>
    <dgm:pt modelId="{C7464370-D6B9-45F8-9CF9-9C6E03A029F7}" type="parTrans" cxnId="{087AF5D0-36A8-4D9B-9A59-06F3B870A19F}">
      <dgm:prSet/>
      <dgm:spPr/>
      <dgm:t>
        <a:bodyPr/>
        <a:lstStyle/>
        <a:p>
          <a:endParaRPr lang="en-US"/>
        </a:p>
      </dgm:t>
    </dgm:pt>
    <dgm:pt modelId="{1C842ADB-E8AA-4D12-B19E-C271E24FFFAF}" type="sibTrans" cxnId="{087AF5D0-36A8-4D9B-9A59-06F3B870A19F}">
      <dgm:prSet/>
      <dgm:spPr/>
      <dgm:t>
        <a:bodyPr/>
        <a:lstStyle/>
        <a:p>
          <a:endParaRPr lang="en-US"/>
        </a:p>
      </dgm:t>
    </dgm:pt>
    <dgm:pt modelId="{9430E849-F0A8-42D5-8E40-047D757C1ADF}">
      <dgm:prSet/>
      <dgm:spPr/>
      <dgm:t>
        <a:bodyPr/>
        <a:lstStyle/>
        <a:p>
          <a:pPr rtl="0"/>
          <a:r>
            <a:rPr lang="en-US" smtClean="0"/>
            <a:t>Easy to use</a:t>
          </a:r>
          <a:endParaRPr lang="en-US"/>
        </a:p>
      </dgm:t>
    </dgm:pt>
    <dgm:pt modelId="{75B800A2-0583-4D69-ADEC-72E94A9EB8C6}" type="parTrans" cxnId="{5DEFF5CD-13A1-4DAA-84EA-E86927877359}">
      <dgm:prSet/>
      <dgm:spPr/>
      <dgm:t>
        <a:bodyPr/>
        <a:lstStyle/>
        <a:p>
          <a:endParaRPr lang="en-US"/>
        </a:p>
      </dgm:t>
    </dgm:pt>
    <dgm:pt modelId="{B4139AA0-A245-4177-BC56-968DDA55B999}" type="sibTrans" cxnId="{5DEFF5CD-13A1-4DAA-84EA-E86927877359}">
      <dgm:prSet/>
      <dgm:spPr/>
      <dgm:t>
        <a:bodyPr/>
        <a:lstStyle/>
        <a:p>
          <a:endParaRPr lang="en-US"/>
        </a:p>
      </dgm:t>
    </dgm:pt>
    <dgm:pt modelId="{30BF37E8-02F4-4B5D-AA61-25AC5DB24A2D}">
      <dgm:prSet/>
      <dgm:spPr/>
      <dgm:t>
        <a:bodyPr/>
        <a:lstStyle/>
        <a:p>
          <a:pPr rtl="0"/>
          <a:r>
            <a:rPr lang="en-US" smtClean="0"/>
            <a:t>Easy to remember </a:t>
          </a:r>
          <a:endParaRPr lang="en-US"/>
        </a:p>
      </dgm:t>
    </dgm:pt>
    <dgm:pt modelId="{216049A1-7B48-462F-8A21-BBB4C0727C78}" type="parTrans" cxnId="{5C36DAC8-0611-43B1-A062-8D08AF525C88}">
      <dgm:prSet/>
      <dgm:spPr/>
      <dgm:t>
        <a:bodyPr/>
        <a:lstStyle/>
        <a:p>
          <a:endParaRPr lang="en-US"/>
        </a:p>
      </dgm:t>
    </dgm:pt>
    <dgm:pt modelId="{699C951F-0D44-47BB-93C7-E78C3EAD3A81}" type="sibTrans" cxnId="{5C36DAC8-0611-43B1-A062-8D08AF525C88}">
      <dgm:prSet/>
      <dgm:spPr/>
      <dgm:t>
        <a:bodyPr/>
        <a:lstStyle/>
        <a:p>
          <a:endParaRPr lang="en-US"/>
        </a:p>
      </dgm:t>
    </dgm:pt>
    <dgm:pt modelId="{D2AD0356-39A0-475F-8B98-65ED24F38DE6}">
      <dgm:prSet/>
      <dgm:spPr/>
      <dgm:t>
        <a:bodyPr/>
        <a:lstStyle/>
        <a:p>
          <a:pPr rtl="0"/>
          <a:r>
            <a:rPr lang="en-US" smtClean="0"/>
            <a:t>How to use</a:t>
          </a:r>
          <a:endParaRPr lang="en-US"/>
        </a:p>
      </dgm:t>
    </dgm:pt>
    <dgm:pt modelId="{4C2C1D72-E927-499B-8948-B01633F90F82}" type="parTrans" cxnId="{FB029ED1-380D-436B-B410-3BAC65A2C812}">
      <dgm:prSet/>
      <dgm:spPr/>
      <dgm:t>
        <a:bodyPr/>
        <a:lstStyle/>
        <a:p>
          <a:endParaRPr lang="en-US"/>
        </a:p>
      </dgm:t>
    </dgm:pt>
    <dgm:pt modelId="{54B7469F-B6FC-4D2A-9772-608615536486}" type="sibTrans" cxnId="{FB029ED1-380D-436B-B410-3BAC65A2C812}">
      <dgm:prSet/>
      <dgm:spPr/>
      <dgm:t>
        <a:bodyPr/>
        <a:lstStyle/>
        <a:p>
          <a:endParaRPr lang="en-US"/>
        </a:p>
      </dgm:t>
    </dgm:pt>
    <dgm:pt modelId="{3797496B-8B9E-4B7E-A271-2BBF6B4A4BDC}">
      <dgm:prSet/>
      <dgm:spPr/>
      <dgm:t>
        <a:bodyPr/>
        <a:lstStyle/>
        <a:p>
          <a:pPr rtl="0"/>
          <a:r>
            <a:rPr lang="en-US" smtClean="0"/>
            <a:t>Easy to learn (Dix et al. 1998, 2004). </a:t>
          </a:r>
          <a:endParaRPr lang="en-US"/>
        </a:p>
      </dgm:t>
    </dgm:pt>
    <dgm:pt modelId="{193154C6-60EB-444C-BBC5-9FF3063651DF}" type="parTrans" cxnId="{BC2D591F-9711-429A-B841-58CC1CA5B7AC}">
      <dgm:prSet/>
      <dgm:spPr/>
      <dgm:t>
        <a:bodyPr/>
        <a:lstStyle/>
        <a:p>
          <a:endParaRPr lang="en-US"/>
        </a:p>
      </dgm:t>
    </dgm:pt>
    <dgm:pt modelId="{E1DABC68-8397-4404-BC0C-924348EBE7A8}" type="sibTrans" cxnId="{BC2D591F-9711-429A-B841-58CC1CA5B7AC}">
      <dgm:prSet/>
      <dgm:spPr/>
      <dgm:t>
        <a:bodyPr/>
        <a:lstStyle/>
        <a:p>
          <a:endParaRPr lang="en-US"/>
        </a:p>
      </dgm:t>
    </dgm:pt>
    <dgm:pt modelId="{E80A1D9E-54BD-492C-B6D4-C147CE90992B}" type="pres">
      <dgm:prSet presAssocID="{2F22B494-392C-4610-AF57-A253C876738E}" presName="CompostProcess" presStyleCnt="0">
        <dgm:presLayoutVars>
          <dgm:dir/>
          <dgm:resizeHandles val="exact"/>
        </dgm:presLayoutVars>
      </dgm:prSet>
      <dgm:spPr/>
      <dgm:t>
        <a:bodyPr/>
        <a:lstStyle/>
        <a:p>
          <a:endParaRPr lang="en-US"/>
        </a:p>
      </dgm:t>
    </dgm:pt>
    <dgm:pt modelId="{7F7BA737-B3EA-4274-8DD0-E08A964F78B4}" type="pres">
      <dgm:prSet presAssocID="{2F22B494-392C-4610-AF57-A253C876738E}" presName="arrow" presStyleLbl="bgShp" presStyleIdx="0" presStyleCnt="1"/>
      <dgm:spPr/>
    </dgm:pt>
    <dgm:pt modelId="{7224B0A1-E706-40BE-BB62-2B4B5CD7ADD5}" type="pres">
      <dgm:prSet presAssocID="{2F22B494-392C-4610-AF57-A253C876738E}" presName="linearProcess" presStyleCnt="0"/>
      <dgm:spPr/>
    </dgm:pt>
    <dgm:pt modelId="{9C77615A-E2AB-4FF6-8921-83C1730CF542}" type="pres">
      <dgm:prSet presAssocID="{8F4AEF7A-B60D-45EE-83C9-33FA7E1CD580}" presName="textNode" presStyleLbl="node1" presStyleIdx="0" presStyleCnt="1" custScaleX="129895" custScaleY="166819">
        <dgm:presLayoutVars>
          <dgm:bulletEnabled val="1"/>
        </dgm:presLayoutVars>
      </dgm:prSet>
      <dgm:spPr/>
      <dgm:t>
        <a:bodyPr/>
        <a:lstStyle/>
        <a:p>
          <a:endParaRPr lang="en-US"/>
        </a:p>
      </dgm:t>
    </dgm:pt>
  </dgm:ptLst>
  <dgm:cxnLst>
    <dgm:cxn modelId="{0F253650-6B15-4E28-AB1E-D0708048C24D}" type="presOf" srcId="{A12F6810-AC63-40AC-8D91-89AB59B3D208}" destId="{9C77615A-E2AB-4FF6-8921-83C1730CF542}" srcOrd="0" destOrd="1" presId="urn:microsoft.com/office/officeart/2005/8/layout/hProcess9"/>
    <dgm:cxn modelId="{FB029ED1-380D-436B-B410-3BAC65A2C812}" srcId="{8F4AEF7A-B60D-45EE-83C9-33FA7E1CD580}" destId="{D2AD0356-39A0-475F-8B98-65ED24F38DE6}" srcOrd="4" destOrd="0" parTransId="{4C2C1D72-E927-499B-8948-B01633F90F82}" sibTransId="{54B7469F-B6FC-4D2A-9772-608615536486}"/>
    <dgm:cxn modelId="{E4779AC8-644B-4422-814D-5B3A08337210}" type="presOf" srcId="{2F22B494-392C-4610-AF57-A253C876738E}" destId="{E80A1D9E-54BD-492C-B6D4-C147CE90992B}" srcOrd="0" destOrd="0" presId="urn:microsoft.com/office/officeart/2005/8/layout/hProcess9"/>
    <dgm:cxn modelId="{5DEFF5CD-13A1-4DAA-84EA-E86927877359}" srcId="{8F4AEF7A-B60D-45EE-83C9-33FA7E1CD580}" destId="{9430E849-F0A8-42D5-8E40-047D757C1ADF}" srcOrd="2" destOrd="0" parTransId="{75B800A2-0583-4D69-ADEC-72E94A9EB8C6}" sibTransId="{B4139AA0-A245-4177-BC56-968DDA55B999}"/>
    <dgm:cxn modelId="{087AF5D0-36A8-4D9B-9A59-06F3B870A19F}" srcId="{8F4AEF7A-B60D-45EE-83C9-33FA7E1CD580}" destId="{3EAF05F7-E31F-47CC-ADB8-CA479D7D7FFF}" srcOrd="1" destOrd="0" parTransId="{C7464370-D6B9-45F8-9CF9-9C6E03A029F7}" sibTransId="{1C842ADB-E8AA-4D12-B19E-C271E24FFFAF}"/>
    <dgm:cxn modelId="{C0997D1E-00D9-4803-89D7-06DC1B2E8F33}" type="presOf" srcId="{3EAF05F7-E31F-47CC-ADB8-CA479D7D7FFF}" destId="{9C77615A-E2AB-4FF6-8921-83C1730CF542}" srcOrd="0" destOrd="2" presId="urn:microsoft.com/office/officeart/2005/8/layout/hProcess9"/>
    <dgm:cxn modelId="{E856BA8A-7BD2-492A-8AC2-C68D8E70AEBA}" srcId="{8F4AEF7A-B60D-45EE-83C9-33FA7E1CD580}" destId="{A12F6810-AC63-40AC-8D91-89AB59B3D208}" srcOrd="0" destOrd="0" parTransId="{DA134BE8-6AF0-46F3-9593-22B9756615B4}" sibTransId="{4C86CDEE-094A-40BA-A63E-403A5304CEAB}"/>
    <dgm:cxn modelId="{5C36DAC8-0611-43B1-A062-8D08AF525C88}" srcId="{8F4AEF7A-B60D-45EE-83C9-33FA7E1CD580}" destId="{30BF37E8-02F4-4B5D-AA61-25AC5DB24A2D}" srcOrd="3" destOrd="0" parTransId="{216049A1-7B48-462F-8A21-BBB4C0727C78}" sibTransId="{699C951F-0D44-47BB-93C7-E78C3EAD3A81}"/>
    <dgm:cxn modelId="{48626EA7-8E13-4032-9262-74D611B2BE64}" type="presOf" srcId="{9430E849-F0A8-42D5-8E40-047D757C1ADF}" destId="{9C77615A-E2AB-4FF6-8921-83C1730CF542}" srcOrd="0" destOrd="3" presId="urn:microsoft.com/office/officeart/2005/8/layout/hProcess9"/>
    <dgm:cxn modelId="{08E1F193-77CE-4E20-AABE-7A1F58FEBA98}" type="presOf" srcId="{D2AD0356-39A0-475F-8B98-65ED24F38DE6}" destId="{9C77615A-E2AB-4FF6-8921-83C1730CF542}" srcOrd="0" destOrd="5" presId="urn:microsoft.com/office/officeart/2005/8/layout/hProcess9"/>
    <dgm:cxn modelId="{B3E03442-986C-4E00-87F1-144BFE0CC33E}" type="presOf" srcId="{30BF37E8-02F4-4B5D-AA61-25AC5DB24A2D}" destId="{9C77615A-E2AB-4FF6-8921-83C1730CF542}" srcOrd="0" destOrd="4" presId="urn:microsoft.com/office/officeart/2005/8/layout/hProcess9"/>
    <dgm:cxn modelId="{52F81FE7-F98D-45F1-9070-C4187E0557C1}" type="presOf" srcId="{3797496B-8B9E-4B7E-A271-2BBF6B4A4BDC}" destId="{9C77615A-E2AB-4FF6-8921-83C1730CF542}" srcOrd="0" destOrd="6" presId="urn:microsoft.com/office/officeart/2005/8/layout/hProcess9"/>
    <dgm:cxn modelId="{BC2D591F-9711-429A-B841-58CC1CA5B7AC}" srcId="{8F4AEF7A-B60D-45EE-83C9-33FA7E1CD580}" destId="{3797496B-8B9E-4B7E-A271-2BBF6B4A4BDC}" srcOrd="5" destOrd="0" parTransId="{193154C6-60EB-444C-BBC5-9FF3063651DF}" sibTransId="{E1DABC68-8397-4404-BC0C-924348EBE7A8}"/>
    <dgm:cxn modelId="{6D03539E-2B19-4217-82AE-847D7E39E781}" srcId="{2F22B494-392C-4610-AF57-A253C876738E}" destId="{8F4AEF7A-B60D-45EE-83C9-33FA7E1CD580}" srcOrd="0" destOrd="0" parTransId="{747DF66D-54F8-4424-832F-2EF7C20C03A0}" sibTransId="{EA8EC970-3ED8-4F98-884D-AAE756F1CD42}"/>
    <dgm:cxn modelId="{3E4D32F3-5C8C-4354-8D88-409D893E3673}" type="presOf" srcId="{8F4AEF7A-B60D-45EE-83C9-33FA7E1CD580}" destId="{9C77615A-E2AB-4FF6-8921-83C1730CF542}" srcOrd="0" destOrd="0" presId="urn:microsoft.com/office/officeart/2005/8/layout/hProcess9"/>
    <dgm:cxn modelId="{AA0359D3-F3FB-4790-895F-B1BC4CB23952}" type="presParOf" srcId="{E80A1D9E-54BD-492C-B6D4-C147CE90992B}" destId="{7F7BA737-B3EA-4274-8DD0-E08A964F78B4}" srcOrd="0" destOrd="0" presId="urn:microsoft.com/office/officeart/2005/8/layout/hProcess9"/>
    <dgm:cxn modelId="{1072627B-B483-4B3B-A716-6263F2D55F50}" type="presParOf" srcId="{E80A1D9E-54BD-492C-B6D4-C147CE90992B}" destId="{7224B0A1-E706-40BE-BB62-2B4B5CD7ADD5}" srcOrd="1" destOrd="0" presId="urn:microsoft.com/office/officeart/2005/8/layout/hProcess9"/>
    <dgm:cxn modelId="{2132B13A-C648-4D2E-B8E5-61BD78C6C6CA}" type="presParOf" srcId="{7224B0A1-E706-40BE-BB62-2B4B5CD7ADD5}" destId="{9C77615A-E2AB-4FF6-8921-83C1730CF542}"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1017EBF-4B30-4DC0-A3C8-856F8E537AB8}" type="doc">
      <dgm:prSet loTypeId="urn:microsoft.com/office/officeart/2005/8/layout/target3" loCatId="relationship" qsTypeId="urn:microsoft.com/office/officeart/2005/8/quickstyle/simple5" qsCatId="simple" csTypeId="urn:microsoft.com/office/officeart/2005/8/colors/colorful3" csCatId="colorful"/>
      <dgm:spPr/>
      <dgm:t>
        <a:bodyPr/>
        <a:lstStyle/>
        <a:p>
          <a:endParaRPr lang="en-US"/>
        </a:p>
      </dgm:t>
    </dgm:pt>
    <dgm:pt modelId="{84B241E2-A8F4-42B5-884C-19C5FB8D2498}">
      <dgm:prSet/>
      <dgm:spPr/>
      <dgm:t>
        <a:bodyPr/>
        <a:lstStyle/>
        <a:p>
          <a:pPr rtl="0"/>
          <a:r>
            <a:rPr lang="en-US" smtClean="0"/>
            <a:t>The GOMS (Goals, Operators, Methods, and Selection rules) model was created by Card et al. (1983).</a:t>
          </a:r>
          <a:endParaRPr lang="en-US"/>
        </a:p>
      </dgm:t>
    </dgm:pt>
    <dgm:pt modelId="{584B50B1-82A6-447E-B54A-EC74B4E1254D}" type="parTrans" cxnId="{ED9DBC35-D25B-496E-8B05-4BE576E7F2F9}">
      <dgm:prSet/>
      <dgm:spPr/>
      <dgm:t>
        <a:bodyPr/>
        <a:lstStyle/>
        <a:p>
          <a:endParaRPr lang="en-US"/>
        </a:p>
      </dgm:t>
    </dgm:pt>
    <dgm:pt modelId="{ACB76E10-1AFB-4135-9D70-03D162FA7F2F}" type="sibTrans" cxnId="{ED9DBC35-D25B-496E-8B05-4BE576E7F2F9}">
      <dgm:prSet/>
      <dgm:spPr/>
      <dgm:t>
        <a:bodyPr/>
        <a:lstStyle/>
        <a:p>
          <a:endParaRPr lang="en-US"/>
        </a:p>
      </dgm:t>
    </dgm:pt>
    <dgm:pt modelId="{8278D12B-5CE0-4A08-862D-5A0056B86060}">
      <dgm:prSet/>
      <dgm:spPr/>
      <dgm:t>
        <a:bodyPr/>
        <a:lstStyle/>
        <a:p>
          <a:pPr rtl="0"/>
          <a:r>
            <a:rPr lang="en-US" b="1" i="1" smtClean="0"/>
            <a:t>Goals</a:t>
          </a:r>
          <a:r>
            <a:rPr lang="en-US" smtClean="0"/>
            <a:t> specify what the user wants and intend to achieve.</a:t>
          </a:r>
          <a:endParaRPr lang="en-US"/>
        </a:p>
      </dgm:t>
    </dgm:pt>
    <dgm:pt modelId="{A9A1E71A-BCCE-4293-9228-16CB7E61F78F}" type="parTrans" cxnId="{CDBC5BA8-2406-4B23-BAE2-8EC008245E84}">
      <dgm:prSet/>
      <dgm:spPr/>
      <dgm:t>
        <a:bodyPr/>
        <a:lstStyle/>
        <a:p>
          <a:endParaRPr lang="en-US"/>
        </a:p>
      </dgm:t>
    </dgm:pt>
    <dgm:pt modelId="{34BC2758-324F-4BEF-829C-20F8E198BDC5}" type="sibTrans" cxnId="{CDBC5BA8-2406-4B23-BAE2-8EC008245E84}">
      <dgm:prSet/>
      <dgm:spPr/>
      <dgm:t>
        <a:bodyPr/>
        <a:lstStyle/>
        <a:p>
          <a:endParaRPr lang="en-US"/>
        </a:p>
      </dgm:t>
    </dgm:pt>
    <dgm:pt modelId="{F8CFC790-948A-4E89-83EE-E4985FA1CA97}">
      <dgm:prSet/>
      <dgm:spPr/>
      <dgm:t>
        <a:bodyPr/>
        <a:lstStyle/>
        <a:p>
          <a:pPr rtl="0"/>
          <a:r>
            <a:rPr lang="en-US" b="1" i="1" smtClean="0"/>
            <a:t>Operators</a:t>
          </a:r>
          <a:r>
            <a:rPr lang="en-US" smtClean="0"/>
            <a:t> are the building blocks for describing human-computer interaction at the concrete level. </a:t>
          </a:r>
          <a:endParaRPr lang="en-US"/>
        </a:p>
      </dgm:t>
    </dgm:pt>
    <dgm:pt modelId="{EB85EE5E-F467-43C4-B0CA-DD77122D337B}" type="parTrans" cxnId="{26C07366-15B2-4374-B444-567499CA7BC7}">
      <dgm:prSet/>
      <dgm:spPr/>
      <dgm:t>
        <a:bodyPr/>
        <a:lstStyle/>
        <a:p>
          <a:endParaRPr lang="en-US"/>
        </a:p>
      </dgm:t>
    </dgm:pt>
    <dgm:pt modelId="{34EA7E9A-33CC-4014-80D5-BDCC83F592FE}" type="sibTrans" cxnId="{26C07366-15B2-4374-B444-567499CA7BC7}">
      <dgm:prSet/>
      <dgm:spPr/>
      <dgm:t>
        <a:bodyPr/>
        <a:lstStyle/>
        <a:p>
          <a:endParaRPr lang="en-US"/>
        </a:p>
      </dgm:t>
    </dgm:pt>
    <dgm:pt modelId="{D9F14BF4-6B51-4A07-A7FB-57FCBA633D24}">
      <dgm:prSet/>
      <dgm:spPr/>
      <dgm:t>
        <a:bodyPr/>
        <a:lstStyle/>
        <a:p>
          <a:pPr rtl="0"/>
          <a:r>
            <a:rPr lang="en-US" b="1" i="1" smtClean="0"/>
            <a:t>Methods</a:t>
          </a:r>
          <a:r>
            <a:rPr lang="en-US" smtClean="0"/>
            <a:t> are programs built with operators that are designed to accomplish goals. </a:t>
          </a:r>
          <a:endParaRPr lang="en-US"/>
        </a:p>
      </dgm:t>
    </dgm:pt>
    <dgm:pt modelId="{35D162B1-B7BF-4201-9328-3DFD9B0262E2}" type="parTrans" cxnId="{2C83A999-DE0E-4B12-AFF6-F735045EBD74}">
      <dgm:prSet/>
      <dgm:spPr/>
      <dgm:t>
        <a:bodyPr/>
        <a:lstStyle/>
        <a:p>
          <a:endParaRPr lang="en-US"/>
        </a:p>
      </dgm:t>
    </dgm:pt>
    <dgm:pt modelId="{BA4C096A-D370-4741-82EC-D011C5C54521}" type="sibTrans" cxnId="{2C83A999-DE0E-4B12-AFF6-F735045EBD74}">
      <dgm:prSet/>
      <dgm:spPr/>
      <dgm:t>
        <a:bodyPr/>
        <a:lstStyle/>
        <a:p>
          <a:endParaRPr lang="en-US"/>
        </a:p>
      </dgm:t>
    </dgm:pt>
    <dgm:pt modelId="{D555D0D9-0F6A-4976-B77D-578A2A7FFC56}">
      <dgm:prSet/>
      <dgm:spPr/>
      <dgm:t>
        <a:bodyPr/>
        <a:lstStyle/>
        <a:p>
          <a:pPr rtl="0"/>
          <a:r>
            <a:rPr lang="en-US" b="1" i="1" smtClean="0"/>
            <a:t>Selection rules</a:t>
          </a:r>
          <a:r>
            <a:rPr lang="en-US" b="1" smtClean="0"/>
            <a:t> </a:t>
          </a:r>
          <a:r>
            <a:rPr lang="en-US" smtClean="0"/>
            <a:t>predict which method will be used. For example, “If the mouse is working, select ‘point to an item on screen’, if not select ‘choose OPEN option in file menu’”.</a:t>
          </a:r>
          <a:endParaRPr lang="en-US"/>
        </a:p>
      </dgm:t>
    </dgm:pt>
    <dgm:pt modelId="{E2B52A93-6D20-40EA-BEF8-A83732C9D6C0}" type="parTrans" cxnId="{F59EC0AF-09AA-4883-9D5B-F775D1779559}">
      <dgm:prSet/>
      <dgm:spPr/>
      <dgm:t>
        <a:bodyPr/>
        <a:lstStyle/>
        <a:p>
          <a:endParaRPr lang="en-US"/>
        </a:p>
      </dgm:t>
    </dgm:pt>
    <dgm:pt modelId="{8BA4BDF8-1D74-4688-A9AF-1E4BC1934BDF}" type="sibTrans" cxnId="{F59EC0AF-09AA-4883-9D5B-F775D1779559}">
      <dgm:prSet/>
      <dgm:spPr/>
      <dgm:t>
        <a:bodyPr/>
        <a:lstStyle/>
        <a:p>
          <a:endParaRPr lang="en-US"/>
        </a:p>
      </dgm:t>
    </dgm:pt>
    <dgm:pt modelId="{3B2F1740-30EA-4DFF-B97D-E180ED3B9038}" type="pres">
      <dgm:prSet presAssocID="{81017EBF-4B30-4DC0-A3C8-856F8E537AB8}" presName="Name0" presStyleCnt="0">
        <dgm:presLayoutVars>
          <dgm:chMax val="7"/>
          <dgm:dir/>
          <dgm:animLvl val="lvl"/>
          <dgm:resizeHandles val="exact"/>
        </dgm:presLayoutVars>
      </dgm:prSet>
      <dgm:spPr/>
      <dgm:t>
        <a:bodyPr/>
        <a:lstStyle/>
        <a:p>
          <a:endParaRPr lang="en-US"/>
        </a:p>
      </dgm:t>
    </dgm:pt>
    <dgm:pt modelId="{4593D7AF-0E96-4AEE-92E5-AA7CBD490D47}" type="pres">
      <dgm:prSet presAssocID="{84B241E2-A8F4-42B5-884C-19C5FB8D2498}" presName="circle1" presStyleLbl="node1" presStyleIdx="0" presStyleCnt="1"/>
      <dgm:spPr/>
    </dgm:pt>
    <dgm:pt modelId="{9F8C2A96-6375-4432-BB6C-A7284206B9E4}" type="pres">
      <dgm:prSet presAssocID="{84B241E2-A8F4-42B5-884C-19C5FB8D2498}" presName="space" presStyleCnt="0"/>
      <dgm:spPr/>
    </dgm:pt>
    <dgm:pt modelId="{F44CB6EC-077E-4E05-9F48-385DF2FCE975}" type="pres">
      <dgm:prSet presAssocID="{84B241E2-A8F4-42B5-884C-19C5FB8D2498}" presName="rect1" presStyleLbl="alignAcc1" presStyleIdx="0" presStyleCnt="1"/>
      <dgm:spPr/>
      <dgm:t>
        <a:bodyPr/>
        <a:lstStyle/>
        <a:p>
          <a:endParaRPr lang="en-US"/>
        </a:p>
      </dgm:t>
    </dgm:pt>
    <dgm:pt modelId="{86C0B2A4-EF39-4FDA-BE5A-07A00F1DFB3D}" type="pres">
      <dgm:prSet presAssocID="{84B241E2-A8F4-42B5-884C-19C5FB8D2498}" presName="rect1ParTx" presStyleLbl="alignAcc1" presStyleIdx="0" presStyleCnt="1">
        <dgm:presLayoutVars>
          <dgm:chMax val="1"/>
          <dgm:bulletEnabled val="1"/>
        </dgm:presLayoutVars>
      </dgm:prSet>
      <dgm:spPr/>
      <dgm:t>
        <a:bodyPr/>
        <a:lstStyle/>
        <a:p>
          <a:endParaRPr lang="en-US"/>
        </a:p>
      </dgm:t>
    </dgm:pt>
    <dgm:pt modelId="{2FBDC6FB-C271-4A58-964B-3614DB0894D3}" type="pres">
      <dgm:prSet presAssocID="{84B241E2-A8F4-42B5-884C-19C5FB8D2498}" presName="rect1ChTx" presStyleLbl="alignAcc1" presStyleIdx="0" presStyleCnt="1">
        <dgm:presLayoutVars>
          <dgm:bulletEnabled val="1"/>
        </dgm:presLayoutVars>
      </dgm:prSet>
      <dgm:spPr/>
      <dgm:t>
        <a:bodyPr/>
        <a:lstStyle/>
        <a:p>
          <a:endParaRPr lang="en-US"/>
        </a:p>
      </dgm:t>
    </dgm:pt>
  </dgm:ptLst>
  <dgm:cxnLst>
    <dgm:cxn modelId="{ED9DBC35-D25B-496E-8B05-4BE576E7F2F9}" srcId="{81017EBF-4B30-4DC0-A3C8-856F8E537AB8}" destId="{84B241E2-A8F4-42B5-884C-19C5FB8D2498}" srcOrd="0" destOrd="0" parTransId="{584B50B1-82A6-447E-B54A-EC74B4E1254D}" sibTransId="{ACB76E10-1AFB-4135-9D70-03D162FA7F2F}"/>
    <dgm:cxn modelId="{CDBC5BA8-2406-4B23-BAE2-8EC008245E84}" srcId="{84B241E2-A8F4-42B5-884C-19C5FB8D2498}" destId="{8278D12B-5CE0-4A08-862D-5A0056B86060}" srcOrd="0" destOrd="0" parTransId="{A9A1E71A-BCCE-4293-9228-16CB7E61F78F}" sibTransId="{34BC2758-324F-4BEF-829C-20F8E198BDC5}"/>
    <dgm:cxn modelId="{799F47AF-6170-4D3B-B0B0-58F10DB32F68}" type="presOf" srcId="{F8CFC790-948A-4E89-83EE-E4985FA1CA97}" destId="{2FBDC6FB-C271-4A58-964B-3614DB0894D3}" srcOrd="0" destOrd="1" presId="urn:microsoft.com/office/officeart/2005/8/layout/target3"/>
    <dgm:cxn modelId="{F59EC0AF-09AA-4883-9D5B-F775D1779559}" srcId="{84B241E2-A8F4-42B5-884C-19C5FB8D2498}" destId="{D555D0D9-0F6A-4976-B77D-578A2A7FFC56}" srcOrd="3" destOrd="0" parTransId="{E2B52A93-6D20-40EA-BEF8-A83732C9D6C0}" sibTransId="{8BA4BDF8-1D74-4688-A9AF-1E4BC1934BDF}"/>
    <dgm:cxn modelId="{CCAEF59B-D184-4741-92B3-3EED730D10AD}" type="presOf" srcId="{D555D0D9-0F6A-4976-B77D-578A2A7FFC56}" destId="{2FBDC6FB-C271-4A58-964B-3614DB0894D3}" srcOrd="0" destOrd="3" presId="urn:microsoft.com/office/officeart/2005/8/layout/target3"/>
    <dgm:cxn modelId="{6CEE5FA8-AF5A-480C-AF5F-D08A183108D8}" type="presOf" srcId="{84B241E2-A8F4-42B5-884C-19C5FB8D2498}" destId="{86C0B2A4-EF39-4FDA-BE5A-07A00F1DFB3D}" srcOrd="1" destOrd="0" presId="urn:microsoft.com/office/officeart/2005/8/layout/target3"/>
    <dgm:cxn modelId="{3C465910-B69E-42BE-96B3-1004398DC31B}" type="presOf" srcId="{8278D12B-5CE0-4A08-862D-5A0056B86060}" destId="{2FBDC6FB-C271-4A58-964B-3614DB0894D3}" srcOrd="0" destOrd="0" presId="urn:microsoft.com/office/officeart/2005/8/layout/target3"/>
    <dgm:cxn modelId="{2C83A999-DE0E-4B12-AFF6-F735045EBD74}" srcId="{84B241E2-A8F4-42B5-884C-19C5FB8D2498}" destId="{D9F14BF4-6B51-4A07-A7FB-57FCBA633D24}" srcOrd="2" destOrd="0" parTransId="{35D162B1-B7BF-4201-9328-3DFD9B0262E2}" sibTransId="{BA4C096A-D370-4741-82EC-D011C5C54521}"/>
    <dgm:cxn modelId="{90F8D6EC-BEA2-47EE-B50D-B946F56B8AA7}" type="presOf" srcId="{D9F14BF4-6B51-4A07-A7FB-57FCBA633D24}" destId="{2FBDC6FB-C271-4A58-964B-3614DB0894D3}" srcOrd="0" destOrd="2" presId="urn:microsoft.com/office/officeart/2005/8/layout/target3"/>
    <dgm:cxn modelId="{26C07366-15B2-4374-B444-567499CA7BC7}" srcId="{84B241E2-A8F4-42B5-884C-19C5FB8D2498}" destId="{F8CFC790-948A-4E89-83EE-E4985FA1CA97}" srcOrd="1" destOrd="0" parTransId="{EB85EE5E-F467-43C4-B0CA-DD77122D337B}" sibTransId="{34EA7E9A-33CC-4014-80D5-BDCC83F592FE}"/>
    <dgm:cxn modelId="{A4FEB407-DACF-4E7F-804F-153F4ABEAA48}" type="presOf" srcId="{84B241E2-A8F4-42B5-884C-19C5FB8D2498}" destId="{F44CB6EC-077E-4E05-9F48-385DF2FCE975}" srcOrd="0" destOrd="0" presId="urn:microsoft.com/office/officeart/2005/8/layout/target3"/>
    <dgm:cxn modelId="{616FF151-046D-4BA4-8A2E-D3751915609C}" type="presOf" srcId="{81017EBF-4B30-4DC0-A3C8-856F8E537AB8}" destId="{3B2F1740-30EA-4DFF-B97D-E180ED3B9038}" srcOrd="0" destOrd="0" presId="urn:microsoft.com/office/officeart/2005/8/layout/target3"/>
    <dgm:cxn modelId="{D7BA6A57-1660-436F-909D-755C2A748059}" type="presParOf" srcId="{3B2F1740-30EA-4DFF-B97D-E180ED3B9038}" destId="{4593D7AF-0E96-4AEE-92E5-AA7CBD490D47}" srcOrd="0" destOrd="0" presId="urn:microsoft.com/office/officeart/2005/8/layout/target3"/>
    <dgm:cxn modelId="{D99A6EAC-09AD-4B96-9D96-A93CCF57E4B1}" type="presParOf" srcId="{3B2F1740-30EA-4DFF-B97D-E180ED3B9038}" destId="{9F8C2A96-6375-4432-BB6C-A7284206B9E4}" srcOrd="1" destOrd="0" presId="urn:microsoft.com/office/officeart/2005/8/layout/target3"/>
    <dgm:cxn modelId="{D3581C57-1914-4A76-89A3-8CB5BE135A90}" type="presParOf" srcId="{3B2F1740-30EA-4DFF-B97D-E180ED3B9038}" destId="{F44CB6EC-077E-4E05-9F48-385DF2FCE975}" srcOrd="2" destOrd="0" presId="urn:microsoft.com/office/officeart/2005/8/layout/target3"/>
    <dgm:cxn modelId="{4BA88060-B5DE-4F38-9925-9440D2473C0B}" type="presParOf" srcId="{3B2F1740-30EA-4DFF-B97D-E180ED3B9038}" destId="{86C0B2A4-EF39-4FDA-BE5A-07A00F1DFB3D}" srcOrd="3" destOrd="0" presId="urn:microsoft.com/office/officeart/2005/8/layout/target3"/>
    <dgm:cxn modelId="{2E95D073-EE6B-4C57-8516-7D73C7B1AC7B}" type="presParOf" srcId="{3B2F1740-30EA-4DFF-B97D-E180ED3B9038}" destId="{2FBDC6FB-C271-4A58-964B-3614DB0894D3}" srcOrd="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0E9B809-5EEE-4004-A26B-D1D9642076D9}" type="doc">
      <dgm:prSet loTypeId="urn:microsoft.com/office/officeart/2005/8/layout/vList5" loCatId="list" qsTypeId="urn:microsoft.com/office/officeart/2005/8/quickstyle/3d1" qsCatId="3D" csTypeId="urn:microsoft.com/office/officeart/2005/8/colors/colorful5" csCatId="colorful" phldr="1"/>
      <dgm:spPr/>
      <dgm:t>
        <a:bodyPr/>
        <a:lstStyle/>
        <a:p>
          <a:endParaRPr lang="en-US"/>
        </a:p>
      </dgm:t>
    </dgm:pt>
    <dgm:pt modelId="{2508DEF9-B268-49B8-8022-483CBE0C225C}">
      <dgm:prSet/>
      <dgm:spPr/>
      <dgm:t>
        <a:bodyPr/>
        <a:lstStyle/>
        <a:p>
          <a:pPr rtl="0"/>
          <a:r>
            <a:rPr lang="en-AU" smtClean="0"/>
            <a:t>Norman developed a model of user activity (Norman 1986).</a:t>
          </a:r>
          <a:endParaRPr lang="en-US"/>
        </a:p>
      </dgm:t>
    </dgm:pt>
    <dgm:pt modelId="{2484611A-3238-49B6-B624-AD80449F1920}" type="parTrans" cxnId="{496844EC-4F0F-4AD1-A390-7DDE942BEDBC}">
      <dgm:prSet/>
      <dgm:spPr/>
      <dgm:t>
        <a:bodyPr/>
        <a:lstStyle/>
        <a:p>
          <a:endParaRPr lang="en-US"/>
        </a:p>
      </dgm:t>
    </dgm:pt>
    <dgm:pt modelId="{7003EEDF-D5EB-4F41-9EA8-DA8750452962}" type="sibTrans" cxnId="{496844EC-4F0F-4AD1-A390-7DDE942BEDBC}">
      <dgm:prSet/>
      <dgm:spPr/>
      <dgm:t>
        <a:bodyPr/>
        <a:lstStyle/>
        <a:p>
          <a:endParaRPr lang="en-US"/>
        </a:p>
      </dgm:t>
    </dgm:pt>
    <dgm:pt modelId="{539F289F-8753-4BD8-92E8-1B247CF91114}">
      <dgm:prSet/>
      <dgm:spPr/>
      <dgm:t>
        <a:bodyPr/>
        <a:lstStyle/>
        <a:p>
          <a:pPr rtl="0"/>
          <a:r>
            <a:rPr lang="en-AU" b="1" i="1" dirty="0" smtClean="0"/>
            <a:t>Goals:</a:t>
          </a:r>
          <a:r>
            <a:rPr lang="en-AU" dirty="0" smtClean="0"/>
            <a:t> </a:t>
          </a:r>
          <a:r>
            <a:rPr lang="en-US" dirty="0" smtClean="0"/>
            <a:t>create a goal that needs to be accomplished</a:t>
          </a:r>
          <a:endParaRPr lang="en-US" dirty="0"/>
        </a:p>
      </dgm:t>
    </dgm:pt>
    <dgm:pt modelId="{E4D36917-289E-4DDB-B3C1-C084C61A75EE}" type="parTrans" cxnId="{C220163D-736D-4D93-A218-42C9ACD078E5}">
      <dgm:prSet/>
      <dgm:spPr/>
      <dgm:t>
        <a:bodyPr/>
        <a:lstStyle/>
        <a:p>
          <a:endParaRPr lang="en-US"/>
        </a:p>
      </dgm:t>
    </dgm:pt>
    <dgm:pt modelId="{EA859356-5D5F-4C83-9B05-1410E9B851BB}" type="sibTrans" cxnId="{C220163D-736D-4D93-A218-42C9ACD078E5}">
      <dgm:prSet/>
      <dgm:spPr/>
      <dgm:t>
        <a:bodyPr/>
        <a:lstStyle/>
        <a:p>
          <a:endParaRPr lang="en-US"/>
        </a:p>
      </dgm:t>
    </dgm:pt>
    <dgm:pt modelId="{9B76FF5F-0920-48B8-8BE6-D87238F53A2F}">
      <dgm:prSet/>
      <dgm:spPr/>
      <dgm:t>
        <a:bodyPr/>
        <a:lstStyle/>
        <a:p>
          <a:pPr rtl="0"/>
          <a:r>
            <a:rPr lang="en-AU" b="1" i="1" dirty="0" smtClean="0"/>
            <a:t>Intentions:</a:t>
          </a:r>
          <a:r>
            <a:rPr lang="en-US" dirty="0" smtClean="0"/>
            <a:t> develop an intention that will accomplish the goal</a:t>
          </a:r>
          <a:endParaRPr lang="en-US" dirty="0"/>
        </a:p>
      </dgm:t>
    </dgm:pt>
    <dgm:pt modelId="{811DCAA4-E76F-4FF0-8B0D-EA501325D284}" type="parTrans" cxnId="{4D93E804-EEDE-44D1-921D-34004EE0CE3A}">
      <dgm:prSet/>
      <dgm:spPr/>
      <dgm:t>
        <a:bodyPr/>
        <a:lstStyle/>
        <a:p>
          <a:endParaRPr lang="en-US"/>
        </a:p>
      </dgm:t>
    </dgm:pt>
    <dgm:pt modelId="{6E7BE85B-91E3-446D-8B3B-5F0541FD9FD9}" type="sibTrans" cxnId="{4D93E804-EEDE-44D1-921D-34004EE0CE3A}">
      <dgm:prSet/>
      <dgm:spPr/>
      <dgm:t>
        <a:bodyPr/>
        <a:lstStyle/>
        <a:p>
          <a:endParaRPr lang="en-US"/>
        </a:p>
      </dgm:t>
    </dgm:pt>
    <dgm:pt modelId="{F9209A8B-40B2-4109-95D0-D09F2C69173D}">
      <dgm:prSet/>
      <dgm:spPr/>
      <dgm:t>
        <a:bodyPr/>
        <a:lstStyle/>
        <a:p>
          <a:pPr rtl="0"/>
          <a:r>
            <a:rPr lang="en-US" b="1" i="1" smtClean="0"/>
            <a:t>Action Specification:</a:t>
          </a:r>
          <a:r>
            <a:rPr lang="en-US" smtClean="0"/>
            <a:t> identify a sequence of actions to implement the intentions </a:t>
          </a:r>
          <a:endParaRPr lang="en-US"/>
        </a:p>
      </dgm:t>
    </dgm:pt>
    <dgm:pt modelId="{85518E31-40C8-48EF-802A-F99D7FBA13FC}" type="parTrans" cxnId="{72C4BE21-4B62-4CC4-BBFD-A878C57DE082}">
      <dgm:prSet/>
      <dgm:spPr/>
      <dgm:t>
        <a:bodyPr/>
        <a:lstStyle/>
        <a:p>
          <a:endParaRPr lang="en-US"/>
        </a:p>
      </dgm:t>
    </dgm:pt>
    <dgm:pt modelId="{E96897F0-1601-4E93-9670-DA57CF02C417}" type="sibTrans" cxnId="{72C4BE21-4B62-4CC4-BBFD-A878C57DE082}">
      <dgm:prSet/>
      <dgm:spPr/>
      <dgm:t>
        <a:bodyPr/>
        <a:lstStyle/>
        <a:p>
          <a:endParaRPr lang="en-US"/>
        </a:p>
      </dgm:t>
    </dgm:pt>
    <dgm:pt modelId="{F7412038-8645-4699-BD4F-0A8FAF26EC13}">
      <dgm:prSet/>
      <dgm:spPr/>
      <dgm:t>
        <a:bodyPr/>
        <a:lstStyle/>
        <a:p>
          <a:pPr rtl="0"/>
          <a:r>
            <a:rPr lang="en-US" b="1" i="1" smtClean="0"/>
            <a:t>Execution:</a:t>
          </a:r>
          <a:r>
            <a:rPr lang="en-US" smtClean="0"/>
            <a:t> execute the action </a:t>
          </a:r>
          <a:endParaRPr lang="en-US"/>
        </a:p>
      </dgm:t>
    </dgm:pt>
    <dgm:pt modelId="{AF9CB1C5-B382-4DAE-8A59-6A087BED0182}" type="parTrans" cxnId="{EDC6E5A6-D235-41C5-9261-D55E25844E5A}">
      <dgm:prSet/>
      <dgm:spPr/>
      <dgm:t>
        <a:bodyPr/>
        <a:lstStyle/>
        <a:p>
          <a:endParaRPr lang="en-US"/>
        </a:p>
      </dgm:t>
    </dgm:pt>
    <dgm:pt modelId="{3C4F9C01-92AF-462F-AF34-4AEE2DBDB54F}" type="sibTrans" cxnId="{EDC6E5A6-D235-41C5-9261-D55E25844E5A}">
      <dgm:prSet/>
      <dgm:spPr/>
      <dgm:t>
        <a:bodyPr/>
        <a:lstStyle/>
        <a:p>
          <a:endParaRPr lang="en-US"/>
        </a:p>
      </dgm:t>
    </dgm:pt>
    <dgm:pt modelId="{A7205075-E694-43FD-B0FF-32C0298EF7D2}">
      <dgm:prSet/>
      <dgm:spPr/>
      <dgm:t>
        <a:bodyPr/>
        <a:lstStyle/>
        <a:p>
          <a:pPr rtl="0"/>
          <a:r>
            <a:rPr lang="en-US" b="1" i="1" smtClean="0"/>
            <a:t>Perception:</a:t>
          </a:r>
          <a:r>
            <a:rPr lang="en-US" smtClean="0"/>
            <a:t> understand the system outcomes from the action </a:t>
          </a:r>
          <a:endParaRPr lang="en-US"/>
        </a:p>
      </dgm:t>
    </dgm:pt>
    <dgm:pt modelId="{347BE1D1-C58E-4F1E-99FA-E329BABDA20B}" type="parTrans" cxnId="{CA8E56E8-25AB-49EE-9457-D0D2072CDBEC}">
      <dgm:prSet/>
      <dgm:spPr/>
      <dgm:t>
        <a:bodyPr/>
        <a:lstStyle/>
        <a:p>
          <a:endParaRPr lang="en-US"/>
        </a:p>
      </dgm:t>
    </dgm:pt>
    <dgm:pt modelId="{7EF0FED7-34EC-4409-A77A-95D390779CFD}" type="sibTrans" cxnId="{CA8E56E8-25AB-49EE-9457-D0D2072CDBEC}">
      <dgm:prSet/>
      <dgm:spPr/>
      <dgm:t>
        <a:bodyPr/>
        <a:lstStyle/>
        <a:p>
          <a:endParaRPr lang="en-US"/>
        </a:p>
      </dgm:t>
    </dgm:pt>
    <dgm:pt modelId="{115CA04D-C9D2-42BE-8A29-40987B0CF996}">
      <dgm:prSet/>
      <dgm:spPr/>
      <dgm:t>
        <a:bodyPr/>
        <a:lstStyle/>
        <a:p>
          <a:pPr rtl="0"/>
          <a:r>
            <a:rPr lang="en-US" b="1" i="1" smtClean="0"/>
            <a:t>Interpretation:</a:t>
          </a:r>
          <a:r>
            <a:rPr lang="en-US" smtClean="0"/>
            <a:t> interpret the system state </a:t>
          </a:r>
          <a:endParaRPr lang="en-US"/>
        </a:p>
      </dgm:t>
    </dgm:pt>
    <dgm:pt modelId="{014E4342-B94D-494D-9081-5D5B39F720F0}" type="parTrans" cxnId="{40A4253F-BA32-4F0F-92F3-CBF312FD23B4}">
      <dgm:prSet/>
      <dgm:spPr/>
      <dgm:t>
        <a:bodyPr/>
        <a:lstStyle/>
        <a:p>
          <a:endParaRPr lang="en-US"/>
        </a:p>
      </dgm:t>
    </dgm:pt>
    <dgm:pt modelId="{61BAD4AA-9F12-4D3B-BCAD-475DEC910963}" type="sibTrans" cxnId="{40A4253F-BA32-4F0F-92F3-CBF312FD23B4}">
      <dgm:prSet/>
      <dgm:spPr/>
      <dgm:t>
        <a:bodyPr/>
        <a:lstStyle/>
        <a:p>
          <a:endParaRPr lang="en-US"/>
        </a:p>
      </dgm:t>
    </dgm:pt>
    <dgm:pt modelId="{52EC7D33-F240-4B5C-8D80-C3611348FBC5}">
      <dgm:prSet/>
      <dgm:spPr/>
      <dgm:t>
        <a:bodyPr/>
        <a:lstStyle/>
        <a:p>
          <a:pPr rtl="0"/>
          <a:r>
            <a:rPr lang="en-US" b="1" i="1" smtClean="0"/>
            <a:t>Evaluation:</a:t>
          </a:r>
          <a:r>
            <a:rPr lang="en-US" smtClean="0"/>
            <a:t> evaluate the results and compare it with the goals </a:t>
          </a:r>
          <a:endParaRPr lang="en-US"/>
        </a:p>
      </dgm:t>
    </dgm:pt>
    <dgm:pt modelId="{6F92AA7B-0E3E-4004-98CD-4A661911EFD6}" type="parTrans" cxnId="{A5B98E4A-C3C4-4790-A3D6-BFB0F7F1C857}">
      <dgm:prSet/>
      <dgm:spPr/>
      <dgm:t>
        <a:bodyPr/>
        <a:lstStyle/>
        <a:p>
          <a:endParaRPr lang="en-US"/>
        </a:p>
      </dgm:t>
    </dgm:pt>
    <dgm:pt modelId="{F6752FCF-7712-4510-98C0-40BC96683525}" type="sibTrans" cxnId="{A5B98E4A-C3C4-4790-A3D6-BFB0F7F1C857}">
      <dgm:prSet/>
      <dgm:spPr/>
      <dgm:t>
        <a:bodyPr/>
        <a:lstStyle/>
        <a:p>
          <a:endParaRPr lang="en-US"/>
        </a:p>
      </dgm:t>
    </dgm:pt>
    <dgm:pt modelId="{D6128C32-94E2-43F9-A93C-5A9E6B2283B3}" type="pres">
      <dgm:prSet presAssocID="{90E9B809-5EEE-4004-A26B-D1D9642076D9}" presName="Name0" presStyleCnt="0">
        <dgm:presLayoutVars>
          <dgm:dir/>
          <dgm:animLvl val="lvl"/>
          <dgm:resizeHandles val="exact"/>
        </dgm:presLayoutVars>
      </dgm:prSet>
      <dgm:spPr/>
      <dgm:t>
        <a:bodyPr/>
        <a:lstStyle/>
        <a:p>
          <a:endParaRPr lang="en-US"/>
        </a:p>
      </dgm:t>
    </dgm:pt>
    <dgm:pt modelId="{F4D30C86-0869-45ED-9339-21221C8C3751}" type="pres">
      <dgm:prSet presAssocID="{2508DEF9-B268-49B8-8022-483CBE0C225C}" presName="linNode" presStyleCnt="0"/>
      <dgm:spPr/>
    </dgm:pt>
    <dgm:pt modelId="{92D27A9C-3C1A-47E9-A696-D6FA381CB69C}" type="pres">
      <dgm:prSet presAssocID="{2508DEF9-B268-49B8-8022-483CBE0C225C}" presName="parentText" presStyleLbl="node1" presStyleIdx="0" presStyleCnt="1">
        <dgm:presLayoutVars>
          <dgm:chMax val="1"/>
          <dgm:bulletEnabled val="1"/>
        </dgm:presLayoutVars>
      </dgm:prSet>
      <dgm:spPr/>
      <dgm:t>
        <a:bodyPr/>
        <a:lstStyle/>
        <a:p>
          <a:endParaRPr lang="en-US"/>
        </a:p>
      </dgm:t>
    </dgm:pt>
    <dgm:pt modelId="{153B640E-90C5-4C99-96C6-4162A307CE07}" type="pres">
      <dgm:prSet presAssocID="{2508DEF9-B268-49B8-8022-483CBE0C225C}" presName="descendantText" presStyleLbl="alignAccFollowNode1" presStyleIdx="0" presStyleCnt="1" custScaleY="121294">
        <dgm:presLayoutVars>
          <dgm:bulletEnabled val="1"/>
        </dgm:presLayoutVars>
      </dgm:prSet>
      <dgm:spPr/>
      <dgm:t>
        <a:bodyPr/>
        <a:lstStyle/>
        <a:p>
          <a:endParaRPr lang="en-US"/>
        </a:p>
      </dgm:t>
    </dgm:pt>
  </dgm:ptLst>
  <dgm:cxnLst>
    <dgm:cxn modelId="{CA8E56E8-25AB-49EE-9457-D0D2072CDBEC}" srcId="{2508DEF9-B268-49B8-8022-483CBE0C225C}" destId="{A7205075-E694-43FD-B0FF-32C0298EF7D2}" srcOrd="4" destOrd="0" parTransId="{347BE1D1-C58E-4F1E-99FA-E329BABDA20B}" sibTransId="{7EF0FED7-34EC-4409-A77A-95D390779CFD}"/>
    <dgm:cxn modelId="{FA018398-B470-40D3-A574-0DD8D1D42013}" type="presOf" srcId="{2508DEF9-B268-49B8-8022-483CBE0C225C}" destId="{92D27A9C-3C1A-47E9-A696-D6FA381CB69C}" srcOrd="0" destOrd="0" presId="urn:microsoft.com/office/officeart/2005/8/layout/vList5"/>
    <dgm:cxn modelId="{7FBF2979-8D7D-4A71-B6B2-4FABBDBA8296}" type="presOf" srcId="{F9209A8B-40B2-4109-95D0-D09F2C69173D}" destId="{153B640E-90C5-4C99-96C6-4162A307CE07}" srcOrd="0" destOrd="2" presId="urn:microsoft.com/office/officeart/2005/8/layout/vList5"/>
    <dgm:cxn modelId="{873A6035-311E-492B-8913-9B5B8BC61C65}" type="presOf" srcId="{90E9B809-5EEE-4004-A26B-D1D9642076D9}" destId="{D6128C32-94E2-43F9-A93C-5A9E6B2283B3}" srcOrd="0" destOrd="0" presId="urn:microsoft.com/office/officeart/2005/8/layout/vList5"/>
    <dgm:cxn modelId="{9EF6FE11-8C6E-4E7D-9DE0-16F69F4BDE08}" type="presOf" srcId="{F7412038-8645-4699-BD4F-0A8FAF26EC13}" destId="{153B640E-90C5-4C99-96C6-4162A307CE07}" srcOrd="0" destOrd="3" presId="urn:microsoft.com/office/officeart/2005/8/layout/vList5"/>
    <dgm:cxn modelId="{40A4253F-BA32-4F0F-92F3-CBF312FD23B4}" srcId="{2508DEF9-B268-49B8-8022-483CBE0C225C}" destId="{115CA04D-C9D2-42BE-8A29-40987B0CF996}" srcOrd="5" destOrd="0" parTransId="{014E4342-B94D-494D-9081-5D5B39F720F0}" sibTransId="{61BAD4AA-9F12-4D3B-BCAD-475DEC910963}"/>
    <dgm:cxn modelId="{C220163D-736D-4D93-A218-42C9ACD078E5}" srcId="{2508DEF9-B268-49B8-8022-483CBE0C225C}" destId="{539F289F-8753-4BD8-92E8-1B247CF91114}" srcOrd="0" destOrd="0" parTransId="{E4D36917-289E-4DDB-B3C1-C084C61A75EE}" sibTransId="{EA859356-5D5F-4C83-9B05-1410E9B851BB}"/>
    <dgm:cxn modelId="{F80ABEE7-27A1-47F8-9AB7-0266B7A0ED67}" type="presOf" srcId="{A7205075-E694-43FD-B0FF-32C0298EF7D2}" destId="{153B640E-90C5-4C99-96C6-4162A307CE07}" srcOrd="0" destOrd="4" presId="urn:microsoft.com/office/officeart/2005/8/layout/vList5"/>
    <dgm:cxn modelId="{496844EC-4F0F-4AD1-A390-7DDE942BEDBC}" srcId="{90E9B809-5EEE-4004-A26B-D1D9642076D9}" destId="{2508DEF9-B268-49B8-8022-483CBE0C225C}" srcOrd="0" destOrd="0" parTransId="{2484611A-3238-49B6-B624-AD80449F1920}" sibTransId="{7003EEDF-D5EB-4F41-9EA8-DA8750452962}"/>
    <dgm:cxn modelId="{5492AC17-F1C0-4B1D-99FD-F2AA0DD076FD}" type="presOf" srcId="{115CA04D-C9D2-42BE-8A29-40987B0CF996}" destId="{153B640E-90C5-4C99-96C6-4162A307CE07}" srcOrd="0" destOrd="5" presId="urn:microsoft.com/office/officeart/2005/8/layout/vList5"/>
    <dgm:cxn modelId="{EDC6E5A6-D235-41C5-9261-D55E25844E5A}" srcId="{2508DEF9-B268-49B8-8022-483CBE0C225C}" destId="{F7412038-8645-4699-BD4F-0A8FAF26EC13}" srcOrd="3" destOrd="0" parTransId="{AF9CB1C5-B382-4DAE-8A59-6A087BED0182}" sibTransId="{3C4F9C01-92AF-462F-AF34-4AEE2DBDB54F}"/>
    <dgm:cxn modelId="{D5E7615E-92F6-440A-8BE4-2400B8033DC9}" type="presOf" srcId="{539F289F-8753-4BD8-92E8-1B247CF91114}" destId="{153B640E-90C5-4C99-96C6-4162A307CE07}" srcOrd="0" destOrd="0" presId="urn:microsoft.com/office/officeart/2005/8/layout/vList5"/>
    <dgm:cxn modelId="{A5B98E4A-C3C4-4790-A3D6-BFB0F7F1C857}" srcId="{2508DEF9-B268-49B8-8022-483CBE0C225C}" destId="{52EC7D33-F240-4B5C-8D80-C3611348FBC5}" srcOrd="6" destOrd="0" parTransId="{6F92AA7B-0E3E-4004-98CD-4A661911EFD6}" sibTransId="{F6752FCF-7712-4510-98C0-40BC96683525}"/>
    <dgm:cxn modelId="{4D93E804-EEDE-44D1-921D-34004EE0CE3A}" srcId="{2508DEF9-B268-49B8-8022-483CBE0C225C}" destId="{9B76FF5F-0920-48B8-8BE6-D87238F53A2F}" srcOrd="1" destOrd="0" parTransId="{811DCAA4-E76F-4FF0-8B0D-EA501325D284}" sibTransId="{6E7BE85B-91E3-446D-8B3B-5F0541FD9FD9}"/>
    <dgm:cxn modelId="{2987929C-AB7C-43FD-AEDF-D7FAB414235F}" type="presOf" srcId="{52EC7D33-F240-4B5C-8D80-C3611348FBC5}" destId="{153B640E-90C5-4C99-96C6-4162A307CE07}" srcOrd="0" destOrd="6" presId="urn:microsoft.com/office/officeart/2005/8/layout/vList5"/>
    <dgm:cxn modelId="{72C4BE21-4B62-4CC4-BBFD-A878C57DE082}" srcId="{2508DEF9-B268-49B8-8022-483CBE0C225C}" destId="{F9209A8B-40B2-4109-95D0-D09F2C69173D}" srcOrd="2" destOrd="0" parTransId="{85518E31-40C8-48EF-802A-F99D7FBA13FC}" sibTransId="{E96897F0-1601-4E93-9670-DA57CF02C417}"/>
    <dgm:cxn modelId="{F28FE38C-38C2-4644-B375-EFE3AF06CD00}" type="presOf" srcId="{9B76FF5F-0920-48B8-8BE6-D87238F53A2F}" destId="{153B640E-90C5-4C99-96C6-4162A307CE07}" srcOrd="0" destOrd="1" presId="urn:microsoft.com/office/officeart/2005/8/layout/vList5"/>
    <dgm:cxn modelId="{5D70B7E3-D656-4D60-9829-10B2018BE19D}" type="presParOf" srcId="{D6128C32-94E2-43F9-A93C-5A9E6B2283B3}" destId="{F4D30C86-0869-45ED-9339-21221C8C3751}" srcOrd="0" destOrd="0" presId="urn:microsoft.com/office/officeart/2005/8/layout/vList5"/>
    <dgm:cxn modelId="{AAC4FA21-A624-41A7-B1B5-822027AA265D}" type="presParOf" srcId="{F4D30C86-0869-45ED-9339-21221C8C3751}" destId="{92D27A9C-3C1A-47E9-A696-D6FA381CB69C}" srcOrd="0" destOrd="0" presId="urn:microsoft.com/office/officeart/2005/8/layout/vList5"/>
    <dgm:cxn modelId="{2DEE62F4-0EB1-4312-9299-93A3A054E39C}" type="presParOf" srcId="{F4D30C86-0869-45ED-9339-21221C8C3751}" destId="{153B640E-90C5-4C99-96C6-4162A307CE0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B24B893-121E-49CE-BE91-97CD4C2E3F1E}" type="doc">
      <dgm:prSet loTypeId="urn:microsoft.com/office/officeart/2005/8/layout/orgChart1" loCatId="hierarchy" qsTypeId="urn:microsoft.com/office/officeart/2005/8/quickstyle/3d1" qsCatId="3D" csTypeId="urn:microsoft.com/office/officeart/2005/8/colors/colorful4" csCatId="colorful" phldr="1"/>
      <dgm:spPr/>
      <dgm:t>
        <a:bodyPr/>
        <a:lstStyle/>
        <a:p>
          <a:endParaRPr lang="en-US"/>
        </a:p>
      </dgm:t>
    </dgm:pt>
    <dgm:pt modelId="{D47FACEE-AF61-4521-9CB5-A71F251015F6}">
      <dgm:prSet/>
      <dgm:spPr/>
      <dgm:t>
        <a:bodyPr/>
        <a:lstStyle/>
        <a:p>
          <a:pPr rtl="0"/>
          <a:r>
            <a:rPr lang="en-AU" smtClean="0"/>
            <a:t>Affective engineering</a:t>
          </a:r>
          <a:endParaRPr lang="en-US"/>
        </a:p>
      </dgm:t>
    </dgm:pt>
    <dgm:pt modelId="{4E3EE1A4-4AE8-4A98-B40A-9D7D7117E1AC}" type="parTrans" cxnId="{DE0AF3EF-F0BA-429F-B309-C829560B9FA6}">
      <dgm:prSet/>
      <dgm:spPr/>
      <dgm:t>
        <a:bodyPr/>
        <a:lstStyle/>
        <a:p>
          <a:endParaRPr lang="en-US"/>
        </a:p>
      </dgm:t>
    </dgm:pt>
    <dgm:pt modelId="{93EBF55B-C592-4EEB-9E3E-224D004ED5C0}" type="sibTrans" cxnId="{DE0AF3EF-F0BA-429F-B309-C829560B9FA6}">
      <dgm:prSet/>
      <dgm:spPr/>
      <dgm:t>
        <a:bodyPr/>
        <a:lstStyle/>
        <a:p>
          <a:endParaRPr lang="en-US"/>
        </a:p>
      </dgm:t>
    </dgm:pt>
    <dgm:pt modelId="{C0F02D03-7E0E-4110-A5D4-948A1581E8AE}">
      <dgm:prSet/>
      <dgm:spPr/>
      <dgm:t>
        <a:bodyPr/>
        <a:lstStyle/>
        <a:p>
          <a:pPr rtl="0"/>
          <a:r>
            <a:rPr lang="en-AU" dirty="0" smtClean="0"/>
            <a:t>focuses mainly on emotions, moods, affective impressions and attitudes; it concentrates on integrating product design and consumers’ feelings for a product into design elements (Jordan 2002; </a:t>
          </a:r>
          <a:r>
            <a:rPr lang="en-AU" dirty="0" err="1" smtClean="0"/>
            <a:t>Rosson</a:t>
          </a:r>
          <a:r>
            <a:rPr lang="en-AU" dirty="0" smtClean="0"/>
            <a:t> and Carroll 2001; Hewett et al. 1992).</a:t>
          </a:r>
          <a:endParaRPr lang="en-US" dirty="0"/>
        </a:p>
      </dgm:t>
    </dgm:pt>
    <dgm:pt modelId="{A6376197-DC2A-4CF3-BE94-5D51F95DAD8D}" type="parTrans" cxnId="{416FB768-7A5C-417A-8973-912A6C329B55}">
      <dgm:prSet/>
      <dgm:spPr/>
      <dgm:t>
        <a:bodyPr/>
        <a:lstStyle/>
        <a:p>
          <a:endParaRPr lang="en-US"/>
        </a:p>
      </dgm:t>
    </dgm:pt>
    <dgm:pt modelId="{01C3D137-6154-4EE3-BA7E-8CCB92F1A99E}" type="sibTrans" cxnId="{416FB768-7A5C-417A-8973-912A6C329B55}">
      <dgm:prSet/>
      <dgm:spPr/>
      <dgm:t>
        <a:bodyPr/>
        <a:lstStyle/>
        <a:p>
          <a:endParaRPr lang="en-US"/>
        </a:p>
      </dgm:t>
    </dgm:pt>
    <dgm:pt modelId="{0021D905-08D3-48D7-8BA8-02D52DFE237E}" type="pres">
      <dgm:prSet presAssocID="{DB24B893-121E-49CE-BE91-97CD4C2E3F1E}" presName="hierChild1" presStyleCnt="0">
        <dgm:presLayoutVars>
          <dgm:orgChart val="1"/>
          <dgm:chPref val="1"/>
          <dgm:dir/>
          <dgm:animOne val="branch"/>
          <dgm:animLvl val="lvl"/>
          <dgm:resizeHandles/>
        </dgm:presLayoutVars>
      </dgm:prSet>
      <dgm:spPr/>
      <dgm:t>
        <a:bodyPr/>
        <a:lstStyle/>
        <a:p>
          <a:endParaRPr lang="en-US"/>
        </a:p>
      </dgm:t>
    </dgm:pt>
    <dgm:pt modelId="{036D83FA-E1B6-4726-87AA-C051F1A55732}" type="pres">
      <dgm:prSet presAssocID="{D47FACEE-AF61-4521-9CB5-A71F251015F6}" presName="hierRoot1" presStyleCnt="0">
        <dgm:presLayoutVars>
          <dgm:hierBranch val="init"/>
        </dgm:presLayoutVars>
      </dgm:prSet>
      <dgm:spPr/>
    </dgm:pt>
    <dgm:pt modelId="{C75A9E2A-18E7-4772-899A-88AF96409B56}" type="pres">
      <dgm:prSet presAssocID="{D47FACEE-AF61-4521-9CB5-A71F251015F6}" presName="rootComposite1" presStyleCnt="0"/>
      <dgm:spPr/>
    </dgm:pt>
    <dgm:pt modelId="{D5064103-B55F-438D-84F6-753A7F15F503}" type="pres">
      <dgm:prSet presAssocID="{D47FACEE-AF61-4521-9CB5-A71F251015F6}" presName="rootText1" presStyleLbl="node0" presStyleIdx="0" presStyleCnt="1">
        <dgm:presLayoutVars>
          <dgm:chPref val="3"/>
        </dgm:presLayoutVars>
      </dgm:prSet>
      <dgm:spPr/>
      <dgm:t>
        <a:bodyPr/>
        <a:lstStyle/>
        <a:p>
          <a:endParaRPr lang="en-US"/>
        </a:p>
      </dgm:t>
    </dgm:pt>
    <dgm:pt modelId="{EB927B10-D559-48C9-81F6-AB7E4CE75450}" type="pres">
      <dgm:prSet presAssocID="{D47FACEE-AF61-4521-9CB5-A71F251015F6}" presName="rootConnector1" presStyleLbl="node1" presStyleIdx="0" presStyleCnt="0"/>
      <dgm:spPr/>
      <dgm:t>
        <a:bodyPr/>
        <a:lstStyle/>
        <a:p>
          <a:endParaRPr lang="en-US"/>
        </a:p>
      </dgm:t>
    </dgm:pt>
    <dgm:pt modelId="{7ECD0917-B821-4BD0-94DD-224FE184C549}" type="pres">
      <dgm:prSet presAssocID="{D47FACEE-AF61-4521-9CB5-A71F251015F6}" presName="hierChild2" presStyleCnt="0"/>
      <dgm:spPr/>
    </dgm:pt>
    <dgm:pt modelId="{E9A3D7AD-1698-4FDF-84B3-9BC60B8FC3DB}" type="pres">
      <dgm:prSet presAssocID="{A6376197-DC2A-4CF3-BE94-5D51F95DAD8D}" presName="Name37" presStyleLbl="parChTrans1D2" presStyleIdx="0" presStyleCnt="1"/>
      <dgm:spPr/>
      <dgm:t>
        <a:bodyPr/>
        <a:lstStyle/>
        <a:p>
          <a:endParaRPr lang="en-US"/>
        </a:p>
      </dgm:t>
    </dgm:pt>
    <dgm:pt modelId="{35475310-0FDC-42CD-A032-1AC15E973751}" type="pres">
      <dgm:prSet presAssocID="{C0F02D03-7E0E-4110-A5D4-948A1581E8AE}" presName="hierRoot2" presStyleCnt="0">
        <dgm:presLayoutVars>
          <dgm:hierBranch val="init"/>
        </dgm:presLayoutVars>
      </dgm:prSet>
      <dgm:spPr/>
    </dgm:pt>
    <dgm:pt modelId="{E843C6AD-8D82-4841-9E32-DA3C2E0AF317}" type="pres">
      <dgm:prSet presAssocID="{C0F02D03-7E0E-4110-A5D4-948A1581E8AE}" presName="rootComposite" presStyleCnt="0"/>
      <dgm:spPr/>
    </dgm:pt>
    <dgm:pt modelId="{FDF0B44A-EA9C-47D0-8718-32595A2CC33F}" type="pres">
      <dgm:prSet presAssocID="{C0F02D03-7E0E-4110-A5D4-948A1581E8AE}" presName="rootText" presStyleLbl="node2" presStyleIdx="0" presStyleCnt="1" custScaleX="190956">
        <dgm:presLayoutVars>
          <dgm:chPref val="3"/>
        </dgm:presLayoutVars>
      </dgm:prSet>
      <dgm:spPr>
        <a:prstGeom prst="cube">
          <a:avLst/>
        </a:prstGeom>
      </dgm:spPr>
      <dgm:t>
        <a:bodyPr/>
        <a:lstStyle/>
        <a:p>
          <a:endParaRPr lang="en-US"/>
        </a:p>
      </dgm:t>
    </dgm:pt>
    <dgm:pt modelId="{173EAFF6-6531-4F35-888F-FFE2C6D841B5}" type="pres">
      <dgm:prSet presAssocID="{C0F02D03-7E0E-4110-A5D4-948A1581E8AE}" presName="rootConnector" presStyleLbl="node2" presStyleIdx="0" presStyleCnt="1"/>
      <dgm:spPr/>
      <dgm:t>
        <a:bodyPr/>
        <a:lstStyle/>
        <a:p>
          <a:endParaRPr lang="en-US"/>
        </a:p>
      </dgm:t>
    </dgm:pt>
    <dgm:pt modelId="{DAFF9FB4-73AC-4A03-A64A-306EBC3EB3EE}" type="pres">
      <dgm:prSet presAssocID="{C0F02D03-7E0E-4110-A5D4-948A1581E8AE}" presName="hierChild4" presStyleCnt="0"/>
      <dgm:spPr/>
    </dgm:pt>
    <dgm:pt modelId="{BD13B35C-2F47-4999-9729-59934D677CFD}" type="pres">
      <dgm:prSet presAssocID="{C0F02D03-7E0E-4110-A5D4-948A1581E8AE}" presName="hierChild5" presStyleCnt="0"/>
      <dgm:spPr/>
    </dgm:pt>
    <dgm:pt modelId="{4FE7D5FA-A170-4A2B-9C83-C67BFD8D1692}" type="pres">
      <dgm:prSet presAssocID="{D47FACEE-AF61-4521-9CB5-A71F251015F6}" presName="hierChild3" presStyleCnt="0"/>
      <dgm:spPr/>
    </dgm:pt>
  </dgm:ptLst>
  <dgm:cxnLst>
    <dgm:cxn modelId="{30C741BE-15A8-4118-AD9C-4BD039A84270}" type="presOf" srcId="{A6376197-DC2A-4CF3-BE94-5D51F95DAD8D}" destId="{E9A3D7AD-1698-4FDF-84B3-9BC60B8FC3DB}" srcOrd="0" destOrd="0" presId="urn:microsoft.com/office/officeart/2005/8/layout/orgChart1"/>
    <dgm:cxn modelId="{DE0AF3EF-F0BA-429F-B309-C829560B9FA6}" srcId="{DB24B893-121E-49CE-BE91-97CD4C2E3F1E}" destId="{D47FACEE-AF61-4521-9CB5-A71F251015F6}" srcOrd="0" destOrd="0" parTransId="{4E3EE1A4-4AE8-4A98-B40A-9D7D7117E1AC}" sibTransId="{93EBF55B-C592-4EEB-9E3E-224D004ED5C0}"/>
    <dgm:cxn modelId="{8E0274D8-5A92-42E2-8017-ED30CF4E2F08}" type="presOf" srcId="{C0F02D03-7E0E-4110-A5D4-948A1581E8AE}" destId="{173EAFF6-6531-4F35-888F-FFE2C6D841B5}" srcOrd="1" destOrd="0" presId="urn:microsoft.com/office/officeart/2005/8/layout/orgChart1"/>
    <dgm:cxn modelId="{EF91565E-E74F-4622-BE4C-905F993FAD18}" type="presOf" srcId="{C0F02D03-7E0E-4110-A5D4-948A1581E8AE}" destId="{FDF0B44A-EA9C-47D0-8718-32595A2CC33F}" srcOrd="0" destOrd="0" presId="urn:microsoft.com/office/officeart/2005/8/layout/orgChart1"/>
    <dgm:cxn modelId="{7902BEE5-9ED5-42E5-8D8B-343E4A3E4891}" type="presOf" srcId="{DB24B893-121E-49CE-BE91-97CD4C2E3F1E}" destId="{0021D905-08D3-48D7-8BA8-02D52DFE237E}" srcOrd="0" destOrd="0" presId="urn:microsoft.com/office/officeart/2005/8/layout/orgChart1"/>
    <dgm:cxn modelId="{416FB768-7A5C-417A-8973-912A6C329B55}" srcId="{D47FACEE-AF61-4521-9CB5-A71F251015F6}" destId="{C0F02D03-7E0E-4110-A5D4-948A1581E8AE}" srcOrd="0" destOrd="0" parTransId="{A6376197-DC2A-4CF3-BE94-5D51F95DAD8D}" sibTransId="{01C3D137-6154-4EE3-BA7E-8CCB92F1A99E}"/>
    <dgm:cxn modelId="{F4962E1B-3FBE-45FC-9C34-F5DBD8489F14}" type="presOf" srcId="{D47FACEE-AF61-4521-9CB5-A71F251015F6}" destId="{EB927B10-D559-48C9-81F6-AB7E4CE75450}" srcOrd="1" destOrd="0" presId="urn:microsoft.com/office/officeart/2005/8/layout/orgChart1"/>
    <dgm:cxn modelId="{0B7EACF4-DB3E-4510-BD53-142A64E8AEAA}" type="presOf" srcId="{D47FACEE-AF61-4521-9CB5-A71F251015F6}" destId="{D5064103-B55F-438D-84F6-753A7F15F503}" srcOrd="0" destOrd="0" presId="urn:microsoft.com/office/officeart/2005/8/layout/orgChart1"/>
    <dgm:cxn modelId="{A505B4EF-CBC1-481A-84DE-0ADF9D7F4E3E}" type="presParOf" srcId="{0021D905-08D3-48D7-8BA8-02D52DFE237E}" destId="{036D83FA-E1B6-4726-87AA-C051F1A55732}" srcOrd="0" destOrd="0" presId="urn:microsoft.com/office/officeart/2005/8/layout/orgChart1"/>
    <dgm:cxn modelId="{88617CD3-8D5A-49A8-9F70-16D7FD3CF75A}" type="presParOf" srcId="{036D83FA-E1B6-4726-87AA-C051F1A55732}" destId="{C75A9E2A-18E7-4772-899A-88AF96409B56}" srcOrd="0" destOrd="0" presId="urn:microsoft.com/office/officeart/2005/8/layout/orgChart1"/>
    <dgm:cxn modelId="{9DC5596E-579C-4B7F-9F72-C7F494EC47CB}" type="presParOf" srcId="{C75A9E2A-18E7-4772-899A-88AF96409B56}" destId="{D5064103-B55F-438D-84F6-753A7F15F503}" srcOrd="0" destOrd="0" presId="urn:microsoft.com/office/officeart/2005/8/layout/orgChart1"/>
    <dgm:cxn modelId="{90F15A26-C4F8-410E-8332-283AFF8B8273}" type="presParOf" srcId="{C75A9E2A-18E7-4772-899A-88AF96409B56}" destId="{EB927B10-D559-48C9-81F6-AB7E4CE75450}" srcOrd="1" destOrd="0" presId="urn:microsoft.com/office/officeart/2005/8/layout/orgChart1"/>
    <dgm:cxn modelId="{910ECB45-5A60-4672-BE46-34A2551312DA}" type="presParOf" srcId="{036D83FA-E1B6-4726-87AA-C051F1A55732}" destId="{7ECD0917-B821-4BD0-94DD-224FE184C549}" srcOrd="1" destOrd="0" presId="urn:microsoft.com/office/officeart/2005/8/layout/orgChart1"/>
    <dgm:cxn modelId="{8D7712D9-0776-48E1-B275-153A7F97973E}" type="presParOf" srcId="{7ECD0917-B821-4BD0-94DD-224FE184C549}" destId="{E9A3D7AD-1698-4FDF-84B3-9BC60B8FC3DB}" srcOrd="0" destOrd="0" presId="urn:microsoft.com/office/officeart/2005/8/layout/orgChart1"/>
    <dgm:cxn modelId="{BA4314E4-523C-4034-A755-8BE3B5D17A19}" type="presParOf" srcId="{7ECD0917-B821-4BD0-94DD-224FE184C549}" destId="{35475310-0FDC-42CD-A032-1AC15E973751}" srcOrd="1" destOrd="0" presId="urn:microsoft.com/office/officeart/2005/8/layout/orgChart1"/>
    <dgm:cxn modelId="{BB57863A-390C-4011-8EE4-7DCAEDD41F69}" type="presParOf" srcId="{35475310-0FDC-42CD-A032-1AC15E973751}" destId="{E843C6AD-8D82-4841-9E32-DA3C2E0AF317}" srcOrd="0" destOrd="0" presId="urn:microsoft.com/office/officeart/2005/8/layout/orgChart1"/>
    <dgm:cxn modelId="{E0FC8CA2-9E50-4F4A-BEAD-97850F9BBD3F}" type="presParOf" srcId="{E843C6AD-8D82-4841-9E32-DA3C2E0AF317}" destId="{FDF0B44A-EA9C-47D0-8718-32595A2CC33F}" srcOrd="0" destOrd="0" presId="urn:microsoft.com/office/officeart/2005/8/layout/orgChart1"/>
    <dgm:cxn modelId="{E3D86ED4-28DC-4781-9B7D-BC02FE0E5E70}" type="presParOf" srcId="{E843C6AD-8D82-4841-9E32-DA3C2E0AF317}" destId="{173EAFF6-6531-4F35-888F-FFE2C6D841B5}" srcOrd="1" destOrd="0" presId="urn:microsoft.com/office/officeart/2005/8/layout/orgChart1"/>
    <dgm:cxn modelId="{0C303FCB-0B8B-4C57-88F0-51FA8F6FFAEA}" type="presParOf" srcId="{35475310-0FDC-42CD-A032-1AC15E973751}" destId="{DAFF9FB4-73AC-4A03-A64A-306EBC3EB3EE}" srcOrd="1" destOrd="0" presId="urn:microsoft.com/office/officeart/2005/8/layout/orgChart1"/>
    <dgm:cxn modelId="{1203CAF9-E0E1-42C8-8E06-ADA0C2B5A9A5}" type="presParOf" srcId="{35475310-0FDC-42CD-A032-1AC15E973751}" destId="{BD13B35C-2F47-4999-9729-59934D677CFD}" srcOrd="2" destOrd="0" presId="urn:microsoft.com/office/officeart/2005/8/layout/orgChart1"/>
    <dgm:cxn modelId="{1B302D0C-1A19-4B85-8DD4-7CC1AD20F318}" type="presParOf" srcId="{036D83FA-E1B6-4726-87AA-C051F1A55732}" destId="{4FE7D5FA-A170-4A2B-9C83-C67BFD8D169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F41EE2F-2065-420A-AF12-CA9DD283CC7A}" type="doc">
      <dgm:prSet loTypeId="urn:microsoft.com/office/officeart/2005/8/layout/hierarchy3" loCatId="hierarchy" qsTypeId="urn:microsoft.com/office/officeart/2005/8/quickstyle/3d2" qsCatId="3D" csTypeId="urn:microsoft.com/office/officeart/2005/8/colors/colorful2" csCatId="colorful" phldr="1"/>
      <dgm:spPr/>
      <dgm:t>
        <a:bodyPr/>
        <a:lstStyle/>
        <a:p>
          <a:endParaRPr lang="en-US"/>
        </a:p>
      </dgm:t>
    </dgm:pt>
    <dgm:pt modelId="{8E46D021-7D91-42FB-8C0D-CCF768536B8E}">
      <dgm:prSet/>
      <dgm:spPr/>
      <dgm:t>
        <a:bodyPr/>
        <a:lstStyle/>
        <a:p>
          <a:pPr rtl="0"/>
          <a:r>
            <a:rPr lang="en-AU" dirty="0" smtClean="0"/>
            <a:t>Affective engineering is </a:t>
          </a:r>
          <a:endParaRPr lang="en-US" dirty="0"/>
        </a:p>
      </dgm:t>
    </dgm:pt>
    <dgm:pt modelId="{2942A27F-EEBC-4352-8464-A9B461B0D376}" type="parTrans" cxnId="{A27B64CC-FABC-4E60-98ED-A747729081A8}">
      <dgm:prSet/>
      <dgm:spPr/>
      <dgm:t>
        <a:bodyPr/>
        <a:lstStyle/>
        <a:p>
          <a:endParaRPr lang="en-US"/>
        </a:p>
      </dgm:t>
    </dgm:pt>
    <dgm:pt modelId="{56087219-B34A-4A34-937C-4D6DFB4E3800}" type="sibTrans" cxnId="{A27B64CC-FABC-4E60-98ED-A747729081A8}">
      <dgm:prSet/>
      <dgm:spPr/>
      <dgm:t>
        <a:bodyPr/>
        <a:lstStyle/>
        <a:p>
          <a:endParaRPr lang="en-US"/>
        </a:p>
      </dgm:t>
    </dgm:pt>
    <dgm:pt modelId="{547089F7-6850-4D57-AA81-EA8C971F396C}">
      <dgm:prSet/>
      <dgm:spPr/>
      <dgm:t>
        <a:bodyPr/>
        <a:lstStyle/>
        <a:p>
          <a:pPr rtl="0"/>
          <a:r>
            <a:rPr lang="en-AU" dirty="0" smtClean="0"/>
            <a:t>essential in Human Computer Interaction to balance and integrate the affective and cognitive aspects in the technology design; cognitive engineering interprets and makes sense of the world, while affective engineering evaluates, judges and provides some warning to the users out of possible hazards and risks.  </a:t>
          </a:r>
          <a:endParaRPr lang="en-US" dirty="0"/>
        </a:p>
      </dgm:t>
    </dgm:pt>
    <dgm:pt modelId="{AF7F4726-D51A-48E4-8B89-C9B21E2095C4}" type="parTrans" cxnId="{9C309A43-33FB-4E45-A9F4-43427883CBD0}">
      <dgm:prSet/>
      <dgm:spPr/>
      <dgm:t>
        <a:bodyPr/>
        <a:lstStyle/>
        <a:p>
          <a:endParaRPr lang="en-US"/>
        </a:p>
      </dgm:t>
    </dgm:pt>
    <dgm:pt modelId="{9D07F045-B511-4FCC-8226-852CAC9C31DF}" type="sibTrans" cxnId="{9C309A43-33FB-4E45-A9F4-43427883CBD0}">
      <dgm:prSet/>
      <dgm:spPr/>
      <dgm:t>
        <a:bodyPr/>
        <a:lstStyle/>
        <a:p>
          <a:endParaRPr lang="en-US"/>
        </a:p>
      </dgm:t>
    </dgm:pt>
    <dgm:pt modelId="{6EB3DD7D-B02B-46D9-BF0E-BBE9A0017EC9}" type="pres">
      <dgm:prSet presAssocID="{5F41EE2F-2065-420A-AF12-CA9DD283CC7A}" presName="diagram" presStyleCnt="0">
        <dgm:presLayoutVars>
          <dgm:chPref val="1"/>
          <dgm:dir/>
          <dgm:animOne val="branch"/>
          <dgm:animLvl val="lvl"/>
          <dgm:resizeHandles/>
        </dgm:presLayoutVars>
      </dgm:prSet>
      <dgm:spPr/>
      <dgm:t>
        <a:bodyPr/>
        <a:lstStyle/>
        <a:p>
          <a:endParaRPr lang="en-US"/>
        </a:p>
      </dgm:t>
    </dgm:pt>
    <dgm:pt modelId="{184D5A08-3126-4A00-9672-51A2BD79CA21}" type="pres">
      <dgm:prSet presAssocID="{8E46D021-7D91-42FB-8C0D-CCF768536B8E}" presName="root" presStyleCnt="0"/>
      <dgm:spPr/>
    </dgm:pt>
    <dgm:pt modelId="{91433A92-4A9D-415E-8D34-08578C0F7DC8}" type="pres">
      <dgm:prSet presAssocID="{8E46D021-7D91-42FB-8C0D-CCF768536B8E}" presName="rootComposite" presStyleCnt="0"/>
      <dgm:spPr/>
    </dgm:pt>
    <dgm:pt modelId="{7FDA2CB0-29F0-45F8-BA14-ECC06529D282}" type="pres">
      <dgm:prSet presAssocID="{8E46D021-7D91-42FB-8C0D-CCF768536B8E}" presName="rootText" presStyleLbl="node1" presStyleIdx="0" presStyleCnt="1"/>
      <dgm:spPr/>
      <dgm:t>
        <a:bodyPr/>
        <a:lstStyle/>
        <a:p>
          <a:endParaRPr lang="en-US"/>
        </a:p>
      </dgm:t>
    </dgm:pt>
    <dgm:pt modelId="{CC05BBFF-98D8-4F0D-BA51-8AA758842AFB}" type="pres">
      <dgm:prSet presAssocID="{8E46D021-7D91-42FB-8C0D-CCF768536B8E}" presName="rootConnector" presStyleLbl="node1" presStyleIdx="0" presStyleCnt="1"/>
      <dgm:spPr/>
      <dgm:t>
        <a:bodyPr/>
        <a:lstStyle/>
        <a:p>
          <a:endParaRPr lang="en-US"/>
        </a:p>
      </dgm:t>
    </dgm:pt>
    <dgm:pt modelId="{82F94244-CC0A-466E-A9A9-F04D02370AAF}" type="pres">
      <dgm:prSet presAssocID="{8E46D021-7D91-42FB-8C0D-CCF768536B8E}" presName="childShape" presStyleCnt="0"/>
      <dgm:spPr/>
    </dgm:pt>
    <dgm:pt modelId="{9AF5FAE9-A56C-406F-8DCE-E5333DA4FFF2}" type="pres">
      <dgm:prSet presAssocID="{AF7F4726-D51A-48E4-8B89-C9B21E2095C4}" presName="Name13" presStyleLbl="parChTrans1D2" presStyleIdx="0" presStyleCnt="1"/>
      <dgm:spPr/>
      <dgm:t>
        <a:bodyPr/>
        <a:lstStyle/>
        <a:p>
          <a:endParaRPr lang="en-US"/>
        </a:p>
      </dgm:t>
    </dgm:pt>
    <dgm:pt modelId="{8FB2DB64-11F8-458E-950F-F1E5E80F5A9D}" type="pres">
      <dgm:prSet presAssocID="{547089F7-6850-4D57-AA81-EA8C971F396C}" presName="childText" presStyleLbl="bgAcc1" presStyleIdx="0" presStyleCnt="1" custScaleX="225626">
        <dgm:presLayoutVars>
          <dgm:bulletEnabled val="1"/>
        </dgm:presLayoutVars>
      </dgm:prSet>
      <dgm:spPr/>
      <dgm:t>
        <a:bodyPr/>
        <a:lstStyle/>
        <a:p>
          <a:endParaRPr lang="en-US"/>
        </a:p>
      </dgm:t>
    </dgm:pt>
  </dgm:ptLst>
  <dgm:cxnLst>
    <dgm:cxn modelId="{82209C33-9391-4E18-90FF-4634B6EE9EAB}" type="presOf" srcId="{AF7F4726-D51A-48E4-8B89-C9B21E2095C4}" destId="{9AF5FAE9-A56C-406F-8DCE-E5333DA4FFF2}" srcOrd="0" destOrd="0" presId="urn:microsoft.com/office/officeart/2005/8/layout/hierarchy3"/>
    <dgm:cxn modelId="{6B492696-4C02-41B2-B690-93EC96CC527C}" type="presOf" srcId="{5F41EE2F-2065-420A-AF12-CA9DD283CC7A}" destId="{6EB3DD7D-B02B-46D9-BF0E-BBE9A0017EC9}" srcOrd="0" destOrd="0" presId="urn:microsoft.com/office/officeart/2005/8/layout/hierarchy3"/>
    <dgm:cxn modelId="{9B3DC4FB-93D4-4EF2-AD9A-63E638DDA9CE}" type="presOf" srcId="{547089F7-6850-4D57-AA81-EA8C971F396C}" destId="{8FB2DB64-11F8-458E-950F-F1E5E80F5A9D}" srcOrd="0" destOrd="0" presId="urn:microsoft.com/office/officeart/2005/8/layout/hierarchy3"/>
    <dgm:cxn modelId="{284B022D-D80E-42DD-A7A7-2F0F1183CADD}" type="presOf" srcId="{8E46D021-7D91-42FB-8C0D-CCF768536B8E}" destId="{7FDA2CB0-29F0-45F8-BA14-ECC06529D282}" srcOrd="0" destOrd="0" presId="urn:microsoft.com/office/officeart/2005/8/layout/hierarchy3"/>
    <dgm:cxn modelId="{A27B64CC-FABC-4E60-98ED-A747729081A8}" srcId="{5F41EE2F-2065-420A-AF12-CA9DD283CC7A}" destId="{8E46D021-7D91-42FB-8C0D-CCF768536B8E}" srcOrd="0" destOrd="0" parTransId="{2942A27F-EEBC-4352-8464-A9B461B0D376}" sibTransId="{56087219-B34A-4A34-937C-4D6DFB4E3800}"/>
    <dgm:cxn modelId="{9C309A43-33FB-4E45-A9F4-43427883CBD0}" srcId="{8E46D021-7D91-42FB-8C0D-CCF768536B8E}" destId="{547089F7-6850-4D57-AA81-EA8C971F396C}" srcOrd="0" destOrd="0" parTransId="{AF7F4726-D51A-48E4-8B89-C9B21E2095C4}" sibTransId="{9D07F045-B511-4FCC-8226-852CAC9C31DF}"/>
    <dgm:cxn modelId="{B302220F-E7E3-4CF4-B73E-F255C308D3F8}" type="presOf" srcId="{8E46D021-7D91-42FB-8C0D-CCF768536B8E}" destId="{CC05BBFF-98D8-4F0D-BA51-8AA758842AFB}" srcOrd="1" destOrd="0" presId="urn:microsoft.com/office/officeart/2005/8/layout/hierarchy3"/>
    <dgm:cxn modelId="{F91574FA-604A-40A5-80E2-23E2995B2B03}" type="presParOf" srcId="{6EB3DD7D-B02B-46D9-BF0E-BBE9A0017EC9}" destId="{184D5A08-3126-4A00-9672-51A2BD79CA21}" srcOrd="0" destOrd="0" presId="urn:microsoft.com/office/officeart/2005/8/layout/hierarchy3"/>
    <dgm:cxn modelId="{6DA1C89A-8F47-4B7A-AC14-024842D2BFDE}" type="presParOf" srcId="{184D5A08-3126-4A00-9672-51A2BD79CA21}" destId="{91433A92-4A9D-415E-8D34-08578C0F7DC8}" srcOrd="0" destOrd="0" presId="urn:microsoft.com/office/officeart/2005/8/layout/hierarchy3"/>
    <dgm:cxn modelId="{C762492A-EAB9-44A6-B76C-B3441C7C332F}" type="presParOf" srcId="{91433A92-4A9D-415E-8D34-08578C0F7DC8}" destId="{7FDA2CB0-29F0-45F8-BA14-ECC06529D282}" srcOrd="0" destOrd="0" presId="urn:microsoft.com/office/officeart/2005/8/layout/hierarchy3"/>
    <dgm:cxn modelId="{51AB440D-C71B-4263-BE47-57E8E1F2D76A}" type="presParOf" srcId="{91433A92-4A9D-415E-8D34-08578C0F7DC8}" destId="{CC05BBFF-98D8-4F0D-BA51-8AA758842AFB}" srcOrd="1" destOrd="0" presId="urn:microsoft.com/office/officeart/2005/8/layout/hierarchy3"/>
    <dgm:cxn modelId="{26DA1F75-96EA-475D-97D0-0452B655B975}" type="presParOf" srcId="{184D5A08-3126-4A00-9672-51A2BD79CA21}" destId="{82F94244-CC0A-466E-A9A9-F04D02370AAF}" srcOrd="1" destOrd="0" presId="urn:microsoft.com/office/officeart/2005/8/layout/hierarchy3"/>
    <dgm:cxn modelId="{9D070CE0-A66F-4066-9DC2-22C35FA550B6}" type="presParOf" srcId="{82F94244-CC0A-466E-A9A9-F04D02370AAF}" destId="{9AF5FAE9-A56C-406F-8DCE-E5333DA4FFF2}" srcOrd="0" destOrd="0" presId="urn:microsoft.com/office/officeart/2005/8/layout/hierarchy3"/>
    <dgm:cxn modelId="{5A80FBCB-D8F4-4DB5-8D62-DA479ADA9759}" type="presParOf" srcId="{82F94244-CC0A-466E-A9A9-F04D02370AAF}" destId="{8FB2DB64-11F8-458E-950F-F1E5E80F5A9D}"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C8ECD4-FE08-4633-9AA4-B2D439D58A92}" type="doc">
      <dgm:prSet loTypeId="urn:microsoft.com/office/officeart/2011/layout/ConvergingText" loCatId="process" qsTypeId="urn:microsoft.com/office/officeart/2005/8/quickstyle/3d1" qsCatId="3D" csTypeId="urn:microsoft.com/office/officeart/2005/8/colors/colorful1" csCatId="colorful"/>
      <dgm:spPr/>
      <dgm:t>
        <a:bodyPr/>
        <a:lstStyle/>
        <a:p>
          <a:endParaRPr lang="en-US"/>
        </a:p>
      </dgm:t>
    </dgm:pt>
    <dgm:pt modelId="{0D83C8A5-3E8F-4467-831F-31A9D7685C5D}">
      <dgm:prSet/>
      <dgm:spPr/>
      <dgm:t>
        <a:bodyPr/>
        <a:lstStyle/>
        <a:p>
          <a:pPr rtl="0"/>
          <a:r>
            <a:rPr lang="en-US" smtClean="0"/>
            <a:t>Chapter 4</a:t>
          </a:r>
          <a:endParaRPr lang="en-US"/>
        </a:p>
      </dgm:t>
    </dgm:pt>
    <dgm:pt modelId="{0E721C2A-4F12-4211-8EB5-3DE97588EA0C}" type="parTrans" cxnId="{39884BD0-E70E-4EF4-9250-BD52B6D980E8}">
      <dgm:prSet/>
      <dgm:spPr/>
      <dgm:t>
        <a:bodyPr/>
        <a:lstStyle/>
        <a:p>
          <a:endParaRPr lang="en-US"/>
        </a:p>
      </dgm:t>
    </dgm:pt>
    <dgm:pt modelId="{5CE7DA91-B390-47ED-A549-BCA37D3F0DB1}" type="sibTrans" cxnId="{39884BD0-E70E-4EF4-9250-BD52B6D980E8}">
      <dgm:prSet/>
      <dgm:spPr/>
      <dgm:t>
        <a:bodyPr/>
        <a:lstStyle/>
        <a:p>
          <a:endParaRPr lang="en-US"/>
        </a:p>
      </dgm:t>
    </dgm:pt>
    <dgm:pt modelId="{A33972F0-2B12-400D-9C76-22035DCADFFB}" type="pres">
      <dgm:prSet presAssocID="{98C8ECD4-FE08-4633-9AA4-B2D439D58A92}" presName="Name0" presStyleCnt="0">
        <dgm:presLayoutVars>
          <dgm:chMax/>
          <dgm:chPref val="1"/>
          <dgm:dir/>
          <dgm:animOne val="branch"/>
          <dgm:animLvl val="lvl"/>
          <dgm:resizeHandles/>
        </dgm:presLayoutVars>
      </dgm:prSet>
      <dgm:spPr/>
      <dgm:t>
        <a:bodyPr/>
        <a:lstStyle/>
        <a:p>
          <a:endParaRPr lang="en-US"/>
        </a:p>
      </dgm:t>
    </dgm:pt>
    <dgm:pt modelId="{06C50657-CFC8-4735-9386-6956F5C46810}" type="pres">
      <dgm:prSet presAssocID="{0D83C8A5-3E8F-4467-831F-31A9D7685C5D}" presName="composite" presStyleCnt="0"/>
      <dgm:spPr/>
    </dgm:pt>
    <dgm:pt modelId="{BC0A5512-2CF9-47BA-B159-C4BF8D90C799}" type="pres">
      <dgm:prSet presAssocID="{0D83C8A5-3E8F-4467-831F-31A9D7685C5D}" presName="ParentAccent1" presStyleLbl="alignNode1" presStyleIdx="0" presStyleCnt="11"/>
      <dgm:spPr/>
    </dgm:pt>
    <dgm:pt modelId="{938A1D10-D04F-4136-8372-71076C2E9EA5}" type="pres">
      <dgm:prSet presAssocID="{0D83C8A5-3E8F-4467-831F-31A9D7685C5D}" presName="ParentAccent2" presStyleLbl="alignNode1" presStyleIdx="1" presStyleCnt="11"/>
      <dgm:spPr/>
    </dgm:pt>
    <dgm:pt modelId="{C6CE8772-5A7E-487A-9AA9-80C22A966EAB}" type="pres">
      <dgm:prSet presAssocID="{0D83C8A5-3E8F-4467-831F-31A9D7685C5D}" presName="ParentAccent3" presStyleLbl="alignNode1" presStyleIdx="2" presStyleCnt="11"/>
      <dgm:spPr/>
    </dgm:pt>
    <dgm:pt modelId="{8AB60F30-B0D3-4DFC-85D9-8CCD29910BC9}" type="pres">
      <dgm:prSet presAssocID="{0D83C8A5-3E8F-4467-831F-31A9D7685C5D}" presName="ParentAccent4" presStyleLbl="alignNode1" presStyleIdx="3" presStyleCnt="11"/>
      <dgm:spPr/>
    </dgm:pt>
    <dgm:pt modelId="{9F513428-4655-4738-AC19-4F794D886DFF}" type="pres">
      <dgm:prSet presAssocID="{0D83C8A5-3E8F-4467-831F-31A9D7685C5D}" presName="ParentAccent5" presStyleLbl="alignNode1" presStyleIdx="4" presStyleCnt="11"/>
      <dgm:spPr/>
    </dgm:pt>
    <dgm:pt modelId="{7D4986C4-7C0B-4921-8A5E-8635581B2288}" type="pres">
      <dgm:prSet presAssocID="{0D83C8A5-3E8F-4467-831F-31A9D7685C5D}" presName="ParentAccent6" presStyleLbl="alignNode1" presStyleIdx="5" presStyleCnt="11"/>
      <dgm:spPr/>
    </dgm:pt>
    <dgm:pt modelId="{607BA89D-E717-4837-9D27-82978E25AE01}" type="pres">
      <dgm:prSet presAssocID="{0D83C8A5-3E8F-4467-831F-31A9D7685C5D}" presName="ParentAccent7" presStyleLbl="alignNode1" presStyleIdx="6" presStyleCnt="11"/>
      <dgm:spPr/>
    </dgm:pt>
    <dgm:pt modelId="{173BE96E-2B1D-4A9B-80A4-48078EE4387C}" type="pres">
      <dgm:prSet presAssocID="{0D83C8A5-3E8F-4467-831F-31A9D7685C5D}" presName="ParentAccent8" presStyleLbl="alignNode1" presStyleIdx="7" presStyleCnt="11"/>
      <dgm:spPr/>
    </dgm:pt>
    <dgm:pt modelId="{5AEB8A52-3B4C-455A-B684-6AA6EF57C901}" type="pres">
      <dgm:prSet presAssocID="{0D83C8A5-3E8F-4467-831F-31A9D7685C5D}" presName="ParentAccent9" presStyleLbl="alignNode1" presStyleIdx="8" presStyleCnt="11"/>
      <dgm:spPr/>
    </dgm:pt>
    <dgm:pt modelId="{76B9A6C2-25A0-42CF-8DBB-8095DFACA12B}" type="pres">
      <dgm:prSet presAssocID="{0D83C8A5-3E8F-4467-831F-31A9D7685C5D}" presName="ParentAccent10" presStyleLbl="alignNode1" presStyleIdx="9" presStyleCnt="11"/>
      <dgm:spPr/>
    </dgm:pt>
    <dgm:pt modelId="{EF6C9EE7-396D-4177-8BDC-036F491A66BB}" type="pres">
      <dgm:prSet presAssocID="{0D83C8A5-3E8F-4467-831F-31A9D7685C5D}" presName="Parent" presStyleLbl="alignNode1" presStyleIdx="10" presStyleCnt="11">
        <dgm:presLayoutVars>
          <dgm:chMax val="5"/>
          <dgm:chPref val="3"/>
          <dgm:bulletEnabled val="1"/>
        </dgm:presLayoutVars>
      </dgm:prSet>
      <dgm:spPr/>
      <dgm:t>
        <a:bodyPr/>
        <a:lstStyle/>
        <a:p>
          <a:endParaRPr lang="en-US"/>
        </a:p>
      </dgm:t>
    </dgm:pt>
  </dgm:ptLst>
  <dgm:cxnLst>
    <dgm:cxn modelId="{90B19D9C-76FC-4349-B876-F586A8B463E6}" type="presOf" srcId="{0D83C8A5-3E8F-4467-831F-31A9D7685C5D}" destId="{EF6C9EE7-396D-4177-8BDC-036F491A66BB}" srcOrd="0" destOrd="0" presId="urn:microsoft.com/office/officeart/2011/layout/ConvergingText"/>
    <dgm:cxn modelId="{39884BD0-E70E-4EF4-9250-BD52B6D980E8}" srcId="{98C8ECD4-FE08-4633-9AA4-B2D439D58A92}" destId="{0D83C8A5-3E8F-4467-831F-31A9D7685C5D}" srcOrd="0" destOrd="0" parTransId="{0E721C2A-4F12-4211-8EB5-3DE97588EA0C}" sibTransId="{5CE7DA91-B390-47ED-A549-BCA37D3F0DB1}"/>
    <dgm:cxn modelId="{22B46A3D-8FA9-4467-9D7A-CBCE02C33721}" type="presOf" srcId="{98C8ECD4-FE08-4633-9AA4-B2D439D58A92}" destId="{A33972F0-2B12-400D-9C76-22035DCADFFB}" srcOrd="0" destOrd="0" presId="urn:microsoft.com/office/officeart/2011/layout/ConvergingText"/>
    <dgm:cxn modelId="{C8531F63-4D68-48FF-ACC0-CC48B419C134}" type="presParOf" srcId="{A33972F0-2B12-400D-9C76-22035DCADFFB}" destId="{06C50657-CFC8-4735-9386-6956F5C46810}" srcOrd="0" destOrd="0" presId="urn:microsoft.com/office/officeart/2011/layout/ConvergingText"/>
    <dgm:cxn modelId="{4927FE50-EA71-4A3B-8AA8-15E1E32E5019}" type="presParOf" srcId="{06C50657-CFC8-4735-9386-6956F5C46810}" destId="{BC0A5512-2CF9-47BA-B159-C4BF8D90C799}" srcOrd="0" destOrd="0" presId="urn:microsoft.com/office/officeart/2011/layout/ConvergingText"/>
    <dgm:cxn modelId="{73FCDD82-1FA0-4728-8E8D-2796FD0DBB9B}" type="presParOf" srcId="{06C50657-CFC8-4735-9386-6956F5C46810}" destId="{938A1D10-D04F-4136-8372-71076C2E9EA5}" srcOrd="1" destOrd="0" presId="urn:microsoft.com/office/officeart/2011/layout/ConvergingText"/>
    <dgm:cxn modelId="{A8FF20AD-596A-4E51-ABA0-A0AD12CE4CF2}" type="presParOf" srcId="{06C50657-CFC8-4735-9386-6956F5C46810}" destId="{C6CE8772-5A7E-487A-9AA9-80C22A966EAB}" srcOrd="2" destOrd="0" presId="urn:microsoft.com/office/officeart/2011/layout/ConvergingText"/>
    <dgm:cxn modelId="{F9B805D9-DFAD-4B20-B202-AEF93E97CD06}" type="presParOf" srcId="{06C50657-CFC8-4735-9386-6956F5C46810}" destId="{8AB60F30-B0D3-4DFC-85D9-8CCD29910BC9}" srcOrd="3" destOrd="0" presId="urn:microsoft.com/office/officeart/2011/layout/ConvergingText"/>
    <dgm:cxn modelId="{AAD12900-34F3-47E3-A915-905F2558EB81}" type="presParOf" srcId="{06C50657-CFC8-4735-9386-6956F5C46810}" destId="{9F513428-4655-4738-AC19-4F794D886DFF}" srcOrd="4" destOrd="0" presId="urn:microsoft.com/office/officeart/2011/layout/ConvergingText"/>
    <dgm:cxn modelId="{EC4EEBD2-E216-46B9-90E4-6317880DFCD5}" type="presParOf" srcId="{06C50657-CFC8-4735-9386-6956F5C46810}" destId="{7D4986C4-7C0B-4921-8A5E-8635581B2288}" srcOrd="5" destOrd="0" presId="urn:microsoft.com/office/officeart/2011/layout/ConvergingText"/>
    <dgm:cxn modelId="{A448F74D-0861-4684-8AC8-B71AC94CC7B1}" type="presParOf" srcId="{06C50657-CFC8-4735-9386-6956F5C46810}" destId="{607BA89D-E717-4837-9D27-82978E25AE01}" srcOrd="6" destOrd="0" presId="urn:microsoft.com/office/officeart/2011/layout/ConvergingText"/>
    <dgm:cxn modelId="{5A13F16F-3439-4F94-805A-1A1F86D516A7}" type="presParOf" srcId="{06C50657-CFC8-4735-9386-6956F5C46810}" destId="{173BE96E-2B1D-4A9B-80A4-48078EE4387C}" srcOrd="7" destOrd="0" presId="urn:microsoft.com/office/officeart/2011/layout/ConvergingText"/>
    <dgm:cxn modelId="{F264B144-9074-4545-9810-5AE7DCC857C7}" type="presParOf" srcId="{06C50657-CFC8-4735-9386-6956F5C46810}" destId="{5AEB8A52-3B4C-455A-B684-6AA6EF57C901}" srcOrd="8" destOrd="0" presId="urn:microsoft.com/office/officeart/2011/layout/ConvergingText"/>
    <dgm:cxn modelId="{C70AD3AF-5124-4F23-A4F5-31D858BE653F}" type="presParOf" srcId="{06C50657-CFC8-4735-9386-6956F5C46810}" destId="{76B9A6C2-25A0-42CF-8DBB-8095DFACA12B}" srcOrd="9" destOrd="0" presId="urn:microsoft.com/office/officeart/2011/layout/ConvergingText"/>
    <dgm:cxn modelId="{CBA2AA3F-0C1B-4BF1-ABF3-B399570922DE}" type="presParOf" srcId="{06C50657-CFC8-4735-9386-6956F5C46810}" destId="{EF6C9EE7-396D-4177-8BDC-036F491A66BB}" srcOrd="10" destOrd="0" presId="urn:microsoft.com/office/officeart/2011/layout/ConvergingTex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689DBD9-E8D7-4059-BABC-2EA2E8354220}"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A5E868A2-081C-4E16-9B10-3662B4397B82}">
      <dgm:prSet/>
      <dgm:spPr/>
      <dgm:t>
        <a:bodyPr/>
        <a:lstStyle/>
        <a:p>
          <a:pPr rtl="0"/>
          <a:r>
            <a:rPr lang="en-AU" smtClean="0"/>
            <a:t>Is used in any technology design ranging from user interface, technology or websites to color, animation, layout, structure, text, images and menu. </a:t>
          </a:r>
          <a:endParaRPr lang="en-US"/>
        </a:p>
      </dgm:t>
    </dgm:pt>
    <dgm:pt modelId="{44F6D68B-027E-4900-9094-B78CCC095B20}" type="parTrans" cxnId="{9386C5BE-57C6-4F1D-90BF-27AD1A2FF483}">
      <dgm:prSet/>
      <dgm:spPr/>
      <dgm:t>
        <a:bodyPr/>
        <a:lstStyle/>
        <a:p>
          <a:endParaRPr lang="en-US"/>
        </a:p>
      </dgm:t>
    </dgm:pt>
    <dgm:pt modelId="{6110C7AC-514C-44AD-8DF7-3BBCD737C492}" type="sibTrans" cxnId="{9386C5BE-57C6-4F1D-90BF-27AD1A2FF483}">
      <dgm:prSet/>
      <dgm:spPr/>
      <dgm:t>
        <a:bodyPr/>
        <a:lstStyle/>
        <a:p>
          <a:endParaRPr lang="en-US"/>
        </a:p>
      </dgm:t>
    </dgm:pt>
    <dgm:pt modelId="{A57E42FB-F50C-4839-A785-C002F42A97A7}">
      <dgm:prSet/>
      <dgm:spPr/>
      <dgm:t>
        <a:bodyPr/>
        <a:lstStyle/>
        <a:p>
          <a:pPr rtl="0"/>
          <a:r>
            <a:rPr lang="en-AU" smtClean="0"/>
            <a:t>For example, using pastel colors for e-commerce sites will leave users feeling calm and will foster a more accepting attitude and readiness to buy and interact further with the site.  </a:t>
          </a:r>
          <a:endParaRPr lang="en-US"/>
        </a:p>
      </dgm:t>
    </dgm:pt>
    <dgm:pt modelId="{CCF0AEBD-05CD-40DA-BC1C-751C199433C7}" type="parTrans" cxnId="{0B5D8DB4-B611-49FF-A775-AC4D3222BF6F}">
      <dgm:prSet/>
      <dgm:spPr/>
      <dgm:t>
        <a:bodyPr/>
        <a:lstStyle/>
        <a:p>
          <a:endParaRPr lang="en-US"/>
        </a:p>
      </dgm:t>
    </dgm:pt>
    <dgm:pt modelId="{A37D03F5-FA38-42DA-BE12-8E2CA21655AB}" type="sibTrans" cxnId="{0B5D8DB4-B611-49FF-A775-AC4D3222BF6F}">
      <dgm:prSet/>
      <dgm:spPr/>
      <dgm:t>
        <a:bodyPr/>
        <a:lstStyle/>
        <a:p>
          <a:endParaRPr lang="en-US"/>
        </a:p>
      </dgm:t>
    </dgm:pt>
    <dgm:pt modelId="{A88081D3-68C3-459C-B882-A1B7535A5C3A}">
      <dgm:prSet/>
      <dgm:spPr/>
      <dgm:t>
        <a:bodyPr/>
        <a:lstStyle/>
        <a:p>
          <a:pPr rtl="0"/>
          <a:r>
            <a:rPr lang="en-AU" smtClean="0"/>
            <a:t>Additionally, affective engineering focuses on technology design, which is pleasing, engaging, enjoyable, fun, attractive, beautiful satisfying and entertaining. </a:t>
          </a:r>
          <a:endParaRPr lang="en-US"/>
        </a:p>
      </dgm:t>
    </dgm:pt>
    <dgm:pt modelId="{471F50DC-F725-4750-8949-1BCDC5D77010}" type="parTrans" cxnId="{2DC2C17E-4A3A-4CBB-A804-5641438EDBE8}">
      <dgm:prSet/>
      <dgm:spPr/>
      <dgm:t>
        <a:bodyPr/>
        <a:lstStyle/>
        <a:p>
          <a:endParaRPr lang="en-US"/>
        </a:p>
      </dgm:t>
    </dgm:pt>
    <dgm:pt modelId="{B29FF206-721E-45BB-8FFD-1F1EC5589590}" type="sibTrans" cxnId="{2DC2C17E-4A3A-4CBB-A804-5641438EDBE8}">
      <dgm:prSet/>
      <dgm:spPr/>
      <dgm:t>
        <a:bodyPr/>
        <a:lstStyle/>
        <a:p>
          <a:endParaRPr lang="en-US"/>
        </a:p>
      </dgm:t>
    </dgm:pt>
    <dgm:pt modelId="{16CD857E-E043-4F2B-9FC9-B57A2BD526F5}">
      <dgm:prSet/>
      <dgm:spPr/>
      <dgm:t>
        <a:bodyPr/>
        <a:lstStyle/>
        <a:p>
          <a:pPr rtl="0"/>
          <a:r>
            <a:rPr lang="en-AU" smtClean="0"/>
            <a:t>These attributes will encourage the user to accept and use the new smart technology to achieve his/her goals and aims.</a:t>
          </a:r>
          <a:endParaRPr lang="en-US"/>
        </a:p>
      </dgm:t>
    </dgm:pt>
    <dgm:pt modelId="{5CF77120-FFE8-49FB-BFDA-60B2CEE7FAD9}" type="parTrans" cxnId="{33880723-3DA5-47FC-A866-06FE4F7035E9}">
      <dgm:prSet/>
      <dgm:spPr/>
      <dgm:t>
        <a:bodyPr/>
        <a:lstStyle/>
        <a:p>
          <a:endParaRPr lang="en-US"/>
        </a:p>
      </dgm:t>
    </dgm:pt>
    <dgm:pt modelId="{9A8DF308-2354-437F-AE35-CFA10C6A8DAA}" type="sibTrans" cxnId="{33880723-3DA5-47FC-A866-06FE4F7035E9}">
      <dgm:prSet/>
      <dgm:spPr/>
      <dgm:t>
        <a:bodyPr/>
        <a:lstStyle/>
        <a:p>
          <a:endParaRPr lang="en-US"/>
        </a:p>
      </dgm:t>
    </dgm:pt>
    <dgm:pt modelId="{27EC1E39-AD77-403E-8ADD-A7DC38080831}" type="pres">
      <dgm:prSet presAssocID="{5689DBD9-E8D7-4059-BABC-2EA2E8354220}" presName="linear" presStyleCnt="0">
        <dgm:presLayoutVars>
          <dgm:animLvl val="lvl"/>
          <dgm:resizeHandles val="exact"/>
        </dgm:presLayoutVars>
      </dgm:prSet>
      <dgm:spPr/>
      <dgm:t>
        <a:bodyPr/>
        <a:lstStyle/>
        <a:p>
          <a:endParaRPr lang="en-US"/>
        </a:p>
      </dgm:t>
    </dgm:pt>
    <dgm:pt modelId="{5EC58C77-740F-4643-BDF9-E72AD2B6B933}" type="pres">
      <dgm:prSet presAssocID="{A5E868A2-081C-4E16-9B10-3662B4397B82}" presName="parentText" presStyleLbl="node1" presStyleIdx="0" presStyleCnt="2">
        <dgm:presLayoutVars>
          <dgm:chMax val="0"/>
          <dgm:bulletEnabled val="1"/>
        </dgm:presLayoutVars>
      </dgm:prSet>
      <dgm:spPr/>
      <dgm:t>
        <a:bodyPr/>
        <a:lstStyle/>
        <a:p>
          <a:endParaRPr lang="en-US"/>
        </a:p>
      </dgm:t>
    </dgm:pt>
    <dgm:pt modelId="{27695A26-744D-4EA8-B872-2D83AE00369A}" type="pres">
      <dgm:prSet presAssocID="{A5E868A2-081C-4E16-9B10-3662B4397B82}" presName="childText" presStyleLbl="revTx" presStyleIdx="0" presStyleCnt="2">
        <dgm:presLayoutVars>
          <dgm:bulletEnabled val="1"/>
        </dgm:presLayoutVars>
      </dgm:prSet>
      <dgm:spPr/>
      <dgm:t>
        <a:bodyPr/>
        <a:lstStyle/>
        <a:p>
          <a:endParaRPr lang="en-US"/>
        </a:p>
      </dgm:t>
    </dgm:pt>
    <dgm:pt modelId="{FBBD02CE-B398-488D-8619-B388ECDD7F68}" type="pres">
      <dgm:prSet presAssocID="{A88081D3-68C3-459C-B882-A1B7535A5C3A}" presName="parentText" presStyleLbl="node1" presStyleIdx="1" presStyleCnt="2">
        <dgm:presLayoutVars>
          <dgm:chMax val="0"/>
          <dgm:bulletEnabled val="1"/>
        </dgm:presLayoutVars>
      </dgm:prSet>
      <dgm:spPr/>
      <dgm:t>
        <a:bodyPr/>
        <a:lstStyle/>
        <a:p>
          <a:endParaRPr lang="en-US"/>
        </a:p>
      </dgm:t>
    </dgm:pt>
    <dgm:pt modelId="{E65ACD2A-A7F0-41E7-840D-FCDA39A363DC}" type="pres">
      <dgm:prSet presAssocID="{A88081D3-68C3-459C-B882-A1B7535A5C3A}" presName="childText" presStyleLbl="revTx" presStyleIdx="1" presStyleCnt="2">
        <dgm:presLayoutVars>
          <dgm:bulletEnabled val="1"/>
        </dgm:presLayoutVars>
      </dgm:prSet>
      <dgm:spPr/>
      <dgm:t>
        <a:bodyPr/>
        <a:lstStyle/>
        <a:p>
          <a:endParaRPr lang="en-US"/>
        </a:p>
      </dgm:t>
    </dgm:pt>
  </dgm:ptLst>
  <dgm:cxnLst>
    <dgm:cxn modelId="{6E56D860-09B5-40E4-AA19-134C38D061DB}" type="presOf" srcId="{A88081D3-68C3-459C-B882-A1B7535A5C3A}" destId="{FBBD02CE-B398-488D-8619-B388ECDD7F68}" srcOrd="0" destOrd="0" presId="urn:microsoft.com/office/officeart/2005/8/layout/vList2"/>
    <dgm:cxn modelId="{6752B650-86A6-4218-B08E-B8ED36B05FCE}" type="presOf" srcId="{A5E868A2-081C-4E16-9B10-3662B4397B82}" destId="{5EC58C77-740F-4643-BDF9-E72AD2B6B933}" srcOrd="0" destOrd="0" presId="urn:microsoft.com/office/officeart/2005/8/layout/vList2"/>
    <dgm:cxn modelId="{2DC2C17E-4A3A-4CBB-A804-5641438EDBE8}" srcId="{5689DBD9-E8D7-4059-BABC-2EA2E8354220}" destId="{A88081D3-68C3-459C-B882-A1B7535A5C3A}" srcOrd="1" destOrd="0" parTransId="{471F50DC-F725-4750-8949-1BCDC5D77010}" sibTransId="{B29FF206-721E-45BB-8FFD-1F1EC5589590}"/>
    <dgm:cxn modelId="{33880723-3DA5-47FC-A866-06FE4F7035E9}" srcId="{A88081D3-68C3-459C-B882-A1B7535A5C3A}" destId="{16CD857E-E043-4F2B-9FC9-B57A2BD526F5}" srcOrd="0" destOrd="0" parTransId="{5CF77120-FFE8-49FB-BFDA-60B2CEE7FAD9}" sibTransId="{9A8DF308-2354-437F-AE35-CFA10C6A8DAA}"/>
    <dgm:cxn modelId="{E902E52C-4E14-4178-94D9-06D1DF9B1F84}" type="presOf" srcId="{A57E42FB-F50C-4839-A785-C002F42A97A7}" destId="{27695A26-744D-4EA8-B872-2D83AE00369A}" srcOrd="0" destOrd="0" presId="urn:microsoft.com/office/officeart/2005/8/layout/vList2"/>
    <dgm:cxn modelId="{36DC4C31-4266-4686-8F70-BAB2863DE253}" type="presOf" srcId="{16CD857E-E043-4F2B-9FC9-B57A2BD526F5}" destId="{E65ACD2A-A7F0-41E7-840D-FCDA39A363DC}" srcOrd="0" destOrd="0" presId="urn:microsoft.com/office/officeart/2005/8/layout/vList2"/>
    <dgm:cxn modelId="{9386C5BE-57C6-4F1D-90BF-27AD1A2FF483}" srcId="{5689DBD9-E8D7-4059-BABC-2EA2E8354220}" destId="{A5E868A2-081C-4E16-9B10-3662B4397B82}" srcOrd="0" destOrd="0" parTransId="{44F6D68B-027E-4900-9094-B78CCC095B20}" sibTransId="{6110C7AC-514C-44AD-8DF7-3BBCD737C492}"/>
    <dgm:cxn modelId="{0B5D8DB4-B611-49FF-A775-AC4D3222BF6F}" srcId="{A5E868A2-081C-4E16-9B10-3662B4397B82}" destId="{A57E42FB-F50C-4839-A785-C002F42A97A7}" srcOrd="0" destOrd="0" parTransId="{CCF0AEBD-05CD-40DA-BC1C-751C199433C7}" sibTransId="{A37D03F5-FA38-42DA-BE12-8E2CA21655AB}"/>
    <dgm:cxn modelId="{75BEA969-5304-4E4A-B864-A123FFD1702B}" type="presOf" srcId="{5689DBD9-E8D7-4059-BABC-2EA2E8354220}" destId="{27EC1E39-AD77-403E-8ADD-A7DC38080831}" srcOrd="0" destOrd="0" presId="urn:microsoft.com/office/officeart/2005/8/layout/vList2"/>
    <dgm:cxn modelId="{7FE15938-7FDA-4140-9C69-B73639503931}" type="presParOf" srcId="{27EC1E39-AD77-403E-8ADD-A7DC38080831}" destId="{5EC58C77-740F-4643-BDF9-E72AD2B6B933}" srcOrd="0" destOrd="0" presId="urn:microsoft.com/office/officeart/2005/8/layout/vList2"/>
    <dgm:cxn modelId="{363D5B6A-F5D5-41C7-B2D4-B7C0D544D874}" type="presParOf" srcId="{27EC1E39-AD77-403E-8ADD-A7DC38080831}" destId="{27695A26-744D-4EA8-B872-2D83AE00369A}" srcOrd="1" destOrd="0" presId="urn:microsoft.com/office/officeart/2005/8/layout/vList2"/>
    <dgm:cxn modelId="{B1091306-4B0C-467A-9EA6-E72A901476EB}" type="presParOf" srcId="{27EC1E39-AD77-403E-8ADD-A7DC38080831}" destId="{FBBD02CE-B398-488D-8619-B388ECDD7F68}" srcOrd="2" destOrd="0" presId="urn:microsoft.com/office/officeart/2005/8/layout/vList2"/>
    <dgm:cxn modelId="{6F42568E-CEF5-4576-BCF0-F1AB249BB927}" type="presParOf" srcId="{27EC1E39-AD77-403E-8ADD-A7DC38080831}" destId="{E65ACD2A-A7F0-41E7-840D-FCDA39A363D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95D41C6-C153-44AA-8146-7D6ED9B1B0B9}" type="doc">
      <dgm:prSet loTypeId="urn:microsoft.com/office/officeart/2005/8/layout/hList1" loCatId="list" qsTypeId="urn:microsoft.com/office/officeart/2005/8/quickstyle/3d1" qsCatId="3D" csTypeId="urn:microsoft.com/office/officeart/2005/8/colors/colorful5" csCatId="colorful"/>
      <dgm:spPr/>
      <dgm:t>
        <a:bodyPr/>
        <a:lstStyle/>
        <a:p>
          <a:endParaRPr lang="en-US"/>
        </a:p>
      </dgm:t>
    </dgm:pt>
    <dgm:pt modelId="{733D1EC4-61F4-466D-A54B-7E5546C4E5DC}">
      <dgm:prSet/>
      <dgm:spPr/>
      <dgm:t>
        <a:bodyPr/>
        <a:lstStyle/>
        <a:p>
          <a:pPr algn="just" rtl="0"/>
          <a:r>
            <a:rPr lang="en-AU" smtClean="0"/>
            <a:t>Attitudes </a:t>
          </a:r>
          <a:endParaRPr lang="en-US"/>
        </a:p>
      </dgm:t>
    </dgm:pt>
    <dgm:pt modelId="{88E0E618-ED28-478A-9F95-FC388E787C2A}" type="parTrans" cxnId="{4F6A4672-AACF-476D-A643-782F079E7B43}">
      <dgm:prSet/>
      <dgm:spPr/>
      <dgm:t>
        <a:bodyPr/>
        <a:lstStyle/>
        <a:p>
          <a:endParaRPr lang="en-US"/>
        </a:p>
      </dgm:t>
    </dgm:pt>
    <dgm:pt modelId="{5F601952-908C-41E8-B27E-70FF674A098A}" type="sibTrans" cxnId="{4F6A4672-AACF-476D-A643-782F079E7B43}">
      <dgm:prSet/>
      <dgm:spPr/>
      <dgm:t>
        <a:bodyPr/>
        <a:lstStyle/>
        <a:p>
          <a:endParaRPr lang="en-US"/>
        </a:p>
      </dgm:t>
    </dgm:pt>
    <dgm:pt modelId="{A39677B4-EF8E-422C-BE66-AD21F51B63DD}">
      <dgm:prSet/>
      <dgm:spPr/>
      <dgm:t>
        <a:bodyPr/>
        <a:lstStyle/>
        <a:p>
          <a:pPr rtl="0"/>
          <a:r>
            <a:rPr lang="en-AU" smtClean="0"/>
            <a:t>can be shaped and managed to some extent by training users to examine the devices’ performance in general in order to reduce anxiety.  Furthermore, a very important step in the design process is the management and involvement of users, as this will promote user satisfaction and acceptance of devices, further reducing user frustration.  </a:t>
          </a:r>
          <a:endParaRPr lang="en-US"/>
        </a:p>
      </dgm:t>
    </dgm:pt>
    <dgm:pt modelId="{290AB74D-BF06-4B87-8B56-AB0BDE628E16}" type="parTrans" cxnId="{9D7EBCA1-2283-4605-9467-F36B5B0DE25B}">
      <dgm:prSet/>
      <dgm:spPr/>
      <dgm:t>
        <a:bodyPr/>
        <a:lstStyle/>
        <a:p>
          <a:endParaRPr lang="en-US"/>
        </a:p>
      </dgm:t>
    </dgm:pt>
    <dgm:pt modelId="{3E939283-EADD-42CD-813D-30F868B8CAD0}" type="sibTrans" cxnId="{9D7EBCA1-2283-4605-9467-F36B5B0DE25B}">
      <dgm:prSet/>
      <dgm:spPr/>
      <dgm:t>
        <a:bodyPr/>
        <a:lstStyle/>
        <a:p>
          <a:endParaRPr lang="en-US"/>
        </a:p>
      </dgm:t>
    </dgm:pt>
    <dgm:pt modelId="{BBACE9C4-FD38-43D4-A793-D3A14A0B181B}">
      <dgm:prSet/>
      <dgm:spPr/>
      <dgm:t>
        <a:bodyPr/>
        <a:lstStyle/>
        <a:p>
          <a:pPr rtl="0"/>
          <a:r>
            <a:rPr lang="en-AU" smtClean="0"/>
            <a:t>Finally,</a:t>
          </a:r>
          <a:endParaRPr lang="en-US"/>
        </a:p>
      </dgm:t>
    </dgm:pt>
    <dgm:pt modelId="{9CF031EB-1574-4DE3-9654-D36598F086B6}" type="parTrans" cxnId="{B4633B7F-4A69-43FD-B6C6-A3907FAB676E}">
      <dgm:prSet/>
      <dgm:spPr/>
      <dgm:t>
        <a:bodyPr/>
        <a:lstStyle/>
        <a:p>
          <a:endParaRPr lang="en-US"/>
        </a:p>
      </dgm:t>
    </dgm:pt>
    <dgm:pt modelId="{68769C12-0CE5-4F27-AC7F-F6BEBA11BDBB}" type="sibTrans" cxnId="{B4633B7F-4A69-43FD-B6C6-A3907FAB676E}">
      <dgm:prSet/>
      <dgm:spPr/>
      <dgm:t>
        <a:bodyPr/>
        <a:lstStyle/>
        <a:p>
          <a:endParaRPr lang="en-US"/>
        </a:p>
      </dgm:t>
    </dgm:pt>
    <dgm:pt modelId="{AF9009EA-3468-4A6C-BAFA-31A3D123C100}">
      <dgm:prSet/>
      <dgm:spPr/>
      <dgm:t>
        <a:bodyPr/>
        <a:lstStyle/>
        <a:p>
          <a:pPr rtl="0"/>
          <a:r>
            <a:rPr lang="en-AU" smtClean="0"/>
            <a:t>to ensure that users will accept devices, satisfaction is considered the most commonly used in the HCI and information systems field, since users will either confirm or not confirm their satisfaction with the device.  </a:t>
          </a:r>
          <a:endParaRPr lang="en-US"/>
        </a:p>
      </dgm:t>
    </dgm:pt>
    <dgm:pt modelId="{AF3A8A0E-114A-4391-A093-29B0EF38CC73}" type="parTrans" cxnId="{941E9331-665D-416C-99DF-3EB359A1AB98}">
      <dgm:prSet/>
      <dgm:spPr/>
      <dgm:t>
        <a:bodyPr/>
        <a:lstStyle/>
        <a:p>
          <a:endParaRPr lang="en-US"/>
        </a:p>
      </dgm:t>
    </dgm:pt>
    <dgm:pt modelId="{4E2828B6-32DD-44F2-B2E1-16953992C7A0}" type="sibTrans" cxnId="{941E9331-665D-416C-99DF-3EB359A1AB98}">
      <dgm:prSet/>
      <dgm:spPr/>
      <dgm:t>
        <a:bodyPr/>
        <a:lstStyle/>
        <a:p>
          <a:endParaRPr lang="en-US"/>
        </a:p>
      </dgm:t>
    </dgm:pt>
    <dgm:pt modelId="{23BAC144-B1F6-4134-8B28-38E34074B1EF}" type="pres">
      <dgm:prSet presAssocID="{A95D41C6-C153-44AA-8146-7D6ED9B1B0B9}" presName="Name0" presStyleCnt="0">
        <dgm:presLayoutVars>
          <dgm:dir/>
          <dgm:animLvl val="lvl"/>
          <dgm:resizeHandles val="exact"/>
        </dgm:presLayoutVars>
      </dgm:prSet>
      <dgm:spPr/>
      <dgm:t>
        <a:bodyPr/>
        <a:lstStyle/>
        <a:p>
          <a:endParaRPr lang="en-US"/>
        </a:p>
      </dgm:t>
    </dgm:pt>
    <dgm:pt modelId="{6EA6961A-9AB1-4852-9B50-4DCA7A70245C}" type="pres">
      <dgm:prSet presAssocID="{733D1EC4-61F4-466D-A54B-7E5546C4E5DC}" presName="composite" presStyleCnt="0"/>
      <dgm:spPr/>
    </dgm:pt>
    <dgm:pt modelId="{515DE8C8-C9FF-4E52-99A5-7BB7F84FA562}" type="pres">
      <dgm:prSet presAssocID="{733D1EC4-61F4-466D-A54B-7E5546C4E5DC}" presName="parTx" presStyleLbl="alignNode1" presStyleIdx="0" presStyleCnt="2">
        <dgm:presLayoutVars>
          <dgm:chMax val="0"/>
          <dgm:chPref val="0"/>
          <dgm:bulletEnabled val="1"/>
        </dgm:presLayoutVars>
      </dgm:prSet>
      <dgm:spPr/>
      <dgm:t>
        <a:bodyPr/>
        <a:lstStyle/>
        <a:p>
          <a:endParaRPr lang="en-US"/>
        </a:p>
      </dgm:t>
    </dgm:pt>
    <dgm:pt modelId="{DCEE056D-1FA4-4BF2-B855-10CDFF10A6A8}" type="pres">
      <dgm:prSet presAssocID="{733D1EC4-61F4-466D-A54B-7E5546C4E5DC}" presName="desTx" presStyleLbl="alignAccFollowNode1" presStyleIdx="0" presStyleCnt="2">
        <dgm:presLayoutVars>
          <dgm:bulletEnabled val="1"/>
        </dgm:presLayoutVars>
      </dgm:prSet>
      <dgm:spPr/>
      <dgm:t>
        <a:bodyPr/>
        <a:lstStyle/>
        <a:p>
          <a:endParaRPr lang="en-US"/>
        </a:p>
      </dgm:t>
    </dgm:pt>
    <dgm:pt modelId="{B934105C-8F0C-4D97-986E-770C7EFF7340}" type="pres">
      <dgm:prSet presAssocID="{5F601952-908C-41E8-B27E-70FF674A098A}" presName="space" presStyleCnt="0"/>
      <dgm:spPr/>
    </dgm:pt>
    <dgm:pt modelId="{ADFF323C-4C4E-4225-930C-7183B502AD80}" type="pres">
      <dgm:prSet presAssocID="{BBACE9C4-FD38-43D4-A793-D3A14A0B181B}" presName="composite" presStyleCnt="0"/>
      <dgm:spPr/>
    </dgm:pt>
    <dgm:pt modelId="{476C5D3A-3BE9-40AD-B6DB-7A79F1AD7CFF}" type="pres">
      <dgm:prSet presAssocID="{BBACE9C4-FD38-43D4-A793-D3A14A0B181B}" presName="parTx" presStyleLbl="alignNode1" presStyleIdx="1" presStyleCnt="2">
        <dgm:presLayoutVars>
          <dgm:chMax val="0"/>
          <dgm:chPref val="0"/>
          <dgm:bulletEnabled val="1"/>
        </dgm:presLayoutVars>
      </dgm:prSet>
      <dgm:spPr/>
      <dgm:t>
        <a:bodyPr/>
        <a:lstStyle/>
        <a:p>
          <a:endParaRPr lang="en-US"/>
        </a:p>
      </dgm:t>
    </dgm:pt>
    <dgm:pt modelId="{48F56B96-0861-4CA5-A791-6A1AE6B3A902}" type="pres">
      <dgm:prSet presAssocID="{BBACE9C4-FD38-43D4-A793-D3A14A0B181B}" presName="desTx" presStyleLbl="alignAccFollowNode1" presStyleIdx="1" presStyleCnt="2">
        <dgm:presLayoutVars>
          <dgm:bulletEnabled val="1"/>
        </dgm:presLayoutVars>
      </dgm:prSet>
      <dgm:spPr/>
      <dgm:t>
        <a:bodyPr/>
        <a:lstStyle/>
        <a:p>
          <a:endParaRPr lang="en-US"/>
        </a:p>
      </dgm:t>
    </dgm:pt>
  </dgm:ptLst>
  <dgm:cxnLst>
    <dgm:cxn modelId="{9D7EBCA1-2283-4605-9467-F36B5B0DE25B}" srcId="{733D1EC4-61F4-466D-A54B-7E5546C4E5DC}" destId="{A39677B4-EF8E-422C-BE66-AD21F51B63DD}" srcOrd="0" destOrd="0" parTransId="{290AB74D-BF06-4B87-8B56-AB0BDE628E16}" sibTransId="{3E939283-EADD-42CD-813D-30F868B8CAD0}"/>
    <dgm:cxn modelId="{D1D4762C-B11D-46FE-82EF-414EF46F422A}" type="presOf" srcId="{AF9009EA-3468-4A6C-BAFA-31A3D123C100}" destId="{48F56B96-0861-4CA5-A791-6A1AE6B3A902}" srcOrd="0" destOrd="0" presId="urn:microsoft.com/office/officeart/2005/8/layout/hList1"/>
    <dgm:cxn modelId="{941E9331-665D-416C-99DF-3EB359A1AB98}" srcId="{BBACE9C4-FD38-43D4-A793-D3A14A0B181B}" destId="{AF9009EA-3468-4A6C-BAFA-31A3D123C100}" srcOrd="0" destOrd="0" parTransId="{AF3A8A0E-114A-4391-A093-29B0EF38CC73}" sibTransId="{4E2828B6-32DD-44F2-B2E1-16953992C7A0}"/>
    <dgm:cxn modelId="{FD5EA2C4-A74D-4057-959E-F258B544AFDA}" type="presOf" srcId="{BBACE9C4-FD38-43D4-A793-D3A14A0B181B}" destId="{476C5D3A-3BE9-40AD-B6DB-7A79F1AD7CFF}" srcOrd="0" destOrd="0" presId="urn:microsoft.com/office/officeart/2005/8/layout/hList1"/>
    <dgm:cxn modelId="{22282EBE-FF68-4955-822F-63F16876DA27}" type="presOf" srcId="{733D1EC4-61F4-466D-A54B-7E5546C4E5DC}" destId="{515DE8C8-C9FF-4E52-99A5-7BB7F84FA562}" srcOrd="0" destOrd="0" presId="urn:microsoft.com/office/officeart/2005/8/layout/hList1"/>
    <dgm:cxn modelId="{B4633B7F-4A69-43FD-B6C6-A3907FAB676E}" srcId="{A95D41C6-C153-44AA-8146-7D6ED9B1B0B9}" destId="{BBACE9C4-FD38-43D4-A793-D3A14A0B181B}" srcOrd="1" destOrd="0" parTransId="{9CF031EB-1574-4DE3-9654-D36598F086B6}" sibTransId="{68769C12-0CE5-4F27-AC7F-F6BEBA11BDBB}"/>
    <dgm:cxn modelId="{4F6A4672-AACF-476D-A643-782F079E7B43}" srcId="{A95D41C6-C153-44AA-8146-7D6ED9B1B0B9}" destId="{733D1EC4-61F4-466D-A54B-7E5546C4E5DC}" srcOrd="0" destOrd="0" parTransId="{88E0E618-ED28-478A-9F95-FC388E787C2A}" sibTransId="{5F601952-908C-41E8-B27E-70FF674A098A}"/>
    <dgm:cxn modelId="{7ABCFFC2-3A15-462D-890E-5FE9F5DEA2CF}" type="presOf" srcId="{A95D41C6-C153-44AA-8146-7D6ED9B1B0B9}" destId="{23BAC144-B1F6-4134-8B28-38E34074B1EF}" srcOrd="0" destOrd="0" presId="urn:microsoft.com/office/officeart/2005/8/layout/hList1"/>
    <dgm:cxn modelId="{C7C9397C-64BD-4503-82D9-7E0B00C3CAFF}" type="presOf" srcId="{A39677B4-EF8E-422C-BE66-AD21F51B63DD}" destId="{DCEE056D-1FA4-4BF2-B855-10CDFF10A6A8}" srcOrd="0" destOrd="0" presId="urn:microsoft.com/office/officeart/2005/8/layout/hList1"/>
    <dgm:cxn modelId="{2FD230B5-30FC-459E-AB4C-239BFC56A11F}" type="presParOf" srcId="{23BAC144-B1F6-4134-8B28-38E34074B1EF}" destId="{6EA6961A-9AB1-4852-9B50-4DCA7A70245C}" srcOrd="0" destOrd="0" presId="urn:microsoft.com/office/officeart/2005/8/layout/hList1"/>
    <dgm:cxn modelId="{B4AFEB86-FEA9-41E4-8526-3110410BD29E}" type="presParOf" srcId="{6EA6961A-9AB1-4852-9B50-4DCA7A70245C}" destId="{515DE8C8-C9FF-4E52-99A5-7BB7F84FA562}" srcOrd="0" destOrd="0" presId="urn:microsoft.com/office/officeart/2005/8/layout/hList1"/>
    <dgm:cxn modelId="{40C82034-48DA-4543-84F7-70A970294B31}" type="presParOf" srcId="{6EA6961A-9AB1-4852-9B50-4DCA7A70245C}" destId="{DCEE056D-1FA4-4BF2-B855-10CDFF10A6A8}" srcOrd="1" destOrd="0" presId="urn:microsoft.com/office/officeart/2005/8/layout/hList1"/>
    <dgm:cxn modelId="{81CB08D2-B79B-4A48-AE59-B1B3114821A1}" type="presParOf" srcId="{23BAC144-B1F6-4134-8B28-38E34074B1EF}" destId="{B934105C-8F0C-4D97-986E-770C7EFF7340}" srcOrd="1" destOrd="0" presId="urn:microsoft.com/office/officeart/2005/8/layout/hList1"/>
    <dgm:cxn modelId="{92DD5D8D-4D14-4717-A446-58493EBFA0F1}" type="presParOf" srcId="{23BAC144-B1F6-4134-8B28-38E34074B1EF}" destId="{ADFF323C-4C4E-4225-930C-7183B502AD80}" srcOrd="2" destOrd="0" presId="urn:microsoft.com/office/officeart/2005/8/layout/hList1"/>
    <dgm:cxn modelId="{F2994CE4-3A90-475B-A900-700C37C4029C}" type="presParOf" srcId="{ADFF323C-4C4E-4225-930C-7183B502AD80}" destId="{476C5D3A-3BE9-40AD-B6DB-7A79F1AD7CFF}" srcOrd="0" destOrd="0" presId="urn:microsoft.com/office/officeart/2005/8/layout/hList1"/>
    <dgm:cxn modelId="{8963B769-8F5D-4883-997E-4188DE40A9E8}" type="presParOf" srcId="{ADFF323C-4C4E-4225-930C-7183B502AD80}" destId="{48F56B96-0861-4CA5-A791-6A1AE6B3A90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3C14F71-2D1C-49D7-8485-00017347CC09}" type="doc">
      <dgm:prSet loTypeId="urn:microsoft.com/office/officeart/2005/8/layout/venn1" loCatId="relationship" qsTypeId="urn:microsoft.com/office/officeart/2005/8/quickstyle/3d1" qsCatId="3D" csTypeId="urn:microsoft.com/office/officeart/2005/8/colors/colorful3" csCatId="colorful"/>
      <dgm:spPr/>
      <dgm:t>
        <a:bodyPr/>
        <a:lstStyle/>
        <a:p>
          <a:endParaRPr lang="en-US"/>
        </a:p>
      </dgm:t>
    </dgm:pt>
    <dgm:pt modelId="{F64FC9B7-A824-4D2A-917A-D15C838C6973}">
      <dgm:prSet/>
      <dgm:spPr/>
      <dgm:t>
        <a:bodyPr/>
        <a:lstStyle/>
        <a:p>
          <a:pPr rtl="0"/>
          <a:r>
            <a:rPr lang="en-AU" b="1" i="1" smtClean="0"/>
            <a:t>Content </a:t>
          </a:r>
          <a:endParaRPr lang="en-US"/>
        </a:p>
      </dgm:t>
    </dgm:pt>
    <dgm:pt modelId="{6C39E1C6-6E61-4CBF-AFF0-BD54B10DC2BF}" type="parTrans" cxnId="{D014D7F9-D142-49E9-83F0-B8E2C4FD7163}">
      <dgm:prSet/>
      <dgm:spPr/>
      <dgm:t>
        <a:bodyPr/>
        <a:lstStyle/>
        <a:p>
          <a:endParaRPr lang="en-US"/>
        </a:p>
      </dgm:t>
    </dgm:pt>
    <dgm:pt modelId="{E686DBEF-96CE-49F8-89FB-9C9012AF6CDC}" type="sibTrans" cxnId="{D014D7F9-D142-49E9-83F0-B8E2C4FD7163}">
      <dgm:prSet/>
      <dgm:spPr/>
      <dgm:t>
        <a:bodyPr/>
        <a:lstStyle/>
        <a:p>
          <a:endParaRPr lang="en-US"/>
        </a:p>
      </dgm:t>
    </dgm:pt>
    <dgm:pt modelId="{00152199-6951-43C3-8A0A-9CCAB41BBAE5}">
      <dgm:prSet/>
      <dgm:spPr/>
      <dgm:t>
        <a:bodyPr/>
        <a:lstStyle/>
        <a:p>
          <a:pPr rtl="0"/>
          <a:r>
            <a:rPr lang="en-AU" b="1" i="1" smtClean="0"/>
            <a:t>Accuracy </a:t>
          </a:r>
          <a:endParaRPr lang="en-US"/>
        </a:p>
      </dgm:t>
    </dgm:pt>
    <dgm:pt modelId="{DF6B33D2-DEB6-432B-B1EE-5F3C49FB4BEE}" type="parTrans" cxnId="{81100F1F-5E93-4D52-86E7-98C760C43C36}">
      <dgm:prSet/>
      <dgm:spPr/>
      <dgm:t>
        <a:bodyPr/>
        <a:lstStyle/>
        <a:p>
          <a:endParaRPr lang="en-US"/>
        </a:p>
      </dgm:t>
    </dgm:pt>
    <dgm:pt modelId="{3EC2630B-255B-4AB5-AC88-23D711606DBE}" type="sibTrans" cxnId="{81100F1F-5E93-4D52-86E7-98C760C43C36}">
      <dgm:prSet/>
      <dgm:spPr/>
      <dgm:t>
        <a:bodyPr/>
        <a:lstStyle/>
        <a:p>
          <a:endParaRPr lang="en-US"/>
        </a:p>
      </dgm:t>
    </dgm:pt>
    <dgm:pt modelId="{785BA0AD-18AE-4A05-B4AF-D8FC01029624}">
      <dgm:prSet/>
      <dgm:spPr/>
      <dgm:t>
        <a:bodyPr/>
        <a:lstStyle/>
        <a:p>
          <a:pPr rtl="0"/>
          <a:r>
            <a:rPr lang="en-AU" b="1" i="1" smtClean="0"/>
            <a:t>Format </a:t>
          </a:r>
          <a:endParaRPr lang="en-US"/>
        </a:p>
      </dgm:t>
    </dgm:pt>
    <dgm:pt modelId="{144E20CD-788F-473E-9848-335174C69E73}" type="parTrans" cxnId="{53ECC9DE-DECC-4281-9692-B9B8645EB561}">
      <dgm:prSet/>
      <dgm:spPr/>
      <dgm:t>
        <a:bodyPr/>
        <a:lstStyle/>
        <a:p>
          <a:endParaRPr lang="en-US"/>
        </a:p>
      </dgm:t>
    </dgm:pt>
    <dgm:pt modelId="{EF6E14AA-1A8E-44D5-96FF-797EC91AE0C8}" type="sibTrans" cxnId="{53ECC9DE-DECC-4281-9692-B9B8645EB561}">
      <dgm:prSet/>
      <dgm:spPr/>
      <dgm:t>
        <a:bodyPr/>
        <a:lstStyle/>
        <a:p>
          <a:endParaRPr lang="en-US"/>
        </a:p>
      </dgm:t>
    </dgm:pt>
    <dgm:pt modelId="{62AD9984-B638-4256-ACEA-5659B5050ED6}">
      <dgm:prSet/>
      <dgm:spPr/>
      <dgm:t>
        <a:bodyPr/>
        <a:lstStyle/>
        <a:p>
          <a:pPr rtl="0"/>
          <a:r>
            <a:rPr lang="en-AU" b="1" i="1" smtClean="0"/>
            <a:t>Ease to use</a:t>
          </a:r>
          <a:endParaRPr lang="en-US"/>
        </a:p>
      </dgm:t>
    </dgm:pt>
    <dgm:pt modelId="{FD23018C-BFD3-499E-851D-B5EC7F9FC0DA}" type="parTrans" cxnId="{D7103AA7-23FC-4CBC-8A14-858D3395E226}">
      <dgm:prSet/>
      <dgm:spPr/>
      <dgm:t>
        <a:bodyPr/>
        <a:lstStyle/>
        <a:p>
          <a:endParaRPr lang="en-US"/>
        </a:p>
      </dgm:t>
    </dgm:pt>
    <dgm:pt modelId="{241D123C-4C6E-4FA5-A078-DDE4AD5841BA}" type="sibTrans" cxnId="{D7103AA7-23FC-4CBC-8A14-858D3395E226}">
      <dgm:prSet/>
      <dgm:spPr/>
      <dgm:t>
        <a:bodyPr/>
        <a:lstStyle/>
        <a:p>
          <a:endParaRPr lang="en-US"/>
        </a:p>
      </dgm:t>
    </dgm:pt>
    <dgm:pt modelId="{C9C56F17-D7A1-47F1-80C4-E901B280C421}">
      <dgm:prSet/>
      <dgm:spPr/>
      <dgm:t>
        <a:bodyPr/>
        <a:lstStyle/>
        <a:p>
          <a:pPr rtl="0"/>
          <a:r>
            <a:rPr lang="en-AU" b="1" i="1" smtClean="0"/>
            <a:t>Timeliness</a:t>
          </a:r>
          <a:endParaRPr lang="en-US"/>
        </a:p>
      </dgm:t>
    </dgm:pt>
    <dgm:pt modelId="{CBE58605-0A5D-4968-8EE2-044BA09473C7}" type="parTrans" cxnId="{987BB0B4-2976-4B4F-9A48-D0F3856DD341}">
      <dgm:prSet/>
      <dgm:spPr/>
      <dgm:t>
        <a:bodyPr/>
        <a:lstStyle/>
        <a:p>
          <a:endParaRPr lang="en-US"/>
        </a:p>
      </dgm:t>
    </dgm:pt>
    <dgm:pt modelId="{6A274C65-0922-4249-98E5-BBBFFB977346}" type="sibTrans" cxnId="{987BB0B4-2976-4B4F-9A48-D0F3856DD341}">
      <dgm:prSet/>
      <dgm:spPr/>
      <dgm:t>
        <a:bodyPr/>
        <a:lstStyle/>
        <a:p>
          <a:endParaRPr lang="en-US"/>
        </a:p>
      </dgm:t>
    </dgm:pt>
    <dgm:pt modelId="{2E8C760C-C9E0-45DD-AF78-0E19EC50F5E9}" type="pres">
      <dgm:prSet presAssocID="{23C14F71-2D1C-49D7-8485-00017347CC09}" presName="compositeShape" presStyleCnt="0">
        <dgm:presLayoutVars>
          <dgm:chMax val="7"/>
          <dgm:dir/>
          <dgm:resizeHandles val="exact"/>
        </dgm:presLayoutVars>
      </dgm:prSet>
      <dgm:spPr/>
      <dgm:t>
        <a:bodyPr/>
        <a:lstStyle/>
        <a:p>
          <a:endParaRPr lang="en-US"/>
        </a:p>
      </dgm:t>
    </dgm:pt>
    <dgm:pt modelId="{0480A098-B8BF-4760-B665-867391C434C5}" type="pres">
      <dgm:prSet presAssocID="{F64FC9B7-A824-4D2A-917A-D15C838C6973}" presName="circ1" presStyleLbl="vennNode1" presStyleIdx="0" presStyleCnt="5"/>
      <dgm:spPr/>
    </dgm:pt>
    <dgm:pt modelId="{7DDC3DF9-383F-486F-9C79-9983916FDDFA}" type="pres">
      <dgm:prSet presAssocID="{F64FC9B7-A824-4D2A-917A-D15C838C6973}" presName="circ1Tx" presStyleLbl="revTx" presStyleIdx="0" presStyleCnt="0">
        <dgm:presLayoutVars>
          <dgm:chMax val="0"/>
          <dgm:chPref val="0"/>
          <dgm:bulletEnabled val="1"/>
        </dgm:presLayoutVars>
      </dgm:prSet>
      <dgm:spPr/>
      <dgm:t>
        <a:bodyPr/>
        <a:lstStyle/>
        <a:p>
          <a:endParaRPr lang="en-US"/>
        </a:p>
      </dgm:t>
    </dgm:pt>
    <dgm:pt modelId="{29294858-7EC8-489C-9EF4-342CE2F4A18F}" type="pres">
      <dgm:prSet presAssocID="{00152199-6951-43C3-8A0A-9CCAB41BBAE5}" presName="circ2" presStyleLbl="vennNode1" presStyleIdx="1" presStyleCnt="5"/>
      <dgm:spPr/>
    </dgm:pt>
    <dgm:pt modelId="{07BAEB5E-C18A-4A53-9788-04550E121BB3}" type="pres">
      <dgm:prSet presAssocID="{00152199-6951-43C3-8A0A-9CCAB41BBAE5}" presName="circ2Tx" presStyleLbl="revTx" presStyleIdx="0" presStyleCnt="0">
        <dgm:presLayoutVars>
          <dgm:chMax val="0"/>
          <dgm:chPref val="0"/>
          <dgm:bulletEnabled val="1"/>
        </dgm:presLayoutVars>
      </dgm:prSet>
      <dgm:spPr/>
      <dgm:t>
        <a:bodyPr/>
        <a:lstStyle/>
        <a:p>
          <a:endParaRPr lang="en-US"/>
        </a:p>
      </dgm:t>
    </dgm:pt>
    <dgm:pt modelId="{17E4A477-E954-4D93-86E4-88A0C8DAF73F}" type="pres">
      <dgm:prSet presAssocID="{785BA0AD-18AE-4A05-B4AF-D8FC01029624}" presName="circ3" presStyleLbl="vennNode1" presStyleIdx="2" presStyleCnt="5"/>
      <dgm:spPr/>
    </dgm:pt>
    <dgm:pt modelId="{3B4952B7-9705-4E2E-BCD5-3D968CE5C157}" type="pres">
      <dgm:prSet presAssocID="{785BA0AD-18AE-4A05-B4AF-D8FC01029624}" presName="circ3Tx" presStyleLbl="revTx" presStyleIdx="0" presStyleCnt="0">
        <dgm:presLayoutVars>
          <dgm:chMax val="0"/>
          <dgm:chPref val="0"/>
          <dgm:bulletEnabled val="1"/>
        </dgm:presLayoutVars>
      </dgm:prSet>
      <dgm:spPr/>
      <dgm:t>
        <a:bodyPr/>
        <a:lstStyle/>
        <a:p>
          <a:endParaRPr lang="en-US"/>
        </a:p>
      </dgm:t>
    </dgm:pt>
    <dgm:pt modelId="{3BFC3E35-1B20-4238-927B-0E7A59EE5783}" type="pres">
      <dgm:prSet presAssocID="{62AD9984-B638-4256-ACEA-5659B5050ED6}" presName="circ4" presStyleLbl="vennNode1" presStyleIdx="3" presStyleCnt="5"/>
      <dgm:spPr/>
    </dgm:pt>
    <dgm:pt modelId="{0907CF76-503F-475F-855C-AFD4F2C86E91}" type="pres">
      <dgm:prSet presAssocID="{62AD9984-B638-4256-ACEA-5659B5050ED6}" presName="circ4Tx" presStyleLbl="revTx" presStyleIdx="0" presStyleCnt="0">
        <dgm:presLayoutVars>
          <dgm:chMax val="0"/>
          <dgm:chPref val="0"/>
          <dgm:bulletEnabled val="1"/>
        </dgm:presLayoutVars>
      </dgm:prSet>
      <dgm:spPr/>
      <dgm:t>
        <a:bodyPr/>
        <a:lstStyle/>
        <a:p>
          <a:endParaRPr lang="en-US"/>
        </a:p>
      </dgm:t>
    </dgm:pt>
    <dgm:pt modelId="{0665E6FF-9F14-4C03-A3DD-160BE2B2DDC4}" type="pres">
      <dgm:prSet presAssocID="{C9C56F17-D7A1-47F1-80C4-E901B280C421}" presName="circ5" presStyleLbl="vennNode1" presStyleIdx="4" presStyleCnt="5"/>
      <dgm:spPr/>
    </dgm:pt>
    <dgm:pt modelId="{20CB6FDD-6716-453F-B833-C25BD30B95E2}" type="pres">
      <dgm:prSet presAssocID="{C9C56F17-D7A1-47F1-80C4-E901B280C421}" presName="circ5Tx" presStyleLbl="revTx" presStyleIdx="0" presStyleCnt="0">
        <dgm:presLayoutVars>
          <dgm:chMax val="0"/>
          <dgm:chPref val="0"/>
          <dgm:bulletEnabled val="1"/>
        </dgm:presLayoutVars>
      </dgm:prSet>
      <dgm:spPr/>
      <dgm:t>
        <a:bodyPr/>
        <a:lstStyle/>
        <a:p>
          <a:endParaRPr lang="en-US"/>
        </a:p>
      </dgm:t>
    </dgm:pt>
  </dgm:ptLst>
  <dgm:cxnLst>
    <dgm:cxn modelId="{320C0E7A-8101-428F-A246-614BE4D61489}" type="presOf" srcId="{23C14F71-2D1C-49D7-8485-00017347CC09}" destId="{2E8C760C-C9E0-45DD-AF78-0E19EC50F5E9}" srcOrd="0" destOrd="0" presId="urn:microsoft.com/office/officeart/2005/8/layout/venn1"/>
    <dgm:cxn modelId="{656314F3-B677-4F8D-A160-7892C8836DE3}" type="presOf" srcId="{00152199-6951-43C3-8A0A-9CCAB41BBAE5}" destId="{07BAEB5E-C18A-4A53-9788-04550E121BB3}" srcOrd="0" destOrd="0" presId="urn:microsoft.com/office/officeart/2005/8/layout/venn1"/>
    <dgm:cxn modelId="{987BB0B4-2976-4B4F-9A48-D0F3856DD341}" srcId="{23C14F71-2D1C-49D7-8485-00017347CC09}" destId="{C9C56F17-D7A1-47F1-80C4-E901B280C421}" srcOrd="4" destOrd="0" parTransId="{CBE58605-0A5D-4968-8EE2-044BA09473C7}" sibTransId="{6A274C65-0922-4249-98E5-BBBFFB977346}"/>
    <dgm:cxn modelId="{94129EBC-D4E8-4AD4-8D26-7D8BC672466D}" type="presOf" srcId="{F64FC9B7-A824-4D2A-917A-D15C838C6973}" destId="{7DDC3DF9-383F-486F-9C79-9983916FDDFA}" srcOrd="0" destOrd="0" presId="urn:microsoft.com/office/officeart/2005/8/layout/venn1"/>
    <dgm:cxn modelId="{6D7E7793-ED9E-403A-9184-D0A5DA663387}" type="presOf" srcId="{C9C56F17-D7A1-47F1-80C4-E901B280C421}" destId="{20CB6FDD-6716-453F-B833-C25BD30B95E2}" srcOrd="0" destOrd="0" presId="urn:microsoft.com/office/officeart/2005/8/layout/venn1"/>
    <dgm:cxn modelId="{53ECC9DE-DECC-4281-9692-B9B8645EB561}" srcId="{23C14F71-2D1C-49D7-8485-00017347CC09}" destId="{785BA0AD-18AE-4A05-B4AF-D8FC01029624}" srcOrd="2" destOrd="0" parTransId="{144E20CD-788F-473E-9848-335174C69E73}" sibTransId="{EF6E14AA-1A8E-44D5-96FF-797EC91AE0C8}"/>
    <dgm:cxn modelId="{47F50785-9759-4CA2-AA7F-0F1400DB7942}" type="presOf" srcId="{785BA0AD-18AE-4A05-B4AF-D8FC01029624}" destId="{3B4952B7-9705-4E2E-BCD5-3D968CE5C157}" srcOrd="0" destOrd="0" presId="urn:microsoft.com/office/officeart/2005/8/layout/venn1"/>
    <dgm:cxn modelId="{81100F1F-5E93-4D52-86E7-98C760C43C36}" srcId="{23C14F71-2D1C-49D7-8485-00017347CC09}" destId="{00152199-6951-43C3-8A0A-9CCAB41BBAE5}" srcOrd="1" destOrd="0" parTransId="{DF6B33D2-DEB6-432B-B1EE-5F3C49FB4BEE}" sibTransId="{3EC2630B-255B-4AB5-AC88-23D711606DBE}"/>
    <dgm:cxn modelId="{D7103AA7-23FC-4CBC-8A14-858D3395E226}" srcId="{23C14F71-2D1C-49D7-8485-00017347CC09}" destId="{62AD9984-B638-4256-ACEA-5659B5050ED6}" srcOrd="3" destOrd="0" parTransId="{FD23018C-BFD3-499E-851D-B5EC7F9FC0DA}" sibTransId="{241D123C-4C6E-4FA5-A078-DDE4AD5841BA}"/>
    <dgm:cxn modelId="{B60E7449-7CB2-4F27-9896-138D7C48D9E7}" type="presOf" srcId="{62AD9984-B638-4256-ACEA-5659B5050ED6}" destId="{0907CF76-503F-475F-855C-AFD4F2C86E91}" srcOrd="0" destOrd="0" presId="urn:microsoft.com/office/officeart/2005/8/layout/venn1"/>
    <dgm:cxn modelId="{D014D7F9-D142-49E9-83F0-B8E2C4FD7163}" srcId="{23C14F71-2D1C-49D7-8485-00017347CC09}" destId="{F64FC9B7-A824-4D2A-917A-D15C838C6973}" srcOrd="0" destOrd="0" parTransId="{6C39E1C6-6E61-4CBF-AFF0-BD54B10DC2BF}" sibTransId="{E686DBEF-96CE-49F8-89FB-9C9012AF6CDC}"/>
    <dgm:cxn modelId="{51E389BE-3D51-4129-B85C-67BFCCC42B1C}" type="presParOf" srcId="{2E8C760C-C9E0-45DD-AF78-0E19EC50F5E9}" destId="{0480A098-B8BF-4760-B665-867391C434C5}" srcOrd="0" destOrd="0" presId="urn:microsoft.com/office/officeart/2005/8/layout/venn1"/>
    <dgm:cxn modelId="{CF795900-4D44-4E16-9CC5-DB3F857C087C}" type="presParOf" srcId="{2E8C760C-C9E0-45DD-AF78-0E19EC50F5E9}" destId="{7DDC3DF9-383F-486F-9C79-9983916FDDFA}" srcOrd="1" destOrd="0" presId="urn:microsoft.com/office/officeart/2005/8/layout/venn1"/>
    <dgm:cxn modelId="{B0933E98-F22D-4A45-A465-9371B85C6E6E}" type="presParOf" srcId="{2E8C760C-C9E0-45DD-AF78-0E19EC50F5E9}" destId="{29294858-7EC8-489C-9EF4-342CE2F4A18F}" srcOrd="2" destOrd="0" presId="urn:microsoft.com/office/officeart/2005/8/layout/venn1"/>
    <dgm:cxn modelId="{13C3C2FC-1278-46B8-B3B0-33A9EC8D80D8}" type="presParOf" srcId="{2E8C760C-C9E0-45DD-AF78-0E19EC50F5E9}" destId="{07BAEB5E-C18A-4A53-9788-04550E121BB3}" srcOrd="3" destOrd="0" presId="urn:microsoft.com/office/officeart/2005/8/layout/venn1"/>
    <dgm:cxn modelId="{6419D2FA-4A98-465C-9848-B4F962F0002F}" type="presParOf" srcId="{2E8C760C-C9E0-45DD-AF78-0E19EC50F5E9}" destId="{17E4A477-E954-4D93-86E4-88A0C8DAF73F}" srcOrd="4" destOrd="0" presId="urn:microsoft.com/office/officeart/2005/8/layout/venn1"/>
    <dgm:cxn modelId="{5110FCBA-ED66-4645-905D-12E11AB0134F}" type="presParOf" srcId="{2E8C760C-C9E0-45DD-AF78-0E19EC50F5E9}" destId="{3B4952B7-9705-4E2E-BCD5-3D968CE5C157}" srcOrd="5" destOrd="0" presId="urn:microsoft.com/office/officeart/2005/8/layout/venn1"/>
    <dgm:cxn modelId="{1F6A90E2-5F0E-474D-85E7-F985B046DC87}" type="presParOf" srcId="{2E8C760C-C9E0-45DD-AF78-0E19EC50F5E9}" destId="{3BFC3E35-1B20-4238-927B-0E7A59EE5783}" srcOrd="6" destOrd="0" presId="urn:microsoft.com/office/officeart/2005/8/layout/venn1"/>
    <dgm:cxn modelId="{135CDA26-7CF7-46A2-9C4C-9058939C7953}" type="presParOf" srcId="{2E8C760C-C9E0-45DD-AF78-0E19EC50F5E9}" destId="{0907CF76-503F-475F-855C-AFD4F2C86E91}" srcOrd="7" destOrd="0" presId="urn:microsoft.com/office/officeart/2005/8/layout/venn1"/>
    <dgm:cxn modelId="{CE859680-FA92-4DD6-A981-D2FD27CFEDA8}" type="presParOf" srcId="{2E8C760C-C9E0-45DD-AF78-0E19EC50F5E9}" destId="{0665E6FF-9F14-4C03-A3DD-160BE2B2DDC4}" srcOrd="8" destOrd="0" presId="urn:microsoft.com/office/officeart/2005/8/layout/venn1"/>
    <dgm:cxn modelId="{C84E4899-2AEE-42E4-B465-094043BF7C54}" type="presParOf" srcId="{2E8C760C-C9E0-45DD-AF78-0E19EC50F5E9}" destId="{20CB6FDD-6716-453F-B833-C25BD30B95E2}"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517EA48-408C-4AF4-97AD-E907F8C5582D}" type="doc">
      <dgm:prSet loTypeId="urn:microsoft.com/office/officeart/2005/8/layout/vList5" loCatId="list" qsTypeId="urn:microsoft.com/office/officeart/2005/8/quickstyle/3d1" qsCatId="3D" csTypeId="urn:microsoft.com/office/officeart/2005/8/colors/accent3_5" csCatId="accent3" phldr="1"/>
      <dgm:spPr/>
      <dgm:t>
        <a:bodyPr/>
        <a:lstStyle/>
        <a:p>
          <a:endParaRPr lang="en-US"/>
        </a:p>
      </dgm:t>
    </dgm:pt>
    <dgm:pt modelId="{C8A7B3C3-FB58-4A81-8CE6-6D7D2B86639C}">
      <dgm:prSet/>
      <dgm:spPr/>
      <dgm:t>
        <a:bodyPr/>
        <a:lstStyle/>
        <a:p>
          <a:pPr rtl="0"/>
          <a:r>
            <a:rPr lang="en-AU" smtClean="0"/>
            <a:t>The End-User Computer Satisfaction instrument is a significant development, as it will assist designers to measure user satisfaction with a technology design. </a:t>
          </a:r>
          <a:endParaRPr lang="en-US"/>
        </a:p>
      </dgm:t>
    </dgm:pt>
    <dgm:pt modelId="{BA5FA75A-0ACA-4247-9262-1717B315604E}" type="parTrans" cxnId="{94DC6DE5-0539-4D56-9761-310968E48419}">
      <dgm:prSet/>
      <dgm:spPr/>
      <dgm:t>
        <a:bodyPr/>
        <a:lstStyle/>
        <a:p>
          <a:endParaRPr lang="en-US"/>
        </a:p>
      </dgm:t>
    </dgm:pt>
    <dgm:pt modelId="{7DE33900-CBB5-44AC-89CA-D656F8021C34}" type="sibTrans" cxnId="{94DC6DE5-0539-4D56-9761-310968E48419}">
      <dgm:prSet/>
      <dgm:spPr/>
      <dgm:t>
        <a:bodyPr/>
        <a:lstStyle/>
        <a:p>
          <a:endParaRPr lang="en-US"/>
        </a:p>
      </dgm:t>
    </dgm:pt>
    <dgm:pt modelId="{79492A67-A502-4420-8A7D-8EF35647C64F}">
      <dgm:prSet/>
      <dgm:spPr/>
      <dgm:t>
        <a:bodyPr/>
        <a:lstStyle/>
        <a:p>
          <a:pPr algn="just" rtl="0"/>
          <a:r>
            <a:rPr lang="en-AU" dirty="0" smtClean="0"/>
            <a:t>This evaluation and measurement will assist designers to identify any errors and problems in their design, making it easier for them to tackle these problems in order to improve users’ satisfaction and acceptance. </a:t>
          </a:r>
          <a:endParaRPr lang="en-US" dirty="0"/>
        </a:p>
      </dgm:t>
    </dgm:pt>
    <dgm:pt modelId="{941695B0-818E-48A1-82E4-ED2EE8F92FB9}" type="parTrans" cxnId="{19901139-3AFF-4214-A680-3F538BF22B7C}">
      <dgm:prSet/>
      <dgm:spPr/>
      <dgm:t>
        <a:bodyPr/>
        <a:lstStyle/>
        <a:p>
          <a:endParaRPr lang="en-US"/>
        </a:p>
      </dgm:t>
    </dgm:pt>
    <dgm:pt modelId="{92AFCBDC-B4A2-48D5-99D3-B0BD9EFA29D2}" type="sibTrans" cxnId="{19901139-3AFF-4214-A680-3F538BF22B7C}">
      <dgm:prSet/>
      <dgm:spPr/>
      <dgm:t>
        <a:bodyPr/>
        <a:lstStyle/>
        <a:p>
          <a:endParaRPr lang="en-US"/>
        </a:p>
      </dgm:t>
    </dgm:pt>
    <dgm:pt modelId="{037B0738-FC3E-4303-B1A4-12CBDBF924D2}" type="pres">
      <dgm:prSet presAssocID="{2517EA48-408C-4AF4-97AD-E907F8C5582D}" presName="Name0" presStyleCnt="0">
        <dgm:presLayoutVars>
          <dgm:dir/>
          <dgm:animLvl val="lvl"/>
          <dgm:resizeHandles val="exact"/>
        </dgm:presLayoutVars>
      </dgm:prSet>
      <dgm:spPr/>
      <dgm:t>
        <a:bodyPr/>
        <a:lstStyle/>
        <a:p>
          <a:endParaRPr lang="en-US"/>
        </a:p>
      </dgm:t>
    </dgm:pt>
    <dgm:pt modelId="{07C6335F-C608-498C-A311-0B9E6AE2834C}" type="pres">
      <dgm:prSet presAssocID="{C8A7B3C3-FB58-4A81-8CE6-6D7D2B86639C}" presName="linNode" presStyleCnt="0"/>
      <dgm:spPr/>
    </dgm:pt>
    <dgm:pt modelId="{18B6FC63-090D-4E56-B1EC-4A29BD72B224}" type="pres">
      <dgm:prSet presAssocID="{C8A7B3C3-FB58-4A81-8CE6-6D7D2B86639C}" presName="parentText" presStyleLbl="node1" presStyleIdx="0" presStyleCnt="1">
        <dgm:presLayoutVars>
          <dgm:chMax val="1"/>
          <dgm:bulletEnabled val="1"/>
        </dgm:presLayoutVars>
      </dgm:prSet>
      <dgm:spPr/>
      <dgm:t>
        <a:bodyPr/>
        <a:lstStyle/>
        <a:p>
          <a:endParaRPr lang="en-US"/>
        </a:p>
      </dgm:t>
    </dgm:pt>
    <dgm:pt modelId="{E247EF03-E0B9-41F3-A313-053C6EE66000}" type="pres">
      <dgm:prSet presAssocID="{C8A7B3C3-FB58-4A81-8CE6-6D7D2B86639C}" presName="descendantText" presStyleLbl="alignAccFollowNode1" presStyleIdx="0" presStyleCnt="1" custScaleY="123420">
        <dgm:presLayoutVars>
          <dgm:bulletEnabled val="1"/>
        </dgm:presLayoutVars>
      </dgm:prSet>
      <dgm:spPr/>
      <dgm:t>
        <a:bodyPr/>
        <a:lstStyle/>
        <a:p>
          <a:endParaRPr lang="en-US"/>
        </a:p>
      </dgm:t>
    </dgm:pt>
  </dgm:ptLst>
  <dgm:cxnLst>
    <dgm:cxn modelId="{94DC6DE5-0539-4D56-9761-310968E48419}" srcId="{2517EA48-408C-4AF4-97AD-E907F8C5582D}" destId="{C8A7B3C3-FB58-4A81-8CE6-6D7D2B86639C}" srcOrd="0" destOrd="0" parTransId="{BA5FA75A-0ACA-4247-9262-1717B315604E}" sibTransId="{7DE33900-CBB5-44AC-89CA-D656F8021C34}"/>
    <dgm:cxn modelId="{675B1725-10DD-4E04-8BB7-68B735F35D41}" type="presOf" srcId="{C8A7B3C3-FB58-4A81-8CE6-6D7D2B86639C}" destId="{18B6FC63-090D-4E56-B1EC-4A29BD72B224}" srcOrd="0" destOrd="0" presId="urn:microsoft.com/office/officeart/2005/8/layout/vList5"/>
    <dgm:cxn modelId="{9281A1BB-9998-42FF-B26C-3EC24E30A5F4}" type="presOf" srcId="{79492A67-A502-4420-8A7D-8EF35647C64F}" destId="{E247EF03-E0B9-41F3-A313-053C6EE66000}" srcOrd="0" destOrd="0" presId="urn:microsoft.com/office/officeart/2005/8/layout/vList5"/>
    <dgm:cxn modelId="{19901139-3AFF-4214-A680-3F538BF22B7C}" srcId="{C8A7B3C3-FB58-4A81-8CE6-6D7D2B86639C}" destId="{79492A67-A502-4420-8A7D-8EF35647C64F}" srcOrd="0" destOrd="0" parTransId="{941695B0-818E-48A1-82E4-ED2EE8F92FB9}" sibTransId="{92AFCBDC-B4A2-48D5-99D3-B0BD9EFA29D2}"/>
    <dgm:cxn modelId="{FC392491-481B-4A28-804B-AD7C406E7D33}" type="presOf" srcId="{2517EA48-408C-4AF4-97AD-E907F8C5582D}" destId="{037B0738-FC3E-4303-B1A4-12CBDBF924D2}" srcOrd="0" destOrd="0" presId="urn:microsoft.com/office/officeart/2005/8/layout/vList5"/>
    <dgm:cxn modelId="{3106690B-C969-4A26-AB9E-2592D182FACF}" type="presParOf" srcId="{037B0738-FC3E-4303-B1A4-12CBDBF924D2}" destId="{07C6335F-C608-498C-A311-0B9E6AE2834C}" srcOrd="0" destOrd="0" presId="urn:microsoft.com/office/officeart/2005/8/layout/vList5"/>
    <dgm:cxn modelId="{D6B9EBB4-42C4-4E65-9E72-C78BB40FD6F7}" type="presParOf" srcId="{07C6335F-C608-498C-A311-0B9E6AE2834C}" destId="{18B6FC63-090D-4E56-B1EC-4A29BD72B224}" srcOrd="0" destOrd="0" presId="urn:microsoft.com/office/officeart/2005/8/layout/vList5"/>
    <dgm:cxn modelId="{FFBF5A75-9A14-46A5-8766-71866CFA4516}" type="presParOf" srcId="{07C6335F-C608-498C-A311-0B9E6AE2834C}" destId="{E247EF03-E0B9-41F3-A313-053C6EE6600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9A372B4-3308-47A2-AC6D-163C5368E402}" type="doc">
      <dgm:prSet loTypeId="urn:microsoft.com/office/officeart/2005/8/layout/vList5" loCatId="list" qsTypeId="urn:microsoft.com/office/officeart/2005/8/quickstyle/3d1" qsCatId="3D" csTypeId="urn:microsoft.com/office/officeart/2005/8/colors/colorful4" csCatId="colorful"/>
      <dgm:spPr/>
      <dgm:t>
        <a:bodyPr/>
        <a:lstStyle/>
        <a:p>
          <a:endParaRPr lang="en-US"/>
        </a:p>
      </dgm:t>
    </dgm:pt>
    <dgm:pt modelId="{88AF486D-1163-4D51-91EF-6D6B540D3EDE}">
      <dgm:prSet/>
      <dgm:spPr/>
      <dgm:t>
        <a:bodyPr/>
        <a:lstStyle/>
        <a:p>
          <a:pPr rtl="0"/>
          <a:r>
            <a:rPr lang="en-AU" smtClean="0"/>
            <a:t>Physical engineering is </a:t>
          </a:r>
          <a:endParaRPr lang="en-US"/>
        </a:p>
      </dgm:t>
    </dgm:pt>
    <dgm:pt modelId="{FF78FF52-F225-427E-BAF9-B3B1937BCBE4}" type="parTrans" cxnId="{FDA38CA4-40BE-4CF3-BEF7-4F83EA488C28}">
      <dgm:prSet/>
      <dgm:spPr/>
      <dgm:t>
        <a:bodyPr/>
        <a:lstStyle/>
        <a:p>
          <a:endParaRPr lang="en-US"/>
        </a:p>
      </dgm:t>
    </dgm:pt>
    <dgm:pt modelId="{B0D0C5AE-9673-41F1-9E60-A6E5E559253C}" type="sibTrans" cxnId="{FDA38CA4-40BE-4CF3-BEF7-4F83EA488C28}">
      <dgm:prSet/>
      <dgm:spPr/>
      <dgm:t>
        <a:bodyPr/>
        <a:lstStyle/>
        <a:p>
          <a:endParaRPr lang="en-US"/>
        </a:p>
      </dgm:t>
    </dgm:pt>
    <dgm:pt modelId="{CD57C285-ED45-4172-8EC8-0770ADBDCEDA}">
      <dgm:prSet/>
      <dgm:spPr/>
      <dgm:t>
        <a:bodyPr/>
        <a:lstStyle/>
        <a:p>
          <a:pPr rtl="0"/>
          <a:r>
            <a:rPr lang="en-AU" smtClean="0"/>
            <a:t>mainly concerned with the user’s ability to handle the load or demands of the work situation, job performance (i.e. reduce errors, enhance quality, and reduce time required to complete specific tasks) and acceptance of the system.  </a:t>
          </a:r>
          <a:endParaRPr lang="en-US"/>
        </a:p>
      </dgm:t>
    </dgm:pt>
    <dgm:pt modelId="{B03A01A1-F9B0-416B-9B55-742FC4E3E2D6}" type="parTrans" cxnId="{E288724F-2FB3-48EC-A865-2550B337D5B8}">
      <dgm:prSet/>
      <dgm:spPr/>
      <dgm:t>
        <a:bodyPr/>
        <a:lstStyle/>
        <a:p>
          <a:endParaRPr lang="en-US"/>
        </a:p>
      </dgm:t>
    </dgm:pt>
    <dgm:pt modelId="{EB9DE979-1EA8-4B06-A81A-33F9C7BADF53}" type="sibTrans" cxnId="{E288724F-2FB3-48EC-A865-2550B337D5B8}">
      <dgm:prSet/>
      <dgm:spPr/>
      <dgm:t>
        <a:bodyPr/>
        <a:lstStyle/>
        <a:p>
          <a:endParaRPr lang="en-US"/>
        </a:p>
      </dgm:t>
    </dgm:pt>
    <dgm:pt modelId="{E7AEF276-82A2-4E24-A57B-3D98419CEDCA}">
      <dgm:prSet/>
      <dgm:spPr/>
      <dgm:t>
        <a:bodyPr/>
        <a:lstStyle/>
        <a:p>
          <a:pPr rtl="0"/>
          <a:r>
            <a:rPr lang="en-AU" smtClean="0"/>
            <a:t>Cognitive engineering </a:t>
          </a:r>
          <a:endParaRPr lang="en-US"/>
        </a:p>
      </dgm:t>
    </dgm:pt>
    <dgm:pt modelId="{F3E16A64-28A7-40A7-87D1-980BC81A5BA2}" type="parTrans" cxnId="{7534C8BC-9B82-4877-B838-E957689B848A}">
      <dgm:prSet/>
      <dgm:spPr/>
      <dgm:t>
        <a:bodyPr/>
        <a:lstStyle/>
        <a:p>
          <a:endParaRPr lang="en-US"/>
        </a:p>
      </dgm:t>
    </dgm:pt>
    <dgm:pt modelId="{D0A2E3FE-AFDD-4BC0-B240-D8D574FF60C3}" type="sibTrans" cxnId="{7534C8BC-9B82-4877-B838-E957689B848A}">
      <dgm:prSet/>
      <dgm:spPr/>
      <dgm:t>
        <a:bodyPr/>
        <a:lstStyle/>
        <a:p>
          <a:endParaRPr lang="en-US"/>
        </a:p>
      </dgm:t>
    </dgm:pt>
    <dgm:pt modelId="{5970E3FA-5440-497A-A1E1-697CCF95F6C6}">
      <dgm:prSet/>
      <dgm:spPr/>
      <dgm:t>
        <a:bodyPr/>
        <a:lstStyle/>
        <a:p>
          <a:pPr rtl="0"/>
          <a:r>
            <a:rPr lang="en-AU" smtClean="0"/>
            <a:t>involves user activities including thinking, reading, writing, talking, remembering, making decision, planning, solving problem and understanding people.  This engineering is mainly intended to reduce the complexity between users and devices. </a:t>
          </a:r>
          <a:endParaRPr lang="en-US"/>
        </a:p>
      </dgm:t>
    </dgm:pt>
    <dgm:pt modelId="{EB1A585A-7A5B-465A-8AFE-4E2C145CDA2F}" type="parTrans" cxnId="{AA99E767-DB00-40B6-8AE3-133C4FD0E654}">
      <dgm:prSet/>
      <dgm:spPr/>
      <dgm:t>
        <a:bodyPr/>
        <a:lstStyle/>
        <a:p>
          <a:endParaRPr lang="en-US"/>
        </a:p>
      </dgm:t>
    </dgm:pt>
    <dgm:pt modelId="{827E5846-3B64-45F8-9A0D-D6A6F5F36287}" type="sibTrans" cxnId="{AA99E767-DB00-40B6-8AE3-133C4FD0E654}">
      <dgm:prSet/>
      <dgm:spPr/>
      <dgm:t>
        <a:bodyPr/>
        <a:lstStyle/>
        <a:p>
          <a:endParaRPr lang="en-US"/>
        </a:p>
      </dgm:t>
    </dgm:pt>
    <dgm:pt modelId="{9EF6AF3E-FCA7-4B8F-AE1C-672C36A5B64A}">
      <dgm:prSet/>
      <dgm:spPr/>
      <dgm:t>
        <a:bodyPr/>
        <a:lstStyle/>
        <a:p>
          <a:pPr rtl="0"/>
          <a:r>
            <a:rPr lang="en-AU" smtClean="0"/>
            <a:t>Effective Engineering  </a:t>
          </a:r>
          <a:endParaRPr lang="en-US"/>
        </a:p>
      </dgm:t>
    </dgm:pt>
    <dgm:pt modelId="{7DFB242C-AEFF-4251-A0CD-32F8F172D421}" type="parTrans" cxnId="{CC2135E7-9F1D-4C42-AF4A-D64CCCEBDEE1}">
      <dgm:prSet/>
      <dgm:spPr/>
      <dgm:t>
        <a:bodyPr/>
        <a:lstStyle/>
        <a:p>
          <a:endParaRPr lang="en-US"/>
        </a:p>
      </dgm:t>
    </dgm:pt>
    <dgm:pt modelId="{560C4BE4-6D3E-4816-8DA5-1649E8578814}" type="sibTrans" cxnId="{CC2135E7-9F1D-4C42-AF4A-D64CCCEBDEE1}">
      <dgm:prSet/>
      <dgm:spPr/>
      <dgm:t>
        <a:bodyPr/>
        <a:lstStyle/>
        <a:p>
          <a:endParaRPr lang="en-US"/>
        </a:p>
      </dgm:t>
    </dgm:pt>
    <dgm:pt modelId="{904ACB65-6543-4AA5-9CD9-1B5F9D35C81B}">
      <dgm:prSet/>
      <dgm:spPr/>
      <dgm:t>
        <a:bodyPr/>
        <a:lstStyle/>
        <a:p>
          <a:pPr rtl="0"/>
          <a:r>
            <a:rPr lang="en-AU" smtClean="0"/>
            <a:t>effective engineering works alongside physical and cognitive engineering to examine and assess users’ emotions, moods, impressions and attitudes towards product design. </a:t>
          </a:r>
          <a:endParaRPr lang="en-US"/>
        </a:p>
      </dgm:t>
    </dgm:pt>
    <dgm:pt modelId="{A9059632-8DC0-46ED-A7F2-CDFF607DC4AD}" type="parTrans" cxnId="{541420AB-40EA-4BAE-A5B3-9435004BF87B}">
      <dgm:prSet/>
      <dgm:spPr/>
      <dgm:t>
        <a:bodyPr/>
        <a:lstStyle/>
        <a:p>
          <a:endParaRPr lang="en-US"/>
        </a:p>
      </dgm:t>
    </dgm:pt>
    <dgm:pt modelId="{26734A1F-A10C-4099-ADED-31B6D4646157}" type="sibTrans" cxnId="{541420AB-40EA-4BAE-A5B3-9435004BF87B}">
      <dgm:prSet/>
      <dgm:spPr/>
      <dgm:t>
        <a:bodyPr/>
        <a:lstStyle/>
        <a:p>
          <a:endParaRPr lang="en-US"/>
        </a:p>
      </dgm:t>
    </dgm:pt>
    <dgm:pt modelId="{8432EC21-3328-4590-9664-DB34E6D9C1DE}" type="pres">
      <dgm:prSet presAssocID="{19A372B4-3308-47A2-AC6D-163C5368E402}" presName="Name0" presStyleCnt="0">
        <dgm:presLayoutVars>
          <dgm:dir/>
          <dgm:animLvl val="lvl"/>
          <dgm:resizeHandles val="exact"/>
        </dgm:presLayoutVars>
      </dgm:prSet>
      <dgm:spPr/>
      <dgm:t>
        <a:bodyPr/>
        <a:lstStyle/>
        <a:p>
          <a:endParaRPr lang="en-US"/>
        </a:p>
      </dgm:t>
    </dgm:pt>
    <dgm:pt modelId="{22CDC931-5FC8-4519-993E-83C0C514174D}" type="pres">
      <dgm:prSet presAssocID="{88AF486D-1163-4D51-91EF-6D6B540D3EDE}" presName="linNode" presStyleCnt="0"/>
      <dgm:spPr/>
    </dgm:pt>
    <dgm:pt modelId="{227F5B13-37EC-4BD9-B081-B331D2F46E98}" type="pres">
      <dgm:prSet presAssocID="{88AF486D-1163-4D51-91EF-6D6B540D3EDE}" presName="parentText" presStyleLbl="node1" presStyleIdx="0" presStyleCnt="3">
        <dgm:presLayoutVars>
          <dgm:chMax val="1"/>
          <dgm:bulletEnabled val="1"/>
        </dgm:presLayoutVars>
      </dgm:prSet>
      <dgm:spPr/>
      <dgm:t>
        <a:bodyPr/>
        <a:lstStyle/>
        <a:p>
          <a:endParaRPr lang="en-US"/>
        </a:p>
      </dgm:t>
    </dgm:pt>
    <dgm:pt modelId="{86056A11-65EC-4FE7-B2E3-3E507F751AFE}" type="pres">
      <dgm:prSet presAssocID="{88AF486D-1163-4D51-91EF-6D6B540D3EDE}" presName="descendantText" presStyleLbl="alignAccFollowNode1" presStyleIdx="0" presStyleCnt="3">
        <dgm:presLayoutVars>
          <dgm:bulletEnabled val="1"/>
        </dgm:presLayoutVars>
      </dgm:prSet>
      <dgm:spPr/>
      <dgm:t>
        <a:bodyPr/>
        <a:lstStyle/>
        <a:p>
          <a:endParaRPr lang="en-US"/>
        </a:p>
      </dgm:t>
    </dgm:pt>
    <dgm:pt modelId="{8B23992F-DB87-4C48-8AD7-31AB6403D006}" type="pres">
      <dgm:prSet presAssocID="{B0D0C5AE-9673-41F1-9E60-A6E5E559253C}" presName="sp" presStyleCnt="0"/>
      <dgm:spPr/>
    </dgm:pt>
    <dgm:pt modelId="{89C6D614-C72D-4E38-9C81-9477BD79EDAB}" type="pres">
      <dgm:prSet presAssocID="{E7AEF276-82A2-4E24-A57B-3D98419CEDCA}" presName="linNode" presStyleCnt="0"/>
      <dgm:spPr/>
    </dgm:pt>
    <dgm:pt modelId="{303D1840-C892-41D4-B984-84A0441E6953}" type="pres">
      <dgm:prSet presAssocID="{E7AEF276-82A2-4E24-A57B-3D98419CEDCA}" presName="parentText" presStyleLbl="node1" presStyleIdx="1" presStyleCnt="3">
        <dgm:presLayoutVars>
          <dgm:chMax val="1"/>
          <dgm:bulletEnabled val="1"/>
        </dgm:presLayoutVars>
      </dgm:prSet>
      <dgm:spPr/>
      <dgm:t>
        <a:bodyPr/>
        <a:lstStyle/>
        <a:p>
          <a:endParaRPr lang="en-US"/>
        </a:p>
      </dgm:t>
    </dgm:pt>
    <dgm:pt modelId="{0690D8C2-A74F-4743-B510-E83E410B29A3}" type="pres">
      <dgm:prSet presAssocID="{E7AEF276-82A2-4E24-A57B-3D98419CEDCA}" presName="descendantText" presStyleLbl="alignAccFollowNode1" presStyleIdx="1" presStyleCnt="3">
        <dgm:presLayoutVars>
          <dgm:bulletEnabled val="1"/>
        </dgm:presLayoutVars>
      </dgm:prSet>
      <dgm:spPr/>
      <dgm:t>
        <a:bodyPr/>
        <a:lstStyle/>
        <a:p>
          <a:endParaRPr lang="en-US"/>
        </a:p>
      </dgm:t>
    </dgm:pt>
    <dgm:pt modelId="{01F432CF-4228-4DA1-B0FC-D848269C9A6D}" type="pres">
      <dgm:prSet presAssocID="{D0A2E3FE-AFDD-4BC0-B240-D8D574FF60C3}" presName="sp" presStyleCnt="0"/>
      <dgm:spPr/>
    </dgm:pt>
    <dgm:pt modelId="{5667F6AC-CB85-455B-8FC2-2ED88F6C6A30}" type="pres">
      <dgm:prSet presAssocID="{9EF6AF3E-FCA7-4B8F-AE1C-672C36A5B64A}" presName="linNode" presStyleCnt="0"/>
      <dgm:spPr/>
    </dgm:pt>
    <dgm:pt modelId="{C40EBF3C-AB0C-40CC-9792-03FDDBEB036F}" type="pres">
      <dgm:prSet presAssocID="{9EF6AF3E-FCA7-4B8F-AE1C-672C36A5B64A}" presName="parentText" presStyleLbl="node1" presStyleIdx="2" presStyleCnt="3">
        <dgm:presLayoutVars>
          <dgm:chMax val="1"/>
          <dgm:bulletEnabled val="1"/>
        </dgm:presLayoutVars>
      </dgm:prSet>
      <dgm:spPr/>
      <dgm:t>
        <a:bodyPr/>
        <a:lstStyle/>
        <a:p>
          <a:endParaRPr lang="en-US"/>
        </a:p>
      </dgm:t>
    </dgm:pt>
    <dgm:pt modelId="{A89586A5-D369-4ED5-8030-8990A7E2A628}" type="pres">
      <dgm:prSet presAssocID="{9EF6AF3E-FCA7-4B8F-AE1C-672C36A5B64A}" presName="descendantText" presStyleLbl="alignAccFollowNode1" presStyleIdx="2" presStyleCnt="3">
        <dgm:presLayoutVars>
          <dgm:bulletEnabled val="1"/>
        </dgm:presLayoutVars>
      </dgm:prSet>
      <dgm:spPr/>
      <dgm:t>
        <a:bodyPr/>
        <a:lstStyle/>
        <a:p>
          <a:endParaRPr lang="en-US"/>
        </a:p>
      </dgm:t>
    </dgm:pt>
  </dgm:ptLst>
  <dgm:cxnLst>
    <dgm:cxn modelId="{84AB89AD-ED26-4EB9-A678-36AFF52936FB}" type="presOf" srcId="{904ACB65-6543-4AA5-9CD9-1B5F9D35C81B}" destId="{A89586A5-D369-4ED5-8030-8990A7E2A628}" srcOrd="0" destOrd="0" presId="urn:microsoft.com/office/officeart/2005/8/layout/vList5"/>
    <dgm:cxn modelId="{CC2135E7-9F1D-4C42-AF4A-D64CCCEBDEE1}" srcId="{19A372B4-3308-47A2-AC6D-163C5368E402}" destId="{9EF6AF3E-FCA7-4B8F-AE1C-672C36A5B64A}" srcOrd="2" destOrd="0" parTransId="{7DFB242C-AEFF-4251-A0CD-32F8F172D421}" sibTransId="{560C4BE4-6D3E-4816-8DA5-1649E8578814}"/>
    <dgm:cxn modelId="{E288724F-2FB3-48EC-A865-2550B337D5B8}" srcId="{88AF486D-1163-4D51-91EF-6D6B540D3EDE}" destId="{CD57C285-ED45-4172-8EC8-0770ADBDCEDA}" srcOrd="0" destOrd="0" parTransId="{B03A01A1-F9B0-416B-9B55-742FC4E3E2D6}" sibTransId="{EB9DE979-1EA8-4B06-A81A-33F9C7BADF53}"/>
    <dgm:cxn modelId="{7534C8BC-9B82-4877-B838-E957689B848A}" srcId="{19A372B4-3308-47A2-AC6D-163C5368E402}" destId="{E7AEF276-82A2-4E24-A57B-3D98419CEDCA}" srcOrd="1" destOrd="0" parTransId="{F3E16A64-28A7-40A7-87D1-980BC81A5BA2}" sibTransId="{D0A2E3FE-AFDD-4BC0-B240-D8D574FF60C3}"/>
    <dgm:cxn modelId="{0EEF464F-6160-4914-A9D1-D1FA77F6EA72}" type="presOf" srcId="{CD57C285-ED45-4172-8EC8-0770ADBDCEDA}" destId="{86056A11-65EC-4FE7-B2E3-3E507F751AFE}" srcOrd="0" destOrd="0" presId="urn:microsoft.com/office/officeart/2005/8/layout/vList5"/>
    <dgm:cxn modelId="{AA99E767-DB00-40B6-8AE3-133C4FD0E654}" srcId="{E7AEF276-82A2-4E24-A57B-3D98419CEDCA}" destId="{5970E3FA-5440-497A-A1E1-697CCF95F6C6}" srcOrd="0" destOrd="0" parTransId="{EB1A585A-7A5B-465A-8AFE-4E2C145CDA2F}" sibTransId="{827E5846-3B64-45F8-9A0D-D6A6F5F36287}"/>
    <dgm:cxn modelId="{FDA38CA4-40BE-4CF3-BEF7-4F83EA488C28}" srcId="{19A372B4-3308-47A2-AC6D-163C5368E402}" destId="{88AF486D-1163-4D51-91EF-6D6B540D3EDE}" srcOrd="0" destOrd="0" parTransId="{FF78FF52-F225-427E-BAF9-B3B1937BCBE4}" sibTransId="{B0D0C5AE-9673-41F1-9E60-A6E5E559253C}"/>
    <dgm:cxn modelId="{28948AF5-9586-49BB-85FB-3255527C0366}" type="presOf" srcId="{88AF486D-1163-4D51-91EF-6D6B540D3EDE}" destId="{227F5B13-37EC-4BD9-B081-B331D2F46E98}" srcOrd="0" destOrd="0" presId="urn:microsoft.com/office/officeart/2005/8/layout/vList5"/>
    <dgm:cxn modelId="{F6486F25-3BFE-43BD-928B-6AA18B3A46BE}" type="presOf" srcId="{5970E3FA-5440-497A-A1E1-697CCF95F6C6}" destId="{0690D8C2-A74F-4743-B510-E83E410B29A3}" srcOrd="0" destOrd="0" presId="urn:microsoft.com/office/officeart/2005/8/layout/vList5"/>
    <dgm:cxn modelId="{D8F777BE-087E-4799-971D-76B5A74F6176}" type="presOf" srcId="{9EF6AF3E-FCA7-4B8F-AE1C-672C36A5B64A}" destId="{C40EBF3C-AB0C-40CC-9792-03FDDBEB036F}" srcOrd="0" destOrd="0" presId="urn:microsoft.com/office/officeart/2005/8/layout/vList5"/>
    <dgm:cxn modelId="{541420AB-40EA-4BAE-A5B3-9435004BF87B}" srcId="{9EF6AF3E-FCA7-4B8F-AE1C-672C36A5B64A}" destId="{904ACB65-6543-4AA5-9CD9-1B5F9D35C81B}" srcOrd="0" destOrd="0" parTransId="{A9059632-8DC0-46ED-A7F2-CDFF607DC4AD}" sibTransId="{26734A1F-A10C-4099-ADED-31B6D4646157}"/>
    <dgm:cxn modelId="{E44B7C7F-C3A2-4C49-8529-D0BB63DC2672}" type="presOf" srcId="{19A372B4-3308-47A2-AC6D-163C5368E402}" destId="{8432EC21-3328-4590-9664-DB34E6D9C1DE}" srcOrd="0" destOrd="0" presId="urn:microsoft.com/office/officeart/2005/8/layout/vList5"/>
    <dgm:cxn modelId="{6FB765B9-655A-49B2-8A8B-E1AC138FE988}" type="presOf" srcId="{E7AEF276-82A2-4E24-A57B-3D98419CEDCA}" destId="{303D1840-C892-41D4-B984-84A0441E6953}" srcOrd="0" destOrd="0" presId="urn:microsoft.com/office/officeart/2005/8/layout/vList5"/>
    <dgm:cxn modelId="{E93BF9AC-8240-46E0-B293-F5DD4F95986E}" type="presParOf" srcId="{8432EC21-3328-4590-9664-DB34E6D9C1DE}" destId="{22CDC931-5FC8-4519-993E-83C0C514174D}" srcOrd="0" destOrd="0" presId="urn:microsoft.com/office/officeart/2005/8/layout/vList5"/>
    <dgm:cxn modelId="{D5B84DD7-50C1-4706-BB33-203D55B30C52}" type="presParOf" srcId="{22CDC931-5FC8-4519-993E-83C0C514174D}" destId="{227F5B13-37EC-4BD9-B081-B331D2F46E98}" srcOrd="0" destOrd="0" presId="urn:microsoft.com/office/officeart/2005/8/layout/vList5"/>
    <dgm:cxn modelId="{CD0ACF94-ACDC-4D30-ACF0-79AB15CF6850}" type="presParOf" srcId="{22CDC931-5FC8-4519-993E-83C0C514174D}" destId="{86056A11-65EC-4FE7-B2E3-3E507F751AFE}" srcOrd="1" destOrd="0" presId="urn:microsoft.com/office/officeart/2005/8/layout/vList5"/>
    <dgm:cxn modelId="{41126589-D287-4A75-922C-1312F1884829}" type="presParOf" srcId="{8432EC21-3328-4590-9664-DB34E6D9C1DE}" destId="{8B23992F-DB87-4C48-8AD7-31AB6403D006}" srcOrd="1" destOrd="0" presId="urn:microsoft.com/office/officeart/2005/8/layout/vList5"/>
    <dgm:cxn modelId="{5F956C0C-E79D-446A-8E5B-0BC75474B398}" type="presParOf" srcId="{8432EC21-3328-4590-9664-DB34E6D9C1DE}" destId="{89C6D614-C72D-4E38-9C81-9477BD79EDAB}" srcOrd="2" destOrd="0" presId="urn:microsoft.com/office/officeart/2005/8/layout/vList5"/>
    <dgm:cxn modelId="{6EB2E75E-CCFB-4C46-8251-BBD1030D95EB}" type="presParOf" srcId="{89C6D614-C72D-4E38-9C81-9477BD79EDAB}" destId="{303D1840-C892-41D4-B984-84A0441E6953}" srcOrd="0" destOrd="0" presId="urn:microsoft.com/office/officeart/2005/8/layout/vList5"/>
    <dgm:cxn modelId="{AD21EC8E-A122-4F9C-A2CB-B25B2B565A9E}" type="presParOf" srcId="{89C6D614-C72D-4E38-9C81-9477BD79EDAB}" destId="{0690D8C2-A74F-4743-B510-E83E410B29A3}" srcOrd="1" destOrd="0" presId="urn:microsoft.com/office/officeart/2005/8/layout/vList5"/>
    <dgm:cxn modelId="{B857C025-C1B1-4C61-9795-E8A873061E41}" type="presParOf" srcId="{8432EC21-3328-4590-9664-DB34E6D9C1DE}" destId="{01F432CF-4228-4DA1-B0FC-D848269C9A6D}" srcOrd="3" destOrd="0" presId="urn:microsoft.com/office/officeart/2005/8/layout/vList5"/>
    <dgm:cxn modelId="{D73C6854-529F-4D80-B500-3FFE316E5348}" type="presParOf" srcId="{8432EC21-3328-4590-9664-DB34E6D9C1DE}" destId="{5667F6AC-CB85-455B-8FC2-2ED88F6C6A30}" srcOrd="4" destOrd="0" presId="urn:microsoft.com/office/officeart/2005/8/layout/vList5"/>
    <dgm:cxn modelId="{6D6A0CE2-92E6-4AA6-B06E-BC310946DA4D}" type="presParOf" srcId="{5667F6AC-CB85-455B-8FC2-2ED88F6C6A30}" destId="{C40EBF3C-AB0C-40CC-9792-03FDDBEB036F}" srcOrd="0" destOrd="0" presId="urn:microsoft.com/office/officeart/2005/8/layout/vList5"/>
    <dgm:cxn modelId="{5B4A0271-EBA5-406D-AA1F-859DC5E2BCBA}" type="presParOf" srcId="{5667F6AC-CB85-455B-8FC2-2ED88F6C6A30}" destId="{A89586A5-D369-4ED5-8030-8990A7E2A62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3FD280-1728-4BE2-8BBB-1BA5576A8810}" type="doc">
      <dgm:prSet loTypeId="urn:diagrams.loki3.com/BracketList+Icon" loCatId="list" qsTypeId="urn:microsoft.com/office/officeart/2005/8/quickstyle/3d1" qsCatId="3D" csTypeId="urn:microsoft.com/office/officeart/2005/8/colors/colorful4" csCatId="colorful"/>
      <dgm:spPr/>
      <dgm:t>
        <a:bodyPr/>
        <a:lstStyle/>
        <a:p>
          <a:endParaRPr lang="en-US"/>
        </a:p>
      </dgm:t>
    </dgm:pt>
    <dgm:pt modelId="{030977CB-0771-491F-B92B-60E96442D6C7}">
      <dgm:prSet/>
      <dgm:spPr/>
      <dgm:t>
        <a:bodyPr/>
        <a:lstStyle/>
        <a:p>
          <a:pPr rtl="0"/>
          <a:r>
            <a:rPr lang="en-US" dirty="0" smtClean="0"/>
            <a:t>In this chapter, the authors explore the physical, cognitive, and affective aspects of engineering.</a:t>
          </a:r>
          <a:endParaRPr lang="en-US" dirty="0"/>
        </a:p>
      </dgm:t>
    </dgm:pt>
    <dgm:pt modelId="{C6A258DF-8341-4F9B-95F3-5E779B6C71A6}" type="parTrans" cxnId="{B4210199-A68D-4059-B4EA-DB886F1BF223}">
      <dgm:prSet/>
      <dgm:spPr/>
      <dgm:t>
        <a:bodyPr/>
        <a:lstStyle/>
        <a:p>
          <a:endParaRPr lang="en-US"/>
        </a:p>
      </dgm:t>
    </dgm:pt>
    <dgm:pt modelId="{B30968C6-06F5-4CF2-ACAF-F5B0E95E7202}" type="sibTrans" cxnId="{B4210199-A68D-4059-B4EA-DB886F1BF223}">
      <dgm:prSet/>
      <dgm:spPr/>
      <dgm:t>
        <a:bodyPr/>
        <a:lstStyle/>
        <a:p>
          <a:endParaRPr lang="en-US"/>
        </a:p>
      </dgm:t>
    </dgm:pt>
    <dgm:pt modelId="{93586280-F8C4-466A-B989-7DFEF17406FB}">
      <dgm:prSet/>
      <dgm:spPr/>
      <dgm:t>
        <a:bodyPr/>
        <a:lstStyle/>
        <a:p>
          <a:pPr rtl="0"/>
          <a:r>
            <a:rPr lang="en-US" smtClean="0"/>
            <a:t>Physical engineering examines how users’ physical abilities will interact with and affect the ways in which users perform tasks using technology; </a:t>
          </a:r>
          <a:endParaRPr lang="en-US"/>
        </a:p>
      </dgm:t>
    </dgm:pt>
    <dgm:pt modelId="{D3DD20E4-7DB5-4F3C-A335-177EAE022E80}" type="parTrans" cxnId="{BF4EE68E-D509-456B-9EC6-DB5BB5496989}">
      <dgm:prSet/>
      <dgm:spPr/>
      <dgm:t>
        <a:bodyPr/>
        <a:lstStyle/>
        <a:p>
          <a:endParaRPr lang="en-US"/>
        </a:p>
      </dgm:t>
    </dgm:pt>
    <dgm:pt modelId="{35103D4A-E25A-4EBC-A81F-14271AF9B0CB}" type="sibTrans" cxnId="{BF4EE68E-D509-456B-9EC6-DB5BB5496989}">
      <dgm:prSet/>
      <dgm:spPr/>
      <dgm:t>
        <a:bodyPr/>
        <a:lstStyle/>
        <a:p>
          <a:endParaRPr lang="en-US"/>
        </a:p>
      </dgm:t>
    </dgm:pt>
    <dgm:pt modelId="{25DD2CFD-72AE-4359-A9DB-E0672C7C5944}">
      <dgm:prSet/>
      <dgm:spPr/>
      <dgm:t>
        <a:bodyPr/>
        <a:lstStyle/>
        <a:p>
          <a:pPr rtl="0"/>
          <a:r>
            <a:rPr lang="en-US" smtClean="0"/>
            <a:t>cognitive engineering applies knowledge of cognitive attitude in the development of interactive systems. </a:t>
          </a:r>
          <a:endParaRPr lang="en-US"/>
        </a:p>
      </dgm:t>
    </dgm:pt>
    <dgm:pt modelId="{EFEBCD22-DB88-408C-A70B-1FED3B374CD0}" type="parTrans" cxnId="{5E6D60ED-37E9-4EA9-A409-9303F2304C9E}">
      <dgm:prSet/>
      <dgm:spPr/>
      <dgm:t>
        <a:bodyPr/>
        <a:lstStyle/>
        <a:p>
          <a:endParaRPr lang="en-US"/>
        </a:p>
      </dgm:t>
    </dgm:pt>
    <dgm:pt modelId="{284F54D8-5B61-4AE2-8DD3-B58483A33E91}" type="sibTrans" cxnId="{5E6D60ED-37E9-4EA9-A409-9303F2304C9E}">
      <dgm:prSet/>
      <dgm:spPr/>
      <dgm:t>
        <a:bodyPr/>
        <a:lstStyle/>
        <a:p>
          <a:endParaRPr lang="en-US"/>
        </a:p>
      </dgm:t>
    </dgm:pt>
    <dgm:pt modelId="{C4ABB4A3-51D9-46ED-9137-EACCA2ACAE1C}">
      <dgm:prSet/>
      <dgm:spPr/>
      <dgm:t>
        <a:bodyPr/>
        <a:lstStyle/>
        <a:p>
          <a:pPr rtl="0"/>
          <a:r>
            <a:rPr lang="en-US" smtClean="0"/>
            <a:t>affective engineering explains how and why users cooperate with technology and how this can be applied to design. </a:t>
          </a:r>
          <a:endParaRPr lang="en-US"/>
        </a:p>
      </dgm:t>
    </dgm:pt>
    <dgm:pt modelId="{983948DE-ED5E-4EF2-8C50-F48ACA15F51D}" type="parTrans" cxnId="{60E48DB9-A037-4B79-ABA7-B6AACAF0BF8B}">
      <dgm:prSet/>
      <dgm:spPr/>
      <dgm:t>
        <a:bodyPr/>
        <a:lstStyle/>
        <a:p>
          <a:endParaRPr lang="en-US"/>
        </a:p>
      </dgm:t>
    </dgm:pt>
    <dgm:pt modelId="{D8A5F610-C499-43AD-829D-14828880B02B}" type="sibTrans" cxnId="{60E48DB9-A037-4B79-ABA7-B6AACAF0BF8B}">
      <dgm:prSet/>
      <dgm:spPr/>
      <dgm:t>
        <a:bodyPr/>
        <a:lstStyle/>
        <a:p>
          <a:endParaRPr lang="en-US"/>
        </a:p>
      </dgm:t>
    </dgm:pt>
    <dgm:pt modelId="{53F48965-3543-4F95-97CD-36F975CA82EF}">
      <dgm:prSet/>
      <dgm:spPr/>
      <dgm:t>
        <a:bodyPr/>
        <a:lstStyle/>
        <a:p>
          <a:pPr rtl="0"/>
          <a:r>
            <a:rPr lang="en-US" smtClean="0"/>
            <a:t>This chapter provides to designers and users clear guidelines regarding these concepts, and indicate how and why these concepts are essential in technology design; </a:t>
          </a:r>
          <a:endParaRPr lang="en-US"/>
        </a:p>
      </dgm:t>
    </dgm:pt>
    <dgm:pt modelId="{FD865249-4965-44F5-BA80-8639515C5669}" type="parTrans" cxnId="{EBA8E4C3-D542-40D7-9430-38D0EFF3235D}">
      <dgm:prSet/>
      <dgm:spPr/>
      <dgm:t>
        <a:bodyPr/>
        <a:lstStyle/>
        <a:p>
          <a:endParaRPr lang="en-US"/>
        </a:p>
      </dgm:t>
    </dgm:pt>
    <dgm:pt modelId="{B83803D8-0261-45BA-B71F-64EFD34E45D1}" type="sibTrans" cxnId="{EBA8E4C3-D542-40D7-9430-38D0EFF3235D}">
      <dgm:prSet/>
      <dgm:spPr/>
      <dgm:t>
        <a:bodyPr/>
        <a:lstStyle/>
        <a:p>
          <a:endParaRPr lang="en-US"/>
        </a:p>
      </dgm:t>
    </dgm:pt>
    <dgm:pt modelId="{D68A161B-BD35-458B-9418-4E4F0A038C21}">
      <dgm:prSet/>
      <dgm:spPr/>
      <dgm:t>
        <a:bodyPr/>
        <a:lstStyle/>
        <a:p>
          <a:pPr rtl="0"/>
          <a:r>
            <a:rPr lang="en-US" dirty="0" smtClean="0"/>
            <a:t>furthermore, it explains how designers can measure and evaluate physical, cognitive, and affective engineering features in terms of users’ requirements.  </a:t>
          </a:r>
          <a:endParaRPr lang="en-US" dirty="0"/>
        </a:p>
      </dgm:t>
    </dgm:pt>
    <dgm:pt modelId="{C3CFD854-DDBD-48DD-9797-0A4A1707C1D4}" type="parTrans" cxnId="{C35D8D79-9DDE-4503-A29E-2A06306DC86F}">
      <dgm:prSet/>
      <dgm:spPr/>
      <dgm:t>
        <a:bodyPr/>
        <a:lstStyle/>
        <a:p>
          <a:endParaRPr lang="en-US"/>
        </a:p>
      </dgm:t>
    </dgm:pt>
    <dgm:pt modelId="{7AF3DD9D-ECD2-4FD3-925E-2482AD8E0275}" type="sibTrans" cxnId="{C35D8D79-9DDE-4503-A29E-2A06306DC86F}">
      <dgm:prSet/>
      <dgm:spPr/>
      <dgm:t>
        <a:bodyPr/>
        <a:lstStyle/>
        <a:p>
          <a:endParaRPr lang="en-US"/>
        </a:p>
      </dgm:t>
    </dgm:pt>
    <dgm:pt modelId="{77755B91-F216-44F0-8785-3F7CA5FACE62}" type="pres">
      <dgm:prSet presAssocID="{873FD280-1728-4BE2-8BBB-1BA5576A8810}" presName="Name0" presStyleCnt="0">
        <dgm:presLayoutVars>
          <dgm:dir/>
          <dgm:animLvl val="lvl"/>
          <dgm:resizeHandles val="exact"/>
        </dgm:presLayoutVars>
      </dgm:prSet>
      <dgm:spPr/>
      <dgm:t>
        <a:bodyPr/>
        <a:lstStyle/>
        <a:p>
          <a:endParaRPr lang="en-US"/>
        </a:p>
      </dgm:t>
    </dgm:pt>
    <dgm:pt modelId="{B9FA4D66-6644-402F-BF33-7BD079DC6106}" type="pres">
      <dgm:prSet presAssocID="{030977CB-0771-491F-B92B-60E96442D6C7}" presName="linNode" presStyleCnt="0"/>
      <dgm:spPr/>
    </dgm:pt>
    <dgm:pt modelId="{BF5034B5-2AD0-4DA3-A946-6A627C3B96F4}" type="pres">
      <dgm:prSet presAssocID="{030977CB-0771-491F-B92B-60E96442D6C7}" presName="parTx" presStyleLbl="revTx" presStyleIdx="0" presStyleCnt="1">
        <dgm:presLayoutVars>
          <dgm:chMax val="1"/>
          <dgm:bulletEnabled val="1"/>
        </dgm:presLayoutVars>
      </dgm:prSet>
      <dgm:spPr/>
      <dgm:t>
        <a:bodyPr/>
        <a:lstStyle/>
        <a:p>
          <a:endParaRPr lang="en-US"/>
        </a:p>
      </dgm:t>
    </dgm:pt>
    <dgm:pt modelId="{768E03E7-65EC-4A92-BDB6-A14FBF624A4D}" type="pres">
      <dgm:prSet presAssocID="{030977CB-0771-491F-B92B-60E96442D6C7}" presName="bracket" presStyleLbl="parChTrans1D1" presStyleIdx="0" presStyleCnt="1"/>
      <dgm:spPr/>
    </dgm:pt>
    <dgm:pt modelId="{550F38B3-1D33-47C3-9C9E-E7AC36633401}" type="pres">
      <dgm:prSet presAssocID="{030977CB-0771-491F-B92B-60E96442D6C7}" presName="spH" presStyleCnt="0"/>
      <dgm:spPr/>
    </dgm:pt>
    <dgm:pt modelId="{E578AC53-4465-4BD2-ADB6-5E9FF00CB160}" type="pres">
      <dgm:prSet presAssocID="{030977CB-0771-491F-B92B-60E96442D6C7}" presName="desTx" presStyleLbl="node1" presStyleIdx="0" presStyleCnt="1">
        <dgm:presLayoutVars>
          <dgm:bulletEnabled val="1"/>
        </dgm:presLayoutVars>
      </dgm:prSet>
      <dgm:spPr/>
      <dgm:t>
        <a:bodyPr/>
        <a:lstStyle/>
        <a:p>
          <a:endParaRPr lang="en-US"/>
        </a:p>
      </dgm:t>
    </dgm:pt>
  </dgm:ptLst>
  <dgm:cxnLst>
    <dgm:cxn modelId="{B4210199-A68D-4059-B4EA-DB886F1BF223}" srcId="{873FD280-1728-4BE2-8BBB-1BA5576A8810}" destId="{030977CB-0771-491F-B92B-60E96442D6C7}" srcOrd="0" destOrd="0" parTransId="{C6A258DF-8341-4F9B-95F3-5E779B6C71A6}" sibTransId="{B30968C6-06F5-4CF2-ACAF-F5B0E95E7202}"/>
    <dgm:cxn modelId="{60E48DB9-A037-4B79-ABA7-B6AACAF0BF8B}" srcId="{030977CB-0771-491F-B92B-60E96442D6C7}" destId="{C4ABB4A3-51D9-46ED-9137-EACCA2ACAE1C}" srcOrd="2" destOrd="0" parTransId="{983948DE-ED5E-4EF2-8C50-F48ACA15F51D}" sibTransId="{D8A5F610-C499-43AD-829D-14828880B02B}"/>
    <dgm:cxn modelId="{26F99251-9C0C-4376-847C-A739D8B60660}" type="presOf" srcId="{030977CB-0771-491F-B92B-60E96442D6C7}" destId="{BF5034B5-2AD0-4DA3-A946-6A627C3B96F4}" srcOrd="0" destOrd="0" presId="urn:diagrams.loki3.com/BracketList+Icon"/>
    <dgm:cxn modelId="{7D694ADD-FC5F-49F1-8DFA-488C4BD20159}" type="presOf" srcId="{873FD280-1728-4BE2-8BBB-1BA5576A8810}" destId="{77755B91-F216-44F0-8785-3F7CA5FACE62}" srcOrd="0" destOrd="0" presId="urn:diagrams.loki3.com/BracketList+Icon"/>
    <dgm:cxn modelId="{BF4EE68E-D509-456B-9EC6-DB5BB5496989}" srcId="{030977CB-0771-491F-B92B-60E96442D6C7}" destId="{93586280-F8C4-466A-B989-7DFEF17406FB}" srcOrd="0" destOrd="0" parTransId="{D3DD20E4-7DB5-4F3C-A335-177EAE022E80}" sibTransId="{35103D4A-E25A-4EBC-A81F-14271AF9B0CB}"/>
    <dgm:cxn modelId="{BF0F2B96-F5E0-4E9A-BBC7-27F3DB3BBA20}" type="presOf" srcId="{93586280-F8C4-466A-B989-7DFEF17406FB}" destId="{E578AC53-4465-4BD2-ADB6-5E9FF00CB160}" srcOrd="0" destOrd="0" presId="urn:diagrams.loki3.com/BracketList+Icon"/>
    <dgm:cxn modelId="{529BE72F-7A8B-4C3A-9ED8-64742943C620}" type="presOf" srcId="{C4ABB4A3-51D9-46ED-9137-EACCA2ACAE1C}" destId="{E578AC53-4465-4BD2-ADB6-5E9FF00CB160}" srcOrd="0" destOrd="2" presId="urn:diagrams.loki3.com/BracketList+Icon"/>
    <dgm:cxn modelId="{C35D8D79-9DDE-4503-A29E-2A06306DC86F}" srcId="{030977CB-0771-491F-B92B-60E96442D6C7}" destId="{D68A161B-BD35-458B-9418-4E4F0A038C21}" srcOrd="4" destOrd="0" parTransId="{C3CFD854-DDBD-48DD-9797-0A4A1707C1D4}" sibTransId="{7AF3DD9D-ECD2-4FD3-925E-2482AD8E0275}"/>
    <dgm:cxn modelId="{53E94114-7F25-4262-A33C-39092CBFE9CD}" type="presOf" srcId="{D68A161B-BD35-458B-9418-4E4F0A038C21}" destId="{E578AC53-4465-4BD2-ADB6-5E9FF00CB160}" srcOrd="0" destOrd="4" presId="urn:diagrams.loki3.com/BracketList+Icon"/>
    <dgm:cxn modelId="{528CEDAA-64C2-4D2A-A8EB-9DF14BC1A90B}" type="presOf" srcId="{25DD2CFD-72AE-4359-A9DB-E0672C7C5944}" destId="{E578AC53-4465-4BD2-ADB6-5E9FF00CB160}" srcOrd="0" destOrd="1" presId="urn:diagrams.loki3.com/BracketList+Icon"/>
    <dgm:cxn modelId="{5E6D60ED-37E9-4EA9-A409-9303F2304C9E}" srcId="{030977CB-0771-491F-B92B-60E96442D6C7}" destId="{25DD2CFD-72AE-4359-A9DB-E0672C7C5944}" srcOrd="1" destOrd="0" parTransId="{EFEBCD22-DB88-408C-A70B-1FED3B374CD0}" sibTransId="{284F54D8-5B61-4AE2-8DD3-B58483A33E91}"/>
    <dgm:cxn modelId="{E9FF9AC2-8CDD-441E-9ECA-309DD2D648D4}" type="presOf" srcId="{53F48965-3543-4F95-97CD-36F975CA82EF}" destId="{E578AC53-4465-4BD2-ADB6-5E9FF00CB160}" srcOrd="0" destOrd="3" presId="urn:diagrams.loki3.com/BracketList+Icon"/>
    <dgm:cxn modelId="{EBA8E4C3-D542-40D7-9430-38D0EFF3235D}" srcId="{030977CB-0771-491F-B92B-60E96442D6C7}" destId="{53F48965-3543-4F95-97CD-36F975CA82EF}" srcOrd="3" destOrd="0" parTransId="{FD865249-4965-44F5-BA80-8639515C5669}" sibTransId="{B83803D8-0261-45BA-B71F-64EFD34E45D1}"/>
    <dgm:cxn modelId="{C39C711B-79C1-4FB6-8FCE-CA8CA09410B8}" type="presParOf" srcId="{77755B91-F216-44F0-8785-3F7CA5FACE62}" destId="{B9FA4D66-6644-402F-BF33-7BD079DC6106}" srcOrd="0" destOrd="0" presId="urn:diagrams.loki3.com/BracketList+Icon"/>
    <dgm:cxn modelId="{91EF419E-A783-4F8C-AE8A-AD4287094DEC}" type="presParOf" srcId="{B9FA4D66-6644-402F-BF33-7BD079DC6106}" destId="{BF5034B5-2AD0-4DA3-A946-6A627C3B96F4}" srcOrd="0" destOrd="0" presId="urn:diagrams.loki3.com/BracketList+Icon"/>
    <dgm:cxn modelId="{752533BF-6244-4E8E-B135-FED877ED7848}" type="presParOf" srcId="{B9FA4D66-6644-402F-BF33-7BD079DC6106}" destId="{768E03E7-65EC-4A92-BDB6-A14FBF624A4D}" srcOrd="1" destOrd="0" presId="urn:diagrams.loki3.com/BracketList+Icon"/>
    <dgm:cxn modelId="{70EF3714-1D41-49BA-BBCC-0786D4DB3F0A}" type="presParOf" srcId="{B9FA4D66-6644-402F-BF33-7BD079DC6106}" destId="{550F38B3-1D33-47C3-9C9E-E7AC36633401}" srcOrd="2" destOrd="0" presId="urn:diagrams.loki3.com/BracketList+Icon"/>
    <dgm:cxn modelId="{3A09CD82-6978-4A26-9134-8DA727E064A8}" type="presParOf" srcId="{B9FA4D66-6644-402F-BF33-7BD079DC6106}" destId="{E578AC53-4465-4BD2-ADB6-5E9FF00CB160}"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892291-53D4-448C-95F8-1D587DFCC22F}" type="doc">
      <dgm:prSet loTypeId="urn:microsoft.com/office/officeart/2005/8/layout/lProcess2" loCatId="list" qsTypeId="urn:microsoft.com/office/officeart/2005/8/quickstyle/3d1" qsCatId="3D" csTypeId="urn:microsoft.com/office/officeart/2005/8/colors/colorful2" csCatId="colorful"/>
      <dgm:spPr/>
      <dgm:t>
        <a:bodyPr/>
        <a:lstStyle/>
        <a:p>
          <a:endParaRPr lang="en-US"/>
        </a:p>
      </dgm:t>
    </dgm:pt>
    <dgm:pt modelId="{89071610-7A17-4B3F-AE50-6B4FF825457F}">
      <dgm:prSet/>
      <dgm:spPr/>
      <dgm:t>
        <a:bodyPr/>
        <a:lstStyle/>
        <a:p>
          <a:pPr rtl="0"/>
          <a:r>
            <a:rPr lang="en-US" smtClean="0"/>
            <a:t>This study aims to</a:t>
          </a:r>
          <a:endParaRPr lang="en-US"/>
        </a:p>
      </dgm:t>
    </dgm:pt>
    <dgm:pt modelId="{A3B56CF9-C6F1-42CB-B960-F55D3E85FE09}" type="parTrans" cxnId="{92F68597-B5CE-4A0F-8859-7A86CE276B3E}">
      <dgm:prSet/>
      <dgm:spPr/>
      <dgm:t>
        <a:bodyPr/>
        <a:lstStyle/>
        <a:p>
          <a:endParaRPr lang="en-US"/>
        </a:p>
      </dgm:t>
    </dgm:pt>
    <dgm:pt modelId="{E23D4D1C-0769-44D3-B2BB-E0800C262403}" type="sibTrans" cxnId="{92F68597-B5CE-4A0F-8859-7A86CE276B3E}">
      <dgm:prSet/>
      <dgm:spPr/>
      <dgm:t>
        <a:bodyPr/>
        <a:lstStyle/>
        <a:p>
          <a:endParaRPr lang="en-US"/>
        </a:p>
      </dgm:t>
    </dgm:pt>
    <dgm:pt modelId="{8A80ABF9-1C59-4C1D-A5EF-41A82FD2F37D}">
      <dgm:prSet/>
      <dgm:spPr/>
      <dgm:t>
        <a:bodyPr/>
        <a:lstStyle/>
        <a:p>
          <a:pPr rtl="0"/>
          <a:r>
            <a:rPr lang="en-US" smtClean="0"/>
            <a:t>combine human body mechanics and physical limitations with industrial psychology to facilitate the interaction between human and devices in order to improve people’s job performance and cater for users’ needs.  </a:t>
          </a:r>
          <a:endParaRPr lang="en-US"/>
        </a:p>
      </dgm:t>
    </dgm:pt>
    <dgm:pt modelId="{78663871-1EAC-4CF8-B917-78CA430D8005}" type="parTrans" cxnId="{851BC9C7-C819-40CC-9EF8-CB2B768741B4}">
      <dgm:prSet/>
      <dgm:spPr/>
      <dgm:t>
        <a:bodyPr/>
        <a:lstStyle/>
        <a:p>
          <a:endParaRPr lang="en-US"/>
        </a:p>
      </dgm:t>
    </dgm:pt>
    <dgm:pt modelId="{B2DE9BAB-051A-4D9E-90A0-B937D4F9EB2B}" type="sibTrans" cxnId="{851BC9C7-C819-40CC-9EF8-CB2B768741B4}">
      <dgm:prSet/>
      <dgm:spPr/>
      <dgm:t>
        <a:bodyPr/>
        <a:lstStyle/>
        <a:p>
          <a:endParaRPr lang="en-US"/>
        </a:p>
      </dgm:t>
    </dgm:pt>
    <dgm:pt modelId="{9B74465D-E8D8-43F4-899A-4D6734CB4854}" type="pres">
      <dgm:prSet presAssocID="{14892291-53D4-448C-95F8-1D587DFCC22F}" presName="theList" presStyleCnt="0">
        <dgm:presLayoutVars>
          <dgm:dir/>
          <dgm:animLvl val="lvl"/>
          <dgm:resizeHandles val="exact"/>
        </dgm:presLayoutVars>
      </dgm:prSet>
      <dgm:spPr/>
      <dgm:t>
        <a:bodyPr/>
        <a:lstStyle/>
        <a:p>
          <a:endParaRPr lang="en-US"/>
        </a:p>
      </dgm:t>
    </dgm:pt>
    <dgm:pt modelId="{F0DAC9B8-00DB-421A-99D6-6AFC2666F465}" type="pres">
      <dgm:prSet presAssocID="{89071610-7A17-4B3F-AE50-6B4FF825457F}" presName="compNode" presStyleCnt="0"/>
      <dgm:spPr/>
    </dgm:pt>
    <dgm:pt modelId="{842E094E-2690-469C-9212-CE06E373EEA1}" type="pres">
      <dgm:prSet presAssocID="{89071610-7A17-4B3F-AE50-6B4FF825457F}" presName="aNode" presStyleLbl="bgShp" presStyleIdx="0" presStyleCnt="1"/>
      <dgm:spPr/>
      <dgm:t>
        <a:bodyPr/>
        <a:lstStyle/>
        <a:p>
          <a:endParaRPr lang="en-US"/>
        </a:p>
      </dgm:t>
    </dgm:pt>
    <dgm:pt modelId="{7C348668-3176-474D-B55E-95BD5CC6A2B1}" type="pres">
      <dgm:prSet presAssocID="{89071610-7A17-4B3F-AE50-6B4FF825457F}" presName="textNode" presStyleLbl="bgShp" presStyleIdx="0" presStyleCnt="1"/>
      <dgm:spPr/>
      <dgm:t>
        <a:bodyPr/>
        <a:lstStyle/>
        <a:p>
          <a:endParaRPr lang="en-US"/>
        </a:p>
      </dgm:t>
    </dgm:pt>
    <dgm:pt modelId="{C28DF8A9-2D95-413F-BC1A-F97F7A70D378}" type="pres">
      <dgm:prSet presAssocID="{89071610-7A17-4B3F-AE50-6B4FF825457F}" presName="compChildNode" presStyleCnt="0"/>
      <dgm:spPr/>
    </dgm:pt>
    <dgm:pt modelId="{834B6138-358C-47A5-996F-7D30F1FE803C}" type="pres">
      <dgm:prSet presAssocID="{89071610-7A17-4B3F-AE50-6B4FF825457F}" presName="theInnerList" presStyleCnt="0"/>
      <dgm:spPr/>
    </dgm:pt>
    <dgm:pt modelId="{78ECF828-D696-4F3B-9E4F-A9F94A1042C4}" type="pres">
      <dgm:prSet presAssocID="{8A80ABF9-1C59-4C1D-A5EF-41A82FD2F37D}" presName="childNode" presStyleLbl="node1" presStyleIdx="0" presStyleCnt="1">
        <dgm:presLayoutVars>
          <dgm:bulletEnabled val="1"/>
        </dgm:presLayoutVars>
      </dgm:prSet>
      <dgm:spPr/>
      <dgm:t>
        <a:bodyPr/>
        <a:lstStyle/>
        <a:p>
          <a:endParaRPr lang="en-US"/>
        </a:p>
      </dgm:t>
    </dgm:pt>
  </dgm:ptLst>
  <dgm:cxnLst>
    <dgm:cxn modelId="{9EC6656E-5AD7-4B8F-8021-51B50FC1947A}" type="presOf" srcId="{89071610-7A17-4B3F-AE50-6B4FF825457F}" destId="{842E094E-2690-469C-9212-CE06E373EEA1}" srcOrd="0" destOrd="0" presId="urn:microsoft.com/office/officeart/2005/8/layout/lProcess2"/>
    <dgm:cxn modelId="{92F68597-B5CE-4A0F-8859-7A86CE276B3E}" srcId="{14892291-53D4-448C-95F8-1D587DFCC22F}" destId="{89071610-7A17-4B3F-AE50-6B4FF825457F}" srcOrd="0" destOrd="0" parTransId="{A3B56CF9-C6F1-42CB-B960-F55D3E85FE09}" sibTransId="{E23D4D1C-0769-44D3-B2BB-E0800C262403}"/>
    <dgm:cxn modelId="{851BC9C7-C819-40CC-9EF8-CB2B768741B4}" srcId="{89071610-7A17-4B3F-AE50-6B4FF825457F}" destId="{8A80ABF9-1C59-4C1D-A5EF-41A82FD2F37D}" srcOrd="0" destOrd="0" parTransId="{78663871-1EAC-4CF8-B917-78CA430D8005}" sibTransId="{B2DE9BAB-051A-4D9E-90A0-B937D4F9EB2B}"/>
    <dgm:cxn modelId="{9A2B536B-FFF9-4F99-BC36-DFAC2BA838E2}" type="presOf" srcId="{89071610-7A17-4B3F-AE50-6B4FF825457F}" destId="{7C348668-3176-474D-B55E-95BD5CC6A2B1}" srcOrd="1" destOrd="0" presId="urn:microsoft.com/office/officeart/2005/8/layout/lProcess2"/>
    <dgm:cxn modelId="{E5FCC1FE-1571-4E30-94A5-1B6EE49143A4}" type="presOf" srcId="{14892291-53D4-448C-95F8-1D587DFCC22F}" destId="{9B74465D-E8D8-43F4-899A-4D6734CB4854}" srcOrd="0" destOrd="0" presId="urn:microsoft.com/office/officeart/2005/8/layout/lProcess2"/>
    <dgm:cxn modelId="{C27D144E-70FD-44B4-9520-BF63AE5433B7}" type="presOf" srcId="{8A80ABF9-1C59-4C1D-A5EF-41A82FD2F37D}" destId="{78ECF828-D696-4F3B-9E4F-A9F94A1042C4}" srcOrd="0" destOrd="0" presId="urn:microsoft.com/office/officeart/2005/8/layout/lProcess2"/>
    <dgm:cxn modelId="{66349AC6-42AF-4117-8C8B-D511FA9DA279}" type="presParOf" srcId="{9B74465D-E8D8-43F4-899A-4D6734CB4854}" destId="{F0DAC9B8-00DB-421A-99D6-6AFC2666F465}" srcOrd="0" destOrd="0" presId="urn:microsoft.com/office/officeart/2005/8/layout/lProcess2"/>
    <dgm:cxn modelId="{B3431872-3A68-4FAC-8EA2-037B5C1DA2C5}" type="presParOf" srcId="{F0DAC9B8-00DB-421A-99D6-6AFC2666F465}" destId="{842E094E-2690-469C-9212-CE06E373EEA1}" srcOrd="0" destOrd="0" presId="urn:microsoft.com/office/officeart/2005/8/layout/lProcess2"/>
    <dgm:cxn modelId="{33C63C46-58BE-4A77-AA49-96B9255A5235}" type="presParOf" srcId="{F0DAC9B8-00DB-421A-99D6-6AFC2666F465}" destId="{7C348668-3176-474D-B55E-95BD5CC6A2B1}" srcOrd="1" destOrd="0" presId="urn:microsoft.com/office/officeart/2005/8/layout/lProcess2"/>
    <dgm:cxn modelId="{60175345-2C4F-4F49-BBE8-24DE546E8265}" type="presParOf" srcId="{F0DAC9B8-00DB-421A-99D6-6AFC2666F465}" destId="{C28DF8A9-2D95-413F-BC1A-F97F7A70D378}" srcOrd="2" destOrd="0" presId="urn:microsoft.com/office/officeart/2005/8/layout/lProcess2"/>
    <dgm:cxn modelId="{FC949B4C-1D00-497C-B820-2BD8AE6AAE7A}" type="presParOf" srcId="{C28DF8A9-2D95-413F-BC1A-F97F7A70D378}" destId="{834B6138-358C-47A5-996F-7D30F1FE803C}" srcOrd="0" destOrd="0" presId="urn:microsoft.com/office/officeart/2005/8/layout/lProcess2"/>
    <dgm:cxn modelId="{CE3F55CC-9F3A-4671-89E2-0D3BDE3937B1}" type="presParOf" srcId="{834B6138-358C-47A5-996F-7D30F1FE803C}" destId="{78ECF828-D696-4F3B-9E4F-A9F94A1042C4}"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06B5F04-189F-4A5C-AAC1-3319D7EFEC0A}" type="doc">
      <dgm:prSet loTypeId="urn:microsoft.com/office/officeart/2005/8/layout/cycle8" loCatId="cycle" qsTypeId="urn:microsoft.com/office/officeart/2005/8/quickstyle/3d1" qsCatId="3D" csTypeId="urn:microsoft.com/office/officeart/2005/8/colors/accent1_4" csCatId="accent1"/>
      <dgm:spPr/>
      <dgm:t>
        <a:bodyPr/>
        <a:lstStyle/>
        <a:p>
          <a:endParaRPr lang="en-US"/>
        </a:p>
      </dgm:t>
    </dgm:pt>
    <dgm:pt modelId="{66999AB3-7A2D-43DB-9218-3024E6591F74}">
      <dgm:prSet/>
      <dgm:spPr/>
      <dgm:t>
        <a:bodyPr/>
        <a:lstStyle/>
        <a:p>
          <a:pPr rtl="0"/>
          <a:r>
            <a:rPr lang="en-US" smtClean="0"/>
            <a:t>Physical Engineering aims</a:t>
          </a:r>
          <a:endParaRPr lang="en-US"/>
        </a:p>
      </dgm:t>
    </dgm:pt>
    <dgm:pt modelId="{306AE801-D3D7-48D4-9CE6-7A8D1674A2AF}" type="parTrans" cxnId="{813AF29D-08C9-484B-BD58-346EC793B1F3}">
      <dgm:prSet/>
      <dgm:spPr/>
      <dgm:t>
        <a:bodyPr/>
        <a:lstStyle/>
        <a:p>
          <a:endParaRPr lang="en-US"/>
        </a:p>
      </dgm:t>
    </dgm:pt>
    <dgm:pt modelId="{0C1E28E4-11B8-4314-BBDD-3D502489F966}" type="sibTrans" cxnId="{813AF29D-08C9-484B-BD58-346EC793B1F3}">
      <dgm:prSet/>
      <dgm:spPr/>
      <dgm:t>
        <a:bodyPr/>
        <a:lstStyle/>
        <a:p>
          <a:endParaRPr lang="en-US"/>
        </a:p>
      </dgm:t>
    </dgm:pt>
    <dgm:pt modelId="{F95AFFEF-0DDD-4B1E-AFDC-4AB6DF364AAD}">
      <dgm:prSet/>
      <dgm:spPr/>
      <dgm:t>
        <a:bodyPr/>
        <a:lstStyle/>
        <a:p>
          <a:pPr rtl="0"/>
          <a:r>
            <a:rPr lang="en-US" smtClean="0"/>
            <a:t>to improve users’ performance ability by handling the work load in the workplace, as improved performance is concerned with reducing errors, improving quality, reducing the time required to complete tasks and ensuring and ascertaining users’ acceptance of the system</a:t>
          </a:r>
          <a:endParaRPr lang="en-US"/>
        </a:p>
      </dgm:t>
    </dgm:pt>
    <dgm:pt modelId="{A23E4301-698E-4E31-9F3E-7063B0ED8534}" type="parTrans" cxnId="{B61B5965-6BE3-4196-8E53-B4589704707A}">
      <dgm:prSet/>
      <dgm:spPr/>
      <dgm:t>
        <a:bodyPr/>
        <a:lstStyle/>
        <a:p>
          <a:endParaRPr lang="en-US"/>
        </a:p>
      </dgm:t>
    </dgm:pt>
    <dgm:pt modelId="{AC40ACDD-839C-4F88-AC87-EC43EEF5B03B}" type="sibTrans" cxnId="{B61B5965-6BE3-4196-8E53-B4589704707A}">
      <dgm:prSet/>
      <dgm:spPr/>
      <dgm:t>
        <a:bodyPr/>
        <a:lstStyle/>
        <a:p>
          <a:endParaRPr lang="en-US"/>
        </a:p>
      </dgm:t>
    </dgm:pt>
    <dgm:pt modelId="{47C7710F-53E4-4BBA-A067-11F5B64D5C5C}" type="pres">
      <dgm:prSet presAssocID="{A06B5F04-189F-4A5C-AAC1-3319D7EFEC0A}" presName="compositeShape" presStyleCnt="0">
        <dgm:presLayoutVars>
          <dgm:chMax val="7"/>
          <dgm:dir/>
          <dgm:resizeHandles val="exact"/>
        </dgm:presLayoutVars>
      </dgm:prSet>
      <dgm:spPr/>
      <dgm:t>
        <a:bodyPr/>
        <a:lstStyle/>
        <a:p>
          <a:endParaRPr lang="en-US"/>
        </a:p>
      </dgm:t>
    </dgm:pt>
    <dgm:pt modelId="{F229D8D7-91A0-45CC-8544-769BA9D5B0ED}" type="pres">
      <dgm:prSet presAssocID="{A06B5F04-189F-4A5C-AAC1-3319D7EFEC0A}" presName="wedge1" presStyleLbl="node1" presStyleIdx="0" presStyleCnt="1" custLinFactNeighborX="755" custLinFactNeighborY="699"/>
      <dgm:spPr/>
      <dgm:t>
        <a:bodyPr/>
        <a:lstStyle/>
        <a:p>
          <a:endParaRPr lang="en-US"/>
        </a:p>
      </dgm:t>
    </dgm:pt>
    <dgm:pt modelId="{B5EC4ADA-B2B5-486E-B452-7C4B19E3CABC}" type="pres">
      <dgm:prSet presAssocID="{A06B5F04-189F-4A5C-AAC1-3319D7EFEC0A}" presName="dummy1a" presStyleCnt="0"/>
      <dgm:spPr/>
    </dgm:pt>
    <dgm:pt modelId="{6C0C28A4-D535-4D9D-98B8-37047662C53B}" type="pres">
      <dgm:prSet presAssocID="{A06B5F04-189F-4A5C-AAC1-3319D7EFEC0A}" presName="dummy1b" presStyleCnt="0"/>
      <dgm:spPr/>
    </dgm:pt>
    <dgm:pt modelId="{282F09D3-A6CB-4730-93E8-DE2CA2C88BCD}" type="pres">
      <dgm:prSet presAssocID="{A06B5F04-189F-4A5C-AAC1-3319D7EFEC0A}" presName="wedge1Tx" presStyleLbl="node1" presStyleIdx="0" presStyleCnt="1">
        <dgm:presLayoutVars>
          <dgm:chMax val="0"/>
          <dgm:chPref val="0"/>
          <dgm:bulletEnabled val="1"/>
        </dgm:presLayoutVars>
      </dgm:prSet>
      <dgm:spPr/>
      <dgm:t>
        <a:bodyPr/>
        <a:lstStyle/>
        <a:p>
          <a:endParaRPr lang="en-US"/>
        </a:p>
      </dgm:t>
    </dgm:pt>
    <dgm:pt modelId="{E5681966-9891-49C2-8578-877B49C27F8E}" type="pres">
      <dgm:prSet presAssocID="{0C1E28E4-11B8-4314-BBDD-3D502489F966}" presName="arrowWedge1single" presStyleLbl="fgSibTrans2D1" presStyleIdx="0" presStyleCnt="1"/>
      <dgm:spPr/>
    </dgm:pt>
  </dgm:ptLst>
  <dgm:cxnLst>
    <dgm:cxn modelId="{B61B5965-6BE3-4196-8E53-B4589704707A}" srcId="{66999AB3-7A2D-43DB-9218-3024E6591F74}" destId="{F95AFFEF-0DDD-4B1E-AFDC-4AB6DF364AAD}" srcOrd="0" destOrd="0" parTransId="{A23E4301-698E-4E31-9F3E-7063B0ED8534}" sibTransId="{AC40ACDD-839C-4F88-AC87-EC43EEF5B03B}"/>
    <dgm:cxn modelId="{59757037-FCD2-4A4D-9178-7EAF0353EEB6}" type="presOf" srcId="{F95AFFEF-0DDD-4B1E-AFDC-4AB6DF364AAD}" destId="{F229D8D7-91A0-45CC-8544-769BA9D5B0ED}" srcOrd="0" destOrd="1" presId="urn:microsoft.com/office/officeart/2005/8/layout/cycle8"/>
    <dgm:cxn modelId="{1F8E4E19-E3FD-425C-ABEB-E9C0253B04AD}" type="presOf" srcId="{66999AB3-7A2D-43DB-9218-3024E6591F74}" destId="{F229D8D7-91A0-45CC-8544-769BA9D5B0ED}" srcOrd="0" destOrd="0" presId="urn:microsoft.com/office/officeart/2005/8/layout/cycle8"/>
    <dgm:cxn modelId="{F1CD017D-E588-4060-8F99-FF1DBB8738D5}" type="presOf" srcId="{A06B5F04-189F-4A5C-AAC1-3319D7EFEC0A}" destId="{47C7710F-53E4-4BBA-A067-11F5B64D5C5C}" srcOrd="0" destOrd="0" presId="urn:microsoft.com/office/officeart/2005/8/layout/cycle8"/>
    <dgm:cxn modelId="{A423BC1A-E806-4883-B0C9-6556AEF4FC20}" type="presOf" srcId="{66999AB3-7A2D-43DB-9218-3024E6591F74}" destId="{282F09D3-A6CB-4730-93E8-DE2CA2C88BCD}" srcOrd="1" destOrd="0" presId="urn:microsoft.com/office/officeart/2005/8/layout/cycle8"/>
    <dgm:cxn modelId="{813AF29D-08C9-484B-BD58-346EC793B1F3}" srcId="{A06B5F04-189F-4A5C-AAC1-3319D7EFEC0A}" destId="{66999AB3-7A2D-43DB-9218-3024E6591F74}" srcOrd="0" destOrd="0" parTransId="{306AE801-D3D7-48D4-9CE6-7A8D1674A2AF}" sibTransId="{0C1E28E4-11B8-4314-BBDD-3D502489F966}"/>
    <dgm:cxn modelId="{BA39BAA6-D8B9-4F9F-B9D1-8364CAF22C03}" type="presOf" srcId="{F95AFFEF-0DDD-4B1E-AFDC-4AB6DF364AAD}" destId="{282F09D3-A6CB-4730-93E8-DE2CA2C88BCD}" srcOrd="1" destOrd="1" presId="urn:microsoft.com/office/officeart/2005/8/layout/cycle8"/>
    <dgm:cxn modelId="{7EE9F32B-9A03-4AD6-8F81-D2B3147CDAB1}" type="presParOf" srcId="{47C7710F-53E4-4BBA-A067-11F5B64D5C5C}" destId="{F229D8D7-91A0-45CC-8544-769BA9D5B0ED}" srcOrd="0" destOrd="0" presId="urn:microsoft.com/office/officeart/2005/8/layout/cycle8"/>
    <dgm:cxn modelId="{78DDF71F-AA3F-4E65-886D-F48163F24583}" type="presParOf" srcId="{47C7710F-53E4-4BBA-A067-11F5B64D5C5C}" destId="{B5EC4ADA-B2B5-486E-B452-7C4B19E3CABC}" srcOrd="1" destOrd="0" presId="urn:microsoft.com/office/officeart/2005/8/layout/cycle8"/>
    <dgm:cxn modelId="{07196F19-D456-448A-BB71-C5C1B6F7CFB7}" type="presParOf" srcId="{47C7710F-53E4-4BBA-A067-11F5B64D5C5C}" destId="{6C0C28A4-D535-4D9D-98B8-37047662C53B}" srcOrd="2" destOrd="0" presId="urn:microsoft.com/office/officeart/2005/8/layout/cycle8"/>
    <dgm:cxn modelId="{1F77AB4E-6EC0-4A89-9A63-AEC5C7879CC2}" type="presParOf" srcId="{47C7710F-53E4-4BBA-A067-11F5B64D5C5C}" destId="{282F09D3-A6CB-4730-93E8-DE2CA2C88BCD}" srcOrd="3" destOrd="0" presId="urn:microsoft.com/office/officeart/2005/8/layout/cycle8"/>
    <dgm:cxn modelId="{A3EA06A8-3006-4B80-9BD4-D40129485587}" type="presParOf" srcId="{47C7710F-53E4-4BBA-A067-11F5B64D5C5C}" destId="{E5681966-9891-49C2-8578-877B49C27F8E}" srcOrd="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97EAA2C-3133-4F38-B4C5-5D4888E548F8}" type="doc">
      <dgm:prSet loTypeId="urn:microsoft.com/office/officeart/2005/8/layout/vList2" loCatId="list" qsTypeId="urn:microsoft.com/office/officeart/2005/8/quickstyle/3d1" qsCatId="3D" csTypeId="urn:microsoft.com/office/officeart/2005/8/colors/colorful3" csCatId="colorful"/>
      <dgm:spPr/>
      <dgm:t>
        <a:bodyPr/>
        <a:lstStyle/>
        <a:p>
          <a:endParaRPr lang="en-US"/>
        </a:p>
      </dgm:t>
    </dgm:pt>
    <dgm:pt modelId="{359E111D-5A0D-4410-8AAA-3FF3AFF65CEB}">
      <dgm:prSet/>
      <dgm:spPr/>
      <dgm:t>
        <a:bodyPr/>
        <a:lstStyle/>
        <a:p>
          <a:pPr algn="just" rtl="0"/>
          <a:r>
            <a:rPr lang="en-US" dirty="0" smtClean="0"/>
            <a:t>The physical engineering aspects of human computer interaction come into play principally in the process of input and output devices. </a:t>
          </a:r>
          <a:endParaRPr lang="en-US" dirty="0"/>
        </a:p>
      </dgm:t>
    </dgm:pt>
    <dgm:pt modelId="{4E13E0B6-5E8A-4131-B991-0FF4371F0E53}" type="parTrans" cxnId="{BCFDE4BF-890C-4282-9D54-DDC9B1ED2012}">
      <dgm:prSet/>
      <dgm:spPr/>
      <dgm:t>
        <a:bodyPr/>
        <a:lstStyle/>
        <a:p>
          <a:endParaRPr lang="en-US"/>
        </a:p>
      </dgm:t>
    </dgm:pt>
    <dgm:pt modelId="{0532D0F9-72AB-47AC-BC5A-16CEB6971E2D}" type="sibTrans" cxnId="{BCFDE4BF-890C-4282-9D54-DDC9B1ED2012}">
      <dgm:prSet/>
      <dgm:spPr/>
      <dgm:t>
        <a:bodyPr/>
        <a:lstStyle/>
        <a:p>
          <a:endParaRPr lang="en-US"/>
        </a:p>
      </dgm:t>
    </dgm:pt>
    <dgm:pt modelId="{C1273646-0F8E-4DF9-B2AD-12DEB30E0291}">
      <dgm:prSet/>
      <dgm:spPr/>
      <dgm:t>
        <a:bodyPr/>
        <a:lstStyle/>
        <a:p>
          <a:pPr algn="just" rtl="0"/>
          <a:r>
            <a:rPr lang="en-US" smtClean="0"/>
            <a:t>The main objective of</a:t>
          </a:r>
          <a:endParaRPr lang="en-US"/>
        </a:p>
      </dgm:t>
    </dgm:pt>
    <dgm:pt modelId="{F15FE2C4-1863-49F8-82F3-E3DDE00D6143}" type="parTrans" cxnId="{5BD2690B-D1A2-49B3-BD43-AD4ABC875B0F}">
      <dgm:prSet/>
      <dgm:spPr/>
      <dgm:t>
        <a:bodyPr/>
        <a:lstStyle/>
        <a:p>
          <a:endParaRPr lang="en-US"/>
        </a:p>
      </dgm:t>
    </dgm:pt>
    <dgm:pt modelId="{DAFC4B67-5A46-4790-9B0E-F3DBA0C6C5F5}" type="sibTrans" cxnId="{5BD2690B-D1A2-49B3-BD43-AD4ABC875B0F}">
      <dgm:prSet/>
      <dgm:spPr/>
      <dgm:t>
        <a:bodyPr/>
        <a:lstStyle/>
        <a:p>
          <a:endParaRPr lang="en-US"/>
        </a:p>
      </dgm:t>
    </dgm:pt>
    <dgm:pt modelId="{757A1F33-2CED-4374-97FA-A8DAD4B75D91}">
      <dgm:prSet/>
      <dgm:spPr/>
      <dgm:t>
        <a:bodyPr/>
        <a:lstStyle/>
        <a:p>
          <a:pPr algn="just" rtl="0"/>
          <a:r>
            <a:rPr lang="en-US" dirty="0" smtClean="0"/>
            <a:t>using input devices is to control the system’s operations and input data, an example of input devices, mouse, joystick, text, numeric, graphic data, drawing, voice and touch.</a:t>
          </a:r>
          <a:endParaRPr lang="en-US" dirty="0"/>
        </a:p>
      </dgm:t>
    </dgm:pt>
    <dgm:pt modelId="{51C46690-0B63-4A3A-8C35-512BE08C80FD}" type="parTrans" cxnId="{45ABD5A4-DF08-4BE8-B5A7-9B0032FF792B}">
      <dgm:prSet/>
      <dgm:spPr/>
      <dgm:t>
        <a:bodyPr/>
        <a:lstStyle/>
        <a:p>
          <a:endParaRPr lang="en-US"/>
        </a:p>
      </dgm:t>
    </dgm:pt>
    <dgm:pt modelId="{EF21E5BF-703B-4F95-93B7-89E7903425CB}" type="sibTrans" cxnId="{45ABD5A4-DF08-4BE8-B5A7-9B0032FF792B}">
      <dgm:prSet/>
      <dgm:spPr/>
      <dgm:t>
        <a:bodyPr/>
        <a:lstStyle/>
        <a:p>
          <a:endParaRPr lang="en-US"/>
        </a:p>
      </dgm:t>
    </dgm:pt>
    <dgm:pt modelId="{F1287436-DE7A-412B-B3EA-AD933B479FB1}">
      <dgm:prSet/>
      <dgm:spPr/>
      <dgm:t>
        <a:bodyPr/>
        <a:lstStyle/>
        <a:p>
          <a:pPr algn="just" rtl="0"/>
          <a:r>
            <a:rPr lang="en-US" smtClean="0"/>
            <a:t>On the other hand, </a:t>
          </a:r>
          <a:endParaRPr lang="en-US"/>
        </a:p>
      </dgm:t>
    </dgm:pt>
    <dgm:pt modelId="{27922DEA-A95F-4CE3-9927-499F04AC5DEF}" type="parTrans" cxnId="{36621E57-C66F-498E-8AFC-53DDB28EB5CA}">
      <dgm:prSet/>
      <dgm:spPr/>
      <dgm:t>
        <a:bodyPr/>
        <a:lstStyle/>
        <a:p>
          <a:endParaRPr lang="en-US"/>
        </a:p>
      </dgm:t>
    </dgm:pt>
    <dgm:pt modelId="{1DD31446-501A-4B44-AAD2-C62A61D33637}" type="sibTrans" cxnId="{36621E57-C66F-498E-8AFC-53DDB28EB5CA}">
      <dgm:prSet/>
      <dgm:spPr/>
      <dgm:t>
        <a:bodyPr/>
        <a:lstStyle/>
        <a:p>
          <a:endParaRPr lang="en-US"/>
        </a:p>
      </dgm:t>
    </dgm:pt>
    <dgm:pt modelId="{C669DE65-F47D-4DE9-8600-0616115FDAFB}">
      <dgm:prSet/>
      <dgm:spPr/>
      <dgm:t>
        <a:bodyPr/>
        <a:lstStyle/>
        <a:p>
          <a:pPr algn="just" rtl="0"/>
          <a:r>
            <a:rPr lang="en-US" dirty="0" smtClean="0"/>
            <a:t>output devices are machines used to represent data from other devices i.e. monitors, printers, auditory output, synthesized speech, visual display, wearable devices, wireless devices, and haptic devices.  </a:t>
          </a:r>
          <a:endParaRPr lang="en-US" dirty="0"/>
        </a:p>
      </dgm:t>
    </dgm:pt>
    <dgm:pt modelId="{5E6B05A5-AE45-4A80-A473-EB544EC6C59B}" type="parTrans" cxnId="{23F6E543-A48D-4593-AFE2-70464618BA71}">
      <dgm:prSet/>
      <dgm:spPr/>
      <dgm:t>
        <a:bodyPr/>
        <a:lstStyle/>
        <a:p>
          <a:endParaRPr lang="en-US"/>
        </a:p>
      </dgm:t>
    </dgm:pt>
    <dgm:pt modelId="{88FB8FDF-1ADE-4935-A897-6D703C94A6CF}" type="sibTrans" cxnId="{23F6E543-A48D-4593-AFE2-70464618BA71}">
      <dgm:prSet/>
      <dgm:spPr/>
      <dgm:t>
        <a:bodyPr/>
        <a:lstStyle/>
        <a:p>
          <a:endParaRPr lang="en-US"/>
        </a:p>
      </dgm:t>
    </dgm:pt>
    <dgm:pt modelId="{8012A9CA-B2DE-4E7B-A7D9-26C8E812DBCE}" type="pres">
      <dgm:prSet presAssocID="{A97EAA2C-3133-4F38-B4C5-5D4888E548F8}" presName="linear" presStyleCnt="0">
        <dgm:presLayoutVars>
          <dgm:animLvl val="lvl"/>
          <dgm:resizeHandles val="exact"/>
        </dgm:presLayoutVars>
      </dgm:prSet>
      <dgm:spPr/>
      <dgm:t>
        <a:bodyPr/>
        <a:lstStyle/>
        <a:p>
          <a:endParaRPr lang="en-US"/>
        </a:p>
      </dgm:t>
    </dgm:pt>
    <dgm:pt modelId="{5E96D81F-9D57-42AA-83D0-B8894DD4C68E}" type="pres">
      <dgm:prSet presAssocID="{359E111D-5A0D-4410-8AAA-3FF3AFF65CEB}" presName="parentText" presStyleLbl="node1" presStyleIdx="0" presStyleCnt="3">
        <dgm:presLayoutVars>
          <dgm:chMax val="0"/>
          <dgm:bulletEnabled val="1"/>
        </dgm:presLayoutVars>
      </dgm:prSet>
      <dgm:spPr/>
      <dgm:t>
        <a:bodyPr/>
        <a:lstStyle/>
        <a:p>
          <a:endParaRPr lang="en-US"/>
        </a:p>
      </dgm:t>
    </dgm:pt>
    <dgm:pt modelId="{8B55A56A-F13B-4D16-9B12-A99EB189C087}" type="pres">
      <dgm:prSet presAssocID="{0532D0F9-72AB-47AC-BC5A-16CEB6971E2D}" presName="spacer" presStyleCnt="0"/>
      <dgm:spPr/>
    </dgm:pt>
    <dgm:pt modelId="{13993E82-8CA9-4CEB-9930-4EE797A03443}" type="pres">
      <dgm:prSet presAssocID="{C1273646-0F8E-4DF9-B2AD-12DEB30E0291}" presName="parentText" presStyleLbl="node1" presStyleIdx="1" presStyleCnt="3">
        <dgm:presLayoutVars>
          <dgm:chMax val="0"/>
          <dgm:bulletEnabled val="1"/>
        </dgm:presLayoutVars>
      </dgm:prSet>
      <dgm:spPr/>
      <dgm:t>
        <a:bodyPr/>
        <a:lstStyle/>
        <a:p>
          <a:endParaRPr lang="en-US"/>
        </a:p>
      </dgm:t>
    </dgm:pt>
    <dgm:pt modelId="{289CC8C7-46FA-400F-928B-B3F11AF18EE1}" type="pres">
      <dgm:prSet presAssocID="{C1273646-0F8E-4DF9-B2AD-12DEB30E0291}" presName="childText" presStyleLbl="revTx" presStyleIdx="0" presStyleCnt="2">
        <dgm:presLayoutVars>
          <dgm:bulletEnabled val="1"/>
        </dgm:presLayoutVars>
      </dgm:prSet>
      <dgm:spPr/>
      <dgm:t>
        <a:bodyPr/>
        <a:lstStyle/>
        <a:p>
          <a:endParaRPr lang="en-US"/>
        </a:p>
      </dgm:t>
    </dgm:pt>
    <dgm:pt modelId="{0A2045D4-6D2E-42E8-A0AC-5614B19C7C19}" type="pres">
      <dgm:prSet presAssocID="{F1287436-DE7A-412B-B3EA-AD933B479FB1}" presName="parentText" presStyleLbl="node1" presStyleIdx="2" presStyleCnt="3">
        <dgm:presLayoutVars>
          <dgm:chMax val="0"/>
          <dgm:bulletEnabled val="1"/>
        </dgm:presLayoutVars>
      </dgm:prSet>
      <dgm:spPr/>
      <dgm:t>
        <a:bodyPr/>
        <a:lstStyle/>
        <a:p>
          <a:endParaRPr lang="en-US"/>
        </a:p>
      </dgm:t>
    </dgm:pt>
    <dgm:pt modelId="{909C3488-B42B-49B3-B687-47D21FFF8ADB}" type="pres">
      <dgm:prSet presAssocID="{F1287436-DE7A-412B-B3EA-AD933B479FB1}" presName="childText" presStyleLbl="revTx" presStyleIdx="1" presStyleCnt="2">
        <dgm:presLayoutVars>
          <dgm:bulletEnabled val="1"/>
        </dgm:presLayoutVars>
      </dgm:prSet>
      <dgm:spPr/>
      <dgm:t>
        <a:bodyPr/>
        <a:lstStyle/>
        <a:p>
          <a:endParaRPr lang="en-US"/>
        </a:p>
      </dgm:t>
    </dgm:pt>
  </dgm:ptLst>
  <dgm:cxnLst>
    <dgm:cxn modelId="{23F6E543-A48D-4593-AFE2-70464618BA71}" srcId="{F1287436-DE7A-412B-B3EA-AD933B479FB1}" destId="{C669DE65-F47D-4DE9-8600-0616115FDAFB}" srcOrd="0" destOrd="0" parTransId="{5E6B05A5-AE45-4A80-A473-EB544EC6C59B}" sibTransId="{88FB8FDF-1ADE-4935-A897-6D703C94A6CF}"/>
    <dgm:cxn modelId="{BCFDE4BF-890C-4282-9D54-DDC9B1ED2012}" srcId="{A97EAA2C-3133-4F38-B4C5-5D4888E548F8}" destId="{359E111D-5A0D-4410-8AAA-3FF3AFF65CEB}" srcOrd="0" destOrd="0" parTransId="{4E13E0B6-5E8A-4131-B991-0FF4371F0E53}" sibTransId="{0532D0F9-72AB-47AC-BC5A-16CEB6971E2D}"/>
    <dgm:cxn modelId="{DCAD50AE-9BE3-4A06-BD5B-816D3743012D}" type="presOf" srcId="{757A1F33-2CED-4374-97FA-A8DAD4B75D91}" destId="{289CC8C7-46FA-400F-928B-B3F11AF18EE1}" srcOrd="0" destOrd="0" presId="urn:microsoft.com/office/officeart/2005/8/layout/vList2"/>
    <dgm:cxn modelId="{5BD2690B-D1A2-49B3-BD43-AD4ABC875B0F}" srcId="{A97EAA2C-3133-4F38-B4C5-5D4888E548F8}" destId="{C1273646-0F8E-4DF9-B2AD-12DEB30E0291}" srcOrd="1" destOrd="0" parTransId="{F15FE2C4-1863-49F8-82F3-E3DDE00D6143}" sibTransId="{DAFC4B67-5A46-4790-9B0E-F3DBA0C6C5F5}"/>
    <dgm:cxn modelId="{9136641A-CA91-4005-8903-662123FEDDC5}" type="presOf" srcId="{359E111D-5A0D-4410-8AAA-3FF3AFF65CEB}" destId="{5E96D81F-9D57-42AA-83D0-B8894DD4C68E}" srcOrd="0" destOrd="0" presId="urn:microsoft.com/office/officeart/2005/8/layout/vList2"/>
    <dgm:cxn modelId="{55926CD6-2475-4043-AD3E-6C6635B48631}" type="presOf" srcId="{F1287436-DE7A-412B-B3EA-AD933B479FB1}" destId="{0A2045D4-6D2E-42E8-A0AC-5614B19C7C19}" srcOrd="0" destOrd="0" presId="urn:microsoft.com/office/officeart/2005/8/layout/vList2"/>
    <dgm:cxn modelId="{671181C9-BC89-4AE5-A5B9-9931E8E09CF4}" type="presOf" srcId="{C669DE65-F47D-4DE9-8600-0616115FDAFB}" destId="{909C3488-B42B-49B3-B687-47D21FFF8ADB}" srcOrd="0" destOrd="0" presId="urn:microsoft.com/office/officeart/2005/8/layout/vList2"/>
    <dgm:cxn modelId="{36621E57-C66F-498E-8AFC-53DDB28EB5CA}" srcId="{A97EAA2C-3133-4F38-B4C5-5D4888E548F8}" destId="{F1287436-DE7A-412B-B3EA-AD933B479FB1}" srcOrd="2" destOrd="0" parTransId="{27922DEA-A95F-4CE3-9927-499F04AC5DEF}" sibTransId="{1DD31446-501A-4B44-AAD2-C62A61D33637}"/>
    <dgm:cxn modelId="{84D7859C-5B62-4DB7-9117-64A4BD478D31}" type="presOf" srcId="{C1273646-0F8E-4DF9-B2AD-12DEB30E0291}" destId="{13993E82-8CA9-4CEB-9930-4EE797A03443}" srcOrd="0" destOrd="0" presId="urn:microsoft.com/office/officeart/2005/8/layout/vList2"/>
    <dgm:cxn modelId="{12E3CCAE-EFD2-43F9-83B5-EC33E5449ED2}" type="presOf" srcId="{A97EAA2C-3133-4F38-B4C5-5D4888E548F8}" destId="{8012A9CA-B2DE-4E7B-A7D9-26C8E812DBCE}" srcOrd="0" destOrd="0" presId="urn:microsoft.com/office/officeart/2005/8/layout/vList2"/>
    <dgm:cxn modelId="{45ABD5A4-DF08-4BE8-B5A7-9B0032FF792B}" srcId="{C1273646-0F8E-4DF9-B2AD-12DEB30E0291}" destId="{757A1F33-2CED-4374-97FA-A8DAD4B75D91}" srcOrd="0" destOrd="0" parTransId="{51C46690-0B63-4A3A-8C35-512BE08C80FD}" sibTransId="{EF21E5BF-703B-4F95-93B7-89E7903425CB}"/>
    <dgm:cxn modelId="{1369915E-4652-4560-BD74-3E548F951CD9}" type="presParOf" srcId="{8012A9CA-B2DE-4E7B-A7D9-26C8E812DBCE}" destId="{5E96D81F-9D57-42AA-83D0-B8894DD4C68E}" srcOrd="0" destOrd="0" presId="urn:microsoft.com/office/officeart/2005/8/layout/vList2"/>
    <dgm:cxn modelId="{577D8C21-0FE0-4062-B68B-AF6CD6EA585B}" type="presParOf" srcId="{8012A9CA-B2DE-4E7B-A7D9-26C8E812DBCE}" destId="{8B55A56A-F13B-4D16-9B12-A99EB189C087}" srcOrd="1" destOrd="0" presId="urn:microsoft.com/office/officeart/2005/8/layout/vList2"/>
    <dgm:cxn modelId="{A01C0520-DCFB-48EE-B8BE-F3FB46942A0E}" type="presParOf" srcId="{8012A9CA-B2DE-4E7B-A7D9-26C8E812DBCE}" destId="{13993E82-8CA9-4CEB-9930-4EE797A03443}" srcOrd="2" destOrd="0" presId="urn:microsoft.com/office/officeart/2005/8/layout/vList2"/>
    <dgm:cxn modelId="{CD8EF95C-BD36-49CA-A0F1-9DF152F36DE7}" type="presParOf" srcId="{8012A9CA-B2DE-4E7B-A7D9-26C8E812DBCE}" destId="{289CC8C7-46FA-400F-928B-B3F11AF18EE1}" srcOrd="3" destOrd="0" presId="urn:microsoft.com/office/officeart/2005/8/layout/vList2"/>
    <dgm:cxn modelId="{613B9E8C-F75D-4F79-839E-97B853097A33}" type="presParOf" srcId="{8012A9CA-B2DE-4E7B-A7D9-26C8E812DBCE}" destId="{0A2045D4-6D2E-42E8-A0AC-5614B19C7C19}" srcOrd="4" destOrd="0" presId="urn:microsoft.com/office/officeart/2005/8/layout/vList2"/>
    <dgm:cxn modelId="{839B14A4-5D82-430B-8119-20539DE390EA}" type="presParOf" srcId="{8012A9CA-B2DE-4E7B-A7D9-26C8E812DBCE}" destId="{909C3488-B42B-49B3-B687-47D21FFF8ADB}"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841A87A-425C-4B95-BD21-9D28DDEC4056}" type="doc">
      <dgm:prSet loTypeId="urn:diagrams.loki3.com/TabbedArc+Icon" loCatId="relationship" qsTypeId="urn:microsoft.com/office/officeart/2005/8/quickstyle/3d2" qsCatId="3D" csTypeId="urn:microsoft.com/office/officeart/2005/8/colors/colorful5" csCatId="colorful"/>
      <dgm:spPr/>
      <dgm:t>
        <a:bodyPr/>
        <a:lstStyle/>
        <a:p>
          <a:endParaRPr lang="en-US"/>
        </a:p>
      </dgm:t>
    </dgm:pt>
    <dgm:pt modelId="{327E6916-8BCE-45F7-AF0C-DCC41E1A0FB7}">
      <dgm:prSet/>
      <dgm:spPr/>
      <dgm:t>
        <a:bodyPr/>
        <a:lstStyle/>
        <a:p>
          <a:pPr rtl="0"/>
          <a:r>
            <a:rPr lang="en-US" smtClean="0"/>
            <a:t>Physical engineering is </a:t>
          </a:r>
          <a:endParaRPr lang="en-US"/>
        </a:p>
      </dgm:t>
    </dgm:pt>
    <dgm:pt modelId="{6422C5E8-A97C-4CC6-B90C-B45B65F8AA20}" type="parTrans" cxnId="{26645B8D-414E-4C95-9404-33729116A33C}">
      <dgm:prSet/>
      <dgm:spPr/>
      <dgm:t>
        <a:bodyPr/>
        <a:lstStyle/>
        <a:p>
          <a:endParaRPr lang="en-US"/>
        </a:p>
      </dgm:t>
    </dgm:pt>
    <dgm:pt modelId="{9F3FAF6B-A4C5-48F0-A22D-AF2F2D7A9489}" type="sibTrans" cxnId="{26645B8D-414E-4C95-9404-33729116A33C}">
      <dgm:prSet/>
      <dgm:spPr/>
      <dgm:t>
        <a:bodyPr/>
        <a:lstStyle/>
        <a:p>
          <a:endParaRPr lang="en-US"/>
        </a:p>
      </dgm:t>
    </dgm:pt>
    <dgm:pt modelId="{55C72294-E21C-4FB0-973F-09B4A9459F91}">
      <dgm:prSet/>
      <dgm:spPr/>
      <dgm:t>
        <a:bodyPr/>
        <a:lstStyle/>
        <a:p>
          <a:pPr rtl="0"/>
          <a:r>
            <a:rPr lang="en-US" dirty="0" smtClean="0"/>
            <a:t>also concerned with the ergonomics of information systems. It is concerned with things such as the physical workstation and furniture design, lighting, noise, and keyboard height and arrangement. These are all physical aspects of human engineering within an information systems context.</a:t>
          </a:r>
          <a:endParaRPr lang="en-US" dirty="0"/>
        </a:p>
      </dgm:t>
    </dgm:pt>
    <dgm:pt modelId="{7FA7B94F-B9A1-463E-A689-21B0374361BE}" type="parTrans" cxnId="{6BB5FF6A-F0BB-4685-B851-3628E3CD8076}">
      <dgm:prSet/>
      <dgm:spPr/>
      <dgm:t>
        <a:bodyPr/>
        <a:lstStyle/>
        <a:p>
          <a:endParaRPr lang="en-US"/>
        </a:p>
      </dgm:t>
    </dgm:pt>
    <dgm:pt modelId="{CD5D58E7-DC4B-4669-8F23-B0B85406D2C1}" type="sibTrans" cxnId="{6BB5FF6A-F0BB-4685-B851-3628E3CD8076}">
      <dgm:prSet/>
      <dgm:spPr/>
      <dgm:t>
        <a:bodyPr/>
        <a:lstStyle/>
        <a:p>
          <a:endParaRPr lang="en-US"/>
        </a:p>
      </dgm:t>
    </dgm:pt>
    <dgm:pt modelId="{70E22BA4-1C13-420C-879A-4C9A45C9F687}" type="pres">
      <dgm:prSet presAssocID="{7841A87A-425C-4B95-BD21-9D28DDEC4056}" presName="Name0" presStyleCnt="0">
        <dgm:presLayoutVars>
          <dgm:dir/>
          <dgm:resizeHandles val="exact"/>
        </dgm:presLayoutVars>
      </dgm:prSet>
      <dgm:spPr/>
      <dgm:t>
        <a:bodyPr/>
        <a:lstStyle/>
        <a:p>
          <a:endParaRPr lang="en-US"/>
        </a:p>
      </dgm:t>
    </dgm:pt>
    <dgm:pt modelId="{6850160B-46BC-431E-BC42-DFC415507581}" type="pres">
      <dgm:prSet presAssocID="{327E6916-8BCE-45F7-AF0C-DCC41E1A0FB7}" presName="one" presStyleLbl="node1" presStyleIdx="0" presStyleCnt="1">
        <dgm:presLayoutVars>
          <dgm:bulletEnabled val="1"/>
        </dgm:presLayoutVars>
      </dgm:prSet>
      <dgm:spPr/>
      <dgm:t>
        <a:bodyPr/>
        <a:lstStyle/>
        <a:p>
          <a:endParaRPr lang="en-US"/>
        </a:p>
      </dgm:t>
    </dgm:pt>
  </dgm:ptLst>
  <dgm:cxnLst>
    <dgm:cxn modelId="{823DA8AF-072B-42F3-953F-15A15BBF940D}" type="presOf" srcId="{55C72294-E21C-4FB0-973F-09B4A9459F91}" destId="{6850160B-46BC-431E-BC42-DFC415507581}" srcOrd="0" destOrd="1" presId="urn:diagrams.loki3.com/TabbedArc+Icon"/>
    <dgm:cxn modelId="{6A410471-7426-4847-BC7F-DDD1FD51A324}" type="presOf" srcId="{327E6916-8BCE-45F7-AF0C-DCC41E1A0FB7}" destId="{6850160B-46BC-431E-BC42-DFC415507581}" srcOrd="0" destOrd="0" presId="urn:diagrams.loki3.com/TabbedArc+Icon"/>
    <dgm:cxn modelId="{26645B8D-414E-4C95-9404-33729116A33C}" srcId="{7841A87A-425C-4B95-BD21-9D28DDEC4056}" destId="{327E6916-8BCE-45F7-AF0C-DCC41E1A0FB7}" srcOrd="0" destOrd="0" parTransId="{6422C5E8-A97C-4CC6-B90C-B45B65F8AA20}" sibTransId="{9F3FAF6B-A4C5-48F0-A22D-AF2F2D7A9489}"/>
    <dgm:cxn modelId="{6BB5FF6A-F0BB-4685-B851-3628E3CD8076}" srcId="{327E6916-8BCE-45F7-AF0C-DCC41E1A0FB7}" destId="{55C72294-E21C-4FB0-973F-09B4A9459F91}" srcOrd="0" destOrd="0" parTransId="{7FA7B94F-B9A1-463E-A689-21B0374361BE}" sibTransId="{CD5D58E7-DC4B-4669-8F23-B0B85406D2C1}"/>
    <dgm:cxn modelId="{2823C4F6-1E8A-4932-96C4-357781C859C7}" type="presOf" srcId="{7841A87A-425C-4B95-BD21-9D28DDEC4056}" destId="{70E22BA4-1C13-420C-879A-4C9A45C9F687}" srcOrd="0" destOrd="0" presId="urn:diagrams.loki3.com/TabbedArc+Icon"/>
    <dgm:cxn modelId="{5A56D680-790A-4B60-A948-A59B210EBE62}" type="presParOf" srcId="{70E22BA4-1C13-420C-879A-4C9A45C9F687}" destId="{6850160B-46BC-431E-BC42-DFC415507581}" srcOrd="0" destOrd="0" presId="urn:diagrams.loki3.com/TabbedArc+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38DEF47-584E-4D1A-BCC8-3B33C690FB29}" type="doc">
      <dgm:prSet loTypeId="urn:microsoft.com/office/officeart/2005/8/layout/venn1" loCatId="relationship" qsTypeId="urn:microsoft.com/office/officeart/2005/8/quickstyle/3d1" qsCatId="3D" csTypeId="urn:microsoft.com/office/officeart/2005/8/colors/colorful2" csCatId="colorful"/>
      <dgm:spPr/>
      <dgm:t>
        <a:bodyPr/>
        <a:lstStyle/>
        <a:p>
          <a:endParaRPr lang="en-US"/>
        </a:p>
      </dgm:t>
    </dgm:pt>
    <dgm:pt modelId="{66684F56-37DE-41D2-B7C1-8EAF96F5326E}">
      <dgm:prSet/>
      <dgm:spPr/>
      <dgm:t>
        <a:bodyPr/>
        <a:lstStyle/>
        <a:p>
          <a:pPr rtl="0"/>
          <a:r>
            <a:rPr lang="en-US" b="1" i="1" smtClean="0"/>
            <a:t>Standardize Task Sequences:</a:t>
          </a:r>
          <a:r>
            <a:rPr lang="en-US" smtClean="0"/>
            <a:t> allow users to perform tasks in the same sequence and manner across similar conditions </a:t>
          </a:r>
          <a:endParaRPr lang="en-US"/>
        </a:p>
      </dgm:t>
    </dgm:pt>
    <dgm:pt modelId="{604868A0-F65C-4BC6-904D-0F659323E3D8}" type="parTrans" cxnId="{538815EA-0C0E-40FB-9414-F7512C61FBB1}">
      <dgm:prSet/>
      <dgm:spPr/>
      <dgm:t>
        <a:bodyPr/>
        <a:lstStyle/>
        <a:p>
          <a:endParaRPr lang="en-US"/>
        </a:p>
      </dgm:t>
    </dgm:pt>
    <dgm:pt modelId="{B5CB6635-1E15-4027-A697-40CD66A92A4C}" type="sibTrans" cxnId="{538815EA-0C0E-40FB-9414-F7512C61FBB1}">
      <dgm:prSet/>
      <dgm:spPr/>
      <dgm:t>
        <a:bodyPr/>
        <a:lstStyle/>
        <a:p>
          <a:endParaRPr lang="en-US"/>
        </a:p>
      </dgm:t>
    </dgm:pt>
    <dgm:pt modelId="{87E3B40B-5C67-4759-B6EA-D20182FFEE6F}">
      <dgm:prSet/>
      <dgm:spPr/>
      <dgm:t>
        <a:bodyPr/>
        <a:lstStyle/>
        <a:p>
          <a:pPr rtl="0"/>
          <a:r>
            <a:rPr lang="en-US" b="1" i="1" smtClean="0"/>
            <a:t>Ensure the embedded links are descriptive:</a:t>
          </a:r>
          <a:r>
            <a:rPr lang="en-US" smtClean="0"/>
            <a:t> using embedded links, the links text should accurately describe the link’s destination </a:t>
          </a:r>
          <a:endParaRPr lang="en-US"/>
        </a:p>
      </dgm:t>
    </dgm:pt>
    <dgm:pt modelId="{125F5257-C819-4D93-9EA9-095A371C3D7E}" type="parTrans" cxnId="{285ED42B-3095-4C04-A435-DB0D9C402B23}">
      <dgm:prSet/>
      <dgm:spPr/>
      <dgm:t>
        <a:bodyPr/>
        <a:lstStyle/>
        <a:p>
          <a:endParaRPr lang="en-US"/>
        </a:p>
      </dgm:t>
    </dgm:pt>
    <dgm:pt modelId="{E95E655D-AA25-4BEC-8593-75D2FE39E757}" type="sibTrans" cxnId="{285ED42B-3095-4C04-A435-DB0D9C402B23}">
      <dgm:prSet/>
      <dgm:spPr/>
      <dgm:t>
        <a:bodyPr/>
        <a:lstStyle/>
        <a:p>
          <a:endParaRPr lang="en-US"/>
        </a:p>
      </dgm:t>
    </dgm:pt>
    <dgm:pt modelId="{9069CDF9-51BF-4E70-8D97-ABAE62FF9E67}">
      <dgm:prSet/>
      <dgm:spPr/>
      <dgm:t>
        <a:bodyPr/>
        <a:lstStyle/>
        <a:p>
          <a:pPr rtl="0"/>
          <a:r>
            <a:rPr lang="en-US" b="1" i="1" smtClean="0"/>
            <a:t>Use unique and descriptive headings:</a:t>
          </a:r>
          <a:r>
            <a:rPr lang="en-US" smtClean="0"/>
            <a:t> use headings that are different from one another and conceptually related to the content they describe. </a:t>
          </a:r>
          <a:endParaRPr lang="en-US"/>
        </a:p>
      </dgm:t>
    </dgm:pt>
    <dgm:pt modelId="{33933A75-9119-43CB-9DBA-61970E44EB0D}" type="parTrans" cxnId="{3BDB61C6-366B-49F7-BEF6-D251CE960733}">
      <dgm:prSet/>
      <dgm:spPr/>
      <dgm:t>
        <a:bodyPr/>
        <a:lstStyle/>
        <a:p>
          <a:endParaRPr lang="en-US"/>
        </a:p>
      </dgm:t>
    </dgm:pt>
    <dgm:pt modelId="{7A5FA30D-B72E-4AFC-9E4A-3377181D8309}" type="sibTrans" cxnId="{3BDB61C6-366B-49F7-BEF6-D251CE960733}">
      <dgm:prSet/>
      <dgm:spPr/>
      <dgm:t>
        <a:bodyPr/>
        <a:lstStyle/>
        <a:p>
          <a:endParaRPr lang="en-US"/>
        </a:p>
      </dgm:t>
    </dgm:pt>
    <dgm:pt modelId="{2CC7570E-9D10-4C78-BFDF-7FDFDDAB77E4}">
      <dgm:prSet/>
      <dgm:spPr/>
      <dgm:t>
        <a:bodyPr/>
        <a:lstStyle/>
        <a:p>
          <a:pPr rtl="0"/>
          <a:r>
            <a:rPr lang="en-US" b="1" i="1" smtClean="0"/>
            <a:t>Use radio buttons for mutually exclusive choices:</a:t>
          </a:r>
          <a:r>
            <a:rPr lang="en-US" smtClean="0"/>
            <a:t> provide a radio button control when users need to choose one response from a list of equally exclusive options. </a:t>
          </a:r>
          <a:endParaRPr lang="en-US"/>
        </a:p>
      </dgm:t>
    </dgm:pt>
    <dgm:pt modelId="{44CA34C6-9B32-4218-A1CB-B5C40FD59B06}" type="parTrans" cxnId="{AB646558-A6AD-452B-B3DA-6B57DD979C69}">
      <dgm:prSet/>
      <dgm:spPr/>
      <dgm:t>
        <a:bodyPr/>
        <a:lstStyle/>
        <a:p>
          <a:endParaRPr lang="en-US"/>
        </a:p>
      </dgm:t>
    </dgm:pt>
    <dgm:pt modelId="{D87A6FED-3A04-4D17-A6E3-C84B02FBE9A2}" type="sibTrans" cxnId="{AB646558-A6AD-452B-B3DA-6B57DD979C69}">
      <dgm:prSet/>
      <dgm:spPr/>
      <dgm:t>
        <a:bodyPr/>
        <a:lstStyle/>
        <a:p>
          <a:endParaRPr lang="en-US"/>
        </a:p>
      </dgm:t>
    </dgm:pt>
    <dgm:pt modelId="{48A198AC-5E75-43DA-AD35-D2F56648437F}">
      <dgm:prSet/>
      <dgm:spPr/>
      <dgm:t>
        <a:bodyPr/>
        <a:lstStyle/>
        <a:p>
          <a:pPr rtl="0"/>
          <a:r>
            <a:rPr lang="en-US" b="1" i="1" smtClean="0"/>
            <a:t>Non-Text Element:</a:t>
          </a:r>
          <a:r>
            <a:rPr lang="en-US" smtClean="0"/>
            <a:t> provide a text equivalent for every non-text element</a:t>
          </a:r>
          <a:endParaRPr lang="en-US"/>
        </a:p>
      </dgm:t>
    </dgm:pt>
    <dgm:pt modelId="{7BD2EC68-1EAF-43CE-889C-EBAA1B6B4154}" type="parTrans" cxnId="{3E420BA6-2154-43C1-A264-9DAB8440CEDD}">
      <dgm:prSet/>
      <dgm:spPr/>
      <dgm:t>
        <a:bodyPr/>
        <a:lstStyle/>
        <a:p>
          <a:endParaRPr lang="en-US"/>
        </a:p>
      </dgm:t>
    </dgm:pt>
    <dgm:pt modelId="{7EDE0C13-8C03-4A59-B16E-437D1731EFF6}" type="sibTrans" cxnId="{3E420BA6-2154-43C1-A264-9DAB8440CEDD}">
      <dgm:prSet/>
      <dgm:spPr/>
      <dgm:t>
        <a:bodyPr/>
        <a:lstStyle/>
        <a:p>
          <a:endParaRPr lang="en-US"/>
        </a:p>
      </dgm:t>
    </dgm:pt>
    <dgm:pt modelId="{FCE6D248-60D6-4E54-A84F-AEFB5FD5DE7D}">
      <dgm:prSet/>
      <dgm:spPr/>
      <dgm:t>
        <a:bodyPr/>
        <a:lstStyle/>
        <a:p>
          <a:pPr rtl="0"/>
          <a:r>
            <a:rPr lang="en-US" b="1" i="1" smtClean="0"/>
            <a:t>Synchronize:</a:t>
          </a:r>
          <a:r>
            <a:rPr lang="en-US" smtClean="0"/>
            <a:t> for any time-based multimedia presentation synchronize equivalent alternatives</a:t>
          </a:r>
          <a:endParaRPr lang="en-US"/>
        </a:p>
      </dgm:t>
    </dgm:pt>
    <dgm:pt modelId="{99A359A9-9672-4D1A-8A47-FB3F2D5BDEB4}" type="parTrans" cxnId="{0BD941BD-4D9D-4B8C-85CA-5F8C93CC658A}">
      <dgm:prSet/>
      <dgm:spPr/>
      <dgm:t>
        <a:bodyPr/>
        <a:lstStyle/>
        <a:p>
          <a:endParaRPr lang="en-US"/>
        </a:p>
      </dgm:t>
    </dgm:pt>
    <dgm:pt modelId="{6BA40002-81BF-4670-B7CA-2D1C17F34E06}" type="sibTrans" cxnId="{0BD941BD-4D9D-4B8C-85CA-5F8C93CC658A}">
      <dgm:prSet/>
      <dgm:spPr/>
      <dgm:t>
        <a:bodyPr/>
        <a:lstStyle/>
        <a:p>
          <a:endParaRPr lang="en-US"/>
        </a:p>
      </dgm:t>
    </dgm:pt>
    <dgm:pt modelId="{B8B875CB-59F0-4728-8692-8A3C1AB0E4AE}">
      <dgm:prSet/>
      <dgm:spPr/>
      <dgm:t>
        <a:bodyPr/>
        <a:lstStyle/>
        <a:p>
          <a:pPr rtl="0"/>
          <a:r>
            <a:rPr lang="en-US" b="1" i="1" smtClean="0"/>
            <a:t>Color:</a:t>
          </a:r>
          <a:r>
            <a:rPr lang="en-US" smtClean="0"/>
            <a:t> information conveyed with color should also be conveyed without it</a:t>
          </a:r>
          <a:endParaRPr lang="en-US"/>
        </a:p>
      </dgm:t>
    </dgm:pt>
    <dgm:pt modelId="{5CB8CEBF-96F4-4318-B917-5AE81F409873}" type="parTrans" cxnId="{0276D24A-9415-4F4F-97A2-F635D91F78DB}">
      <dgm:prSet/>
      <dgm:spPr/>
      <dgm:t>
        <a:bodyPr/>
        <a:lstStyle/>
        <a:p>
          <a:endParaRPr lang="en-US"/>
        </a:p>
      </dgm:t>
    </dgm:pt>
    <dgm:pt modelId="{B31DC44F-9359-4C3A-BF2F-5EF113B3B3A8}" type="sibTrans" cxnId="{0276D24A-9415-4F4F-97A2-F635D91F78DB}">
      <dgm:prSet/>
      <dgm:spPr/>
      <dgm:t>
        <a:bodyPr/>
        <a:lstStyle/>
        <a:p>
          <a:endParaRPr lang="en-US"/>
        </a:p>
      </dgm:t>
    </dgm:pt>
    <dgm:pt modelId="{394147F7-EF14-4121-88F6-6FDDBC0F71DB}">
      <dgm:prSet/>
      <dgm:spPr/>
      <dgm:t>
        <a:bodyPr/>
        <a:lstStyle/>
        <a:p>
          <a:endParaRPr lang="en-US"/>
        </a:p>
      </dgm:t>
    </dgm:pt>
    <dgm:pt modelId="{A78FB8E8-4720-4D9B-A95B-BED4A86845A0}" type="parTrans" cxnId="{39687FE5-39BA-4D41-B6DD-D1A58C428C4E}">
      <dgm:prSet/>
      <dgm:spPr/>
      <dgm:t>
        <a:bodyPr/>
        <a:lstStyle/>
        <a:p>
          <a:endParaRPr lang="en-US"/>
        </a:p>
      </dgm:t>
    </dgm:pt>
    <dgm:pt modelId="{AF9CD7C4-4549-46BB-A1B8-138E331A2310}" type="sibTrans" cxnId="{39687FE5-39BA-4D41-B6DD-D1A58C428C4E}">
      <dgm:prSet/>
      <dgm:spPr/>
      <dgm:t>
        <a:bodyPr/>
        <a:lstStyle/>
        <a:p>
          <a:endParaRPr lang="en-US"/>
        </a:p>
      </dgm:t>
    </dgm:pt>
    <dgm:pt modelId="{E8EBDC2D-ADD6-45F2-B88B-4E2C313FFE04}" type="pres">
      <dgm:prSet presAssocID="{438DEF47-584E-4D1A-BCC8-3B33C690FB29}" presName="compositeShape" presStyleCnt="0">
        <dgm:presLayoutVars>
          <dgm:chMax val="7"/>
          <dgm:dir/>
          <dgm:resizeHandles val="exact"/>
        </dgm:presLayoutVars>
      </dgm:prSet>
      <dgm:spPr/>
      <dgm:t>
        <a:bodyPr/>
        <a:lstStyle/>
        <a:p>
          <a:endParaRPr lang="en-US"/>
        </a:p>
      </dgm:t>
    </dgm:pt>
    <dgm:pt modelId="{4A71BB66-7344-44BF-BE7B-20E1B939B924}" type="pres">
      <dgm:prSet presAssocID="{66684F56-37DE-41D2-B7C1-8EAF96F5326E}" presName="circ1" presStyleLbl="vennNode1" presStyleIdx="0" presStyleCnt="7"/>
      <dgm:spPr/>
    </dgm:pt>
    <dgm:pt modelId="{E45E387D-8477-49FD-8169-73783E9CEF87}" type="pres">
      <dgm:prSet presAssocID="{66684F56-37DE-41D2-B7C1-8EAF96F5326E}" presName="circ1Tx" presStyleLbl="revTx" presStyleIdx="0" presStyleCnt="0">
        <dgm:presLayoutVars>
          <dgm:chMax val="0"/>
          <dgm:chPref val="0"/>
          <dgm:bulletEnabled val="1"/>
        </dgm:presLayoutVars>
      </dgm:prSet>
      <dgm:spPr/>
      <dgm:t>
        <a:bodyPr/>
        <a:lstStyle/>
        <a:p>
          <a:endParaRPr lang="en-US"/>
        </a:p>
      </dgm:t>
    </dgm:pt>
    <dgm:pt modelId="{965A3F32-22AD-48D3-9ED0-D641CDD23CCE}" type="pres">
      <dgm:prSet presAssocID="{87E3B40B-5C67-4759-B6EA-D20182FFEE6F}" presName="circ2" presStyleLbl="vennNode1" presStyleIdx="1" presStyleCnt="7"/>
      <dgm:spPr/>
    </dgm:pt>
    <dgm:pt modelId="{B3A20182-9602-4509-9C41-959B3C0232AF}" type="pres">
      <dgm:prSet presAssocID="{87E3B40B-5C67-4759-B6EA-D20182FFEE6F}" presName="circ2Tx" presStyleLbl="revTx" presStyleIdx="0" presStyleCnt="0">
        <dgm:presLayoutVars>
          <dgm:chMax val="0"/>
          <dgm:chPref val="0"/>
          <dgm:bulletEnabled val="1"/>
        </dgm:presLayoutVars>
      </dgm:prSet>
      <dgm:spPr/>
      <dgm:t>
        <a:bodyPr/>
        <a:lstStyle/>
        <a:p>
          <a:endParaRPr lang="en-US"/>
        </a:p>
      </dgm:t>
    </dgm:pt>
    <dgm:pt modelId="{5492AE59-9623-48C0-A6C0-70B9F2092D37}" type="pres">
      <dgm:prSet presAssocID="{9069CDF9-51BF-4E70-8D97-ABAE62FF9E67}" presName="circ3" presStyleLbl="vennNode1" presStyleIdx="2" presStyleCnt="7"/>
      <dgm:spPr/>
    </dgm:pt>
    <dgm:pt modelId="{61E964C5-775E-4151-8402-DAD9684A6B91}" type="pres">
      <dgm:prSet presAssocID="{9069CDF9-51BF-4E70-8D97-ABAE62FF9E67}" presName="circ3Tx" presStyleLbl="revTx" presStyleIdx="0" presStyleCnt="0">
        <dgm:presLayoutVars>
          <dgm:chMax val="0"/>
          <dgm:chPref val="0"/>
          <dgm:bulletEnabled val="1"/>
        </dgm:presLayoutVars>
      </dgm:prSet>
      <dgm:spPr/>
      <dgm:t>
        <a:bodyPr/>
        <a:lstStyle/>
        <a:p>
          <a:endParaRPr lang="en-US"/>
        </a:p>
      </dgm:t>
    </dgm:pt>
    <dgm:pt modelId="{69A73D7E-75AE-4FC3-AD52-9D628E4AA8A2}" type="pres">
      <dgm:prSet presAssocID="{2CC7570E-9D10-4C78-BFDF-7FDFDDAB77E4}" presName="circ4" presStyleLbl="vennNode1" presStyleIdx="3" presStyleCnt="7"/>
      <dgm:spPr/>
    </dgm:pt>
    <dgm:pt modelId="{8ACFBBD8-CB44-4F90-8F48-EAD3ADD667B1}" type="pres">
      <dgm:prSet presAssocID="{2CC7570E-9D10-4C78-BFDF-7FDFDDAB77E4}" presName="circ4Tx" presStyleLbl="revTx" presStyleIdx="0" presStyleCnt="0">
        <dgm:presLayoutVars>
          <dgm:chMax val="0"/>
          <dgm:chPref val="0"/>
          <dgm:bulletEnabled val="1"/>
        </dgm:presLayoutVars>
      </dgm:prSet>
      <dgm:spPr/>
      <dgm:t>
        <a:bodyPr/>
        <a:lstStyle/>
        <a:p>
          <a:endParaRPr lang="en-US"/>
        </a:p>
      </dgm:t>
    </dgm:pt>
    <dgm:pt modelId="{3F93C18B-B804-4577-8141-F8DB191B00AE}" type="pres">
      <dgm:prSet presAssocID="{48A198AC-5E75-43DA-AD35-D2F56648437F}" presName="circ5" presStyleLbl="vennNode1" presStyleIdx="4" presStyleCnt="7"/>
      <dgm:spPr/>
    </dgm:pt>
    <dgm:pt modelId="{0045E49C-D6AE-4065-BC98-3D195CDF0E4B}" type="pres">
      <dgm:prSet presAssocID="{48A198AC-5E75-43DA-AD35-D2F56648437F}" presName="circ5Tx" presStyleLbl="revTx" presStyleIdx="0" presStyleCnt="0">
        <dgm:presLayoutVars>
          <dgm:chMax val="0"/>
          <dgm:chPref val="0"/>
          <dgm:bulletEnabled val="1"/>
        </dgm:presLayoutVars>
      </dgm:prSet>
      <dgm:spPr/>
      <dgm:t>
        <a:bodyPr/>
        <a:lstStyle/>
        <a:p>
          <a:endParaRPr lang="en-US"/>
        </a:p>
      </dgm:t>
    </dgm:pt>
    <dgm:pt modelId="{F61CDEC2-D83D-497C-B9C4-F61F3B2DEBF8}" type="pres">
      <dgm:prSet presAssocID="{FCE6D248-60D6-4E54-A84F-AEFB5FD5DE7D}" presName="circ6" presStyleLbl="vennNode1" presStyleIdx="5" presStyleCnt="7"/>
      <dgm:spPr/>
    </dgm:pt>
    <dgm:pt modelId="{13EFA5B6-A928-48B4-A7DE-BC2F191BDB47}" type="pres">
      <dgm:prSet presAssocID="{FCE6D248-60D6-4E54-A84F-AEFB5FD5DE7D}" presName="circ6Tx" presStyleLbl="revTx" presStyleIdx="0" presStyleCnt="0">
        <dgm:presLayoutVars>
          <dgm:chMax val="0"/>
          <dgm:chPref val="0"/>
          <dgm:bulletEnabled val="1"/>
        </dgm:presLayoutVars>
      </dgm:prSet>
      <dgm:spPr/>
      <dgm:t>
        <a:bodyPr/>
        <a:lstStyle/>
        <a:p>
          <a:endParaRPr lang="en-US"/>
        </a:p>
      </dgm:t>
    </dgm:pt>
    <dgm:pt modelId="{9ABD6992-09FB-4BD5-997C-1D2A5B0503E4}" type="pres">
      <dgm:prSet presAssocID="{B8B875CB-59F0-4728-8692-8A3C1AB0E4AE}" presName="circ7" presStyleLbl="vennNode1" presStyleIdx="6" presStyleCnt="7"/>
      <dgm:spPr/>
    </dgm:pt>
    <dgm:pt modelId="{3992074F-384F-4414-AA2C-84415767FCC9}" type="pres">
      <dgm:prSet presAssocID="{B8B875CB-59F0-4728-8692-8A3C1AB0E4AE}" presName="circ7Tx" presStyleLbl="revTx" presStyleIdx="0" presStyleCnt="0">
        <dgm:presLayoutVars>
          <dgm:chMax val="0"/>
          <dgm:chPref val="0"/>
          <dgm:bulletEnabled val="1"/>
        </dgm:presLayoutVars>
      </dgm:prSet>
      <dgm:spPr/>
      <dgm:t>
        <a:bodyPr/>
        <a:lstStyle/>
        <a:p>
          <a:endParaRPr lang="en-US"/>
        </a:p>
      </dgm:t>
    </dgm:pt>
  </dgm:ptLst>
  <dgm:cxnLst>
    <dgm:cxn modelId="{99873C51-6100-44D7-A086-7C41662E807F}" type="presOf" srcId="{66684F56-37DE-41D2-B7C1-8EAF96F5326E}" destId="{E45E387D-8477-49FD-8169-73783E9CEF87}" srcOrd="0" destOrd="0" presId="urn:microsoft.com/office/officeart/2005/8/layout/venn1"/>
    <dgm:cxn modelId="{7D4551D0-0E3F-4653-8957-257D14ABEC14}" type="presOf" srcId="{87E3B40B-5C67-4759-B6EA-D20182FFEE6F}" destId="{B3A20182-9602-4509-9C41-959B3C0232AF}" srcOrd="0" destOrd="0" presId="urn:microsoft.com/office/officeart/2005/8/layout/venn1"/>
    <dgm:cxn modelId="{22BE6297-F38D-4A4D-A0E8-8C663A4BCE3A}" type="presOf" srcId="{9069CDF9-51BF-4E70-8D97-ABAE62FF9E67}" destId="{61E964C5-775E-4151-8402-DAD9684A6B91}" srcOrd="0" destOrd="0" presId="urn:microsoft.com/office/officeart/2005/8/layout/venn1"/>
    <dgm:cxn modelId="{A3FC9532-1FB9-4F3C-81A6-BFF71044E7F0}" type="presOf" srcId="{48A198AC-5E75-43DA-AD35-D2F56648437F}" destId="{0045E49C-D6AE-4065-BC98-3D195CDF0E4B}" srcOrd="0" destOrd="0" presId="urn:microsoft.com/office/officeart/2005/8/layout/venn1"/>
    <dgm:cxn modelId="{285ED42B-3095-4C04-A435-DB0D9C402B23}" srcId="{438DEF47-584E-4D1A-BCC8-3B33C690FB29}" destId="{87E3B40B-5C67-4759-B6EA-D20182FFEE6F}" srcOrd="1" destOrd="0" parTransId="{125F5257-C819-4D93-9EA9-095A371C3D7E}" sibTransId="{E95E655D-AA25-4BEC-8593-75D2FE39E757}"/>
    <dgm:cxn modelId="{3BDB61C6-366B-49F7-BEF6-D251CE960733}" srcId="{438DEF47-584E-4D1A-BCC8-3B33C690FB29}" destId="{9069CDF9-51BF-4E70-8D97-ABAE62FF9E67}" srcOrd="2" destOrd="0" parTransId="{33933A75-9119-43CB-9DBA-61970E44EB0D}" sibTransId="{7A5FA30D-B72E-4AFC-9E4A-3377181D8309}"/>
    <dgm:cxn modelId="{39687FE5-39BA-4D41-B6DD-D1A58C428C4E}" srcId="{438DEF47-584E-4D1A-BCC8-3B33C690FB29}" destId="{394147F7-EF14-4121-88F6-6FDDBC0F71DB}" srcOrd="7" destOrd="0" parTransId="{A78FB8E8-4720-4D9B-A95B-BED4A86845A0}" sibTransId="{AF9CD7C4-4549-46BB-A1B8-138E331A2310}"/>
    <dgm:cxn modelId="{0BD941BD-4D9D-4B8C-85CA-5F8C93CC658A}" srcId="{438DEF47-584E-4D1A-BCC8-3B33C690FB29}" destId="{FCE6D248-60D6-4E54-A84F-AEFB5FD5DE7D}" srcOrd="5" destOrd="0" parTransId="{99A359A9-9672-4D1A-8A47-FB3F2D5BDEB4}" sibTransId="{6BA40002-81BF-4670-B7CA-2D1C17F34E06}"/>
    <dgm:cxn modelId="{6303A96D-4D3E-4D17-98FE-6F289C854433}" type="presOf" srcId="{438DEF47-584E-4D1A-BCC8-3B33C690FB29}" destId="{E8EBDC2D-ADD6-45F2-B88B-4E2C313FFE04}" srcOrd="0" destOrd="0" presId="urn:microsoft.com/office/officeart/2005/8/layout/venn1"/>
    <dgm:cxn modelId="{46A325B1-A113-43F7-A8CE-F02A1D271C37}" type="presOf" srcId="{2CC7570E-9D10-4C78-BFDF-7FDFDDAB77E4}" destId="{8ACFBBD8-CB44-4F90-8F48-EAD3ADD667B1}" srcOrd="0" destOrd="0" presId="urn:microsoft.com/office/officeart/2005/8/layout/venn1"/>
    <dgm:cxn modelId="{0276D24A-9415-4F4F-97A2-F635D91F78DB}" srcId="{438DEF47-584E-4D1A-BCC8-3B33C690FB29}" destId="{B8B875CB-59F0-4728-8692-8A3C1AB0E4AE}" srcOrd="6" destOrd="0" parTransId="{5CB8CEBF-96F4-4318-B917-5AE81F409873}" sibTransId="{B31DC44F-9359-4C3A-BF2F-5EF113B3B3A8}"/>
    <dgm:cxn modelId="{3BAF1BF1-82A2-4D86-97FE-3163C1C04739}" type="presOf" srcId="{B8B875CB-59F0-4728-8692-8A3C1AB0E4AE}" destId="{3992074F-384F-4414-AA2C-84415767FCC9}" srcOrd="0" destOrd="0" presId="urn:microsoft.com/office/officeart/2005/8/layout/venn1"/>
    <dgm:cxn modelId="{538815EA-0C0E-40FB-9414-F7512C61FBB1}" srcId="{438DEF47-584E-4D1A-BCC8-3B33C690FB29}" destId="{66684F56-37DE-41D2-B7C1-8EAF96F5326E}" srcOrd="0" destOrd="0" parTransId="{604868A0-F65C-4BC6-904D-0F659323E3D8}" sibTransId="{B5CB6635-1E15-4027-A697-40CD66A92A4C}"/>
    <dgm:cxn modelId="{9FE2744D-A8F5-43D3-808B-D50458F53880}" type="presOf" srcId="{FCE6D248-60D6-4E54-A84F-AEFB5FD5DE7D}" destId="{13EFA5B6-A928-48B4-A7DE-BC2F191BDB47}" srcOrd="0" destOrd="0" presId="urn:microsoft.com/office/officeart/2005/8/layout/venn1"/>
    <dgm:cxn modelId="{AB646558-A6AD-452B-B3DA-6B57DD979C69}" srcId="{438DEF47-584E-4D1A-BCC8-3B33C690FB29}" destId="{2CC7570E-9D10-4C78-BFDF-7FDFDDAB77E4}" srcOrd="3" destOrd="0" parTransId="{44CA34C6-9B32-4218-A1CB-B5C40FD59B06}" sibTransId="{D87A6FED-3A04-4D17-A6E3-C84B02FBE9A2}"/>
    <dgm:cxn modelId="{3E420BA6-2154-43C1-A264-9DAB8440CEDD}" srcId="{438DEF47-584E-4D1A-BCC8-3B33C690FB29}" destId="{48A198AC-5E75-43DA-AD35-D2F56648437F}" srcOrd="4" destOrd="0" parTransId="{7BD2EC68-1EAF-43CE-889C-EBAA1B6B4154}" sibTransId="{7EDE0C13-8C03-4A59-B16E-437D1731EFF6}"/>
    <dgm:cxn modelId="{0A903E60-239E-45F4-AE41-9A03ED786D0A}" type="presParOf" srcId="{E8EBDC2D-ADD6-45F2-B88B-4E2C313FFE04}" destId="{4A71BB66-7344-44BF-BE7B-20E1B939B924}" srcOrd="0" destOrd="0" presId="urn:microsoft.com/office/officeart/2005/8/layout/venn1"/>
    <dgm:cxn modelId="{F5CF21F1-95A7-4E78-89A1-7746078DA776}" type="presParOf" srcId="{E8EBDC2D-ADD6-45F2-B88B-4E2C313FFE04}" destId="{E45E387D-8477-49FD-8169-73783E9CEF87}" srcOrd="1" destOrd="0" presId="urn:microsoft.com/office/officeart/2005/8/layout/venn1"/>
    <dgm:cxn modelId="{27565E92-3912-4F38-B160-2FAFBFBA4697}" type="presParOf" srcId="{E8EBDC2D-ADD6-45F2-B88B-4E2C313FFE04}" destId="{965A3F32-22AD-48D3-9ED0-D641CDD23CCE}" srcOrd="2" destOrd="0" presId="urn:microsoft.com/office/officeart/2005/8/layout/venn1"/>
    <dgm:cxn modelId="{4AD87CDD-9116-465E-AA0D-D5153189AC35}" type="presParOf" srcId="{E8EBDC2D-ADD6-45F2-B88B-4E2C313FFE04}" destId="{B3A20182-9602-4509-9C41-959B3C0232AF}" srcOrd="3" destOrd="0" presId="urn:microsoft.com/office/officeart/2005/8/layout/venn1"/>
    <dgm:cxn modelId="{C1F24C86-FDE3-403D-A29D-E17FC36A5B4C}" type="presParOf" srcId="{E8EBDC2D-ADD6-45F2-B88B-4E2C313FFE04}" destId="{5492AE59-9623-48C0-A6C0-70B9F2092D37}" srcOrd="4" destOrd="0" presId="urn:microsoft.com/office/officeart/2005/8/layout/venn1"/>
    <dgm:cxn modelId="{29D8C5CD-F6E3-4853-A2C1-5F1138E59D8A}" type="presParOf" srcId="{E8EBDC2D-ADD6-45F2-B88B-4E2C313FFE04}" destId="{61E964C5-775E-4151-8402-DAD9684A6B91}" srcOrd="5" destOrd="0" presId="urn:microsoft.com/office/officeart/2005/8/layout/venn1"/>
    <dgm:cxn modelId="{CE9DD4AD-D989-4EAA-A9E6-5BD37420C0FD}" type="presParOf" srcId="{E8EBDC2D-ADD6-45F2-B88B-4E2C313FFE04}" destId="{69A73D7E-75AE-4FC3-AD52-9D628E4AA8A2}" srcOrd="6" destOrd="0" presId="urn:microsoft.com/office/officeart/2005/8/layout/venn1"/>
    <dgm:cxn modelId="{55A83B80-5171-4173-98F9-7519B2935A8A}" type="presParOf" srcId="{E8EBDC2D-ADD6-45F2-B88B-4E2C313FFE04}" destId="{8ACFBBD8-CB44-4F90-8F48-EAD3ADD667B1}" srcOrd="7" destOrd="0" presId="urn:microsoft.com/office/officeart/2005/8/layout/venn1"/>
    <dgm:cxn modelId="{38E7032A-9C28-45A7-B6A3-A3A3146953D5}" type="presParOf" srcId="{E8EBDC2D-ADD6-45F2-B88B-4E2C313FFE04}" destId="{3F93C18B-B804-4577-8141-F8DB191B00AE}" srcOrd="8" destOrd="0" presId="urn:microsoft.com/office/officeart/2005/8/layout/venn1"/>
    <dgm:cxn modelId="{E8AD35F4-8953-4834-B1B9-4A4B01C839A7}" type="presParOf" srcId="{E8EBDC2D-ADD6-45F2-B88B-4E2C313FFE04}" destId="{0045E49C-D6AE-4065-BC98-3D195CDF0E4B}" srcOrd="9" destOrd="0" presId="urn:microsoft.com/office/officeart/2005/8/layout/venn1"/>
    <dgm:cxn modelId="{23D9ACB3-C321-4D12-B337-18A864C65A1C}" type="presParOf" srcId="{E8EBDC2D-ADD6-45F2-B88B-4E2C313FFE04}" destId="{F61CDEC2-D83D-497C-B9C4-F61F3B2DEBF8}" srcOrd="10" destOrd="0" presId="urn:microsoft.com/office/officeart/2005/8/layout/venn1"/>
    <dgm:cxn modelId="{5D0FE2D4-836D-4116-A4CE-6519CB60DD30}" type="presParOf" srcId="{E8EBDC2D-ADD6-45F2-B88B-4E2C313FFE04}" destId="{13EFA5B6-A928-48B4-A7DE-BC2F191BDB47}" srcOrd="11" destOrd="0" presId="urn:microsoft.com/office/officeart/2005/8/layout/venn1"/>
    <dgm:cxn modelId="{26295016-EFF0-4304-975D-72A8DF984164}" type="presParOf" srcId="{E8EBDC2D-ADD6-45F2-B88B-4E2C313FFE04}" destId="{9ABD6992-09FB-4BD5-997C-1D2A5B0503E4}" srcOrd="12" destOrd="0" presId="urn:microsoft.com/office/officeart/2005/8/layout/venn1"/>
    <dgm:cxn modelId="{35CFF329-9619-4B83-96C1-3C9DFD890D07}" type="presParOf" srcId="{E8EBDC2D-ADD6-45F2-B88B-4E2C313FFE04}" destId="{3992074F-384F-4414-AA2C-84415767FCC9}" srcOrd="13" destOrd="0" presId="urn:microsoft.com/office/officeart/2005/8/layout/ven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7DF31BA-B514-4A39-AA14-A6D479878778}" type="doc">
      <dgm:prSet loTypeId="urn:microsoft.com/office/officeart/2005/8/layout/target3" loCatId="relationship" qsTypeId="urn:microsoft.com/office/officeart/2005/8/quickstyle/3d1" qsCatId="3D" csTypeId="urn:microsoft.com/office/officeart/2005/8/colors/colorful2" csCatId="colorful"/>
      <dgm:spPr/>
      <dgm:t>
        <a:bodyPr/>
        <a:lstStyle/>
        <a:p>
          <a:endParaRPr lang="en-US"/>
        </a:p>
      </dgm:t>
    </dgm:pt>
    <dgm:pt modelId="{13A36EC5-8FDE-4782-9C39-91ED2826E57F}">
      <dgm:prSet/>
      <dgm:spPr/>
      <dgm:t>
        <a:bodyPr/>
        <a:lstStyle/>
        <a:p>
          <a:pPr rtl="0"/>
          <a:r>
            <a:rPr lang="en-US" b="1" i="1" smtClean="0"/>
            <a:t>Consistency of data display:</a:t>
          </a:r>
          <a:r>
            <a:rPr lang="en-US" smtClean="0"/>
            <a:t> formats, colors, capitalization and so on should all be standardized and controlled by use of a dictionary of these items. </a:t>
          </a:r>
          <a:endParaRPr lang="en-US"/>
        </a:p>
      </dgm:t>
    </dgm:pt>
    <dgm:pt modelId="{A8381ABE-8615-4096-9F16-0E13DD35792D}" type="parTrans" cxnId="{A8F8A365-BA9D-4E86-B33A-B7FC45A3ADCE}">
      <dgm:prSet/>
      <dgm:spPr/>
      <dgm:t>
        <a:bodyPr/>
        <a:lstStyle/>
        <a:p>
          <a:endParaRPr lang="en-US"/>
        </a:p>
      </dgm:t>
    </dgm:pt>
    <dgm:pt modelId="{45D78446-A81B-442D-8C8B-823BC1BE9615}" type="sibTrans" cxnId="{A8F8A365-BA9D-4E86-B33A-B7FC45A3ADCE}">
      <dgm:prSet/>
      <dgm:spPr/>
      <dgm:t>
        <a:bodyPr/>
        <a:lstStyle/>
        <a:p>
          <a:endParaRPr lang="en-US"/>
        </a:p>
      </dgm:t>
    </dgm:pt>
    <dgm:pt modelId="{F411D5AE-ADB8-4163-928B-EEA9272B95F7}">
      <dgm:prSet/>
      <dgm:spPr/>
      <dgm:t>
        <a:bodyPr/>
        <a:lstStyle/>
        <a:p>
          <a:pPr rtl="0"/>
          <a:r>
            <a:rPr lang="en-US" b="1" i="1" smtClean="0"/>
            <a:t>Efficient information assimilation by the user</a:t>
          </a:r>
          <a:r>
            <a:rPr lang="en-US" smtClean="0"/>
            <a:t>: format should be familiar to the user and should be related to the tasks  required to be performed with the data  </a:t>
          </a:r>
          <a:endParaRPr lang="en-US"/>
        </a:p>
      </dgm:t>
    </dgm:pt>
    <dgm:pt modelId="{CA542770-0268-4EDC-AA81-47D7AF07ACC6}" type="parTrans" cxnId="{833FCB95-AB23-4B31-AE81-66C7F82A64BC}">
      <dgm:prSet/>
      <dgm:spPr/>
      <dgm:t>
        <a:bodyPr/>
        <a:lstStyle/>
        <a:p>
          <a:endParaRPr lang="en-US"/>
        </a:p>
      </dgm:t>
    </dgm:pt>
    <dgm:pt modelId="{DA62937F-6346-40E5-957B-DCFF86A20D6F}" type="sibTrans" cxnId="{833FCB95-AB23-4B31-AE81-66C7F82A64BC}">
      <dgm:prSet/>
      <dgm:spPr/>
      <dgm:t>
        <a:bodyPr/>
        <a:lstStyle/>
        <a:p>
          <a:endParaRPr lang="en-US"/>
        </a:p>
      </dgm:t>
    </dgm:pt>
    <dgm:pt modelId="{39BB4D27-0FB1-4F9C-BD9E-3DB435E27D93}">
      <dgm:prSet/>
      <dgm:spPr/>
      <dgm:t>
        <a:bodyPr/>
        <a:lstStyle/>
        <a:p>
          <a:pPr rtl="0"/>
          <a:r>
            <a:rPr lang="en-US" b="1" i="1" smtClean="0"/>
            <a:t>Minimal memory load on the user:</a:t>
          </a:r>
          <a:r>
            <a:rPr lang="en-US" smtClean="0"/>
            <a:t> users should not be required to remember information from one screen for use on another screen </a:t>
          </a:r>
          <a:endParaRPr lang="en-US"/>
        </a:p>
      </dgm:t>
    </dgm:pt>
    <dgm:pt modelId="{A6AEBB16-897E-4C13-9F77-06644650B065}" type="parTrans" cxnId="{06A75F8E-F029-4021-AD43-C246DC6C2107}">
      <dgm:prSet/>
      <dgm:spPr/>
      <dgm:t>
        <a:bodyPr/>
        <a:lstStyle/>
        <a:p>
          <a:endParaRPr lang="en-US"/>
        </a:p>
      </dgm:t>
    </dgm:pt>
    <dgm:pt modelId="{E5F4CFE4-DBB2-428E-AA7A-B7B050794C6A}" type="sibTrans" cxnId="{06A75F8E-F029-4021-AD43-C246DC6C2107}">
      <dgm:prSet/>
      <dgm:spPr/>
      <dgm:t>
        <a:bodyPr/>
        <a:lstStyle/>
        <a:p>
          <a:endParaRPr lang="en-US"/>
        </a:p>
      </dgm:t>
    </dgm:pt>
    <dgm:pt modelId="{2E6D4396-C3E3-4643-8DE4-DC51D806E9E7}">
      <dgm:prSet/>
      <dgm:spPr/>
      <dgm:t>
        <a:bodyPr/>
        <a:lstStyle/>
        <a:p>
          <a:pPr rtl="0"/>
          <a:r>
            <a:rPr lang="en-US" b="1" i="1" smtClean="0"/>
            <a:t>Compatibility of data display with data entry:</a:t>
          </a:r>
          <a:r>
            <a:rPr lang="en-US" smtClean="0"/>
            <a:t> the format of displayed information should be linked clearly to the format of  the data entry </a:t>
          </a:r>
          <a:endParaRPr lang="en-US"/>
        </a:p>
      </dgm:t>
    </dgm:pt>
    <dgm:pt modelId="{0C339F91-A2F3-49D9-9D8B-CFAF962FB316}" type="parTrans" cxnId="{9D43350A-85E2-426A-9F79-2F9CEDB3ED29}">
      <dgm:prSet/>
      <dgm:spPr/>
      <dgm:t>
        <a:bodyPr/>
        <a:lstStyle/>
        <a:p>
          <a:endParaRPr lang="en-US"/>
        </a:p>
      </dgm:t>
    </dgm:pt>
    <dgm:pt modelId="{A5BFA943-66F5-46E6-804B-C29D6363747F}" type="sibTrans" cxnId="{9D43350A-85E2-426A-9F79-2F9CEDB3ED29}">
      <dgm:prSet/>
      <dgm:spPr/>
      <dgm:t>
        <a:bodyPr/>
        <a:lstStyle/>
        <a:p>
          <a:endParaRPr lang="en-US"/>
        </a:p>
      </dgm:t>
    </dgm:pt>
    <dgm:pt modelId="{1FDCD945-A3F6-47B7-920B-76468F4B4860}">
      <dgm:prSet/>
      <dgm:spPr/>
      <dgm:t>
        <a:bodyPr/>
        <a:lstStyle/>
        <a:p>
          <a:pPr rtl="0"/>
          <a:r>
            <a:rPr lang="en-US" b="1" i="1" smtClean="0"/>
            <a:t>Flexibility for user control of data display:</a:t>
          </a:r>
          <a:r>
            <a:rPr lang="en-US" smtClean="0"/>
            <a:t> users should be able to obtain the information from the display in the form most convenient for the task on which they are working </a:t>
          </a:r>
          <a:endParaRPr lang="en-US"/>
        </a:p>
      </dgm:t>
    </dgm:pt>
    <dgm:pt modelId="{828A8A55-DEFE-4B11-8F3A-80321CFADE95}" type="parTrans" cxnId="{3126B60F-2DC6-4C98-9874-69FF9361DE98}">
      <dgm:prSet/>
      <dgm:spPr/>
      <dgm:t>
        <a:bodyPr/>
        <a:lstStyle/>
        <a:p>
          <a:endParaRPr lang="en-US"/>
        </a:p>
      </dgm:t>
    </dgm:pt>
    <dgm:pt modelId="{E03C90D2-95C3-47D2-8239-5D958A58778B}" type="sibTrans" cxnId="{3126B60F-2DC6-4C98-9874-69FF9361DE98}">
      <dgm:prSet/>
      <dgm:spPr/>
      <dgm:t>
        <a:bodyPr/>
        <a:lstStyle/>
        <a:p>
          <a:endParaRPr lang="en-US"/>
        </a:p>
      </dgm:t>
    </dgm:pt>
    <dgm:pt modelId="{FABA76A4-28C5-48E8-B5C9-05C289BDAAED}" type="pres">
      <dgm:prSet presAssocID="{B7DF31BA-B514-4A39-AA14-A6D479878778}" presName="Name0" presStyleCnt="0">
        <dgm:presLayoutVars>
          <dgm:chMax val="7"/>
          <dgm:dir/>
          <dgm:animLvl val="lvl"/>
          <dgm:resizeHandles val="exact"/>
        </dgm:presLayoutVars>
      </dgm:prSet>
      <dgm:spPr/>
      <dgm:t>
        <a:bodyPr/>
        <a:lstStyle/>
        <a:p>
          <a:endParaRPr lang="en-US"/>
        </a:p>
      </dgm:t>
    </dgm:pt>
    <dgm:pt modelId="{BD37D1D2-3A11-4E0A-9C3C-F2522B9AA6DD}" type="pres">
      <dgm:prSet presAssocID="{13A36EC5-8FDE-4782-9C39-91ED2826E57F}" presName="circle1" presStyleLbl="node1" presStyleIdx="0" presStyleCnt="5"/>
      <dgm:spPr/>
    </dgm:pt>
    <dgm:pt modelId="{7F588A58-7DBA-478F-ACA6-D9846589F93C}" type="pres">
      <dgm:prSet presAssocID="{13A36EC5-8FDE-4782-9C39-91ED2826E57F}" presName="space" presStyleCnt="0"/>
      <dgm:spPr/>
    </dgm:pt>
    <dgm:pt modelId="{905C9761-0D11-4CD8-AC0E-4438F60D379D}" type="pres">
      <dgm:prSet presAssocID="{13A36EC5-8FDE-4782-9C39-91ED2826E57F}" presName="rect1" presStyleLbl="alignAcc1" presStyleIdx="0" presStyleCnt="5"/>
      <dgm:spPr/>
      <dgm:t>
        <a:bodyPr/>
        <a:lstStyle/>
        <a:p>
          <a:endParaRPr lang="en-US"/>
        </a:p>
      </dgm:t>
    </dgm:pt>
    <dgm:pt modelId="{EB433FC8-4A67-4FFD-A683-CEE95041429A}" type="pres">
      <dgm:prSet presAssocID="{F411D5AE-ADB8-4163-928B-EEA9272B95F7}" presName="vertSpace2" presStyleLbl="node1" presStyleIdx="0" presStyleCnt="5"/>
      <dgm:spPr/>
    </dgm:pt>
    <dgm:pt modelId="{DD0FD008-17BE-4370-86D4-CD35F670A40F}" type="pres">
      <dgm:prSet presAssocID="{F411D5AE-ADB8-4163-928B-EEA9272B95F7}" presName="circle2" presStyleLbl="node1" presStyleIdx="1" presStyleCnt="5"/>
      <dgm:spPr/>
    </dgm:pt>
    <dgm:pt modelId="{74594496-7DFB-4DAF-BA3A-709F7979902A}" type="pres">
      <dgm:prSet presAssocID="{F411D5AE-ADB8-4163-928B-EEA9272B95F7}" presName="rect2" presStyleLbl="alignAcc1" presStyleIdx="1" presStyleCnt="5"/>
      <dgm:spPr/>
      <dgm:t>
        <a:bodyPr/>
        <a:lstStyle/>
        <a:p>
          <a:endParaRPr lang="en-US"/>
        </a:p>
      </dgm:t>
    </dgm:pt>
    <dgm:pt modelId="{E1207229-DCC8-404D-BD41-624FDD0B9718}" type="pres">
      <dgm:prSet presAssocID="{39BB4D27-0FB1-4F9C-BD9E-3DB435E27D93}" presName="vertSpace3" presStyleLbl="node1" presStyleIdx="1" presStyleCnt="5"/>
      <dgm:spPr/>
    </dgm:pt>
    <dgm:pt modelId="{A53FE3C2-F5FB-4249-A393-95A1E7FF28BE}" type="pres">
      <dgm:prSet presAssocID="{39BB4D27-0FB1-4F9C-BD9E-3DB435E27D93}" presName="circle3" presStyleLbl="node1" presStyleIdx="2" presStyleCnt="5"/>
      <dgm:spPr/>
    </dgm:pt>
    <dgm:pt modelId="{8D03A8AA-DF2C-4E64-95A6-804B8F7F7A45}" type="pres">
      <dgm:prSet presAssocID="{39BB4D27-0FB1-4F9C-BD9E-3DB435E27D93}" presName="rect3" presStyleLbl="alignAcc1" presStyleIdx="2" presStyleCnt="5"/>
      <dgm:spPr/>
      <dgm:t>
        <a:bodyPr/>
        <a:lstStyle/>
        <a:p>
          <a:endParaRPr lang="en-US"/>
        </a:p>
      </dgm:t>
    </dgm:pt>
    <dgm:pt modelId="{1A8CFAB2-CC73-461D-AED4-1A5BD922EC53}" type="pres">
      <dgm:prSet presAssocID="{2E6D4396-C3E3-4643-8DE4-DC51D806E9E7}" presName="vertSpace4" presStyleLbl="node1" presStyleIdx="2" presStyleCnt="5"/>
      <dgm:spPr/>
    </dgm:pt>
    <dgm:pt modelId="{364B8C2F-824A-481E-B62E-D4985722DB5D}" type="pres">
      <dgm:prSet presAssocID="{2E6D4396-C3E3-4643-8DE4-DC51D806E9E7}" presName="circle4" presStyleLbl="node1" presStyleIdx="3" presStyleCnt="5"/>
      <dgm:spPr/>
    </dgm:pt>
    <dgm:pt modelId="{54989079-21F5-4BE1-8967-2093A6459531}" type="pres">
      <dgm:prSet presAssocID="{2E6D4396-C3E3-4643-8DE4-DC51D806E9E7}" presName="rect4" presStyleLbl="alignAcc1" presStyleIdx="3" presStyleCnt="5"/>
      <dgm:spPr/>
      <dgm:t>
        <a:bodyPr/>
        <a:lstStyle/>
        <a:p>
          <a:endParaRPr lang="en-US"/>
        </a:p>
      </dgm:t>
    </dgm:pt>
    <dgm:pt modelId="{D8A9B542-205C-4B09-B317-747BBAF5ABD5}" type="pres">
      <dgm:prSet presAssocID="{1FDCD945-A3F6-47B7-920B-76468F4B4860}" presName="vertSpace5" presStyleLbl="node1" presStyleIdx="3" presStyleCnt="5"/>
      <dgm:spPr/>
    </dgm:pt>
    <dgm:pt modelId="{09960F10-1EBD-4D40-BDD3-D4F17A38F4BE}" type="pres">
      <dgm:prSet presAssocID="{1FDCD945-A3F6-47B7-920B-76468F4B4860}" presName="circle5" presStyleLbl="node1" presStyleIdx="4" presStyleCnt="5"/>
      <dgm:spPr/>
    </dgm:pt>
    <dgm:pt modelId="{149C4363-45B1-4472-992D-E18FE81BEE73}" type="pres">
      <dgm:prSet presAssocID="{1FDCD945-A3F6-47B7-920B-76468F4B4860}" presName="rect5" presStyleLbl="alignAcc1" presStyleIdx="4" presStyleCnt="5"/>
      <dgm:spPr/>
      <dgm:t>
        <a:bodyPr/>
        <a:lstStyle/>
        <a:p>
          <a:endParaRPr lang="en-US"/>
        </a:p>
      </dgm:t>
    </dgm:pt>
    <dgm:pt modelId="{CA768C74-639B-40F9-8953-C80570F00CE9}" type="pres">
      <dgm:prSet presAssocID="{13A36EC5-8FDE-4782-9C39-91ED2826E57F}" presName="rect1ParTxNoCh" presStyleLbl="alignAcc1" presStyleIdx="4" presStyleCnt="5">
        <dgm:presLayoutVars>
          <dgm:chMax val="1"/>
          <dgm:bulletEnabled val="1"/>
        </dgm:presLayoutVars>
      </dgm:prSet>
      <dgm:spPr/>
      <dgm:t>
        <a:bodyPr/>
        <a:lstStyle/>
        <a:p>
          <a:endParaRPr lang="en-US"/>
        </a:p>
      </dgm:t>
    </dgm:pt>
    <dgm:pt modelId="{B4211378-7477-48CB-8460-413C1C5DB596}" type="pres">
      <dgm:prSet presAssocID="{F411D5AE-ADB8-4163-928B-EEA9272B95F7}" presName="rect2ParTxNoCh" presStyleLbl="alignAcc1" presStyleIdx="4" presStyleCnt="5">
        <dgm:presLayoutVars>
          <dgm:chMax val="1"/>
          <dgm:bulletEnabled val="1"/>
        </dgm:presLayoutVars>
      </dgm:prSet>
      <dgm:spPr/>
      <dgm:t>
        <a:bodyPr/>
        <a:lstStyle/>
        <a:p>
          <a:endParaRPr lang="en-US"/>
        </a:p>
      </dgm:t>
    </dgm:pt>
    <dgm:pt modelId="{27357FA4-082F-494E-9D31-A9C009BAA7AC}" type="pres">
      <dgm:prSet presAssocID="{39BB4D27-0FB1-4F9C-BD9E-3DB435E27D93}" presName="rect3ParTxNoCh" presStyleLbl="alignAcc1" presStyleIdx="4" presStyleCnt="5">
        <dgm:presLayoutVars>
          <dgm:chMax val="1"/>
          <dgm:bulletEnabled val="1"/>
        </dgm:presLayoutVars>
      </dgm:prSet>
      <dgm:spPr/>
      <dgm:t>
        <a:bodyPr/>
        <a:lstStyle/>
        <a:p>
          <a:endParaRPr lang="en-US"/>
        </a:p>
      </dgm:t>
    </dgm:pt>
    <dgm:pt modelId="{1E00CBCA-57D0-4265-A91E-EE60DCFB99D6}" type="pres">
      <dgm:prSet presAssocID="{2E6D4396-C3E3-4643-8DE4-DC51D806E9E7}" presName="rect4ParTxNoCh" presStyleLbl="alignAcc1" presStyleIdx="4" presStyleCnt="5">
        <dgm:presLayoutVars>
          <dgm:chMax val="1"/>
          <dgm:bulletEnabled val="1"/>
        </dgm:presLayoutVars>
      </dgm:prSet>
      <dgm:spPr/>
      <dgm:t>
        <a:bodyPr/>
        <a:lstStyle/>
        <a:p>
          <a:endParaRPr lang="en-US"/>
        </a:p>
      </dgm:t>
    </dgm:pt>
    <dgm:pt modelId="{B96B01AA-551C-4FF5-AEAE-92D1CDA5FF5F}" type="pres">
      <dgm:prSet presAssocID="{1FDCD945-A3F6-47B7-920B-76468F4B4860}" presName="rect5ParTxNoCh" presStyleLbl="alignAcc1" presStyleIdx="4" presStyleCnt="5">
        <dgm:presLayoutVars>
          <dgm:chMax val="1"/>
          <dgm:bulletEnabled val="1"/>
        </dgm:presLayoutVars>
      </dgm:prSet>
      <dgm:spPr/>
      <dgm:t>
        <a:bodyPr/>
        <a:lstStyle/>
        <a:p>
          <a:endParaRPr lang="en-US"/>
        </a:p>
      </dgm:t>
    </dgm:pt>
  </dgm:ptLst>
  <dgm:cxnLst>
    <dgm:cxn modelId="{1439EEED-7B49-4337-A318-6C5FE43FA6C1}" type="presOf" srcId="{13A36EC5-8FDE-4782-9C39-91ED2826E57F}" destId="{CA768C74-639B-40F9-8953-C80570F00CE9}" srcOrd="1" destOrd="0" presId="urn:microsoft.com/office/officeart/2005/8/layout/target3"/>
    <dgm:cxn modelId="{8092D50F-C292-43EB-8AFC-5E1C9D3EECAD}" type="presOf" srcId="{1FDCD945-A3F6-47B7-920B-76468F4B4860}" destId="{B96B01AA-551C-4FF5-AEAE-92D1CDA5FF5F}" srcOrd="1" destOrd="0" presId="urn:microsoft.com/office/officeart/2005/8/layout/target3"/>
    <dgm:cxn modelId="{06A75F8E-F029-4021-AD43-C246DC6C2107}" srcId="{B7DF31BA-B514-4A39-AA14-A6D479878778}" destId="{39BB4D27-0FB1-4F9C-BD9E-3DB435E27D93}" srcOrd="2" destOrd="0" parTransId="{A6AEBB16-897E-4C13-9F77-06644650B065}" sibTransId="{E5F4CFE4-DBB2-428E-AA7A-B7B050794C6A}"/>
    <dgm:cxn modelId="{3126B60F-2DC6-4C98-9874-69FF9361DE98}" srcId="{B7DF31BA-B514-4A39-AA14-A6D479878778}" destId="{1FDCD945-A3F6-47B7-920B-76468F4B4860}" srcOrd="4" destOrd="0" parTransId="{828A8A55-DEFE-4B11-8F3A-80321CFADE95}" sibTransId="{E03C90D2-95C3-47D2-8239-5D958A58778B}"/>
    <dgm:cxn modelId="{01D35A5C-EDD1-458C-96D1-2D3494E8833E}" type="presOf" srcId="{1FDCD945-A3F6-47B7-920B-76468F4B4860}" destId="{149C4363-45B1-4472-992D-E18FE81BEE73}" srcOrd="0" destOrd="0" presId="urn:microsoft.com/office/officeart/2005/8/layout/target3"/>
    <dgm:cxn modelId="{DA9D7957-8483-41CD-AA01-AC4620D70AAD}" type="presOf" srcId="{13A36EC5-8FDE-4782-9C39-91ED2826E57F}" destId="{905C9761-0D11-4CD8-AC0E-4438F60D379D}" srcOrd="0" destOrd="0" presId="urn:microsoft.com/office/officeart/2005/8/layout/target3"/>
    <dgm:cxn modelId="{833FCB95-AB23-4B31-AE81-66C7F82A64BC}" srcId="{B7DF31BA-B514-4A39-AA14-A6D479878778}" destId="{F411D5AE-ADB8-4163-928B-EEA9272B95F7}" srcOrd="1" destOrd="0" parTransId="{CA542770-0268-4EDC-AA81-47D7AF07ACC6}" sibTransId="{DA62937F-6346-40E5-957B-DCFF86A20D6F}"/>
    <dgm:cxn modelId="{080D8555-9697-4CCB-9DB7-023FE7C9A694}" type="presOf" srcId="{2E6D4396-C3E3-4643-8DE4-DC51D806E9E7}" destId="{54989079-21F5-4BE1-8967-2093A6459531}" srcOrd="0" destOrd="0" presId="urn:microsoft.com/office/officeart/2005/8/layout/target3"/>
    <dgm:cxn modelId="{A8F8A365-BA9D-4E86-B33A-B7FC45A3ADCE}" srcId="{B7DF31BA-B514-4A39-AA14-A6D479878778}" destId="{13A36EC5-8FDE-4782-9C39-91ED2826E57F}" srcOrd="0" destOrd="0" parTransId="{A8381ABE-8615-4096-9F16-0E13DD35792D}" sibTransId="{45D78446-A81B-442D-8C8B-823BC1BE9615}"/>
    <dgm:cxn modelId="{4BF16350-74FD-4F3E-B1F4-5F8866417091}" type="presOf" srcId="{F411D5AE-ADB8-4163-928B-EEA9272B95F7}" destId="{74594496-7DFB-4DAF-BA3A-709F7979902A}" srcOrd="0" destOrd="0" presId="urn:microsoft.com/office/officeart/2005/8/layout/target3"/>
    <dgm:cxn modelId="{06CCBB70-B64E-4DEB-9B91-34439171B52E}" type="presOf" srcId="{39BB4D27-0FB1-4F9C-BD9E-3DB435E27D93}" destId="{8D03A8AA-DF2C-4E64-95A6-804B8F7F7A45}" srcOrd="0" destOrd="0" presId="urn:microsoft.com/office/officeart/2005/8/layout/target3"/>
    <dgm:cxn modelId="{9D43350A-85E2-426A-9F79-2F9CEDB3ED29}" srcId="{B7DF31BA-B514-4A39-AA14-A6D479878778}" destId="{2E6D4396-C3E3-4643-8DE4-DC51D806E9E7}" srcOrd="3" destOrd="0" parTransId="{0C339F91-A2F3-49D9-9D8B-CFAF962FB316}" sibTransId="{A5BFA943-66F5-46E6-804B-C29D6363747F}"/>
    <dgm:cxn modelId="{30347F4F-8AC0-4DE9-AA9C-F0A87EB0981D}" type="presOf" srcId="{B7DF31BA-B514-4A39-AA14-A6D479878778}" destId="{FABA76A4-28C5-48E8-B5C9-05C289BDAAED}" srcOrd="0" destOrd="0" presId="urn:microsoft.com/office/officeart/2005/8/layout/target3"/>
    <dgm:cxn modelId="{C732E3A7-8531-4FD6-8796-4D32093AED90}" type="presOf" srcId="{F411D5AE-ADB8-4163-928B-EEA9272B95F7}" destId="{B4211378-7477-48CB-8460-413C1C5DB596}" srcOrd="1" destOrd="0" presId="urn:microsoft.com/office/officeart/2005/8/layout/target3"/>
    <dgm:cxn modelId="{9D70AA48-5861-4AEC-A206-301511F5E758}" type="presOf" srcId="{39BB4D27-0FB1-4F9C-BD9E-3DB435E27D93}" destId="{27357FA4-082F-494E-9D31-A9C009BAA7AC}" srcOrd="1" destOrd="0" presId="urn:microsoft.com/office/officeart/2005/8/layout/target3"/>
    <dgm:cxn modelId="{0A9FBA49-EE67-4DDE-9411-C5D302DA1CEB}" type="presOf" srcId="{2E6D4396-C3E3-4643-8DE4-DC51D806E9E7}" destId="{1E00CBCA-57D0-4265-A91E-EE60DCFB99D6}" srcOrd="1" destOrd="0" presId="urn:microsoft.com/office/officeart/2005/8/layout/target3"/>
    <dgm:cxn modelId="{1DDE89BF-4C72-41ED-BF4E-42213C2D96C7}" type="presParOf" srcId="{FABA76A4-28C5-48E8-B5C9-05C289BDAAED}" destId="{BD37D1D2-3A11-4E0A-9C3C-F2522B9AA6DD}" srcOrd="0" destOrd="0" presId="urn:microsoft.com/office/officeart/2005/8/layout/target3"/>
    <dgm:cxn modelId="{25A9CBED-5B9C-4905-880F-871005244F0A}" type="presParOf" srcId="{FABA76A4-28C5-48E8-B5C9-05C289BDAAED}" destId="{7F588A58-7DBA-478F-ACA6-D9846589F93C}" srcOrd="1" destOrd="0" presId="urn:microsoft.com/office/officeart/2005/8/layout/target3"/>
    <dgm:cxn modelId="{D60DA157-A4D0-4294-A75E-A9D355AC0ABF}" type="presParOf" srcId="{FABA76A4-28C5-48E8-B5C9-05C289BDAAED}" destId="{905C9761-0D11-4CD8-AC0E-4438F60D379D}" srcOrd="2" destOrd="0" presId="urn:microsoft.com/office/officeart/2005/8/layout/target3"/>
    <dgm:cxn modelId="{06ED1543-D2C3-4183-A345-47F6E73FE2CF}" type="presParOf" srcId="{FABA76A4-28C5-48E8-B5C9-05C289BDAAED}" destId="{EB433FC8-4A67-4FFD-A683-CEE95041429A}" srcOrd="3" destOrd="0" presId="urn:microsoft.com/office/officeart/2005/8/layout/target3"/>
    <dgm:cxn modelId="{9F28B66E-1A6F-4540-9552-ABD1850235FF}" type="presParOf" srcId="{FABA76A4-28C5-48E8-B5C9-05C289BDAAED}" destId="{DD0FD008-17BE-4370-86D4-CD35F670A40F}" srcOrd="4" destOrd="0" presId="urn:microsoft.com/office/officeart/2005/8/layout/target3"/>
    <dgm:cxn modelId="{4C867260-89E4-4B0E-8499-0C6CF0A233A1}" type="presParOf" srcId="{FABA76A4-28C5-48E8-B5C9-05C289BDAAED}" destId="{74594496-7DFB-4DAF-BA3A-709F7979902A}" srcOrd="5" destOrd="0" presId="urn:microsoft.com/office/officeart/2005/8/layout/target3"/>
    <dgm:cxn modelId="{F8AF23FC-EB3B-43B7-9BB2-3F70881A5C97}" type="presParOf" srcId="{FABA76A4-28C5-48E8-B5C9-05C289BDAAED}" destId="{E1207229-DCC8-404D-BD41-624FDD0B9718}" srcOrd="6" destOrd="0" presId="urn:microsoft.com/office/officeart/2005/8/layout/target3"/>
    <dgm:cxn modelId="{10A5AA02-3813-4916-BC49-94758E9FA1FD}" type="presParOf" srcId="{FABA76A4-28C5-48E8-B5C9-05C289BDAAED}" destId="{A53FE3C2-F5FB-4249-A393-95A1E7FF28BE}" srcOrd="7" destOrd="0" presId="urn:microsoft.com/office/officeart/2005/8/layout/target3"/>
    <dgm:cxn modelId="{9BE0EC6A-073A-4BC0-A48B-9FC01FF562DD}" type="presParOf" srcId="{FABA76A4-28C5-48E8-B5C9-05C289BDAAED}" destId="{8D03A8AA-DF2C-4E64-95A6-804B8F7F7A45}" srcOrd="8" destOrd="0" presId="urn:microsoft.com/office/officeart/2005/8/layout/target3"/>
    <dgm:cxn modelId="{03311D46-6DDE-4E6F-88A8-6B5EE6277376}" type="presParOf" srcId="{FABA76A4-28C5-48E8-B5C9-05C289BDAAED}" destId="{1A8CFAB2-CC73-461D-AED4-1A5BD922EC53}" srcOrd="9" destOrd="0" presId="urn:microsoft.com/office/officeart/2005/8/layout/target3"/>
    <dgm:cxn modelId="{DEB3E123-375D-45DA-9DE9-252E0D64E13A}" type="presParOf" srcId="{FABA76A4-28C5-48E8-B5C9-05C289BDAAED}" destId="{364B8C2F-824A-481E-B62E-D4985722DB5D}" srcOrd="10" destOrd="0" presId="urn:microsoft.com/office/officeart/2005/8/layout/target3"/>
    <dgm:cxn modelId="{1933FB31-0002-4C5C-B406-23DF0B4A0F0B}" type="presParOf" srcId="{FABA76A4-28C5-48E8-B5C9-05C289BDAAED}" destId="{54989079-21F5-4BE1-8967-2093A6459531}" srcOrd="11" destOrd="0" presId="urn:microsoft.com/office/officeart/2005/8/layout/target3"/>
    <dgm:cxn modelId="{9CEC8A8A-0D98-4021-8825-C84082D0D6A4}" type="presParOf" srcId="{FABA76A4-28C5-48E8-B5C9-05C289BDAAED}" destId="{D8A9B542-205C-4B09-B317-747BBAF5ABD5}" srcOrd="12" destOrd="0" presId="urn:microsoft.com/office/officeart/2005/8/layout/target3"/>
    <dgm:cxn modelId="{9503BBC5-C344-4E87-9E40-A2456B3A1356}" type="presParOf" srcId="{FABA76A4-28C5-48E8-B5C9-05C289BDAAED}" destId="{09960F10-1EBD-4D40-BDD3-D4F17A38F4BE}" srcOrd="13" destOrd="0" presId="urn:microsoft.com/office/officeart/2005/8/layout/target3"/>
    <dgm:cxn modelId="{DF03D7AE-275A-4675-8D1B-D71918D37391}" type="presParOf" srcId="{FABA76A4-28C5-48E8-B5C9-05C289BDAAED}" destId="{149C4363-45B1-4472-992D-E18FE81BEE73}" srcOrd="14" destOrd="0" presId="urn:microsoft.com/office/officeart/2005/8/layout/target3"/>
    <dgm:cxn modelId="{ED93762F-3B44-4880-8BCF-DFA768117AD7}" type="presParOf" srcId="{FABA76A4-28C5-48E8-B5C9-05C289BDAAED}" destId="{CA768C74-639B-40F9-8953-C80570F00CE9}" srcOrd="15" destOrd="0" presId="urn:microsoft.com/office/officeart/2005/8/layout/target3"/>
    <dgm:cxn modelId="{ABF55D7A-FEDB-40CF-8D82-614F34AA9E9D}" type="presParOf" srcId="{FABA76A4-28C5-48E8-B5C9-05C289BDAAED}" destId="{B4211378-7477-48CB-8460-413C1C5DB596}" srcOrd="16" destOrd="0" presId="urn:microsoft.com/office/officeart/2005/8/layout/target3"/>
    <dgm:cxn modelId="{7C2BA794-186F-4274-8B0E-362E1E2011C9}" type="presParOf" srcId="{FABA76A4-28C5-48E8-B5C9-05C289BDAAED}" destId="{27357FA4-082F-494E-9D31-A9C009BAA7AC}" srcOrd="17" destOrd="0" presId="urn:microsoft.com/office/officeart/2005/8/layout/target3"/>
    <dgm:cxn modelId="{D62FCC84-E5D2-472C-A1AC-973A831EF1AE}" type="presParOf" srcId="{FABA76A4-28C5-48E8-B5C9-05C289BDAAED}" destId="{1E00CBCA-57D0-4265-A91E-EE60DCFB99D6}" srcOrd="18" destOrd="0" presId="urn:microsoft.com/office/officeart/2005/8/layout/target3"/>
    <dgm:cxn modelId="{F545E25C-8368-41EB-AF6C-BC92A2F8BD0C}" type="presParOf" srcId="{FABA76A4-28C5-48E8-B5C9-05C289BDAAED}" destId="{B96B01AA-551C-4FF5-AEAE-92D1CDA5FF5F}" srcOrd="19"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C61ECD-0C8F-4F6E-919A-A2330F026270}">
      <dsp:nvSpPr>
        <dsp:cNvPr id="0" name=""/>
        <dsp:cNvSpPr/>
      </dsp:nvSpPr>
      <dsp:spPr>
        <a:xfrm>
          <a:off x="0" y="5663"/>
          <a:ext cx="7990656" cy="169183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8920" tIns="142240" rIns="248920" bIns="142240" numCol="1" spcCol="1270" anchor="ctr" anchorCtr="0">
          <a:noAutofit/>
        </a:bodyPr>
        <a:lstStyle/>
        <a:p>
          <a:pPr lvl="0" algn="ctr" defTabSz="1555750" rtl="0">
            <a:lnSpc>
              <a:spcPct val="90000"/>
            </a:lnSpc>
            <a:spcBef>
              <a:spcPct val="0"/>
            </a:spcBef>
            <a:spcAft>
              <a:spcPct val="35000"/>
            </a:spcAft>
          </a:pPr>
          <a:r>
            <a:rPr lang="en-US" sz="3500" b="1" kern="1200" smtClean="0"/>
            <a:t>Physical, Cognitive and Affective Engineering </a:t>
          </a:r>
          <a:br>
            <a:rPr lang="en-US" sz="3500" b="1" kern="1200" smtClean="0"/>
          </a:br>
          <a:endParaRPr lang="en-US" sz="3500" kern="1200"/>
        </a:p>
      </dsp:txBody>
      <dsp:txXfrm>
        <a:off x="0" y="5663"/>
        <a:ext cx="7990656" cy="1691832"/>
      </dsp:txXfrm>
    </dsp:sp>
    <dsp:sp modelId="{6F6A54A6-84F2-41E7-BF89-483563219DFE}">
      <dsp:nvSpPr>
        <dsp:cNvPr id="0" name=""/>
        <dsp:cNvSpPr/>
      </dsp:nvSpPr>
      <dsp:spPr>
        <a:xfrm>
          <a:off x="0" y="1697495"/>
          <a:ext cx="7990656" cy="1537199"/>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07E9AF-11EA-4383-A7D8-A9F177649355}">
      <dsp:nvSpPr>
        <dsp:cNvPr id="0" name=""/>
        <dsp:cNvSpPr/>
      </dsp:nvSpPr>
      <dsp:spPr>
        <a:xfrm>
          <a:off x="3392003" y="1393325"/>
          <a:ext cx="1784945" cy="1785164"/>
        </a:xfrm>
        <a:prstGeom prst="ellipse">
          <a:avLst/>
        </a:prstGeom>
        <a:solidFill>
          <a:schemeClr val="accent4">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E310CEF-291E-41E4-B40C-36AE4BFF2519}">
      <dsp:nvSpPr>
        <dsp:cNvPr id="0" name=""/>
        <dsp:cNvSpPr/>
      </dsp:nvSpPr>
      <dsp:spPr>
        <a:xfrm>
          <a:off x="3261850" y="0"/>
          <a:ext cx="2045250" cy="109452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b="1" i="1" kern="1200" smtClean="0"/>
            <a:t>Intensity:</a:t>
          </a:r>
          <a:r>
            <a:rPr lang="en-US" sz="1600" kern="1200" smtClean="0"/>
            <a:t> use two levels only, with limited use of high intensity to draw attention  </a:t>
          </a:r>
          <a:endParaRPr lang="en-US" sz="1600" kern="1200"/>
        </a:p>
      </dsp:txBody>
      <dsp:txXfrm>
        <a:off x="3261850" y="0"/>
        <a:ext cx="2045250" cy="1094521"/>
      </dsp:txXfrm>
    </dsp:sp>
    <dsp:sp modelId="{09E98AFB-0171-486A-9B23-D4561EAC5E3F}">
      <dsp:nvSpPr>
        <dsp:cNvPr id="0" name=""/>
        <dsp:cNvSpPr/>
      </dsp:nvSpPr>
      <dsp:spPr>
        <a:xfrm>
          <a:off x="3915587" y="1645065"/>
          <a:ext cx="1784945" cy="1785164"/>
        </a:xfrm>
        <a:prstGeom prst="ellipse">
          <a:avLst/>
        </a:prstGeom>
        <a:solidFill>
          <a:schemeClr val="accent4">
            <a:alpha val="50000"/>
            <a:hueOff val="2293537"/>
            <a:satOff val="-7528"/>
            <a:lumOff val="-117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B8BFE729-52DF-4A3E-AAFC-2AFA2F2D4798}">
      <dsp:nvSpPr>
        <dsp:cNvPr id="0" name=""/>
        <dsp:cNvSpPr/>
      </dsp:nvSpPr>
      <dsp:spPr>
        <a:xfrm>
          <a:off x="5920676" y="1039795"/>
          <a:ext cx="1933691" cy="120397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b="1" i="1" kern="1200" smtClean="0"/>
            <a:t>Marking:</a:t>
          </a:r>
          <a:r>
            <a:rPr lang="en-US" sz="1600" kern="1200" smtClean="0"/>
            <a:t> underline the item; enclose it in a box; point to it with an arrow.</a:t>
          </a:r>
          <a:endParaRPr lang="en-US" sz="1600" kern="1200"/>
        </a:p>
      </dsp:txBody>
      <dsp:txXfrm>
        <a:off x="5920676" y="1039795"/>
        <a:ext cx="1933691" cy="1203973"/>
      </dsp:txXfrm>
    </dsp:sp>
    <dsp:sp modelId="{16D765D0-89E9-404E-871C-9E51EF763834}">
      <dsp:nvSpPr>
        <dsp:cNvPr id="0" name=""/>
        <dsp:cNvSpPr/>
      </dsp:nvSpPr>
      <dsp:spPr>
        <a:xfrm>
          <a:off x="4044252" y="2211480"/>
          <a:ext cx="1784945" cy="1785164"/>
        </a:xfrm>
        <a:prstGeom prst="ellipse">
          <a:avLst/>
        </a:prstGeom>
        <a:solidFill>
          <a:schemeClr val="accent4">
            <a:alpha val="50000"/>
            <a:hueOff val="4587074"/>
            <a:satOff val="-15055"/>
            <a:lumOff val="-2353"/>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5B5CF087-2444-4E5D-A9E2-892F8039919E}">
      <dsp:nvSpPr>
        <dsp:cNvPr id="0" name=""/>
        <dsp:cNvSpPr/>
      </dsp:nvSpPr>
      <dsp:spPr>
        <a:xfrm>
          <a:off x="6106608" y="2572125"/>
          <a:ext cx="1896504" cy="128606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b="1" i="1" kern="1200" smtClean="0"/>
            <a:t>Size:</a:t>
          </a:r>
          <a:r>
            <a:rPr lang="en-US" sz="1600" kern="1200" smtClean="0"/>
            <a:t> use up to four sizes to draw attention </a:t>
          </a:r>
          <a:endParaRPr lang="en-US" sz="1600" kern="1200"/>
        </a:p>
      </dsp:txBody>
      <dsp:txXfrm>
        <a:off x="6106608" y="2572125"/>
        <a:ext cx="1896504" cy="1286062"/>
      </dsp:txXfrm>
    </dsp:sp>
    <dsp:sp modelId="{CDC6FF5F-8DA5-4825-885B-10B0D56161F0}">
      <dsp:nvSpPr>
        <dsp:cNvPr id="0" name=""/>
        <dsp:cNvSpPr/>
      </dsp:nvSpPr>
      <dsp:spPr>
        <a:xfrm>
          <a:off x="3682056" y="2665707"/>
          <a:ext cx="1784945" cy="1785164"/>
        </a:xfrm>
        <a:prstGeom prst="ellipse">
          <a:avLst/>
        </a:prstGeom>
        <a:solidFill>
          <a:schemeClr val="accent4">
            <a:alpha val="50000"/>
            <a:hueOff val="6880611"/>
            <a:satOff val="-22583"/>
            <a:lumOff val="-3529"/>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8A7EFFFE-E74C-440E-8DB1-A9595E0333C8}">
      <dsp:nvSpPr>
        <dsp:cNvPr id="0" name=""/>
        <dsp:cNvSpPr/>
      </dsp:nvSpPr>
      <dsp:spPr>
        <a:xfrm>
          <a:off x="5288508" y="4295997"/>
          <a:ext cx="2045250" cy="117661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b="1" i="1" kern="1200" smtClean="0"/>
            <a:t>Fonts:</a:t>
          </a:r>
          <a:r>
            <a:rPr lang="en-US" sz="1600" kern="1200" smtClean="0"/>
            <a:t> use up to three fonts </a:t>
          </a:r>
          <a:endParaRPr lang="en-US" sz="1600" kern="1200"/>
        </a:p>
      </dsp:txBody>
      <dsp:txXfrm>
        <a:off x="5288508" y="4295997"/>
        <a:ext cx="2045250" cy="1176610"/>
      </dsp:txXfrm>
    </dsp:sp>
    <dsp:sp modelId="{9FDA7E19-B881-4376-8F20-5E124AA8E528}">
      <dsp:nvSpPr>
        <dsp:cNvPr id="0" name=""/>
        <dsp:cNvSpPr/>
      </dsp:nvSpPr>
      <dsp:spPr>
        <a:xfrm>
          <a:off x="3101949" y="2665707"/>
          <a:ext cx="1784945" cy="1785164"/>
        </a:xfrm>
        <a:prstGeom prst="ellipse">
          <a:avLst/>
        </a:prstGeom>
        <a:solidFill>
          <a:schemeClr val="accent4">
            <a:alpha val="50000"/>
            <a:hueOff val="9174148"/>
            <a:satOff val="-30110"/>
            <a:lumOff val="-4705"/>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AB013419-2991-40B1-9721-F8834CD24C1C}">
      <dsp:nvSpPr>
        <dsp:cNvPr id="0" name=""/>
        <dsp:cNvSpPr/>
      </dsp:nvSpPr>
      <dsp:spPr>
        <a:xfrm>
          <a:off x="1235193" y="4295997"/>
          <a:ext cx="2045250" cy="117661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b="1" i="1" kern="1200" smtClean="0"/>
            <a:t>Video:</a:t>
          </a:r>
          <a:r>
            <a:rPr lang="en-US" sz="1600" kern="1200" smtClean="0"/>
            <a:t> use opposite coloring </a:t>
          </a:r>
          <a:endParaRPr lang="en-US" sz="1600" kern="1200"/>
        </a:p>
      </dsp:txBody>
      <dsp:txXfrm>
        <a:off x="1235193" y="4295997"/>
        <a:ext cx="2045250" cy="1176610"/>
      </dsp:txXfrm>
    </dsp:sp>
    <dsp:sp modelId="{2EF71762-5686-4E9B-B1AF-13DC009BE696}">
      <dsp:nvSpPr>
        <dsp:cNvPr id="0" name=""/>
        <dsp:cNvSpPr/>
      </dsp:nvSpPr>
      <dsp:spPr>
        <a:xfrm>
          <a:off x="2739754" y="2211480"/>
          <a:ext cx="1784945" cy="1785164"/>
        </a:xfrm>
        <a:prstGeom prst="ellipse">
          <a:avLst/>
        </a:prstGeom>
        <a:solidFill>
          <a:schemeClr val="accent4">
            <a:alpha val="50000"/>
            <a:hueOff val="11467685"/>
            <a:satOff val="-37638"/>
            <a:lumOff val="-5882"/>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BDBA0A8F-DF90-4B13-987C-215C7A5FFE4B}">
      <dsp:nvSpPr>
        <dsp:cNvPr id="0" name=""/>
        <dsp:cNvSpPr/>
      </dsp:nvSpPr>
      <dsp:spPr>
        <a:xfrm>
          <a:off x="565838" y="2572125"/>
          <a:ext cx="1896504" cy="128606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b="1" i="1" kern="1200" smtClean="0"/>
            <a:t>Blinking:</a:t>
          </a:r>
          <a:r>
            <a:rPr lang="en-US" sz="1600" kern="1200" smtClean="0"/>
            <a:t> use blinking displays or blinking color changes with great care and in limited areas. </a:t>
          </a:r>
          <a:endParaRPr lang="en-US" sz="1600" kern="1200"/>
        </a:p>
      </dsp:txBody>
      <dsp:txXfrm>
        <a:off x="565838" y="2572125"/>
        <a:ext cx="1896504" cy="1286062"/>
      </dsp:txXfrm>
    </dsp:sp>
    <dsp:sp modelId="{A60459ED-979C-4C17-B582-57C122D5BE1C}">
      <dsp:nvSpPr>
        <dsp:cNvPr id="0" name=""/>
        <dsp:cNvSpPr/>
      </dsp:nvSpPr>
      <dsp:spPr>
        <a:xfrm>
          <a:off x="2868418" y="1645065"/>
          <a:ext cx="1784945" cy="1785164"/>
        </a:xfrm>
        <a:prstGeom prst="ellipse">
          <a:avLst/>
        </a:prstGeom>
        <a:solidFill>
          <a:schemeClr val="accent4">
            <a:alpha val="50000"/>
            <a:hueOff val="13761222"/>
            <a:satOff val="-45165"/>
            <a:lumOff val="-705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AE0DDB68-D032-4E2A-8FFE-D136B690175A}">
      <dsp:nvSpPr>
        <dsp:cNvPr id="0" name=""/>
        <dsp:cNvSpPr/>
      </dsp:nvSpPr>
      <dsp:spPr>
        <a:xfrm>
          <a:off x="714584" y="1039795"/>
          <a:ext cx="1933691" cy="120397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n-US" sz="1600" b="1" i="1" kern="1200" smtClean="0"/>
            <a:t>Color:</a:t>
          </a:r>
          <a:r>
            <a:rPr lang="en-US" sz="1600" kern="1200" smtClean="0"/>
            <a:t> use up to four standard colors, with additional colors reserved for occasional use </a:t>
          </a:r>
          <a:endParaRPr lang="en-US" sz="1600" kern="1200"/>
        </a:p>
      </dsp:txBody>
      <dsp:txXfrm>
        <a:off x="714584" y="1039795"/>
        <a:ext cx="1933691" cy="120397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FD1836-A310-4C25-9BD7-B75B6ECF571A}">
      <dsp:nvSpPr>
        <dsp:cNvPr id="0" name=""/>
        <dsp:cNvSpPr/>
      </dsp:nvSpPr>
      <dsp:spPr>
        <a:xfrm>
          <a:off x="2707286" y="1076470"/>
          <a:ext cx="3020706" cy="995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rtl="0">
            <a:lnSpc>
              <a:spcPct val="90000"/>
            </a:lnSpc>
            <a:spcBef>
              <a:spcPct val="0"/>
            </a:spcBef>
            <a:spcAft>
              <a:spcPct val="35000"/>
            </a:spcAft>
          </a:pPr>
          <a:r>
            <a:rPr lang="en-US" sz="3400" kern="1200" smtClean="0"/>
            <a:t>Cognitive processes</a:t>
          </a:r>
          <a:endParaRPr lang="en-US" sz="3400" kern="1200"/>
        </a:p>
      </dsp:txBody>
      <dsp:txXfrm>
        <a:off x="2707286" y="1076470"/>
        <a:ext cx="3020706" cy="995460"/>
      </dsp:txXfrm>
    </dsp:sp>
    <dsp:sp modelId="{E018975E-7582-483E-991F-FE1311C00324}">
      <dsp:nvSpPr>
        <dsp:cNvPr id="0" name=""/>
        <dsp:cNvSpPr/>
      </dsp:nvSpPr>
      <dsp:spPr>
        <a:xfrm>
          <a:off x="245878" y="3175552"/>
          <a:ext cx="7943522" cy="18650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rtl="0">
            <a:lnSpc>
              <a:spcPct val="90000"/>
            </a:lnSpc>
            <a:spcBef>
              <a:spcPct val="0"/>
            </a:spcBef>
            <a:spcAft>
              <a:spcPct val="35000"/>
            </a:spcAft>
          </a:pPr>
          <a:r>
            <a:rPr lang="en-US" sz="3400" kern="1200" dirty="0" smtClean="0"/>
            <a:t>involve user activities including thinking, reading, writing, talking; remembering, making decision, planning, solving problems, and understanding people </a:t>
          </a:r>
          <a:endParaRPr lang="en-US" sz="3400" kern="1200" dirty="0"/>
        </a:p>
      </dsp:txBody>
      <dsp:txXfrm>
        <a:off x="245878" y="3175552"/>
        <a:ext cx="7943522" cy="1865007"/>
      </dsp:txXfrm>
    </dsp:sp>
    <dsp:sp modelId="{F737DEA6-7D87-4952-8C67-80A78CA7CF24}">
      <dsp:nvSpPr>
        <dsp:cNvPr id="0" name=""/>
        <dsp:cNvSpPr/>
      </dsp:nvSpPr>
      <dsp:spPr>
        <a:xfrm>
          <a:off x="2703853" y="773712"/>
          <a:ext cx="240283" cy="240283"/>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A5C87A3-0143-4F2A-9CB9-C1D8753859D9}">
      <dsp:nvSpPr>
        <dsp:cNvPr id="0" name=""/>
        <dsp:cNvSpPr/>
      </dsp:nvSpPr>
      <dsp:spPr>
        <a:xfrm>
          <a:off x="2872052" y="437315"/>
          <a:ext cx="240283" cy="240283"/>
        </a:xfrm>
        <a:prstGeom prst="ellipse">
          <a:avLst/>
        </a:prstGeom>
        <a:gradFill rotWithShape="0">
          <a:gsLst>
            <a:gs pos="0">
              <a:schemeClr val="accent3">
                <a:hueOff val="159653"/>
                <a:satOff val="0"/>
                <a:lumOff val="-12"/>
                <a:alphaOff val="0"/>
                <a:shade val="51000"/>
                <a:satMod val="130000"/>
              </a:schemeClr>
            </a:gs>
            <a:gs pos="80000">
              <a:schemeClr val="accent3">
                <a:hueOff val="159653"/>
                <a:satOff val="0"/>
                <a:lumOff val="-12"/>
                <a:alphaOff val="0"/>
                <a:shade val="93000"/>
                <a:satMod val="130000"/>
              </a:schemeClr>
            </a:gs>
            <a:gs pos="100000">
              <a:schemeClr val="accent3">
                <a:hueOff val="159653"/>
                <a:satOff val="0"/>
                <a:lumOff val="-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C9A5C72-ACCF-42B6-BF7E-2B3ED5301191}">
      <dsp:nvSpPr>
        <dsp:cNvPr id="0" name=""/>
        <dsp:cNvSpPr/>
      </dsp:nvSpPr>
      <dsp:spPr>
        <a:xfrm>
          <a:off x="3275728" y="504595"/>
          <a:ext cx="377588" cy="377588"/>
        </a:xfrm>
        <a:prstGeom prst="ellipse">
          <a:avLst/>
        </a:prstGeom>
        <a:gradFill rotWithShape="0">
          <a:gsLst>
            <a:gs pos="0">
              <a:schemeClr val="accent3">
                <a:hueOff val="319307"/>
                <a:satOff val="0"/>
                <a:lumOff val="-23"/>
                <a:alphaOff val="0"/>
                <a:shade val="51000"/>
                <a:satMod val="130000"/>
              </a:schemeClr>
            </a:gs>
            <a:gs pos="80000">
              <a:schemeClr val="accent3">
                <a:hueOff val="319307"/>
                <a:satOff val="0"/>
                <a:lumOff val="-23"/>
                <a:alphaOff val="0"/>
                <a:shade val="93000"/>
                <a:satMod val="130000"/>
              </a:schemeClr>
            </a:gs>
            <a:gs pos="100000">
              <a:schemeClr val="accent3">
                <a:hueOff val="319307"/>
                <a:satOff val="0"/>
                <a:lumOff val="-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07DD33F-8099-4A16-9073-506A28F7E3A8}">
      <dsp:nvSpPr>
        <dsp:cNvPr id="0" name=""/>
        <dsp:cNvSpPr/>
      </dsp:nvSpPr>
      <dsp:spPr>
        <a:xfrm>
          <a:off x="3612125" y="134558"/>
          <a:ext cx="240283" cy="240283"/>
        </a:xfrm>
        <a:prstGeom prst="ellipse">
          <a:avLst/>
        </a:prstGeom>
        <a:gradFill rotWithShape="0">
          <a:gsLst>
            <a:gs pos="0">
              <a:schemeClr val="accent3">
                <a:hueOff val="478960"/>
                <a:satOff val="0"/>
                <a:lumOff val="-35"/>
                <a:alphaOff val="0"/>
                <a:shade val="51000"/>
                <a:satMod val="130000"/>
              </a:schemeClr>
            </a:gs>
            <a:gs pos="80000">
              <a:schemeClr val="accent3">
                <a:hueOff val="478960"/>
                <a:satOff val="0"/>
                <a:lumOff val="-35"/>
                <a:alphaOff val="0"/>
                <a:shade val="93000"/>
                <a:satMod val="130000"/>
              </a:schemeClr>
            </a:gs>
            <a:gs pos="100000">
              <a:schemeClr val="accent3">
                <a:hueOff val="478960"/>
                <a:satOff val="0"/>
                <a:lumOff val="-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7A9B517-1B98-417D-8137-62EB367B742B}">
      <dsp:nvSpPr>
        <dsp:cNvPr id="0" name=""/>
        <dsp:cNvSpPr/>
      </dsp:nvSpPr>
      <dsp:spPr>
        <a:xfrm>
          <a:off x="4049441" y="0"/>
          <a:ext cx="240283" cy="240283"/>
        </a:xfrm>
        <a:prstGeom prst="ellipse">
          <a:avLst/>
        </a:prstGeom>
        <a:gradFill rotWithShape="0">
          <a:gsLst>
            <a:gs pos="0">
              <a:schemeClr val="accent3">
                <a:hueOff val="638613"/>
                <a:satOff val="0"/>
                <a:lumOff val="-46"/>
                <a:alphaOff val="0"/>
                <a:shade val="51000"/>
                <a:satMod val="130000"/>
              </a:schemeClr>
            </a:gs>
            <a:gs pos="80000">
              <a:schemeClr val="accent3">
                <a:hueOff val="638613"/>
                <a:satOff val="0"/>
                <a:lumOff val="-46"/>
                <a:alphaOff val="0"/>
                <a:shade val="93000"/>
                <a:satMod val="130000"/>
              </a:schemeClr>
            </a:gs>
            <a:gs pos="100000">
              <a:schemeClr val="accent3">
                <a:hueOff val="638613"/>
                <a:satOff val="0"/>
                <a:lumOff val="-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072420A-A236-429F-BB5D-269E023C3DA4}">
      <dsp:nvSpPr>
        <dsp:cNvPr id="0" name=""/>
        <dsp:cNvSpPr/>
      </dsp:nvSpPr>
      <dsp:spPr>
        <a:xfrm>
          <a:off x="4587676" y="235477"/>
          <a:ext cx="240283" cy="240283"/>
        </a:xfrm>
        <a:prstGeom prst="ellipse">
          <a:avLst/>
        </a:prstGeom>
        <a:gradFill rotWithShape="0">
          <a:gsLst>
            <a:gs pos="0">
              <a:schemeClr val="accent3">
                <a:hueOff val="798267"/>
                <a:satOff val="0"/>
                <a:lumOff val="-58"/>
                <a:alphaOff val="0"/>
                <a:shade val="51000"/>
                <a:satMod val="130000"/>
              </a:schemeClr>
            </a:gs>
            <a:gs pos="80000">
              <a:schemeClr val="accent3">
                <a:hueOff val="798267"/>
                <a:satOff val="0"/>
                <a:lumOff val="-58"/>
                <a:alphaOff val="0"/>
                <a:shade val="93000"/>
                <a:satMod val="130000"/>
              </a:schemeClr>
            </a:gs>
            <a:gs pos="100000">
              <a:schemeClr val="accent3">
                <a:hueOff val="798267"/>
                <a:satOff val="0"/>
                <a:lumOff val="-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998DABB-073F-4C64-87EF-D57EE15236F8}">
      <dsp:nvSpPr>
        <dsp:cNvPr id="0" name=""/>
        <dsp:cNvSpPr/>
      </dsp:nvSpPr>
      <dsp:spPr>
        <a:xfrm>
          <a:off x="4924073" y="403676"/>
          <a:ext cx="377588" cy="377588"/>
        </a:xfrm>
        <a:prstGeom prst="ellipse">
          <a:avLst/>
        </a:prstGeom>
        <a:gradFill rotWithShape="0">
          <a:gsLst>
            <a:gs pos="0">
              <a:schemeClr val="accent3">
                <a:hueOff val="957920"/>
                <a:satOff val="0"/>
                <a:lumOff val="-69"/>
                <a:alphaOff val="0"/>
                <a:shade val="51000"/>
                <a:satMod val="130000"/>
              </a:schemeClr>
            </a:gs>
            <a:gs pos="80000">
              <a:schemeClr val="accent3">
                <a:hueOff val="957920"/>
                <a:satOff val="0"/>
                <a:lumOff val="-69"/>
                <a:alphaOff val="0"/>
                <a:shade val="93000"/>
                <a:satMod val="130000"/>
              </a:schemeClr>
            </a:gs>
            <a:gs pos="100000">
              <a:schemeClr val="accent3">
                <a:hueOff val="957920"/>
                <a:satOff val="0"/>
                <a:lumOff val="-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B076273-8003-4E58-849D-EC04CFF82DF0}">
      <dsp:nvSpPr>
        <dsp:cNvPr id="0" name=""/>
        <dsp:cNvSpPr/>
      </dsp:nvSpPr>
      <dsp:spPr>
        <a:xfrm>
          <a:off x="5395029" y="773712"/>
          <a:ext cx="240283" cy="240283"/>
        </a:xfrm>
        <a:prstGeom prst="ellipse">
          <a:avLst/>
        </a:prstGeom>
        <a:gradFill rotWithShape="0">
          <a:gsLst>
            <a:gs pos="0">
              <a:schemeClr val="accent3">
                <a:hueOff val="1117573"/>
                <a:satOff val="0"/>
                <a:lumOff val="-81"/>
                <a:alphaOff val="0"/>
                <a:shade val="51000"/>
                <a:satMod val="130000"/>
              </a:schemeClr>
            </a:gs>
            <a:gs pos="80000">
              <a:schemeClr val="accent3">
                <a:hueOff val="1117573"/>
                <a:satOff val="0"/>
                <a:lumOff val="-81"/>
                <a:alphaOff val="0"/>
                <a:shade val="93000"/>
                <a:satMod val="130000"/>
              </a:schemeClr>
            </a:gs>
            <a:gs pos="100000">
              <a:schemeClr val="accent3">
                <a:hueOff val="1117573"/>
                <a:satOff val="0"/>
                <a:lumOff val="-8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6F8D3B1-9422-4930-9109-F94596E5D821}">
      <dsp:nvSpPr>
        <dsp:cNvPr id="0" name=""/>
        <dsp:cNvSpPr/>
      </dsp:nvSpPr>
      <dsp:spPr>
        <a:xfrm>
          <a:off x="5596867" y="1143749"/>
          <a:ext cx="240283" cy="240283"/>
        </a:xfrm>
        <a:prstGeom prst="ellipse">
          <a:avLst/>
        </a:prstGeom>
        <a:gradFill rotWithShape="0">
          <a:gsLst>
            <a:gs pos="0">
              <a:schemeClr val="accent3">
                <a:hueOff val="1277227"/>
                <a:satOff val="0"/>
                <a:lumOff val="-92"/>
                <a:alphaOff val="0"/>
                <a:shade val="51000"/>
                <a:satMod val="130000"/>
              </a:schemeClr>
            </a:gs>
            <a:gs pos="80000">
              <a:schemeClr val="accent3">
                <a:hueOff val="1277227"/>
                <a:satOff val="0"/>
                <a:lumOff val="-92"/>
                <a:alphaOff val="0"/>
                <a:shade val="93000"/>
                <a:satMod val="130000"/>
              </a:schemeClr>
            </a:gs>
            <a:gs pos="100000">
              <a:schemeClr val="accent3">
                <a:hueOff val="1277227"/>
                <a:satOff val="0"/>
                <a:lumOff val="-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24392A2-D0BD-4548-B812-C814A10DA1EC}">
      <dsp:nvSpPr>
        <dsp:cNvPr id="0" name=""/>
        <dsp:cNvSpPr/>
      </dsp:nvSpPr>
      <dsp:spPr>
        <a:xfrm>
          <a:off x="3847603" y="437315"/>
          <a:ext cx="617871" cy="617871"/>
        </a:xfrm>
        <a:prstGeom prst="ellipse">
          <a:avLst/>
        </a:prstGeom>
        <a:gradFill rotWithShape="0">
          <a:gsLst>
            <a:gs pos="0">
              <a:schemeClr val="accent3">
                <a:hueOff val="1436880"/>
                <a:satOff val="0"/>
                <a:lumOff val="-104"/>
                <a:alphaOff val="0"/>
                <a:shade val="51000"/>
                <a:satMod val="130000"/>
              </a:schemeClr>
            </a:gs>
            <a:gs pos="80000">
              <a:schemeClr val="accent3">
                <a:hueOff val="1436880"/>
                <a:satOff val="0"/>
                <a:lumOff val="-104"/>
                <a:alphaOff val="0"/>
                <a:shade val="93000"/>
                <a:satMod val="130000"/>
              </a:schemeClr>
            </a:gs>
            <a:gs pos="100000">
              <a:schemeClr val="accent3">
                <a:hueOff val="1436880"/>
                <a:satOff val="0"/>
                <a:lumOff val="-10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2BF63EE-76F9-48C6-86F2-7E72A3D0AAFA}">
      <dsp:nvSpPr>
        <dsp:cNvPr id="0" name=""/>
        <dsp:cNvSpPr/>
      </dsp:nvSpPr>
      <dsp:spPr>
        <a:xfrm>
          <a:off x="2535655" y="1715624"/>
          <a:ext cx="240283" cy="240283"/>
        </a:xfrm>
        <a:prstGeom prst="ellipse">
          <a:avLst/>
        </a:prstGeom>
        <a:gradFill rotWithShape="0">
          <a:gsLst>
            <a:gs pos="0">
              <a:schemeClr val="accent3">
                <a:hueOff val="1596534"/>
                <a:satOff val="0"/>
                <a:lumOff val="-115"/>
                <a:alphaOff val="0"/>
                <a:shade val="51000"/>
                <a:satMod val="130000"/>
              </a:schemeClr>
            </a:gs>
            <a:gs pos="80000">
              <a:schemeClr val="accent3">
                <a:hueOff val="1596534"/>
                <a:satOff val="0"/>
                <a:lumOff val="-115"/>
                <a:alphaOff val="0"/>
                <a:shade val="93000"/>
                <a:satMod val="130000"/>
              </a:schemeClr>
            </a:gs>
            <a:gs pos="100000">
              <a:schemeClr val="accent3">
                <a:hueOff val="1596534"/>
                <a:satOff val="0"/>
                <a:lumOff val="-1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E128457-61A1-4049-91D1-A8C70C1AA20C}">
      <dsp:nvSpPr>
        <dsp:cNvPr id="0" name=""/>
        <dsp:cNvSpPr/>
      </dsp:nvSpPr>
      <dsp:spPr>
        <a:xfrm>
          <a:off x="2737493" y="2018381"/>
          <a:ext cx="377588" cy="377588"/>
        </a:xfrm>
        <a:prstGeom prst="ellipse">
          <a:avLst/>
        </a:prstGeom>
        <a:gradFill rotWithShape="0">
          <a:gsLst>
            <a:gs pos="0">
              <a:schemeClr val="accent3">
                <a:hueOff val="1756187"/>
                <a:satOff val="0"/>
                <a:lumOff val="-127"/>
                <a:alphaOff val="0"/>
                <a:shade val="51000"/>
                <a:satMod val="130000"/>
              </a:schemeClr>
            </a:gs>
            <a:gs pos="80000">
              <a:schemeClr val="accent3">
                <a:hueOff val="1756187"/>
                <a:satOff val="0"/>
                <a:lumOff val="-127"/>
                <a:alphaOff val="0"/>
                <a:shade val="93000"/>
                <a:satMod val="130000"/>
              </a:schemeClr>
            </a:gs>
            <a:gs pos="100000">
              <a:schemeClr val="accent3">
                <a:hueOff val="1756187"/>
                <a:satOff val="0"/>
                <a:lumOff val="-12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4E01459-AD4B-4B08-89A3-44B815E9EA99}">
      <dsp:nvSpPr>
        <dsp:cNvPr id="0" name=""/>
        <dsp:cNvSpPr/>
      </dsp:nvSpPr>
      <dsp:spPr>
        <a:xfrm>
          <a:off x="3242089" y="2287498"/>
          <a:ext cx="549219" cy="549219"/>
        </a:xfrm>
        <a:prstGeom prst="ellipse">
          <a:avLst/>
        </a:prstGeom>
        <a:gradFill rotWithShape="0">
          <a:gsLst>
            <a:gs pos="0">
              <a:schemeClr val="accent3">
                <a:hueOff val="1915840"/>
                <a:satOff val="0"/>
                <a:lumOff val="-138"/>
                <a:alphaOff val="0"/>
                <a:shade val="51000"/>
                <a:satMod val="130000"/>
              </a:schemeClr>
            </a:gs>
            <a:gs pos="80000">
              <a:schemeClr val="accent3">
                <a:hueOff val="1915840"/>
                <a:satOff val="0"/>
                <a:lumOff val="-138"/>
                <a:alphaOff val="0"/>
                <a:shade val="93000"/>
                <a:satMod val="130000"/>
              </a:schemeClr>
            </a:gs>
            <a:gs pos="100000">
              <a:schemeClr val="accent3">
                <a:hueOff val="1915840"/>
                <a:satOff val="0"/>
                <a:lumOff val="-1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04B5920-B367-407E-99FF-4383319EFF9A}">
      <dsp:nvSpPr>
        <dsp:cNvPr id="0" name=""/>
        <dsp:cNvSpPr/>
      </dsp:nvSpPr>
      <dsp:spPr>
        <a:xfrm>
          <a:off x="3948522" y="2724814"/>
          <a:ext cx="240283" cy="240283"/>
        </a:xfrm>
        <a:prstGeom prst="ellipse">
          <a:avLst/>
        </a:prstGeom>
        <a:gradFill rotWithShape="0">
          <a:gsLst>
            <a:gs pos="0">
              <a:schemeClr val="accent3">
                <a:hueOff val="2075494"/>
                <a:satOff val="0"/>
                <a:lumOff val="-150"/>
                <a:alphaOff val="0"/>
                <a:shade val="51000"/>
                <a:satMod val="130000"/>
              </a:schemeClr>
            </a:gs>
            <a:gs pos="80000">
              <a:schemeClr val="accent3">
                <a:hueOff val="2075494"/>
                <a:satOff val="0"/>
                <a:lumOff val="-150"/>
                <a:alphaOff val="0"/>
                <a:shade val="93000"/>
                <a:satMod val="130000"/>
              </a:schemeClr>
            </a:gs>
            <a:gs pos="100000">
              <a:schemeClr val="accent3">
                <a:hueOff val="2075494"/>
                <a:satOff val="0"/>
                <a:lumOff val="-15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A2E092A-DCD0-4314-AA99-7C63EBDA0239}">
      <dsp:nvSpPr>
        <dsp:cNvPr id="0" name=""/>
        <dsp:cNvSpPr/>
      </dsp:nvSpPr>
      <dsp:spPr>
        <a:xfrm>
          <a:off x="4083081" y="2287498"/>
          <a:ext cx="377588" cy="377588"/>
        </a:xfrm>
        <a:prstGeom prst="ellipse">
          <a:avLst/>
        </a:prstGeom>
        <a:gradFill rotWithShape="0">
          <a:gsLst>
            <a:gs pos="0">
              <a:schemeClr val="accent3">
                <a:hueOff val="2235147"/>
                <a:satOff val="0"/>
                <a:lumOff val="-161"/>
                <a:alphaOff val="0"/>
                <a:shade val="51000"/>
                <a:satMod val="130000"/>
              </a:schemeClr>
            </a:gs>
            <a:gs pos="80000">
              <a:schemeClr val="accent3">
                <a:hueOff val="2235147"/>
                <a:satOff val="0"/>
                <a:lumOff val="-161"/>
                <a:alphaOff val="0"/>
                <a:shade val="93000"/>
                <a:satMod val="130000"/>
              </a:schemeClr>
            </a:gs>
            <a:gs pos="100000">
              <a:schemeClr val="accent3">
                <a:hueOff val="2235147"/>
                <a:satOff val="0"/>
                <a:lumOff val="-1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40F4F69-ED17-4B3D-A046-EAF22161CEA0}">
      <dsp:nvSpPr>
        <dsp:cNvPr id="0" name=""/>
        <dsp:cNvSpPr/>
      </dsp:nvSpPr>
      <dsp:spPr>
        <a:xfrm>
          <a:off x="4419478" y="2758454"/>
          <a:ext cx="240283" cy="240283"/>
        </a:xfrm>
        <a:prstGeom prst="ellipse">
          <a:avLst/>
        </a:prstGeom>
        <a:gradFill rotWithShape="0">
          <a:gsLst>
            <a:gs pos="0">
              <a:schemeClr val="accent3">
                <a:hueOff val="2394800"/>
                <a:satOff val="0"/>
                <a:lumOff val="-173"/>
                <a:alphaOff val="0"/>
                <a:shade val="51000"/>
                <a:satMod val="130000"/>
              </a:schemeClr>
            </a:gs>
            <a:gs pos="80000">
              <a:schemeClr val="accent3">
                <a:hueOff val="2394800"/>
                <a:satOff val="0"/>
                <a:lumOff val="-173"/>
                <a:alphaOff val="0"/>
                <a:shade val="93000"/>
                <a:satMod val="130000"/>
              </a:schemeClr>
            </a:gs>
            <a:gs pos="100000">
              <a:schemeClr val="accent3">
                <a:hueOff val="2394800"/>
                <a:satOff val="0"/>
                <a:lumOff val="-1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ECD5740-0DA0-4381-B8BD-FEEA4164519D}">
      <dsp:nvSpPr>
        <dsp:cNvPr id="0" name=""/>
        <dsp:cNvSpPr/>
      </dsp:nvSpPr>
      <dsp:spPr>
        <a:xfrm>
          <a:off x="4722235" y="2220219"/>
          <a:ext cx="549219" cy="549219"/>
        </a:xfrm>
        <a:prstGeom prst="ellipse">
          <a:avLst/>
        </a:prstGeom>
        <a:gradFill rotWithShape="0">
          <a:gsLst>
            <a:gs pos="0">
              <a:schemeClr val="accent3">
                <a:hueOff val="2554454"/>
                <a:satOff val="0"/>
                <a:lumOff val="-184"/>
                <a:alphaOff val="0"/>
                <a:shade val="51000"/>
                <a:satMod val="130000"/>
              </a:schemeClr>
            </a:gs>
            <a:gs pos="80000">
              <a:schemeClr val="accent3">
                <a:hueOff val="2554454"/>
                <a:satOff val="0"/>
                <a:lumOff val="-184"/>
                <a:alphaOff val="0"/>
                <a:shade val="93000"/>
                <a:satMod val="130000"/>
              </a:schemeClr>
            </a:gs>
            <a:gs pos="100000">
              <a:schemeClr val="accent3">
                <a:hueOff val="2554454"/>
                <a:satOff val="0"/>
                <a:lumOff val="-1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957BCF2-1813-4523-82BE-1EB46FDFFDF1}">
      <dsp:nvSpPr>
        <dsp:cNvPr id="0" name=""/>
        <dsp:cNvSpPr/>
      </dsp:nvSpPr>
      <dsp:spPr>
        <a:xfrm>
          <a:off x="5462308" y="2085660"/>
          <a:ext cx="377588" cy="377588"/>
        </a:xfrm>
        <a:prstGeom prst="ellipse">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B7CB4D-266F-4FBD-B2E8-96ED7B14E979}">
      <dsp:nvSpPr>
        <dsp:cNvPr id="0" name=""/>
        <dsp:cNvSpPr/>
      </dsp:nvSpPr>
      <dsp:spPr>
        <a:xfrm rot="5400000">
          <a:off x="4634315" y="-1431145"/>
          <a:ext cx="1923625" cy="5266944"/>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smtClean="0"/>
            <a:t>two types of cognition, namely: experiential and reflective. The Experiential mode reflects perceive, act, and react, as it needs a certain level of motivation and enthusiasm, i.e. driving a car, reading a book playing a video game or having a conversation. </a:t>
          </a:r>
          <a:endParaRPr lang="en-US" sz="1900" kern="1200"/>
        </a:p>
      </dsp:txBody>
      <dsp:txXfrm rot="-5400000">
        <a:off x="2962656" y="334418"/>
        <a:ext cx="5173040" cy="1735817"/>
      </dsp:txXfrm>
    </dsp:sp>
    <dsp:sp modelId="{4F862A33-3D66-4B32-A769-417AD907D9AD}">
      <dsp:nvSpPr>
        <dsp:cNvPr id="0" name=""/>
        <dsp:cNvSpPr/>
      </dsp:nvSpPr>
      <dsp:spPr>
        <a:xfrm>
          <a:off x="0" y="60"/>
          <a:ext cx="2962656" cy="2404532"/>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rtl="0">
            <a:lnSpc>
              <a:spcPct val="90000"/>
            </a:lnSpc>
            <a:spcBef>
              <a:spcPct val="0"/>
            </a:spcBef>
            <a:spcAft>
              <a:spcPct val="35000"/>
            </a:spcAft>
          </a:pPr>
          <a:r>
            <a:rPr lang="en-US" sz="3400" kern="1200" smtClean="0"/>
            <a:t>Norman (1993) distinguishes </a:t>
          </a:r>
          <a:endParaRPr lang="en-US" sz="3400" kern="1200"/>
        </a:p>
      </dsp:txBody>
      <dsp:txXfrm>
        <a:off x="117380" y="117440"/>
        <a:ext cx="2727896" cy="2169772"/>
      </dsp:txXfrm>
    </dsp:sp>
    <dsp:sp modelId="{DA2B23E9-0679-4BD0-BAB0-085DD71062F4}">
      <dsp:nvSpPr>
        <dsp:cNvPr id="0" name=""/>
        <dsp:cNvSpPr/>
      </dsp:nvSpPr>
      <dsp:spPr>
        <a:xfrm rot="5400000">
          <a:off x="4634315" y="1093612"/>
          <a:ext cx="1923625" cy="5266944"/>
        </a:xfrm>
        <a:prstGeom prst="round2SameRect">
          <a:avLst/>
        </a:prstGeom>
        <a:solidFill>
          <a:schemeClr val="accent4">
            <a:tint val="40000"/>
            <a:alpha val="90000"/>
            <a:hueOff val="13935526"/>
            <a:satOff val="-27754"/>
            <a:lumOff val="-3293"/>
            <a:alphaOff val="0"/>
          </a:schemeClr>
        </a:solidFill>
        <a:ln w="9525" cap="flat" cmpd="sng" algn="ctr">
          <a:solidFill>
            <a:schemeClr val="accent4">
              <a:tint val="40000"/>
              <a:alpha val="90000"/>
              <a:hueOff val="13935526"/>
              <a:satOff val="-27754"/>
              <a:lumOff val="-329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rtl="0">
            <a:lnSpc>
              <a:spcPct val="90000"/>
            </a:lnSpc>
            <a:spcBef>
              <a:spcPct val="0"/>
            </a:spcBef>
            <a:spcAft>
              <a:spcPct val="15000"/>
            </a:spcAft>
            <a:buChar char="••"/>
          </a:pPr>
          <a:r>
            <a:rPr lang="en-US" sz="1900" kern="1200" smtClean="0"/>
            <a:t>the reflective mode involves thinking, comparing, and decision-making. This mode leads to creativity and innovation such as writing a book, designing, learning (Isaias and Issa 2015). </a:t>
          </a:r>
          <a:endParaRPr lang="en-US" sz="1900" kern="1200"/>
        </a:p>
      </dsp:txBody>
      <dsp:txXfrm rot="-5400000">
        <a:off x="2962656" y="2859175"/>
        <a:ext cx="5173040" cy="1735817"/>
      </dsp:txXfrm>
    </dsp:sp>
    <dsp:sp modelId="{ACA2C803-B80E-4A3C-A41B-E0BE3F9C1895}">
      <dsp:nvSpPr>
        <dsp:cNvPr id="0" name=""/>
        <dsp:cNvSpPr/>
      </dsp:nvSpPr>
      <dsp:spPr>
        <a:xfrm>
          <a:off x="0" y="2524818"/>
          <a:ext cx="2962656" cy="2404532"/>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rtl="0">
            <a:lnSpc>
              <a:spcPct val="90000"/>
            </a:lnSpc>
            <a:spcBef>
              <a:spcPct val="0"/>
            </a:spcBef>
            <a:spcAft>
              <a:spcPct val="35000"/>
            </a:spcAft>
          </a:pPr>
          <a:r>
            <a:rPr lang="en-US" sz="3400" kern="1200" smtClean="0"/>
            <a:t>On the other hand,</a:t>
          </a:r>
          <a:endParaRPr lang="en-US" sz="3400" kern="1200"/>
        </a:p>
      </dsp:txBody>
      <dsp:txXfrm>
        <a:off x="117380" y="2642198"/>
        <a:ext cx="2727896" cy="216977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4F1F8E-D7F8-498C-B439-1751C5FBF30E}">
      <dsp:nvSpPr>
        <dsp:cNvPr id="0" name=""/>
        <dsp:cNvSpPr/>
      </dsp:nvSpPr>
      <dsp:spPr>
        <a:xfrm>
          <a:off x="0" y="0"/>
          <a:ext cx="8229600" cy="4525963"/>
        </a:xfrm>
        <a:prstGeom prst="roundRect">
          <a:avLst>
            <a:gd name="adj" fmla="val 85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247650" rIns="247650" bIns="2794154" numCol="1" spcCol="1270" anchor="t" anchorCtr="0">
          <a:noAutofit/>
        </a:bodyPr>
        <a:lstStyle/>
        <a:p>
          <a:pPr lvl="0" algn="l" defTabSz="2889250" rtl="0">
            <a:lnSpc>
              <a:spcPct val="90000"/>
            </a:lnSpc>
            <a:spcBef>
              <a:spcPct val="0"/>
            </a:spcBef>
            <a:spcAft>
              <a:spcPct val="35000"/>
            </a:spcAft>
          </a:pPr>
          <a:r>
            <a:rPr lang="en-US" sz="6500" kern="1200" smtClean="0"/>
            <a:t>Cognitive Engineering </a:t>
          </a:r>
          <a:endParaRPr lang="en-US" sz="6500" kern="1200"/>
        </a:p>
      </dsp:txBody>
      <dsp:txXfrm>
        <a:off x="112677" y="112677"/>
        <a:ext cx="8004246" cy="4300609"/>
      </dsp:txXfrm>
    </dsp:sp>
    <dsp:sp modelId="{AA1A5A9D-87FF-4734-86DC-05E413A3B818}">
      <dsp:nvSpPr>
        <dsp:cNvPr id="0" name=""/>
        <dsp:cNvSpPr/>
      </dsp:nvSpPr>
      <dsp:spPr>
        <a:xfrm>
          <a:off x="205740" y="2036683"/>
          <a:ext cx="7818120" cy="2036683"/>
        </a:xfrm>
        <a:prstGeom prst="roundRect">
          <a:avLst>
            <a:gd name="adj" fmla="val 105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smtClean="0"/>
            <a:t>focuses on developing systems which support cognitive processes of users such as memory, perception and recognition, memory, learning, reading, speaking, listening, problem solving, decision making and attention are used in HCI.</a:t>
          </a:r>
          <a:endParaRPr lang="en-US" sz="2600" kern="1200"/>
        </a:p>
      </dsp:txBody>
      <dsp:txXfrm>
        <a:off x="268375" y="2099318"/>
        <a:ext cx="7692850" cy="191141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9A492F-B230-4DF4-91DB-4DEA7D352184}">
      <dsp:nvSpPr>
        <dsp:cNvPr id="0" name=""/>
        <dsp:cNvSpPr/>
      </dsp:nvSpPr>
      <dsp:spPr>
        <a:xfrm>
          <a:off x="0" y="0"/>
          <a:ext cx="6550611" cy="881377"/>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b="1" i="1" kern="1200" dirty="0" smtClean="0"/>
            <a:t>Performance:</a:t>
          </a:r>
          <a:r>
            <a:rPr lang="en-US" sz="1300" kern="1200" dirty="0" smtClean="0"/>
            <a:t> the speed and accuracy of the information-processing task</a:t>
          </a:r>
          <a:endParaRPr lang="en-US" sz="1300" kern="1200" dirty="0"/>
        </a:p>
      </dsp:txBody>
      <dsp:txXfrm>
        <a:off x="25815" y="25815"/>
        <a:ext cx="5496414" cy="829747"/>
      </dsp:txXfrm>
    </dsp:sp>
    <dsp:sp modelId="{D14FF4E9-1C9D-492E-837D-FC28CAE2AF0E}">
      <dsp:nvSpPr>
        <dsp:cNvPr id="0" name=""/>
        <dsp:cNvSpPr/>
      </dsp:nvSpPr>
      <dsp:spPr>
        <a:xfrm>
          <a:off x="489169" y="1003791"/>
          <a:ext cx="6550611" cy="881377"/>
        </a:xfrm>
        <a:prstGeom prst="roundRect">
          <a:avLst>
            <a:gd name="adj" fmla="val 10000"/>
          </a:avLst>
        </a:prstGeom>
        <a:gradFill rotWithShape="0">
          <a:gsLst>
            <a:gs pos="0">
              <a:schemeClr val="accent5">
                <a:hueOff val="-4118832"/>
                <a:satOff val="11291"/>
                <a:lumOff val="-1373"/>
                <a:alphaOff val="0"/>
                <a:shade val="51000"/>
                <a:satMod val="130000"/>
              </a:schemeClr>
            </a:gs>
            <a:gs pos="80000">
              <a:schemeClr val="accent5">
                <a:hueOff val="-4118832"/>
                <a:satOff val="11291"/>
                <a:lumOff val="-1373"/>
                <a:alphaOff val="0"/>
                <a:shade val="93000"/>
                <a:satMod val="130000"/>
              </a:schemeClr>
            </a:gs>
            <a:gs pos="100000">
              <a:schemeClr val="accent5">
                <a:hueOff val="-4118832"/>
                <a:satOff val="11291"/>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b="1" i="1" kern="1200" smtClean="0"/>
            <a:t>Automatic behavior:</a:t>
          </a:r>
          <a:r>
            <a:rPr lang="en-US" sz="1300" kern="1200" smtClean="0"/>
            <a:t> fast and relatively undemanding of cognitive resources  (i.e. entering 50 numbers into a spreadsheet would quickly become an automatic activity) </a:t>
          </a:r>
          <a:endParaRPr lang="en-US" sz="1300" kern="1200"/>
        </a:p>
      </dsp:txBody>
      <dsp:txXfrm>
        <a:off x="514984" y="1029606"/>
        <a:ext cx="5436917" cy="829747"/>
      </dsp:txXfrm>
    </dsp:sp>
    <dsp:sp modelId="{D8EFD851-58BA-4D2C-AD3E-1607163A6A8B}">
      <dsp:nvSpPr>
        <dsp:cNvPr id="0" name=""/>
        <dsp:cNvSpPr/>
      </dsp:nvSpPr>
      <dsp:spPr>
        <a:xfrm>
          <a:off x="978338" y="2007583"/>
          <a:ext cx="6550611" cy="881377"/>
        </a:xfrm>
        <a:prstGeom prst="roundRect">
          <a:avLst>
            <a:gd name="adj" fmla="val 10000"/>
          </a:avLst>
        </a:prstGeom>
        <a:gradFill rotWithShape="0">
          <a:gsLst>
            <a:gs pos="0">
              <a:schemeClr val="accent5">
                <a:hueOff val="-8237664"/>
                <a:satOff val="22583"/>
                <a:lumOff val="-2746"/>
                <a:alphaOff val="0"/>
                <a:shade val="51000"/>
                <a:satMod val="130000"/>
              </a:schemeClr>
            </a:gs>
            <a:gs pos="80000">
              <a:schemeClr val="accent5">
                <a:hueOff val="-8237664"/>
                <a:satOff val="22583"/>
                <a:lumOff val="-2746"/>
                <a:alphaOff val="0"/>
                <a:shade val="93000"/>
                <a:satMod val="130000"/>
              </a:schemeClr>
            </a:gs>
            <a:gs pos="100000">
              <a:schemeClr val="accent5">
                <a:hueOff val="-8237664"/>
                <a:satOff val="22583"/>
                <a:lumOff val="-27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b="1" i="1" kern="1200" smtClean="0"/>
            <a:t>Controlled behavior:</a:t>
          </a:r>
          <a:r>
            <a:rPr lang="en-US" sz="1300" kern="1200" smtClean="0"/>
            <a:t>  slow and cognitively demanding (i.e. deciding to use the summation function and defining it parameters requires access to long-term memory, selection of appropriate functions and parameters and control to ensure correct operation)</a:t>
          </a:r>
          <a:endParaRPr lang="en-US" sz="1300" kern="1200"/>
        </a:p>
      </dsp:txBody>
      <dsp:txXfrm>
        <a:off x="1004153" y="2033398"/>
        <a:ext cx="5436917" cy="829747"/>
      </dsp:txXfrm>
    </dsp:sp>
    <dsp:sp modelId="{6EB07316-6889-43BB-8CF4-15546D90E9E5}">
      <dsp:nvSpPr>
        <dsp:cNvPr id="0" name=""/>
        <dsp:cNvSpPr/>
      </dsp:nvSpPr>
      <dsp:spPr>
        <a:xfrm>
          <a:off x="1467507" y="3011374"/>
          <a:ext cx="6550611" cy="881377"/>
        </a:xfrm>
        <a:prstGeom prst="roundRect">
          <a:avLst>
            <a:gd name="adj" fmla="val 10000"/>
          </a:avLst>
        </a:prstGeom>
        <a:gradFill rotWithShape="0">
          <a:gsLst>
            <a:gs pos="0">
              <a:schemeClr val="accent5">
                <a:hueOff val="-12356496"/>
                <a:satOff val="33874"/>
                <a:lumOff val="-4118"/>
                <a:alphaOff val="0"/>
                <a:shade val="51000"/>
                <a:satMod val="130000"/>
              </a:schemeClr>
            </a:gs>
            <a:gs pos="80000">
              <a:schemeClr val="accent5">
                <a:hueOff val="-12356496"/>
                <a:satOff val="33874"/>
                <a:lumOff val="-4118"/>
                <a:alphaOff val="0"/>
                <a:shade val="93000"/>
                <a:satMod val="130000"/>
              </a:schemeClr>
            </a:gs>
            <a:gs pos="100000">
              <a:schemeClr val="accent5">
                <a:hueOff val="-12356496"/>
                <a:satOff val="33874"/>
                <a:lumOff val="-411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b="1" i="1" kern="1200" smtClean="0"/>
            <a:t>Processing of Images:</a:t>
          </a:r>
          <a:r>
            <a:rPr lang="en-US" sz="1300" kern="1200" smtClean="0"/>
            <a:t> processing characterized as spatial, graphic, and holistic</a:t>
          </a:r>
          <a:endParaRPr lang="en-US" sz="1300" kern="1200"/>
        </a:p>
      </dsp:txBody>
      <dsp:txXfrm>
        <a:off x="1493322" y="3037189"/>
        <a:ext cx="5436917" cy="829747"/>
      </dsp:txXfrm>
    </dsp:sp>
    <dsp:sp modelId="{87E7CBEE-4E6D-4EB0-A29A-184905979C97}">
      <dsp:nvSpPr>
        <dsp:cNvPr id="0" name=""/>
        <dsp:cNvSpPr/>
      </dsp:nvSpPr>
      <dsp:spPr>
        <a:xfrm>
          <a:off x="1956676" y="4015166"/>
          <a:ext cx="6550611" cy="881377"/>
        </a:xfrm>
        <a:prstGeom prst="roundRect">
          <a:avLst>
            <a:gd name="adj" fmla="val 10000"/>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US" sz="1300" b="1" i="1" kern="1200" smtClean="0"/>
            <a:t>Processing of verbal information:</a:t>
          </a:r>
          <a:r>
            <a:rPr lang="en-GB" sz="1300" kern="1200" smtClean="0"/>
            <a:t> processing characterized as sequential, linguistic, and technical</a:t>
          </a:r>
          <a:endParaRPr lang="en-US" sz="1300" kern="1200"/>
        </a:p>
      </dsp:txBody>
      <dsp:txXfrm>
        <a:off x="1982491" y="4040981"/>
        <a:ext cx="5436917" cy="829747"/>
      </dsp:txXfrm>
    </dsp:sp>
    <dsp:sp modelId="{6EB66D2A-0B91-48A6-B2B1-908680C59E37}">
      <dsp:nvSpPr>
        <dsp:cNvPr id="0" name=""/>
        <dsp:cNvSpPr/>
      </dsp:nvSpPr>
      <dsp:spPr>
        <a:xfrm>
          <a:off x="5977716" y="643895"/>
          <a:ext cx="572895" cy="572895"/>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a:off x="6106617" y="643895"/>
        <a:ext cx="315093" cy="431103"/>
      </dsp:txXfrm>
    </dsp:sp>
    <dsp:sp modelId="{8DB80C86-B2C3-4089-88FC-A53D58C6C5A8}">
      <dsp:nvSpPr>
        <dsp:cNvPr id="0" name=""/>
        <dsp:cNvSpPr/>
      </dsp:nvSpPr>
      <dsp:spPr>
        <a:xfrm>
          <a:off x="6466885" y="1647687"/>
          <a:ext cx="572895" cy="572895"/>
        </a:xfrm>
        <a:prstGeom prst="downArrow">
          <a:avLst>
            <a:gd name="adj1" fmla="val 55000"/>
            <a:gd name="adj2" fmla="val 45000"/>
          </a:avLst>
        </a:prstGeom>
        <a:solidFill>
          <a:schemeClr val="accent5">
            <a:tint val="40000"/>
            <a:alpha val="90000"/>
            <a:hueOff val="-5313285"/>
            <a:satOff val="888"/>
            <a:lumOff val="24"/>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a:off x="6595786" y="1647687"/>
        <a:ext cx="315093" cy="431103"/>
      </dsp:txXfrm>
    </dsp:sp>
    <dsp:sp modelId="{CCD97007-AB7E-415A-98D8-14C48E202471}">
      <dsp:nvSpPr>
        <dsp:cNvPr id="0" name=""/>
        <dsp:cNvSpPr/>
      </dsp:nvSpPr>
      <dsp:spPr>
        <a:xfrm>
          <a:off x="6956054" y="2636788"/>
          <a:ext cx="572895" cy="572895"/>
        </a:xfrm>
        <a:prstGeom prst="downArrow">
          <a:avLst>
            <a:gd name="adj1" fmla="val 55000"/>
            <a:gd name="adj2" fmla="val 45000"/>
          </a:avLst>
        </a:prstGeom>
        <a:solidFill>
          <a:schemeClr val="accent5">
            <a:tint val="40000"/>
            <a:alpha val="90000"/>
            <a:hueOff val="-10626570"/>
            <a:satOff val="1777"/>
            <a:lumOff val="47"/>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a:off x="7084955" y="2636788"/>
        <a:ext cx="315093" cy="431103"/>
      </dsp:txXfrm>
    </dsp:sp>
    <dsp:sp modelId="{D58C67F9-07A2-4B73-BBD8-9F550CD833EE}">
      <dsp:nvSpPr>
        <dsp:cNvPr id="0" name=""/>
        <dsp:cNvSpPr/>
      </dsp:nvSpPr>
      <dsp:spPr>
        <a:xfrm>
          <a:off x="7445223" y="3650373"/>
          <a:ext cx="572895" cy="572895"/>
        </a:xfrm>
        <a:prstGeom prst="downArrow">
          <a:avLst>
            <a:gd name="adj1" fmla="val 55000"/>
            <a:gd name="adj2" fmla="val 45000"/>
          </a:avLst>
        </a:prstGeom>
        <a:solidFill>
          <a:schemeClr val="accent5">
            <a:tint val="40000"/>
            <a:alpha val="90000"/>
            <a:hueOff val="-15939855"/>
            <a:satOff val="2665"/>
            <a:lumOff val="71"/>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a:off x="7574124" y="3650373"/>
        <a:ext cx="315093" cy="43110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7BA737-B3EA-4274-8DD0-E08A964F78B4}">
      <dsp:nvSpPr>
        <dsp:cNvPr id="0" name=""/>
        <dsp:cNvSpPr/>
      </dsp:nvSpPr>
      <dsp:spPr>
        <a:xfrm>
          <a:off x="617219" y="0"/>
          <a:ext cx="6995160" cy="4525963"/>
        </a:xfrm>
        <a:prstGeom prst="right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9C77615A-E2AB-4FF6-8921-83C1730CF542}">
      <dsp:nvSpPr>
        <dsp:cNvPr id="0" name=""/>
        <dsp:cNvSpPr/>
      </dsp:nvSpPr>
      <dsp:spPr>
        <a:xfrm>
          <a:off x="1717" y="752948"/>
          <a:ext cx="8226165" cy="302006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n-US" sz="2300" kern="1200" smtClean="0"/>
            <a:t>To measure cognitive engineering, designers should consider the following measures in technology design, namely: </a:t>
          </a:r>
          <a:endParaRPr lang="en-US" sz="2300" kern="1200"/>
        </a:p>
        <a:p>
          <a:pPr marL="171450" lvl="1" indent="-171450" algn="l" defTabSz="800100" rtl="0">
            <a:lnSpc>
              <a:spcPct val="90000"/>
            </a:lnSpc>
            <a:spcBef>
              <a:spcPct val="0"/>
            </a:spcBef>
            <a:spcAft>
              <a:spcPct val="15000"/>
            </a:spcAft>
            <a:buChar char="••"/>
          </a:pPr>
          <a:r>
            <a:rPr lang="en-US" sz="1800" kern="1200" smtClean="0"/>
            <a:t>Fewer errors</a:t>
          </a:r>
          <a:endParaRPr lang="en-US" sz="1800" kern="1200"/>
        </a:p>
        <a:p>
          <a:pPr marL="171450" lvl="1" indent="-171450" algn="l" defTabSz="800100" rtl="0">
            <a:lnSpc>
              <a:spcPct val="90000"/>
            </a:lnSpc>
            <a:spcBef>
              <a:spcPct val="0"/>
            </a:spcBef>
            <a:spcAft>
              <a:spcPct val="15000"/>
            </a:spcAft>
            <a:buChar char="••"/>
          </a:pPr>
          <a:r>
            <a:rPr lang="en-US" sz="1800" kern="1200" smtClean="0"/>
            <a:t>Easy recovery</a:t>
          </a:r>
          <a:endParaRPr lang="en-US" sz="1800" kern="1200"/>
        </a:p>
        <a:p>
          <a:pPr marL="171450" lvl="1" indent="-171450" algn="l" defTabSz="800100" rtl="0">
            <a:lnSpc>
              <a:spcPct val="90000"/>
            </a:lnSpc>
            <a:spcBef>
              <a:spcPct val="0"/>
            </a:spcBef>
            <a:spcAft>
              <a:spcPct val="15000"/>
            </a:spcAft>
            <a:buChar char="••"/>
          </a:pPr>
          <a:r>
            <a:rPr lang="en-US" sz="1800" kern="1200" smtClean="0"/>
            <a:t>Easy to use</a:t>
          </a:r>
          <a:endParaRPr lang="en-US" sz="1800" kern="1200"/>
        </a:p>
        <a:p>
          <a:pPr marL="171450" lvl="1" indent="-171450" algn="l" defTabSz="800100" rtl="0">
            <a:lnSpc>
              <a:spcPct val="90000"/>
            </a:lnSpc>
            <a:spcBef>
              <a:spcPct val="0"/>
            </a:spcBef>
            <a:spcAft>
              <a:spcPct val="15000"/>
            </a:spcAft>
            <a:buChar char="••"/>
          </a:pPr>
          <a:r>
            <a:rPr lang="en-US" sz="1800" kern="1200" smtClean="0"/>
            <a:t>Easy to remember </a:t>
          </a:r>
          <a:endParaRPr lang="en-US" sz="1800" kern="1200"/>
        </a:p>
        <a:p>
          <a:pPr marL="171450" lvl="1" indent="-171450" algn="l" defTabSz="800100" rtl="0">
            <a:lnSpc>
              <a:spcPct val="90000"/>
            </a:lnSpc>
            <a:spcBef>
              <a:spcPct val="0"/>
            </a:spcBef>
            <a:spcAft>
              <a:spcPct val="15000"/>
            </a:spcAft>
            <a:buChar char="••"/>
          </a:pPr>
          <a:r>
            <a:rPr lang="en-US" sz="1800" kern="1200" smtClean="0"/>
            <a:t>How to use</a:t>
          </a:r>
          <a:endParaRPr lang="en-US" sz="1800" kern="1200"/>
        </a:p>
        <a:p>
          <a:pPr marL="171450" lvl="1" indent="-171450" algn="l" defTabSz="800100" rtl="0">
            <a:lnSpc>
              <a:spcPct val="90000"/>
            </a:lnSpc>
            <a:spcBef>
              <a:spcPct val="0"/>
            </a:spcBef>
            <a:spcAft>
              <a:spcPct val="15000"/>
            </a:spcAft>
            <a:buChar char="••"/>
          </a:pPr>
          <a:r>
            <a:rPr lang="en-US" sz="1800" kern="1200" smtClean="0"/>
            <a:t>Easy to learn (Dix et al. 1998, 2004). </a:t>
          </a:r>
          <a:endParaRPr lang="en-US" sz="1800" kern="1200"/>
        </a:p>
      </dsp:txBody>
      <dsp:txXfrm>
        <a:off x="149144" y="900375"/>
        <a:ext cx="7931311" cy="272521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3D7AF-0E96-4AEE-92E5-AA7CBD490D47}">
      <dsp:nvSpPr>
        <dsp:cNvPr id="0" name=""/>
        <dsp:cNvSpPr/>
      </dsp:nvSpPr>
      <dsp:spPr>
        <a:xfrm>
          <a:off x="0" y="0"/>
          <a:ext cx="4929410" cy="4929410"/>
        </a:xfrm>
        <a:prstGeom prst="pie">
          <a:avLst>
            <a:gd name="adj1" fmla="val 5400000"/>
            <a:gd name="adj2" fmla="val 162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3">
              <a:hueOff val="0"/>
              <a:satOff val="0"/>
              <a:lumOff val="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sp>
    <dsp:sp modelId="{F44CB6EC-077E-4E05-9F48-385DF2FCE975}">
      <dsp:nvSpPr>
        <dsp:cNvPr id="0" name=""/>
        <dsp:cNvSpPr/>
      </dsp:nvSpPr>
      <dsp:spPr>
        <a:xfrm>
          <a:off x="2464705" y="0"/>
          <a:ext cx="5764894" cy="492941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33350" tIns="133350" rIns="133350" bIns="133350" numCol="1" spcCol="1270" anchor="ctr" anchorCtr="0">
          <a:noAutofit/>
        </a:bodyPr>
        <a:lstStyle/>
        <a:p>
          <a:pPr lvl="0" algn="ctr" defTabSz="1555750" rtl="0">
            <a:lnSpc>
              <a:spcPct val="90000"/>
            </a:lnSpc>
            <a:spcBef>
              <a:spcPct val="0"/>
            </a:spcBef>
            <a:spcAft>
              <a:spcPct val="35000"/>
            </a:spcAft>
          </a:pPr>
          <a:r>
            <a:rPr lang="en-US" sz="3500" kern="1200" smtClean="0"/>
            <a:t>The GOMS (Goals, Operators, Methods, and Selection rules) model was created by Card et al. (1983).</a:t>
          </a:r>
          <a:endParaRPr lang="en-US" sz="3500" kern="1200"/>
        </a:p>
      </dsp:txBody>
      <dsp:txXfrm>
        <a:off x="2464705" y="0"/>
        <a:ext cx="2882447" cy="4929410"/>
      </dsp:txXfrm>
    </dsp:sp>
    <dsp:sp modelId="{2FBDC6FB-C271-4A58-964B-3614DB0894D3}">
      <dsp:nvSpPr>
        <dsp:cNvPr id="0" name=""/>
        <dsp:cNvSpPr/>
      </dsp:nvSpPr>
      <dsp:spPr>
        <a:xfrm>
          <a:off x="5347152" y="0"/>
          <a:ext cx="2882447" cy="4929410"/>
        </a:xfrm>
        <a:prstGeom prst="rect">
          <a:avLst/>
        </a:prstGeom>
        <a:noFill/>
        <a:ln w="9525" cap="flat" cmpd="sng" algn="ctr">
          <a:noFill/>
          <a:prstDash val="solid"/>
        </a:ln>
        <a:effectLst>
          <a:outerShdw blurRad="40000" dist="23000" dir="5400000" rotWithShape="0">
            <a:srgbClr val="000000">
              <a:alpha val="35000"/>
            </a:srgbClr>
          </a:outerShdw>
        </a:effectLst>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rtl="0">
            <a:lnSpc>
              <a:spcPct val="90000"/>
            </a:lnSpc>
            <a:spcBef>
              <a:spcPct val="0"/>
            </a:spcBef>
            <a:spcAft>
              <a:spcPct val="15000"/>
            </a:spcAft>
            <a:buChar char="••"/>
          </a:pPr>
          <a:r>
            <a:rPr lang="en-US" sz="1800" b="1" i="1" kern="1200" smtClean="0"/>
            <a:t>Goals</a:t>
          </a:r>
          <a:r>
            <a:rPr lang="en-US" sz="1800" kern="1200" smtClean="0"/>
            <a:t> specify what the user wants and intend to achieve.</a:t>
          </a:r>
          <a:endParaRPr lang="en-US" sz="1800" kern="1200"/>
        </a:p>
        <a:p>
          <a:pPr marL="171450" lvl="1" indent="-171450" algn="l" defTabSz="800100" rtl="0">
            <a:lnSpc>
              <a:spcPct val="90000"/>
            </a:lnSpc>
            <a:spcBef>
              <a:spcPct val="0"/>
            </a:spcBef>
            <a:spcAft>
              <a:spcPct val="15000"/>
            </a:spcAft>
            <a:buChar char="••"/>
          </a:pPr>
          <a:r>
            <a:rPr lang="en-US" sz="1800" b="1" i="1" kern="1200" smtClean="0"/>
            <a:t>Operators</a:t>
          </a:r>
          <a:r>
            <a:rPr lang="en-US" sz="1800" kern="1200" smtClean="0"/>
            <a:t> are the building blocks for describing human-computer interaction at the concrete level. </a:t>
          </a:r>
          <a:endParaRPr lang="en-US" sz="1800" kern="1200"/>
        </a:p>
        <a:p>
          <a:pPr marL="171450" lvl="1" indent="-171450" algn="l" defTabSz="800100" rtl="0">
            <a:lnSpc>
              <a:spcPct val="90000"/>
            </a:lnSpc>
            <a:spcBef>
              <a:spcPct val="0"/>
            </a:spcBef>
            <a:spcAft>
              <a:spcPct val="15000"/>
            </a:spcAft>
            <a:buChar char="••"/>
          </a:pPr>
          <a:r>
            <a:rPr lang="en-US" sz="1800" b="1" i="1" kern="1200" smtClean="0"/>
            <a:t>Methods</a:t>
          </a:r>
          <a:r>
            <a:rPr lang="en-US" sz="1800" kern="1200" smtClean="0"/>
            <a:t> are programs built with operators that are designed to accomplish goals. </a:t>
          </a:r>
          <a:endParaRPr lang="en-US" sz="1800" kern="1200"/>
        </a:p>
        <a:p>
          <a:pPr marL="171450" lvl="1" indent="-171450" algn="l" defTabSz="800100" rtl="0">
            <a:lnSpc>
              <a:spcPct val="90000"/>
            </a:lnSpc>
            <a:spcBef>
              <a:spcPct val="0"/>
            </a:spcBef>
            <a:spcAft>
              <a:spcPct val="15000"/>
            </a:spcAft>
            <a:buChar char="••"/>
          </a:pPr>
          <a:r>
            <a:rPr lang="en-US" sz="1800" b="1" i="1" kern="1200" smtClean="0"/>
            <a:t>Selection rules</a:t>
          </a:r>
          <a:r>
            <a:rPr lang="en-US" sz="1800" b="1" kern="1200" smtClean="0"/>
            <a:t> </a:t>
          </a:r>
          <a:r>
            <a:rPr lang="en-US" sz="1800" kern="1200" smtClean="0"/>
            <a:t>predict which method will be used. For example, “If the mouse is working, select ‘point to an item on screen’, if not select ‘choose OPEN option in file menu’”.</a:t>
          </a:r>
          <a:endParaRPr lang="en-US" sz="1800" kern="1200"/>
        </a:p>
      </dsp:txBody>
      <dsp:txXfrm>
        <a:off x="5347152" y="0"/>
        <a:ext cx="2882447" cy="492941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3B640E-90C5-4C99-96C6-4162A307CE07}">
      <dsp:nvSpPr>
        <dsp:cNvPr id="0" name=""/>
        <dsp:cNvSpPr/>
      </dsp:nvSpPr>
      <dsp:spPr>
        <a:xfrm rot="5400000">
          <a:off x="3239432" y="-204770"/>
          <a:ext cx="4713390" cy="526694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en-AU" sz="2100" b="1" i="1" kern="1200" dirty="0" smtClean="0"/>
            <a:t>Goals:</a:t>
          </a:r>
          <a:r>
            <a:rPr lang="en-AU" sz="2100" kern="1200" dirty="0" smtClean="0"/>
            <a:t> </a:t>
          </a:r>
          <a:r>
            <a:rPr lang="en-US" sz="2100" kern="1200" dirty="0" smtClean="0"/>
            <a:t>create a goal that needs to be accomplished</a:t>
          </a:r>
          <a:endParaRPr lang="en-US" sz="2100" kern="1200" dirty="0"/>
        </a:p>
        <a:p>
          <a:pPr marL="228600" lvl="1" indent="-228600" algn="l" defTabSz="933450" rtl="0">
            <a:lnSpc>
              <a:spcPct val="90000"/>
            </a:lnSpc>
            <a:spcBef>
              <a:spcPct val="0"/>
            </a:spcBef>
            <a:spcAft>
              <a:spcPct val="15000"/>
            </a:spcAft>
            <a:buChar char="••"/>
          </a:pPr>
          <a:r>
            <a:rPr lang="en-AU" sz="2100" b="1" i="1" kern="1200" dirty="0" smtClean="0"/>
            <a:t>Intentions:</a:t>
          </a:r>
          <a:r>
            <a:rPr lang="en-US" sz="2100" kern="1200" dirty="0" smtClean="0"/>
            <a:t> develop an intention that will accomplish the goal</a:t>
          </a:r>
          <a:endParaRPr lang="en-US" sz="2100" kern="1200" dirty="0"/>
        </a:p>
        <a:p>
          <a:pPr marL="228600" lvl="1" indent="-228600" algn="l" defTabSz="933450" rtl="0">
            <a:lnSpc>
              <a:spcPct val="90000"/>
            </a:lnSpc>
            <a:spcBef>
              <a:spcPct val="0"/>
            </a:spcBef>
            <a:spcAft>
              <a:spcPct val="15000"/>
            </a:spcAft>
            <a:buChar char="••"/>
          </a:pPr>
          <a:r>
            <a:rPr lang="en-US" sz="2100" b="1" i="1" kern="1200" smtClean="0"/>
            <a:t>Action Specification:</a:t>
          </a:r>
          <a:r>
            <a:rPr lang="en-US" sz="2100" kern="1200" smtClean="0"/>
            <a:t> identify a sequence of actions to implement the intentions </a:t>
          </a:r>
          <a:endParaRPr lang="en-US" sz="2100" kern="1200"/>
        </a:p>
        <a:p>
          <a:pPr marL="228600" lvl="1" indent="-228600" algn="l" defTabSz="933450" rtl="0">
            <a:lnSpc>
              <a:spcPct val="90000"/>
            </a:lnSpc>
            <a:spcBef>
              <a:spcPct val="0"/>
            </a:spcBef>
            <a:spcAft>
              <a:spcPct val="15000"/>
            </a:spcAft>
            <a:buChar char="••"/>
          </a:pPr>
          <a:r>
            <a:rPr lang="en-US" sz="2100" b="1" i="1" kern="1200" smtClean="0"/>
            <a:t>Execution:</a:t>
          </a:r>
          <a:r>
            <a:rPr lang="en-US" sz="2100" kern="1200" smtClean="0"/>
            <a:t> execute the action </a:t>
          </a:r>
          <a:endParaRPr lang="en-US" sz="2100" kern="1200"/>
        </a:p>
        <a:p>
          <a:pPr marL="228600" lvl="1" indent="-228600" algn="l" defTabSz="933450" rtl="0">
            <a:lnSpc>
              <a:spcPct val="90000"/>
            </a:lnSpc>
            <a:spcBef>
              <a:spcPct val="0"/>
            </a:spcBef>
            <a:spcAft>
              <a:spcPct val="15000"/>
            </a:spcAft>
            <a:buChar char="••"/>
          </a:pPr>
          <a:r>
            <a:rPr lang="en-US" sz="2100" b="1" i="1" kern="1200" smtClean="0"/>
            <a:t>Perception:</a:t>
          </a:r>
          <a:r>
            <a:rPr lang="en-US" sz="2100" kern="1200" smtClean="0"/>
            <a:t> understand the system outcomes from the action </a:t>
          </a:r>
          <a:endParaRPr lang="en-US" sz="2100" kern="1200"/>
        </a:p>
        <a:p>
          <a:pPr marL="228600" lvl="1" indent="-228600" algn="l" defTabSz="933450" rtl="0">
            <a:lnSpc>
              <a:spcPct val="90000"/>
            </a:lnSpc>
            <a:spcBef>
              <a:spcPct val="0"/>
            </a:spcBef>
            <a:spcAft>
              <a:spcPct val="15000"/>
            </a:spcAft>
            <a:buChar char="••"/>
          </a:pPr>
          <a:r>
            <a:rPr lang="en-US" sz="2100" b="1" i="1" kern="1200" smtClean="0"/>
            <a:t>Interpretation:</a:t>
          </a:r>
          <a:r>
            <a:rPr lang="en-US" sz="2100" kern="1200" smtClean="0"/>
            <a:t> interpret the system state </a:t>
          </a:r>
          <a:endParaRPr lang="en-US" sz="2100" kern="1200"/>
        </a:p>
        <a:p>
          <a:pPr marL="228600" lvl="1" indent="-228600" algn="l" defTabSz="933450" rtl="0">
            <a:lnSpc>
              <a:spcPct val="90000"/>
            </a:lnSpc>
            <a:spcBef>
              <a:spcPct val="0"/>
            </a:spcBef>
            <a:spcAft>
              <a:spcPct val="15000"/>
            </a:spcAft>
            <a:buChar char="••"/>
          </a:pPr>
          <a:r>
            <a:rPr lang="en-US" sz="2100" b="1" i="1" kern="1200" smtClean="0"/>
            <a:t>Evaluation:</a:t>
          </a:r>
          <a:r>
            <a:rPr lang="en-US" sz="2100" kern="1200" smtClean="0"/>
            <a:t> evaluate the results and compare it with the goals </a:t>
          </a:r>
          <a:endParaRPr lang="en-US" sz="2100" kern="1200"/>
        </a:p>
      </dsp:txBody>
      <dsp:txXfrm rot="-5400000">
        <a:off x="2962656" y="302095"/>
        <a:ext cx="5036855" cy="4253212"/>
      </dsp:txXfrm>
    </dsp:sp>
    <dsp:sp modelId="{92D27A9C-3C1A-47E9-A696-D6FA381CB69C}">
      <dsp:nvSpPr>
        <dsp:cNvPr id="0" name=""/>
        <dsp:cNvSpPr/>
      </dsp:nvSpPr>
      <dsp:spPr>
        <a:xfrm>
          <a:off x="0" y="0"/>
          <a:ext cx="2962656" cy="4857402"/>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rtl="0">
            <a:lnSpc>
              <a:spcPct val="90000"/>
            </a:lnSpc>
            <a:spcBef>
              <a:spcPct val="0"/>
            </a:spcBef>
            <a:spcAft>
              <a:spcPct val="35000"/>
            </a:spcAft>
          </a:pPr>
          <a:r>
            <a:rPr lang="en-AU" sz="4200" kern="1200" smtClean="0"/>
            <a:t>Norman developed a model of user activity (Norman 1986).</a:t>
          </a:r>
          <a:endParaRPr lang="en-US" sz="4200" kern="1200"/>
        </a:p>
      </dsp:txBody>
      <dsp:txXfrm>
        <a:off x="144625" y="144625"/>
        <a:ext cx="2673406" cy="456815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A3D7AD-1698-4FDF-84B3-9BC60B8FC3DB}">
      <dsp:nvSpPr>
        <dsp:cNvPr id="0" name=""/>
        <dsp:cNvSpPr/>
      </dsp:nvSpPr>
      <dsp:spPr>
        <a:xfrm>
          <a:off x="4069080" y="2156731"/>
          <a:ext cx="91440" cy="903980"/>
        </a:xfrm>
        <a:custGeom>
          <a:avLst/>
          <a:gdLst/>
          <a:ahLst/>
          <a:cxnLst/>
          <a:rect l="0" t="0" r="0" b="0"/>
          <a:pathLst>
            <a:path>
              <a:moveTo>
                <a:pt x="45720" y="0"/>
              </a:moveTo>
              <a:lnTo>
                <a:pt x="45720" y="903980"/>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5064103-B55F-438D-84F6-753A7F15F503}">
      <dsp:nvSpPr>
        <dsp:cNvPr id="0" name=""/>
        <dsp:cNvSpPr/>
      </dsp:nvSpPr>
      <dsp:spPr>
        <a:xfrm>
          <a:off x="1962466" y="4397"/>
          <a:ext cx="4304667" cy="2152333"/>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AU" sz="2400" kern="1200" smtClean="0"/>
            <a:t>Affective engineering</a:t>
          </a:r>
          <a:endParaRPr lang="en-US" sz="2400" kern="1200"/>
        </a:p>
      </dsp:txBody>
      <dsp:txXfrm>
        <a:off x="1962466" y="4397"/>
        <a:ext cx="4304667" cy="2152333"/>
      </dsp:txXfrm>
    </dsp:sp>
    <dsp:sp modelId="{FDF0B44A-EA9C-47D0-8718-32595A2CC33F}">
      <dsp:nvSpPr>
        <dsp:cNvPr id="0" name=""/>
        <dsp:cNvSpPr/>
      </dsp:nvSpPr>
      <dsp:spPr>
        <a:xfrm>
          <a:off x="4789" y="3060711"/>
          <a:ext cx="8220020" cy="2152333"/>
        </a:xfrm>
        <a:prstGeom prst="cub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AU" sz="2400" kern="1200" dirty="0" smtClean="0"/>
            <a:t>focuses mainly on emotions, moods, affective impressions and attitudes; it concentrates on integrating product design and consumers’ feelings for a product into design elements (Jordan 2002; </a:t>
          </a:r>
          <a:r>
            <a:rPr lang="en-AU" sz="2400" kern="1200" dirty="0" err="1" smtClean="0"/>
            <a:t>Rosson</a:t>
          </a:r>
          <a:r>
            <a:rPr lang="en-AU" sz="2400" kern="1200" dirty="0" smtClean="0"/>
            <a:t> and Carroll 2001; Hewett et al. 1992).</a:t>
          </a:r>
          <a:endParaRPr lang="en-US" sz="2400" kern="1200" dirty="0"/>
        </a:p>
      </dsp:txBody>
      <dsp:txXfrm>
        <a:off x="4789" y="3598794"/>
        <a:ext cx="7681937" cy="161425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A2CB0-29F0-45F8-BA14-ECC06529D282}">
      <dsp:nvSpPr>
        <dsp:cNvPr id="0" name=""/>
        <dsp:cNvSpPr/>
      </dsp:nvSpPr>
      <dsp:spPr>
        <a:xfrm>
          <a:off x="82350" y="394"/>
          <a:ext cx="4022377" cy="2011188"/>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3345" tIns="62230" rIns="93345" bIns="62230" numCol="1" spcCol="1270" anchor="ctr" anchorCtr="0">
          <a:noAutofit/>
        </a:bodyPr>
        <a:lstStyle/>
        <a:p>
          <a:pPr lvl="0" algn="ctr" defTabSz="2178050" rtl="0">
            <a:lnSpc>
              <a:spcPct val="90000"/>
            </a:lnSpc>
            <a:spcBef>
              <a:spcPct val="0"/>
            </a:spcBef>
            <a:spcAft>
              <a:spcPct val="35000"/>
            </a:spcAft>
          </a:pPr>
          <a:r>
            <a:rPr lang="en-AU" sz="4900" kern="1200" dirty="0" smtClean="0"/>
            <a:t>Affective engineering is </a:t>
          </a:r>
          <a:endParaRPr lang="en-US" sz="4900" kern="1200" dirty="0"/>
        </a:p>
      </dsp:txBody>
      <dsp:txXfrm>
        <a:off x="141256" y="59300"/>
        <a:ext cx="3904565" cy="1893376"/>
      </dsp:txXfrm>
    </dsp:sp>
    <dsp:sp modelId="{9AF5FAE9-A56C-406F-8DCE-E5333DA4FFF2}">
      <dsp:nvSpPr>
        <dsp:cNvPr id="0" name=""/>
        <dsp:cNvSpPr/>
      </dsp:nvSpPr>
      <dsp:spPr>
        <a:xfrm>
          <a:off x="484588" y="2011582"/>
          <a:ext cx="402237" cy="1508391"/>
        </a:xfrm>
        <a:custGeom>
          <a:avLst/>
          <a:gdLst/>
          <a:ahLst/>
          <a:cxnLst/>
          <a:rect l="0" t="0" r="0" b="0"/>
          <a:pathLst>
            <a:path>
              <a:moveTo>
                <a:pt x="0" y="0"/>
              </a:moveTo>
              <a:lnTo>
                <a:pt x="0" y="1508391"/>
              </a:lnTo>
              <a:lnTo>
                <a:pt x="402237" y="1508391"/>
              </a:lnTo>
            </a:path>
          </a:pathLst>
        </a:custGeom>
        <a:noFill/>
        <a:ln w="25400" cap="flat" cmpd="sng" algn="ctr">
          <a:solidFill>
            <a:schemeClr val="accent3">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FB2DB64-11F8-458E-950F-F1E5E80F5A9D}">
      <dsp:nvSpPr>
        <dsp:cNvPr id="0" name=""/>
        <dsp:cNvSpPr/>
      </dsp:nvSpPr>
      <dsp:spPr>
        <a:xfrm>
          <a:off x="886825" y="2514380"/>
          <a:ext cx="7260423" cy="2011188"/>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n-AU" sz="2300" kern="1200" dirty="0" smtClean="0"/>
            <a:t>essential in Human Computer Interaction to balance and integrate the affective and cognitive aspects in the technology design; cognitive engineering interprets and makes sense of the world, while affective engineering evaluates, judges and provides some warning to the users out of possible hazards and risks.  </a:t>
          </a:r>
          <a:endParaRPr lang="en-US" sz="2300" kern="1200" dirty="0"/>
        </a:p>
      </dsp:txBody>
      <dsp:txXfrm>
        <a:off x="945731" y="2573286"/>
        <a:ext cx="7142611" cy="18933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A5512-2CF9-47BA-B159-C4BF8D90C799}">
      <dsp:nvSpPr>
        <dsp:cNvPr id="0" name=""/>
        <dsp:cNvSpPr/>
      </dsp:nvSpPr>
      <dsp:spPr>
        <a:xfrm>
          <a:off x="6619383" y="1221645"/>
          <a:ext cx="267771" cy="267861"/>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38A1D10-D04F-4136-8372-71076C2E9EA5}">
      <dsp:nvSpPr>
        <dsp:cNvPr id="0" name=""/>
        <dsp:cNvSpPr/>
      </dsp:nvSpPr>
      <dsp:spPr>
        <a:xfrm>
          <a:off x="6164343" y="1221645"/>
          <a:ext cx="267771" cy="267861"/>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6CE8772-5A7E-487A-9AA9-80C22A966EAB}">
      <dsp:nvSpPr>
        <dsp:cNvPr id="0" name=""/>
        <dsp:cNvSpPr/>
      </dsp:nvSpPr>
      <dsp:spPr>
        <a:xfrm>
          <a:off x="5709303" y="1221645"/>
          <a:ext cx="267771" cy="267861"/>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AB60F30-B0D3-4DFC-85D9-8CCD29910BC9}">
      <dsp:nvSpPr>
        <dsp:cNvPr id="0" name=""/>
        <dsp:cNvSpPr/>
      </dsp:nvSpPr>
      <dsp:spPr>
        <a:xfrm>
          <a:off x="5254262" y="1221645"/>
          <a:ext cx="267771" cy="267861"/>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F513428-4655-4738-AC19-4F794D886DFF}">
      <dsp:nvSpPr>
        <dsp:cNvPr id="0" name=""/>
        <dsp:cNvSpPr/>
      </dsp:nvSpPr>
      <dsp:spPr>
        <a:xfrm>
          <a:off x="4799222" y="1221645"/>
          <a:ext cx="267771" cy="267861"/>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D4986C4-7C0B-4921-8A5E-8635581B2288}">
      <dsp:nvSpPr>
        <dsp:cNvPr id="0" name=""/>
        <dsp:cNvSpPr/>
      </dsp:nvSpPr>
      <dsp:spPr>
        <a:xfrm>
          <a:off x="4075839" y="1087714"/>
          <a:ext cx="536114" cy="535723"/>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07BA89D-E717-4837-9D27-82978E25AE01}">
      <dsp:nvSpPr>
        <dsp:cNvPr id="0" name=""/>
        <dsp:cNvSpPr/>
      </dsp:nvSpPr>
      <dsp:spPr>
        <a:xfrm>
          <a:off x="6182613" y="668298"/>
          <a:ext cx="267771" cy="267861"/>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73BE96E-2B1D-4A9B-80A4-48078EE4387C}">
      <dsp:nvSpPr>
        <dsp:cNvPr id="0" name=""/>
        <dsp:cNvSpPr/>
      </dsp:nvSpPr>
      <dsp:spPr>
        <a:xfrm>
          <a:off x="6182613" y="1779057"/>
          <a:ext cx="267771" cy="267861"/>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AEB8A52-3B4C-455A-B684-6AA6EF57C901}">
      <dsp:nvSpPr>
        <dsp:cNvPr id="0" name=""/>
        <dsp:cNvSpPr/>
      </dsp:nvSpPr>
      <dsp:spPr>
        <a:xfrm>
          <a:off x="6421838" y="909049"/>
          <a:ext cx="267771" cy="267861"/>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6B9A6C2-25A0-42CF-8DBB-8095DFACA12B}">
      <dsp:nvSpPr>
        <dsp:cNvPr id="0" name=""/>
        <dsp:cNvSpPr/>
      </dsp:nvSpPr>
      <dsp:spPr>
        <a:xfrm>
          <a:off x="6437824" y="1539663"/>
          <a:ext cx="267771" cy="267861"/>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F6C9EE7-396D-4177-8BDC-036F491A66BB}">
      <dsp:nvSpPr>
        <dsp:cNvPr id="0" name=""/>
        <dsp:cNvSpPr/>
      </dsp:nvSpPr>
      <dsp:spPr>
        <a:xfrm>
          <a:off x="1177740" y="0"/>
          <a:ext cx="2711401" cy="271115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866900" rtl="0">
            <a:lnSpc>
              <a:spcPct val="90000"/>
            </a:lnSpc>
            <a:spcBef>
              <a:spcPct val="0"/>
            </a:spcBef>
            <a:spcAft>
              <a:spcPct val="35000"/>
            </a:spcAft>
          </a:pPr>
          <a:r>
            <a:rPr lang="en-US" sz="4200" kern="1200" smtClean="0"/>
            <a:t>Chapter 4</a:t>
          </a:r>
          <a:endParaRPr lang="en-US" sz="4200" kern="1200"/>
        </a:p>
      </dsp:txBody>
      <dsp:txXfrm>
        <a:off x="1574815" y="397039"/>
        <a:ext cx="1917251" cy="191707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C58C77-740F-4643-BDF9-E72AD2B6B933}">
      <dsp:nvSpPr>
        <dsp:cNvPr id="0" name=""/>
        <dsp:cNvSpPr/>
      </dsp:nvSpPr>
      <dsp:spPr>
        <a:xfrm>
          <a:off x="0" y="174238"/>
          <a:ext cx="8229600" cy="13689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AU" sz="2600" kern="1200" smtClean="0"/>
            <a:t>Is used in any technology design ranging from user interface, technology or websites to color, animation, layout, structure, text, images and menu. </a:t>
          </a:r>
          <a:endParaRPr lang="en-US" sz="2600" kern="1200"/>
        </a:p>
      </dsp:txBody>
      <dsp:txXfrm>
        <a:off x="66824" y="241062"/>
        <a:ext cx="8095952" cy="1235252"/>
      </dsp:txXfrm>
    </dsp:sp>
    <dsp:sp modelId="{27695A26-744D-4EA8-B872-2D83AE00369A}">
      <dsp:nvSpPr>
        <dsp:cNvPr id="0" name=""/>
        <dsp:cNvSpPr/>
      </dsp:nvSpPr>
      <dsp:spPr>
        <a:xfrm>
          <a:off x="0" y="1543139"/>
          <a:ext cx="8229600" cy="847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n-AU" sz="2000" kern="1200" smtClean="0"/>
            <a:t>For example, using pastel colors for e-commerce sites will leave users feeling calm and will foster a more accepting attitude and readiness to buy and interact further with the site.  </a:t>
          </a:r>
          <a:endParaRPr lang="en-US" sz="2000" kern="1200"/>
        </a:p>
      </dsp:txBody>
      <dsp:txXfrm>
        <a:off x="0" y="1543139"/>
        <a:ext cx="8229600" cy="847665"/>
      </dsp:txXfrm>
    </dsp:sp>
    <dsp:sp modelId="{FBBD02CE-B398-488D-8619-B388ECDD7F68}">
      <dsp:nvSpPr>
        <dsp:cNvPr id="0" name=""/>
        <dsp:cNvSpPr/>
      </dsp:nvSpPr>
      <dsp:spPr>
        <a:xfrm>
          <a:off x="0" y="2390804"/>
          <a:ext cx="8229600" cy="1368900"/>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AU" sz="2600" kern="1200" smtClean="0"/>
            <a:t>Additionally, affective engineering focuses on technology design, which is pleasing, engaging, enjoyable, fun, attractive, beautiful satisfying and entertaining. </a:t>
          </a:r>
          <a:endParaRPr lang="en-US" sz="2600" kern="1200"/>
        </a:p>
      </dsp:txBody>
      <dsp:txXfrm>
        <a:off x="66824" y="2457628"/>
        <a:ext cx="8095952" cy="1235252"/>
      </dsp:txXfrm>
    </dsp:sp>
    <dsp:sp modelId="{E65ACD2A-A7F0-41E7-840D-FCDA39A363DC}">
      <dsp:nvSpPr>
        <dsp:cNvPr id="0" name=""/>
        <dsp:cNvSpPr/>
      </dsp:nvSpPr>
      <dsp:spPr>
        <a:xfrm>
          <a:off x="0" y="3759704"/>
          <a:ext cx="8229600" cy="592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en-AU" sz="2000" kern="1200" smtClean="0"/>
            <a:t>These attributes will encourage the user to accept and use the new smart technology to achieve his/her goals and aims.</a:t>
          </a:r>
          <a:endParaRPr lang="en-US" sz="2000" kern="1200"/>
        </a:p>
      </dsp:txBody>
      <dsp:txXfrm>
        <a:off x="0" y="3759704"/>
        <a:ext cx="8229600" cy="59202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5DE8C8-C9FF-4E52-99A5-7BB7F84FA562}">
      <dsp:nvSpPr>
        <dsp:cNvPr id="0" name=""/>
        <dsp:cNvSpPr/>
      </dsp:nvSpPr>
      <dsp:spPr>
        <a:xfrm>
          <a:off x="40" y="651"/>
          <a:ext cx="3845569" cy="604800"/>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just" defTabSz="933450" rtl="0">
            <a:lnSpc>
              <a:spcPct val="90000"/>
            </a:lnSpc>
            <a:spcBef>
              <a:spcPct val="0"/>
            </a:spcBef>
            <a:spcAft>
              <a:spcPct val="35000"/>
            </a:spcAft>
          </a:pPr>
          <a:r>
            <a:rPr lang="en-AU" sz="2100" kern="1200" smtClean="0"/>
            <a:t>Attitudes </a:t>
          </a:r>
          <a:endParaRPr lang="en-US" sz="2100" kern="1200"/>
        </a:p>
      </dsp:txBody>
      <dsp:txXfrm>
        <a:off x="40" y="651"/>
        <a:ext cx="3845569" cy="604800"/>
      </dsp:txXfrm>
    </dsp:sp>
    <dsp:sp modelId="{DCEE056D-1FA4-4BF2-B855-10CDFF10A6A8}">
      <dsp:nvSpPr>
        <dsp:cNvPr id="0" name=""/>
        <dsp:cNvSpPr/>
      </dsp:nvSpPr>
      <dsp:spPr>
        <a:xfrm>
          <a:off x="40" y="605451"/>
          <a:ext cx="3845569" cy="3919860"/>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rtl="0">
            <a:lnSpc>
              <a:spcPct val="90000"/>
            </a:lnSpc>
            <a:spcBef>
              <a:spcPct val="0"/>
            </a:spcBef>
            <a:spcAft>
              <a:spcPct val="15000"/>
            </a:spcAft>
            <a:buChar char="••"/>
          </a:pPr>
          <a:r>
            <a:rPr lang="en-AU" sz="2100" kern="1200" smtClean="0"/>
            <a:t>can be shaped and managed to some extent by training users to examine the devices’ performance in general in order to reduce anxiety.  Furthermore, a very important step in the design process is the management and involvement of users, as this will promote user satisfaction and acceptance of devices, further reducing user frustration.  </a:t>
          </a:r>
          <a:endParaRPr lang="en-US" sz="2100" kern="1200"/>
        </a:p>
      </dsp:txBody>
      <dsp:txXfrm>
        <a:off x="40" y="605451"/>
        <a:ext cx="3845569" cy="3919860"/>
      </dsp:txXfrm>
    </dsp:sp>
    <dsp:sp modelId="{476C5D3A-3BE9-40AD-B6DB-7A79F1AD7CFF}">
      <dsp:nvSpPr>
        <dsp:cNvPr id="0" name=""/>
        <dsp:cNvSpPr/>
      </dsp:nvSpPr>
      <dsp:spPr>
        <a:xfrm>
          <a:off x="4383989" y="651"/>
          <a:ext cx="3845569" cy="604800"/>
        </a:xfrm>
        <a:prstGeom prst="rect">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rtl="0">
            <a:lnSpc>
              <a:spcPct val="90000"/>
            </a:lnSpc>
            <a:spcBef>
              <a:spcPct val="0"/>
            </a:spcBef>
            <a:spcAft>
              <a:spcPct val="35000"/>
            </a:spcAft>
          </a:pPr>
          <a:r>
            <a:rPr lang="en-AU" sz="2100" kern="1200" smtClean="0"/>
            <a:t>Finally,</a:t>
          </a:r>
          <a:endParaRPr lang="en-US" sz="2100" kern="1200"/>
        </a:p>
      </dsp:txBody>
      <dsp:txXfrm>
        <a:off x="4383989" y="651"/>
        <a:ext cx="3845569" cy="604800"/>
      </dsp:txXfrm>
    </dsp:sp>
    <dsp:sp modelId="{48F56B96-0861-4CA5-A791-6A1AE6B3A902}">
      <dsp:nvSpPr>
        <dsp:cNvPr id="0" name=""/>
        <dsp:cNvSpPr/>
      </dsp:nvSpPr>
      <dsp:spPr>
        <a:xfrm>
          <a:off x="4383989" y="605451"/>
          <a:ext cx="3845569" cy="3919860"/>
        </a:xfrm>
        <a:prstGeom prst="rect">
          <a:avLst/>
        </a:prstGeom>
        <a:solidFill>
          <a:schemeClr val="accent5">
            <a:tint val="40000"/>
            <a:alpha val="90000"/>
            <a:hueOff val="-15939855"/>
            <a:satOff val="2665"/>
            <a:lumOff val="71"/>
            <a:alphaOff val="0"/>
          </a:schemeClr>
        </a:solidFill>
        <a:ln w="9525" cap="flat" cmpd="sng" algn="ctr">
          <a:solidFill>
            <a:schemeClr val="accent5">
              <a:tint val="40000"/>
              <a:alpha val="90000"/>
              <a:hueOff val="-15939855"/>
              <a:satOff val="2665"/>
              <a:lumOff val="7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rtl="0">
            <a:lnSpc>
              <a:spcPct val="90000"/>
            </a:lnSpc>
            <a:spcBef>
              <a:spcPct val="0"/>
            </a:spcBef>
            <a:spcAft>
              <a:spcPct val="15000"/>
            </a:spcAft>
            <a:buChar char="••"/>
          </a:pPr>
          <a:r>
            <a:rPr lang="en-AU" sz="2100" kern="1200" smtClean="0"/>
            <a:t>to ensure that users will accept devices, satisfaction is considered the most commonly used in the HCI and information systems field, since users will either confirm or not confirm their satisfaction with the device.  </a:t>
          </a:r>
          <a:endParaRPr lang="en-US" sz="2100" kern="1200"/>
        </a:p>
      </dsp:txBody>
      <dsp:txXfrm>
        <a:off x="4383989" y="605451"/>
        <a:ext cx="3845569" cy="391986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80A098-B8BF-4760-B665-867391C434C5}">
      <dsp:nvSpPr>
        <dsp:cNvPr id="0" name=""/>
        <dsp:cNvSpPr/>
      </dsp:nvSpPr>
      <dsp:spPr>
        <a:xfrm>
          <a:off x="3264754" y="1384359"/>
          <a:ext cx="1700091" cy="1700091"/>
        </a:xfrm>
        <a:prstGeom prst="ellipse">
          <a:avLst/>
        </a:prstGeom>
        <a:solidFill>
          <a:schemeClr val="accent3">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7DDC3DF9-383F-486F-9C79-9983916FDDFA}">
      <dsp:nvSpPr>
        <dsp:cNvPr id="0" name=""/>
        <dsp:cNvSpPr/>
      </dsp:nvSpPr>
      <dsp:spPr>
        <a:xfrm>
          <a:off x="3128747" y="0"/>
          <a:ext cx="1972105" cy="114148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333500" rtl="0">
            <a:lnSpc>
              <a:spcPct val="90000"/>
            </a:lnSpc>
            <a:spcBef>
              <a:spcPct val="0"/>
            </a:spcBef>
            <a:spcAft>
              <a:spcPct val="35000"/>
            </a:spcAft>
          </a:pPr>
          <a:r>
            <a:rPr lang="en-AU" sz="3000" b="1" i="1" kern="1200" smtClean="0"/>
            <a:t>Content </a:t>
          </a:r>
          <a:endParaRPr lang="en-US" sz="3000" kern="1200"/>
        </a:p>
      </dsp:txBody>
      <dsp:txXfrm>
        <a:off x="3128747" y="0"/>
        <a:ext cx="1972105" cy="1141489"/>
      </dsp:txXfrm>
    </dsp:sp>
    <dsp:sp modelId="{29294858-7EC8-489C-9EF4-342CE2F4A18F}">
      <dsp:nvSpPr>
        <dsp:cNvPr id="0" name=""/>
        <dsp:cNvSpPr/>
      </dsp:nvSpPr>
      <dsp:spPr>
        <a:xfrm>
          <a:off x="3911469" y="1854070"/>
          <a:ext cx="1700091" cy="1700091"/>
        </a:xfrm>
        <a:prstGeom prst="ellipse">
          <a:avLst/>
        </a:prstGeom>
        <a:solidFill>
          <a:schemeClr val="accent3">
            <a:alpha val="50000"/>
            <a:hueOff val="678527"/>
            <a:satOff val="0"/>
            <a:lumOff val="-49"/>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07BAEB5E-C18A-4A53-9788-04550E121BB3}">
      <dsp:nvSpPr>
        <dsp:cNvPr id="0" name=""/>
        <dsp:cNvSpPr/>
      </dsp:nvSpPr>
      <dsp:spPr>
        <a:xfrm>
          <a:off x="5746887" y="1505794"/>
          <a:ext cx="1768094" cy="123863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333500" rtl="0">
            <a:lnSpc>
              <a:spcPct val="90000"/>
            </a:lnSpc>
            <a:spcBef>
              <a:spcPct val="0"/>
            </a:spcBef>
            <a:spcAft>
              <a:spcPct val="35000"/>
            </a:spcAft>
          </a:pPr>
          <a:r>
            <a:rPr lang="en-AU" sz="3000" b="1" i="1" kern="1200" smtClean="0"/>
            <a:t>Accuracy </a:t>
          </a:r>
          <a:endParaRPr lang="en-US" sz="3000" kern="1200"/>
        </a:p>
      </dsp:txBody>
      <dsp:txXfrm>
        <a:off x="5746887" y="1505794"/>
        <a:ext cx="1768094" cy="1238637"/>
      </dsp:txXfrm>
    </dsp:sp>
    <dsp:sp modelId="{17E4A477-E954-4D93-86E4-88A0C8DAF73F}">
      <dsp:nvSpPr>
        <dsp:cNvPr id="0" name=""/>
        <dsp:cNvSpPr/>
      </dsp:nvSpPr>
      <dsp:spPr>
        <a:xfrm>
          <a:off x="3664615" y="2614740"/>
          <a:ext cx="1700091" cy="1700091"/>
        </a:xfrm>
        <a:prstGeom prst="ellipse">
          <a:avLst/>
        </a:prstGeom>
        <a:solidFill>
          <a:schemeClr val="accent3">
            <a:alpha val="50000"/>
            <a:hueOff val="1357053"/>
            <a:satOff val="0"/>
            <a:lumOff val="-9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B4952B7-9705-4E2E-BCD5-3D968CE5C157}">
      <dsp:nvSpPr>
        <dsp:cNvPr id="0" name=""/>
        <dsp:cNvSpPr/>
      </dsp:nvSpPr>
      <dsp:spPr>
        <a:xfrm>
          <a:off x="5474872" y="3618765"/>
          <a:ext cx="1768094" cy="123863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333500" rtl="0">
            <a:lnSpc>
              <a:spcPct val="90000"/>
            </a:lnSpc>
            <a:spcBef>
              <a:spcPct val="0"/>
            </a:spcBef>
            <a:spcAft>
              <a:spcPct val="35000"/>
            </a:spcAft>
          </a:pPr>
          <a:r>
            <a:rPr lang="en-AU" sz="3000" b="1" i="1" kern="1200" smtClean="0"/>
            <a:t>Format </a:t>
          </a:r>
          <a:endParaRPr lang="en-US" sz="3000" kern="1200"/>
        </a:p>
      </dsp:txBody>
      <dsp:txXfrm>
        <a:off x="5474872" y="3618765"/>
        <a:ext cx="1768094" cy="1238637"/>
      </dsp:txXfrm>
    </dsp:sp>
    <dsp:sp modelId="{3BFC3E35-1B20-4238-927B-0E7A59EE5783}">
      <dsp:nvSpPr>
        <dsp:cNvPr id="0" name=""/>
        <dsp:cNvSpPr/>
      </dsp:nvSpPr>
      <dsp:spPr>
        <a:xfrm>
          <a:off x="2864893" y="2614740"/>
          <a:ext cx="1700091" cy="1700091"/>
        </a:xfrm>
        <a:prstGeom prst="ellipse">
          <a:avLst/>
        </a:prstGeom>
        <a:solidFill>
          <a:schemeClr val="accent3">
            <a:alpha val="50000"/>
            <a:hueOff val="2035580"/>
            <a:satOff val="0"/>
            <a:lumOff val="-147"/>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0907CF76-503F-475F-855C-AFD4F2C86E91}">
      <dsp:nvSpPr>
        <dsp:cNvPr id="0" name=""/>
        <dsp:cNvSpPr/>
      </dsp:nvSpPr>
      <dsp:spPr>
        <a:xfrm>
          <a:off x="986632" y="3618765"/>
          <a:ext cx="1768094" cy="123863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333500" rtl="0">
            <a:lnSpc>
              <a:spcPct val="90000"/>
            </a:lnSpc>
            <a:spcBef>
              <a:spcPct val="0"/>
            </a:spcBef>
            <a:spcAft>
              <a:spcPct val="35000"/>
            </a:spcAft>
          </a:pPr>
          <a:r>
            <a:rPr lang="en-AU" sz="3000" b="1" i="1" kern="1200" smtClean="0"/>
            <a:t>Ease to use</a:t>
          </a:r>
          <a:endParaRPr lang="en-US" sz="3000" kern="1200"/>
        </a:p>
      </dsp:txBody>
      <dsp:txXfrm>
        <a:off x="986632" y="3618765"/>
        <a:ext cx="1768094" cy="1238637"/>
      </dsp:txXfrm>
    </dsp:sp>
    <dsp:sp modelId="{0665E6FF-9F14-4C03-A3DD-160BE2B2DDC4}">
      <dsp:nvSpPr>
        <dsp:cNvPr id="0" name=""/>
        <dsp:cNvSpPr/>
      </dsp:nvSpPr>
      <dsp:spPr>
        <a:xfrm>
          <a:off x="2618039" y="1854070"/>
          <a:ext cx="1700091" cy="1700091"/>
        </a:xfrm>
        <a:prstGeom prst="ellipse">
          <a:avLst/>
        </a:prstGeom>
        <a:solidFill>
          <a:schemeClr val="accent3">
            <a:alpha val="50000"/>
            <a:hueOff val="2714107"/>
            <a:satOff val="0"/>
            <a:lumOff val="-19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20CB6FDD-6716-453F-B833-C25BD30B95E2}">
      <dsp:nvSpPr>
        <dsp:cNvPr id="0" name=""/>
        <dsp:cNvSpPr/>
      </dsp:nvSpPr>
      <dsp:spPr>
        <a:xfrm>
          <a:off x="714617" y="1505794"/>
          <a:ext cx="1768094" cy="123863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333500" rtl="0">
            <a:lnSpc>
              <a:spcPct val="90000"/>
            </a:lnSpc>
            <a:spcBef>
              <a:spcPct val="0"/>
            </a:spcBef>
            <a:spcAft>
              <a:spcPct val="35000"/>
            </a:spcAft>
          </a:pPr>
          <a:r>
            <a:rPr lang="en-AU" sz="3000" b="1" i="1" kern="1200" smtClean="0"/>
            <a:t>Timeliness</a:t>
          </a:r>
          <a:endParaRPr lang="en-US" sz="3000" kern="1200"/>
        </a:p>
      </dsp:txBody>
      <dsp:txXfrm>
        <a:off x="714617" y="1505794"/>
        <a:ext cx="1768094" cy="123863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47EF03-E0B9-41F3-A313-053C6EE66000}">
      <dsp:nvSpPr>
        <dsp:cNvPr id="0" name=""/>
        <dsp:cNvSpPr/>
      </dsp:nvSpPr>
      <dsp:spPr>
        <a:xfrm rot="5400000">
          <a:off x="3361750" y="-370490"/>
          <a:ext cx="4468754" cy="5266944"/>
        </a:xfrm>
        <a:prstGeom prst="round2Same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8110" tIns="59055" rIns="118110" bIns="59055" numCol="1" spcCol="1270" anchor="ctr" anchorCtr="0">
          <a:noAutofit/>
        </a:bodyPr>
        <a:lstStyle/>
        <a:p>
          <a:pPr marL="285750" lvl="1" indent="-285750" algn="just" defTabSz="1377950" rtl="0">
            <a:lnSpc>
              <a:spcPct val="90000"/>
            </a:lnSpc>
            <a:spcBef>
              <a:spcPct val="0"/>
            </a:spcBef>
            <a:spcAft>
              <a:spcPct val="15000"/>
            </a:spcAft>
            <a:buChar char="••"/>
          </a:pPr>
          <a:r>
            <a:rPr lang="en-AU" sz="3100" kern="1200" dirty="0" smtClean="0"/>
            <a:t>This evaluation and measurement will assist designers to identify any errors and problems in their design, making it easier for them to tackle these problems in order to improve users’ satisfaction and acceptance. </a:t>
          </a:r>
          <a:endParaRPr lang="en-US" sz="3100" kern="1200" dirty="0"/>
        </a:p>
      </dsp:txBody>
      <dsp:txXfrm rot="-5400000">
        <a:off x="2962656" y="246751"/>
        <a:ext cx="5048797" cy="4032460"/>
      </dsp:txXfrm>
    </dsp:sp>
    <dsp:sp modelId="{18B6FC63-090D-4E56-B1EC-4A29BD72B224}">
      <dsp:nvSpPr>
        <dsp:cNvPr id="0" name=""/>
        <dsp:cNvSpPr/>
      </dsp:nvSpPr>
      <dsp:spPr>
        <a:xfrm>
          <a:off x="0" y="0"/>
          <a:ext cx="2962656" cy="4525963"/>
        </a:xfrm>
        <a:prstGeom prst="roundRect">
          <a:avLst/>
        </a:prstGeom>
        <a:gradFill rotWithShape="0">
          <a:gsLst>
            <a:gs pos="0">
              <a:schemeClr val="accent3">
                <a:alpha val="90000"/>
                <a:hueOff val="0"/>
                <a:satOff val="0"/>
                <a:lumOff val="0"/>
                <a:alphaOff val="0"/>
                <a:shade val="51000"/>
                <a:satMod val="130000"/>
              </a:schemeClr>
            </a:gs>
            <a:gs pos="80000">
              <a:schemeClr val="accent3">
                <a:alpha val="90000"/>
                <a:hueOff val="0"/>
                <a:satOff val="0"/>
                <a:lumOff val="0"/>
                <a:alphaOff val="0"/>
                <a:shade val="93000"/>
                <a:satMod val="130000"/>
              </a:schemeClr>
            </a:gs>
            <a:gs pos="100000">
              <a:schemeClr val="accent3">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n-AU" sz="2600" kern="1200" smtClean="0"/>
            <a:t>The End-User Computer Satisfaction instrument is a significant development, as it will assist designers to measure user satisfaction with a technology design. </a:t>
          </a:r>
          <a:endParaRPr lang="en-US" sz="2600" kern="1200"/>
        </a:p>
      </dsp:txBody>
      <dsp:txXfrm>
        <a:off x="144625" y="144625"/>
        <a:ext cx="2673406" cy="423671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056A11-65EC-4FE7-B2E3-3E507F751AFE}">
      <dsp:nvSpPr>
        <dsp:cNvPr id="0" name=""/>
        <dsp:cNvSpPr/>
      </dsp:nvSpPr>
      <dsp:spPr>
        <a:xfrm rot="5400000">
          <a:off x="5051655" y="-1802929"/>
          <a:ext cx="1466600" cy="5444664"/>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n-AU" sz="1800" kern="1200" smtClean="0"/>
            <a:t>mainly concerned with the user’s ability to handle the load or demands of the work situation, job performance (i.e. reduce errors, enhance quality, and reduce time required to complete specific tasks) and acceptance of the system.  </a:t>
          </a:r>
          <a:endParaRPr lang="en-US" sz="1800" kern="1200"/>
        </a:p>
      </dsp:txBody>
      <dsp:txXfrm rot="-5400000">
        <a:off x="3062623" y="257697"/>
        <a:ext cx="5373070" cy="1323412"/>
      </dsp:txXfrm>
    </dsp:sp>
    <dsp:sp modelId="{227F5B13-37EC-4BD9-B081-B331D2F46E98}">
      <dsp:nvSpPr>
        <dsp:cNvPr id="0" name=""/>
        <dsp:cNvSpPr/>
      </dsp:nvSpPr>
      <dsp:spPr>
        <a:xfrm>
          <a:off x="0" y="2777"/>
          <a:ext cx="3062623" cy="183325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AU" sz="3800" kern="1200" smtClean="0"/>
            <a:t>Physical engineering is </a:t>
          </a:r>
          <a:endParaRPr lang="en-US" sz="3800" kern="1200"/>
        </a:p>
      </dsp:txBody>
      <dsp:txXfrm>
        <a:off x="89492" y="92269"/>
        <a:ext cx="2883639" cy="1654266"/>
      </dsp:txXfrm>
    </dsp:sp>
    <dsp:sp modelId="{0690D8C2-A74F-4743-B510-E83E410B29A3}">
      <dsp:nvSpPr>
        <dsp:cNvPr id="0" name=""/>
        <dsp:cNvSpPr/>
      </dsp:nvSpPr>
      <dsp:spPr>
        <a:xfrm rot="5400000">
          <a:off x="5051655" y="121983"/>
          <a:ext cx="1466600" cy="5444664"/>
        </a:xfrm>
        <a:prstGeom prst="round2SameRect">
          <a:avLst/>
        </a:prstGeom>
        <a:solidFill>
          <a:schemeClr val="accent4">
            <a:tint val="40000"/>
            <a:alpha val="90000"/>
            <a:hueOff val="6967763"/>
            <a:satOff val="-13877"/>
            <a:lumOff val="-1647"/>
            <a:alphaOff val="0"/>
          </a:schemeClr>
        </a:solidFill>
        <a:ln w="9525" cap="flat" cmpd="sng" algn="ctr">
          <a:solidFill>
            <a:schemeClr val="accent4">
              <a:tint val="40000"/>
              <a:alpha val="90000"/>
              <a:hueOff val="6967763"/>
              <a:satOff val="-13877"/>
              <a:lumOff val="-164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n-AU" sz="1800" kern="1200" smtClean="0"/>
            <a:t>involves user activities including thinking, reading, writing, talking, remembering, making decision, planning, solving problem and understanding people.  This engineering is mainly intended to reduce the complexity between users and devices. </a:t>
          </a:r>
          <a:endParaRPr lang="en-US" sz="1800" kern="1200"/>
        </a:p>
      </dsp:txBody>
      <dsp:txXfrm rot="-5400000">
        <a:off x="3062623" y="2182609"/>
        <a:ext cx="5373070" cy="1323412"/>
      </dsp:txXfrm>
    </dsp:sp>
    <dsp:sp modelId="{303D1840-C892-41D4-B984-84A0441E6953}">
      <dsp:nvSpPr>
        <dsp:cNvPr id="0" name=""/>
        <dsp:cNvSpPr/>
      </dsp:nvSpPr>
      <dsp:spPr>
        <a:xfrm>
          <a:off x="0" y="1927690"/>
          <a:ext cx="3062623" cy="1833250"/>
        </a:xfrm>
        <a:prstGeom prst="roundRect">
          <a:avLst/>
        </a:prstGeom>
        <a:gradFill rotWithShape="0">
          <a:gsLst>
            <a:gs pos="0">
              <a:schemeClr val="accent4">
                <a:hueOff val="6880611"/>
                <a:satOff val="-22583"/>
                <a:lumOff val="-3529"/>
                <a:alphaOff val="0"/>
                <a:shade val="51000"/>
                <a:satMod val="130000"/>
              </a:schemeClr>
            </a:gs>
            <a:gs pos="80000">
              <a:schemeClr val="accent4">
                <a:hueOff val="6880611"/>
                <a:satOff val="-22583"/>
                <a:lumOff val="-3529"/>
                <a:alphaOff val="0"/>
                <a:shade val="93000"/>
                <a:satMod val="130000"/>
              </a:schemeClr>
            </a:gs>
            <a:gs pos="100000">
              <a:schemeClr val="accent4">
                <a:hueOff val="6880611"/>
                <a:satOff val="-22583"/>
                <a:lumOff val="-35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AU" sz="3800" kern="1200" smtClean="0"/>
            <a:t>Cognitive engineering </a:t>
          </a:r>
          <a:endParaRPr lang="en-US" sz="3800" kern="1200"/>
        </a:p>
      </dsp:txBody>
      <dsp:txXfrm>
        <a:off x="89492" y="2017182"/>
        <a:ext cx="2883639" cy="1654266"/>
      </dsp:txXfrm>
    </dsp:sp>
    <dsp:sp modelId="{A89586A5-D369-4ED5-8030-8990A7E2A628}">
      <dsp:nvSpPr>
        <dsp:cNvPr id="0" name=""/>
        <dsp:cNvSpPr/>
      </dsp:nvSpPr>
      <dsp:spPr>
        <a:xfrm rot="5400000">
          <a:off x="5051655" y="2046896"/>
          <a:ext cx="1466600" cy="5444664"/>
        </a:xfrm>
        <a:prstGeom prst="round2SameRect">
          <a:avLst/>
        </a:prstGeom>
        <a:solidFill>
          <a:schemeClr val="accent4">
            <a:tint val="40000"/>
            <a:alpha val="90000"/>
            <a:hueOff val="13935526"/>
            <a:satOff val="-27754"/>
            <a:lumOff val="-3293"/>
            <a:alphaOff val="0"/>
          </a:schemeClr>
        </a:solidFill>
        <a:ln w="9525" cap="flat" cmpd="sng" algn="ctr">
          <a:solidFill>
            <a:schemeClr val="accent4">
              <a:tint val="40000"/>
              <a:alpha val="90000"/>
              <a:hueOff val="13935526"/>
              <a:satOff val="-27754"/>
              <a:lumOff val="-329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n-AU" sz="1800" kern="1200" smtClean="0"/>
            <a:t>effective engineering works alongside physical and cognitive engineering to examine and assess users’ emotions, moods, impressions and attitudes towards product design. </a:t>
          </a:r>
          <a:endParaRPr lang="en-US" sz="1800" kern="1200"/>
        </a:p>
      </dsp:txBody>
      <dsp:txXfrm rot="-5400000">
        <a:off x="3062623" y="4107522"/>
        <a:ext cx="5373070" cy="1323412"/>
      </dsp:txXfrm>
    </dsp:sp>
    <dsp:sp modelId="{C40EBF3C-AB0C-40CC-9792-03FDDBEB036F}">
      <dsp:nvSpPr>
        <dsp:cNvPr id="0" name=""/>
        <dsp:cNvSpPr/>
      </dsp:nvSpPr>
      <dsp:spPr>
        <a:xfrm>
          <a:off x="0" y="3852603"/>
          <a:ext cx="3062623" cy="1833250"/>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AU" sz="3800" kern="1200" smtClean="0"/>
            <a:t>Effective Engineering  </a:t>
          </a:r>
          <a:endParaRPr lang="en-US" sz="3800" kern="1200"/>
        </a:p>
      </dsp:txBody>
      <dsp:txXfrm>
        <a:off x="89492" y="3942095"/>
        <a:ext cx="2883639" cy="16542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5034B5-2AD0-4DA3-A946-6A627C3B96F4}">
      <dsp:nvSpPr>
        <dsp:cNvPr id="0" name=""/>
        <dsp:cNvSpPr/>
      </dsp:nvSpPr>
      <dsp:spPr>
        <a:xfrm>
          <a:off x="4118" y="1790432"/>
          <a:ext cx="2106760" cy="2395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lvl="0" algn="r" defTabSz="977900" rtl="0">
            <a:lnSpc>
              <a:spcPct val="90000"/>
            </a:lnSpc>
            <a:spcBef>
              <a:spcPct val="0"/>
            </a:spcBef>
            <a:spcAft>
              <a:spcPct val="35000"/>
            </a:spcAft>
          </a:pPr>
          <a:r>
            <a:rPr lang="en-US" sz="2200" kern="1200" dirty="0" smtClean="0"/>
            <a:t>In this chapter, the authors explore the physical, cognitive, and affective aspects of engineering.</a:t>
          </a:r>
          <a:endParaRPr lang="en-US" sz="2200" kern="1200" dirty="0"/>
        </a:p>
      </dsp:txBody>
      <dsp:txXfrm>
        <a:off x="4118" y="1790432"/>
        <a:ext cx="2106760" cy="2395800"/>
      </dsp:txXfrm>
    </dsp:sp>
    <dsp:sp modelId="{768E03E7-65EC-4A92-BDB6-A14FBF624A4D}">
      <dsp:nvSpPr>
        <dsp:cNvPr id="0" name=""/>
        <dsp:cNvSpPr/>
      </dsp:nvSpPr>
      <dsp:spPr>
        <a:xfrm>
          <a:off x="2110879" y="218188"/>
          <a:ext cx="421352" cy="5540287"/>
        </a:xfrm>
        <a:prstGeom prst="leftBrace">
          <a:avLst>
            <a:gd name="adj1" fmla="val 35000"/>
            <a:gd name="adj2" fmla="val 50000"/>
          </a:avLst>
        </a:pr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578AC53-4465-4BD2-ADB6-5E9FF00CB160}">
      <dsp:nvSpPr>
        <dsp:cNvPr id="0" name=""/>
        <dsp:cNvSpPr/>
      </dsp:nvSpPr>
      <dsp:spPr>
        <a:xfrm>
          <a:off x="2700772" y="218188"/>
          <a:ext cx="5730388" cy="5540287"/>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228600" lvl="1" indent="-228600" algn="l" defTabSz="977900" rtl="0">
            <a:lnSpc>
              <a:spcPct val="90000"/>
            </a:lnSpc>
            <a:spcBef>
              <a:spcPct val="0"/>
            </a:spcBef>
            <a:spcAft>
              <a:spcPct val="15000"/>
            </a:spcAft>
            <a:buChar char="••"/>
          </a:pPr>
          <a:r>
            <a:rPr lang="en-US" sz="2200" kern="1200" smtClean="0"/>
            <a:t>Physical engineering examines how users’ physical abilities will interact with and affect the ways in which users perform tasks using technology; </a:t>
          </a:r>
          <a:endParaRPr lang="en-US" sz="2200" kern="1200"/>
        </a:p>
        <a:p>
          <a:pPr marL="228600" lvl="1" indent="-228600" algn="l" defTabSz="977900" rtl="0">
            <a:lnSpc>
              <a:spcPct val="90000"/>
            </a:lnSpc>
            <a:spcBef>
              <a:spcPct val="0"/>
            </a:spcBef>
            <a:spcAft>
              <a:spcPct val="15000"/>
            </a:spcAft>
            <a:buChar char="••"/>
          </a:pPr>
          <a:r>
            <a:rPr lang="en-US" sz="2200" kern="1200" smtClean="0"/>
            <a:t>cognitive engineering applies knowledge of cognitive attitude in the development of interactive systems. </a:t>
          </a:r>
          <a:endParaRPr lang="en-US" sz="2200" kern="1200"/>
        </a:p>
        <a:p>
          <a:pPr marL="228600" lvl="1" indent="-228600" algn="l" defTabSz="977900" rtl="0">
            <a:lnSpc>
              <a:spcPct val="90000"/>
            </a:lnSpc>
            <a:spcBef>
              <a:spcPct val="0"/>
            </a:spcBef>
            <a:spcAft>
              <a:spcPct val="15000"/>
            </a:spcAft>
            <a:buChar char="••"/>
          </a:pPr>
          <a:r>
            <a:rPr lang="en-US" sz="2200" kern="1200" smtClean="0"/>
            <a:t>affective engineering explains how and why users cooperate with technology and how this can be applied to design. </a:t>
          </a:r>
          <a:endParaRPr lang="en-US" sz="2200" kern="1200"/>
        </a:p>
        <a:p>
          <a:pPr marL="228600" lvl="1" indent="-228600" algn="l" defTabSz="977900" rtl="0">
            <a:lnSpc>
              <a:spcPct val="90000"/>
            </a:lnSpc>
            <a:spcBef>
              <a:spcPct val="0"/>
            </a:spcBef>
            <a:spcAft>
              <a:spcPct val="15000"/>
            </a:spcAft>
            <a:buChar char="••"/>
          </a:pPr>
          <a:r>
            <a:rPr lang="en-US" sz="2200" kern="1200" smtClean="0"/>
            <a:t>This chapter provides to designers and users clear guidelines regarding these concepts, and indicate how and why these concepts are essential in technology design; </a:t>
          </a:r>
          <a:endParaRPr lang="en-US" sz="2200" kern="1200"/>
        </a:p>
        <a:p>
          <a:pPr marL="228600" lvl="1" indent="-228600" algn="l" defTabSz="977900" rtl="0">
            <a:lnSpc>
              <a:spcPct val="90000"/>
            </a:lnSpc>
            <a:spcBef>
              <a:spcPct val="0"/>
            </a:spcBef>
            <a:spcAft>
              <a:spcPct val="15000"/>
            </a:spcAft>
            <a:buChar char="••"/>
          </a:pPr>
          <a:r>
            <a:rPr lang="en-US" sz="2200" kern="1200" dirty="0" smtClean="0"/>
            <a:t>furthermore, it explains how designers can measure and evaluate physical, cognitive, and affective engineering features in terms of users’ requirements.  </a:t>
          </a:r>
          <a:endParaRPr lang="en-US" sz="2200" kern="1200" dirty="0"/>
        </a:p>
      </dsp:txBody>
      <dsp:txXfrm>
        <a:off x="2700772" y="218188"/>
        <a:ext cx="5730388" cy="55402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2E094E-2690-469C-9212-CE06E373EEA1}">
      <dsp:nvSpPr>
        <dsp:cNvPr id="0" name=""/>
        <dsp:cNvSpPr/>
      </dsp:nvSpPr>
      <dsp:spPr>
        <a:xfrm>
          <a:off x="0" y="0"/>
          <a:ext cx="8229600" cy="4525963"/>
        </a:xfrm>
        <a:prstGeom prst="roundRect">
          <a:avLst>
            <a:gd name="adj" fmla="val 10000"/>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smtClean="0"/>
            <a:t>This study aims to</a:t>
          </a:r>
          <a:endParaRPr lang="en-US" sz="6500" kern="1200"/>
        </a:p>
      </dsp:txBody>
      <dsp:txXfrm>
        <a:off x="0" y="0"/>
        <a:ext cx="8229600" cy="1357788"/>
      </dsp:txXfrm>
    </dsp:sp>
    <dsp:sp modelId="{78ECF828-D696-4F3B-9E4F-A9F94A1042C4}">
      <dsp:nvSpPr>
        <dsp:cNvPr id="0" name=""/>
        <dsp:cNvSpPr/>
      </dsp:nvSpPr>
      <dsp:spPr>
        <a:xfrm>
          <a:off x="822960" y="1357788"/>
          <a:ext cx="6583680" cy="2941875"/>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57150" rIns="76200" bIns="57150" numCol="1" spcCol="1270" anchor="ctr" anchorCtr="0">
          <a:noAutofit/>
        </a:bodyPr>
        <a:lstStyle/>
        <a:p>
          <a:pPr lvl="0" algn="ctr" defTabSz="1333500" rtl="0">
            <a:lnSpc>
              <a:spcPct val="90000"/>
            </a:lnSpc>
            <a:spcBef>
              <a:spcPct val="0"/>
            </a:spcBef>
            <a:spcAft>
              <a:spcPct val="35000"/>
            </a:spcAft>
          </a:pPr>
          <a:r>
            <a:rPr lang="en-US" sz="3000" kern="1200" smtClean="0"/>
            <a:t>combine human body mechanics and physical limitations with industrial psychology to facilitate the interaction between human and devices in order to improve people’s job performance and cater for users’ needs.  </a:t>
          </a:r>
          <a:endParaRPr lang="en-US" sz="3000" kern="1200"/>
        </a:p>
      </dsp:txBody>
      <dsp:txXfrm>
        <a:off x="909125" y="1443953"/>
        <a:ext cx="6411350" cy="27695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29D8D7-91A0-45CC-8544-769BA9D5B0ED}">
      <dsp:nvSpPr>
        <dsp:cNvPr id="0" name=""/>
        <dsp:cNvSpPr/>
      </dsp:nvSpPr>
      <dsp:spPr>
        <a:xfrm>
          <a:off x="1662202" y="537959"/>
          <a:ext cx="5262344" cy="5262344"/>
        </a:xfrm>
        <a:prstGeom prst="ellipse">
          <a:avLst/>
        </a:prstGeom>
        <a:gradFill rotWithShape="0">
          <a:gsLst>
            <a:gs pos="0">
              <a:schemeClr val="accent1">
                <a:shade val="50000"/>
                <a:hueOff val="0"/>
                <a:satOff val="0"/>
                <a:lumOff val="0"/>
                <a:alphaOff val="0"/>
                <a:shade val="51000"/>
                <a:satMod val="130000"/>
              </a:schemeClr>
            </a:gs>
            <a:gs pos="80000">
              <a:schemeClr val="accent1">
                <a:shade val="50000"/>
                <a:hueOff val="0"/>
                <a:satOff val="0"/>
                <a:lumOff val="0"/>
                <a:alphaOff val="0"/>
                <a:shade val="93000"/>
                <a:satMod val="130000"/>
              </a:schemeClr>
            </a:gs>
            <a:gs pos="100000">
              <a:schemeClr val="accent1">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t" anchorCtr="0">
          <a:noAutofit/>
        </a:bodyPr>
        <a:lstStyle/>
        <a:p>
          <a:pPr lvl="0" algn="l" defTabSz="1066800" rtl="0">
            <a:lnSpc>
              <a:spcPct val="90000"/>
            </a:lnSpc>
            <a:spcBef>
              <a:spcPct val="0"/>
            </a:spcBef>
            <a:spcAft>
              <a:spcPct val="35000"/>
            </a:spcAft>
          </a:pPr>
          <a:r>
            <a:rPr lang="en-US" sz="2400" kern="1200" smtClean="0"/>
            <a:t>Physical Engineering aims</a:t>
          </a:r>
          <a:endParaRPr lang="en-US" sz="2400" kern="1200"/>
        </a:p>
        <a:p>
          <a:pPr marL="171450" lvl="1" indent="-171450" algn="l" defTabSz="844550" rtl="0">
            <a:lnSpc>
              <a:spcPct val="90000"/>
            </a:lnSpc>
            <a:spcBef>
              <a:spcPct val="0"/>
            </a:spcBef>
            <a:spcAft>
              <a:spcPct val="15000"/>
            </a:spcAft>
            <a:buChar char="••"/>
          </a:pPr>
          <a:r>
            <a:rPr lang="en-US" sz="1900" kern="1200" smtClean="0"/>
            <a:t>to improve users’ performance ability by handling the work load in the workplace, as improved performance is concerned with reducing errors, improving quality, reducing the time required to complete tasks and ensuring and ascertaining users’ acceptance of the system</a:t>
          </a:r>
          <a:endParaRPr lang="en-US" sz="1900" kern="1200"/>
        </a:p>
      </dsp:txBody>
      <dsp:txXfrm>
        <a:off x="2539259" y="1415016"/>
        <a:ext cx="3508229" cy="3508229"/>
      </dsp:txXfrm>
    </dsp:sp>
    <dsp:sp modelId="{E5681966-9891-49C2-8578-877B49C27F8E}">
      <dsp:nvSpPr>
        <dsp:cNvPr id="0" name=""/>
        <dsp:cNvSpPr/>
      </dsp:nvSpPr>
      <dsp:spPr>
        <a:xfrm>
          <a:off x="1354438" y="212133"/>
          <a:ext cx="5913873" cy="5913873"/>
        </a:xfrm>
        <a:prstGeom prst="circularArrow">
          <a:avLst>
            <a:gd name="adj1" fmla="val 5085"/>
            <a:gd name="adj2" fmla="val 327528"/>
            <a:gd name="adj3" fmla="val 15848954"/>
            <a:gd name="adj4" fmla="val 16223518"/>
            <a:gd name="adj5" fmla="val 5932"/>
          </a:avLst>
        </a:prstGeom>
        <a:gradFill rotWithShape="0">
          <a:gsLst>
            <a:gs pos="0">
              <a:schemeClr val="accent1">
                <a:shade val="90000"/>
                <a:hueOff val="0"/>
                <a:satOff val="0"/>
                <a:lumOff val="0"/>
                <a:alphaOff val="0"/>
                <a:shade val="51000"/>
                <a:satMod val="130000"/>
              </a:schemeClr>
            </a:gs>
            <a:gs pos="80000">
              <a:schemeClr val="accent1">
                <a:shade val="90000"/>
                <a:hueOff val="0"/>
                <a:satOff val="0"/>
                <a:lumOff val="0"/>
                <a:alphaOff val="0"/>
                <a:shade val="93000"/>
                <a:satMod val="130000"/>
              </a:schemeClr>
            </a:gs>
            <a:gs pos="100000">
              <a:schemeClr val="accent1">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6D81F-9D57-42AA-83D0-B8894DD4C68E}">
      <dsp:nvSpPr>
        <dsp:cNvPr id="0" name=""/>
        <dsp:cNvSpPr/>
      </dsp:nvSpPr>
      <dsp:spPr>
        <a:xfrm>
          <a:off x="0" y="58632"/>
          <a:ext cx="8507288" cy="126359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US" sz="2400" kern="1200" dirty="0" smtClean="0"/>
            <a:t>The physical engineering aspects of human computer interaction come into play principally in the process of input and output devices. </a:t>
          </a:r>
          <a:endParaRPr lang="en-US" sz="2400" kern="1200" dirty="0"/>
        </a:p>
      </dsp:txBody>
      <dsp:txXfrm>
        <a:off x="61684" y="120316"/>
        <a:ext cx="8383920" cy="1140231"/>
      </dsp:txXfrm>
    </dsp:sp>
    <dsp:sp modelId="{13993E82-8CA9-4CEB-9930-4EE797A03443}">
      <dsp:nvSpPr>
        <dsp:cNvPr id="0" name=""/>
        <dsp:cNvSpPr/>
      </dsp:nvSpPr>
      <dsp:spPr>
        <a:xfrm>
          <a:off x="0" y="1391352"/>
          <a:ext cx="8507288" cy="1263599"/>
        </a:xfrm>
        <a:prstGeom prst="roundRect">
          <a:avLst/>
        </a:prstGeom>
        <a:gradFill rotWithShape="0">
          <a:gsLst>
            <a:gs pos="0">
              <a:schemeClr val="accent3">
                <a:hueOff val="1357053"/>
                <a:satOff val="0"/>
                <a:lumOff val="-98"/>
                <a:alphaOff val="0"/>
                <a:shade val="51000"/>
                <a:satMod val="130000"/>
              </a:schemeClr>
            </a:gs>
            <a:gs pos="80000">
              <a:schemeClr val="accent3">
                <a:hueOff val="1357053"/>
                <a:satOff val="0"/>
                <a:lumOff val="-98"/>
                <a:alphaOff val="0"/>
                <a:shade val="93000"/>
                <a:satMod val="130000"/>
              </a:schemeClr>
            </a:gs>
            <a:gs pos="100000">
              <a:schemeClr val="accent3">
                <a:hueOff val="1357053"/>
                <a:satOff val="0"/>
                <a:lumOff val="-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US" sz="2400" kern="1200" smtClean="0"/>
            <a:t>The main objective of</a:t>
          </a:r>
          <a:endParaRPr lang="en-US" sz="2400" kern="1200"/>
        </a:p>
      </dsp:txBody>
      <dsp:txXfrm>
        <a:off x="61684" y="1453036"/>
        <a:ext cx="8383920" cy="1140231"/>
      </dsp:txXfrm>
    </dsp:sp>
    <dsp:sp modelId="{289CC8C7-46FA-400F-928B-B3F11AF18EE1}">
      <dsp:nvSpPr>
        <dsp:cNvPr id="0" name=""/>
        <dsp:cNvSpPr/>
      </dsp:nvSpPr>
      <dsp:spPr>
        <a:xfrm>
          <a:off x="0" y="2654952"/>
          <a:ext cx="8507288"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30480" rIns="170688" bIns="30480" numCol="1" spcCol="1270" anchor="t" anchorCtr="0">
          <a:noAutofit/>
        </a:bodyPr>
        <a:lstStyle/>
        <a:p>
          <a:pPr marL="171450" lvl="1" indent="-171450" algn="just" defTabSz="844550" rtl="0">
            <a:lnSpc>
              <a:spcPct val="90000"/>
            </a:lnSpc>
            <a:spcBef>
              <a:spcPct val="0"/>
            </a:spcBef>
            <a:spcAft>
              <a:spcPct val="20000"/>
            </a:spcAft>
            <a:buChar char="••"/>
          </a:pPr>
          <a:r>
            <a:rPr lang="en-US" sz="1900" kern="1200" dirty="0" smtClean="0"/>
            <a:t>using input devices is to control the system’s operations and input data, an example of input devices, mouse, joystick, text, numeric, graphic data, drawing, voice and touch.</a:t>
          </a:r>
          <a:endParaRPr lang="en-US" sz="1900" kern="1200" dirty="0"/>
        </a:p>
      </dsp:txBody>
      <dsp:txXfrm>
        <a:off x="0" y="2654952"/>
        <a:ext cx="8507288" cy="819720"/>
      </dsp:txXfrm>
    </dsp:sp>
    <dsp:sp modelId="{0A2045D4-6D2E-42E8-A0AC-5614B19C7C19}">
      <dsp:nvSpPr>
        <dsp:cNvPr id="0" name=""/>
        <dsp:cNvSpPr/>
      </dsp:nvSpPr>
      <dsp:spPr>
        <a:xfrm>
          <a:off x="0" y="3474672"/>
          <a:ext cx="8507288" cy="1263599"/>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US" sz="2400" kern="1200" smtClean="0"/>
            <a:t>On the other hand, </a:t>
          </a:r>
          <a:endParaRPr lang="en-US" sz="2400" kern="1200"/>
        </a:p>
      </dsp:txBody>
      <dsp:txXfrm>
        <a:off x="61684" y="3536356"/>
        <a:ext cx="8383920" cy="1140231"/>
      </dsp:txXfrm>
    </dsp:sp>
    <dsp:sp modelId="{909C3488-B42B-49B3-B687-47D21FFF8ADB}">
      <dsp:nvSpPr>
        <dsp:cNvPr id="0" name=""/>
        <dsp:cNvSpPr/>
      </dsp:nvSpPr>
      <dsp:spPr>
        <a:xfrm>
          <a:off x="0" y="4738271"/>
          <a:ext cx="8507288" cy="819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30480" rIns="170688" bIns="30480" numCol="1" spcCol="1270" anchor="t" anchorCtr="0">
          <a:noAutofit/>
        </a:bodyPr>
        <a:lstStyle/>
        <a:p>
          <a:pPr marL="171450" lvl="1" indent="-171450" algn="just" defTabSz="844550" rtl="0">
            <a:lnSpc>
              <a:spcPct val="90000"/>
            </a:lnSpc>
            <a:spcBef>
              <a:spcPct val="0"/>
            </a:spcBef>
            <a:spcAft>
              <a:spcPct val="20000"/>
            </a:spcAft>
            <a:buChar char="••"/>
          </a:pPr>
          <a:r>
            <a:rPr lang="en-US" sz="1900" kern="1200" dirty="0" smtClean="0"/>
            <a:t>output devices are machines used to represent data from other devices i.e. monitors, printers, auditory output, synthesized speech, visual display, wearable devices, wireless devices, and haptic devices.  </a:t>
          </a:r>
          <a:endParaRPr lang="en-US" sz="1900" kern="1200" dirty="0"/>
        </a:p>
      </dsp:txBody>
      <dsp:txXfrm>
        <a:off x="0" y="4738271"/>
        <a:ext cx="8507288" cy="8197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50160B-46BC-431E-BC42-DFC415507581}">
      <dsp:nvSpPr>
        <dsp:cNvPr id="0" name=""/>
        <dsp:cNvSpPr/>
      </dsp:nvSpPr>
      <dsp:spPr>
        <a:xfrm>
          <a:off x="634900" y="1047"/>
          <a:ext cx="6959798" cy="4523868"/>
        </a:xfrm>
        <a:prstGeom prst="round2Same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49530" rIns="148590" bIns="49530" numCol="1" spcCol="1270" anchor="t" anchorCtr="0">
          <a:noAutofit/>
        </a:bodyPr>
        <a:lstStyle/>
        <a:p>
          <a:pPr lvl="0" algn="l" defTabSz="1733550" rtl="0">
            <a:lnSpc>
              <a:spcPct val="90000"/>
            </a:lnSpc>
            <a:spcBef>
              <a:spcPct val="0"/>
            </a:spcBef>
            <a:spcAft>
              <a:spcPct val="35000"/>
            </a:spcAft>
          </a:pPr>
          <a:r>
            <a:rPr lang="en-US" sz="3900" kern="1200" smtClean="0"/>
            <a:t>Physical engineering is </a:t>
          </a:r>
          <a:endParaRPr lang="en-US" sz="3900" kern="1200"/>
        </a:p>
        <a:p>
          <a:pPr marL="285750" lvl="1" indent="-285750" algn="l" defTabSz="1333500" rtl="0">
            <a:lnSpc>
              <a:spcPct val="90000"/>
            </a:lnSpc>
            <a:spcBef>
              <a:spcPct val="0"/>
            </a:spcBef>
            <a:spcAft>
              <a:spcPct val="15000"/>
            </a:spcAft>
            <a:buChar char="••"/>
          </a:pPr>
          <a:r>
            <a:rPr lang="en-US" sz="3000" kern="1200" dirty="0" smtClean="0"/>
            <a:t>also concerned with the ergonomics of information systems. It is concerned with things such as the physical workstation and furniture design, lighting, noise, and keyboard height and arrangement. These are all physical aspects of human engineering within an information systems context.</a:t>
          </a:r>
          <a:endParaRPr lang="en-US" sz="3000" kern="1200" dirty="0"/>
        </a:p>
      </dsp:txBody>
      <dsp:txXfrm>
        <a:off x="855737" y="221884"/>
        <a:ext cx="6518124" cy="430303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71BB66-7344-44BF-BE7B-20E1B939B924}">
      <dsp:nvSpPr>
        <dsp:cNvPr id="0" name=""/>
        <dsp:cNvSpPr/>
      </dsp:nvSpPr>
      <dsp:spPr>
        <a:xfrm>
          <a:off x="3349428" y="1411659"/>
          <a:ext cx="1808431" cy="1808653"/>
        </a:xfrm>
        <a:prstGeom prst="ellipse">
          <a:avLst/>
        </a:prstGeom>
        <a:solidFill>
          <a:schemeClr val="accent2">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E45E387D-8477-49FD-8169-73783E9CEF87}">
      <dsp:nvSpPr>
        <dsp:cNvPr id="0" name=""/>
        <dsp:cNvSpPr/>
      </dsp:nvSpPr>
      <dsp:spPr>
        <a:xfrm>
          <a:off x="3217563" y="0"/>
          <a:ext cx="2072161" cy="110892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en-US" sz="1300" b="1" i="1" kern="1200" smtClean="0"/>
            <a:t>Standardize Task Sequences:</a:t>
          </a:r>
          <a:r>
            <a:rPr lang="en-US" sz="1300" kern="1200" smtClean="0"/>
            <a:t> allow users to perform tasks in the same sequence and manner across similar conditions </a:t>
          </a:r>
          <a:endParaRPr lang="en-US" sz="1300" kern="1200"/>
        </a:p>
      </dsp:txBody>
      <dsp:txXfrm>
        <a:off x="3217563" y="0"/>
        <a:ext cx="2072161" cy="1108923"/>
      </dsp:txXfrm>
    </dsp:sp>
    <dsp:sp modelId="{965A3F32-22AD-48D3-9ED0-D641CDD23CCE}">
      <dsp:nvSpPr>
        <dsp:cNvPr id="0" name=""/>
        <dsp:cNvSpPr/>
      </dsp:nvSpPr>
      <dsp:spPr>
        <a:xfrm>
          <a:off x="3879901" y="1666711"/>
          <a:ext cx="1808431" cy="1808653"/>
        </a:xfrm>
        <a:prstGeom prst="ellipse">
          <a:avLst/>
        </a:prstGeom>
        <a:solidFill>
          <a:schemeClr val="accent2">
            <a:alpha val="50000"/>
            <a:hueOff val="-1472729"/>
            <a:satOff val="0"/>
            <a:lumOff val="523"/>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B3A20182-9602-4509-9C41-959B3C0232AF}">
      <dsp:nvSpPr>
        <dsp:cNvPr id="0" name=""/>
        <dsp:cNvSpPr/>
      </dsp:nvSpPr>
      <dsp:spPr>
        <a:xfrm>
          <a:off x="5911373" y="1053477"/>
          <a:ext cx="1959134" cy="121981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en-US" sz="1300" b="1" i="1" kern="1200" smtClean="0"/>
            <a:t>Ensure the embedded links are descriptive:</a:t>
          </a:r>
          <a:r>
            <a:rPr lang="en-US" sz="1300" kern="1200" smtClean="0"/>
            <a:t> using embedded links, the links text should accurately describe the link’s destination </a:t>
          </a:r>
          <a:endParaRPr lang="en-US" sz="1300" kern="1200"/>
        </a:p>
      </dsp:txBody>
      <dsp:txXfrm>
        <a:off x="5911373" y="1053477"/>
        <a:ext cx="1959134" cy="1219815"/>
      </dsp:txXfrm>
    </dsp:sp>
    <dsp:sp modelId="{5492AE59-9623-48C0-A6C0-70B9F2092D37}">
      <dsp:nvSpPr>
        <dsp:cNvPr id="0" name=""/>
        <dsp:cNvSpPr/>
      </dsp:nvSpPr>
      <dsp:spPr>
        <a:xfrm>
          <a:off x="4010259" y="2240579"/>
          <a:ext cx="1808431" cy="1808653"/>
        </a:xfrm>
        <a:prstGeom prst="ellipse">
          <a:avLst/>
        </a:prstGeom>
        <a:solidFill>
          <a:schemeClr val="accent2">
            <a:alpha val="50000"/>
            <a:hueOff val="-2945457"/>
            <a:satOff val="0"/>
            <a:lumOff val="104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61E964C5-775E-4151-8402-DAD9684A6B91}">
      <dsp:nvSpPr>
        <dsp:cNvPr id="0" name=""/>
        <dsp:cNvSpPr/>
      </dsp:nvSpPr>
      <dsp:spPr>
        <a:xfrm>
          <a:off x="6099751" y="2605969"/>
          <a:ext cx="1921458" cy="13029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en-US" sz="1300" b="1" i="1" kern="1200" smtClean="0"/>
            <a:t>Use unique and descriptive headings:</a:t>
          </a:r>
          <a:r>
            <a:rPr lang="en-US" sz="1300" kern="1200" smtClean="0"/>
            <a:t> use headings that are different from one another and conceptually related to the content they describe. </a:t>
          </a:r>
          <a:endParaRPr lang="en-US" sz="1300" kern="1200"/>
        </a:p>
      </dsp:txBody>
      <dsp:txXfrm>
        <a:off x="6099751" y="2605969"/>
        <a:ext cx="1921458" cy="1302984"/>
      </dsp:txXfrm>
    </dsp:sp>
    <dsp:sp modelId="{69A73D7E-75AE-4FC3-AD52-9D628E4AA8A2}">
      <dsp:nvSpPr>
        <dsp:cNvPr id="0" name=""/>
        <dsp:cNvSpPr/>
      </dsp:nvSpPr>
      <dsp:spPr>
        <a:xfrm>
          <a:off x="3643298" y="2700782"/>
          <a:ext cx="1808431" cy="1808653"/>
        </a:xfrm>
        <a:prstGeom prst="ellipse">
          <a:avLst/>
        </a:prstGeom>
        <a:solidFill>
          <a:schemeClr val="accent2">
            <a:alpha val="50000"/>
            <a:hueOff val="-4418186"/>
            <a:satOff val="0"/>
            <a:lumOff val="1569"/>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8ACFBBD8-CB44-4F90-8F48-EAD3ADD667B1}">
      <dsp:nvSpPr>
        <dsp:cNvPr id="0" name=""/>
        <dsp:cNvSpPr/>
      </dsp:nvSpPr>
      <dsp:spPr>
        <a:xfrm>
          <a:off x="5270886" y="4352523"/>
          <a:ext cx="2072161" cy="119209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en-US" sz="1300" b="1" i="1" kern="1200" smtClean="0"/>
            <a:t>Use radio buttons for mutually exclusive choices:</a:t>
          </a:r>
          <a:r>
            <a:rPr lang="en-US" sz="1300" kern="1200" smtClean="0"/>
            <a:t> provide a radio button control when users need to choose one response from a list of equally exclusive options. </a:t>
          </a:r>
          <a:endParaRPr lang="en-US" sz="1300" kern="1200"/>
        </a:p>
      </dsp:txBody>
      <dsp:txXfrm>
        <a:off x="5270886" y="4352523"/>
        <a:ext cx="2072161" cy="1192092"/>
      </dsp:txXfrm>
    </dsp:sp>
    <dsp:sp modelId="{3F93C18B-B804-4577-8141-F8DB191B00AE}">
      <dsp:nvSpPr>
        <dsp:cNvPr id="0" name=""/>
        <dsp:cNvSpPr/>
      </dsp:nvSpPr>
      <dsp:spPr>
        <a:xfrm>
          <a:off x="3055557" y="2700782"/>
          <a:ext cx="1808431" cy="1808653"/>
        </a:xfrm>
        <a:prstGeom prst="ellipse">
          <a:avLst/>
        </a:prstGeom>
        <a:solidFill>
          <a:schemeClr val="accent2">
            <a:alpha val="50000"/>
            <a:hueOff val="-5890915"/>
            <a:satOff val="0"/>
            <a:lumOff val="2091"/>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0045E49C-D6AE-4065-BC98-3D195CDF0E4B}">
      <dsp:nvSpPr>
        <dsp:cNvPr id="0" name=""/>
        <dsp:cNvSpPr/>
      </dsp:nvSpPr>
      <dsp:spPr>
        <a:xfrm>
          <a:off x="1164239" y="4352523"/>
          <a:ext cx="2072161" cy="119209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en-US" sz="1300" b="1" i="1" kern="1200" smtClean="0"/>
            <a:t>Non-Text Element:</a:t>
          </a:r>
          <a:r>
            <a:rPr lang="en-US" sz="1300" kern="1200" smtClean="0"/>
            <a:t> provide a text equivalent for every non-text element</a:t>
          </a:r>
          <a:endParaRPr lang="en-US" sz="1300" kern="1200"/>
        </a:p>
      </dsp:txBody>
      <dsp:txXfrm>
        <a:off x="1164239" y="4352523"/>
        <a:ext cx="2072161" cy="1192092"/>
      </dsp:txXfrm>
    </dsp:sp>
    <dsp:sp modelId="{F61CDEC2-D83D-497C-B9C4-F61F3B2DEBF8}">
      <dsp:nvSpPr>
        <dsp:cNvPr id="0" name=""/>
        <dsp:cNvSpPr/>
      </dsp:nvSpPr>
      <dsp:spPr>
        <a:xfrm>
          <a:off x="2688596" y="2240579"/>
          <a:ext cx="1808431" cy="1808653"/>
        </a:xfrm>
        <a:prstGeom prst="ellipse">
          <a:avLst/>
        </a:prstGeom>
        <a:solidFill>
          <a:schemeClr val="accent2">
            <a:alpha val="50000"/>
            <a:hueOff val="-7363644"/>
            <a:satOff val="0"/>
            <a:lumOff val="2614"/>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13EFA5B6-A928-48B4-A7DE-BC2F191BDB47}">
      <dsp:nvSpPr>
        <dsp:cNvPr id="0" name=""/>
        <dsp:cNvSpPr/>
      </dsp:nvSpPr>
      <dsp:spPr>
        <a:xfrm>
          <a:off x="486077" y="2605969"/>
          <a:ext cx="1921458" cy="130298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en-US" sz="1300" b="1" i="1" kern="1200" smtClean="0"/>
            <a:t>Synchronize:</a:t>
          </a:r>
          <a:r>
            <a:rPr lang="en-US" sz="1300" kern="1200" smtClean="0"/>
            <a:t> for any time-based multimedia presentation synchronize equivalent alternatives</a:t>
          </a:r>
          <a:endParaRPr lang="en-US" sz="1300" kern="1200"/>
        </a:p>
      </dsp:txBody>
      <dsp:txXfrm>
        <a:off x="486077" y="2605969"/>
        <a:ext cx="1921458" cy="1302984"/>
      </dsp:txXfrm>
    </dsp:sp>
    <dsp:sp modelId="{9ABD6992-09FB-4BD5-997C-1D2A5B0503E4}">
      <dsp:nvSpPr>
        <dsp:cNvPr id="0" name=""/>
        <dsp:cNvSpPr/>
      </dsp:nvSpPr>
      <dsp:spPr>
        <a:xfrm>
          <a:off x="2818954" y="1666711"/>
          <a:ext cx="1808431" cy="1808653"/>
        </a:xfrm>
        <a:prstGeom prst="ellipse">
          <a:avLst/>
        </a:prstGeom>
        <a:solidFill>
          <a:schemeClr val="accent2">
            <a:alpha val="50000"/>
            <a:hueOff val="-8836372"/>
            <a:satOff val="0"/>
            <a:lumOff val="3137"/>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992074F-384F-4414-AA2C-84415767FCC9}">
      <dsp:nvSpPr>
        <dsp:cNvPr id="0" name=""/>
        <dsp:cNvSpPr/>
      </dsp:nvSpPr>
      <dsp:spPr>
        <a:xfrm>
          <a:off x="636780" y="1053477"/>
          <a:ext cx="1959134" cy="121981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en-US" sz="1300" b="1" i="1" kern="1200" smtClean="0"/>
            <a:t>Color:</a:t>
          </a:r>
          <a:r>
            <a:rPr lang="en-US" sz="1300" kern="1200" smtClean="0"/>
            <a:t> information conveyed with color should also be conveyed without it</a:t>
          </a:r>
          <a:endParaRPr lang="en-US" sz="1300" kern="1200"/>
        </a:p>
      </dsp:txBody>
      <dsp:txXfrm>
        <a:off x="636780" y="1053477"/>
        <a:ext cx="1959134" cy="12198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7D1D2-3A11-4E0A-9C3C-F2522B9AA6DD}">
      <dsp:nvSpPr>
        <dsp:cNvPr id="0" name=""/>
        <dsp:cNvSpPr/>
      </dsp:nvSpPr>
      <dsp:spPr>
        <a:xfrm>
          <a:off x="0" y="67833"/>
          <a:ext cx="4937760" cy="4937760"/>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05C9761-0D11-4CD8-AC0E-4438F60D379D}">
      <dsp:nvSpPr>
        <dsp:cNvPr id="0" name=""/>
        <dsp:cNvSpPr/>
      </dsp:nvSpPr>
      <dsp:spPr>
        <a:xfrm>
          <a:off x="2468880" y="67833"/>
          <a:ext cx="5760719" cy="493776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b="1" i="1" kern="1200" smtClean="0"/>
            <a:t>Consistency of data display:</a:t>
          </a:r>
          <a:r>
            <a:rPr lang="en-US" sz="1600" kern="1200" smtClean="0"/>
            <a:t> formats, colors, capitalization and so on should all be standardized and controlled by use of a dictionary of these items. </a:t>
          </a:r>
          <a:endParaRPr lang="en-US" sz="1600" kern="1200"/>
        </a:p>
      </dsp:txBody>
      <dsp:txXfrm>
        <a:off x="2468880" y="67833"/>
        <a:ext cx="5760719" cy="790041"/>
      </dsp:txXfrm>
    </dsp:sp>
    <dsp:sp modelId="{DD0FD008-17BE-4370-86D4-CD35F670A40F}">
      <dsp:nvSpPr>
        <dsp:cNvPr id="0" name=""/>
        <dsp:cNvSpPr/>
      </dsp:nvSpPr>
      <dsp:spPr>
        <a:xfrm>
          <a:off x="518464" y="857875"/>
          <a:ext cx="3900830" cy="3900830"/>
        </a:xfrm>
        <a:prstGeom prst="pie">
          <a:avLst>
            <a:gd name="adj1" fmla="val 5400000"/>
            <a:gd name="adj2" fmla="val 16200000"/>
          </a:avLst>
        </a:prstGeom>
        <a:gradFill rotWithShape="0">
          <a:gsLst>
            <a:gs pos="0">
              <a:schemeClr val="accent2">
                <a:hueOff val="-2209093"/>
                <a:satOff val="0"/>
                <a:lumOff val="784"/>
                <a:alphaOff val="0"/>
                <a:shade val="51000"/>
                <a:satMod val="130000"/>
              </a:schemeClr>
            </a:gs>
            <a:gs pos="80000">
              <a:schemeClr val="accent2">
                <a:hueOff val="-2209093"/>
                <a:satOff val="0"/>
                <a:lumOff val="784"/>
                <a:alphaOff val="0"/>
                <a:shade val="93000"/>
                <a:satMod val="130000"/>
              </a:schemeClr>
            </a:gs>
            <a:gs pos="100000">
              <a:schemeClr val="accent2">
                <a:hueOff val="-2209093"/>
                <a:satOff val="0"/>
                <a:lumOff val="7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4594496-7DFB-4DAF-BA3A-709F7979902A}">
      <dsp:nvSpPr>
        <dsp:cNvPr id="0" name=""/>
        <dsp:cNvSpPr/>
      </dsp:nvSpPr>
      <dsp:spPr>
        <a:xfrm>
          <a:off x="2468880" y="857875"/>
          <a:ext cx="5760719" cy="3900830"/>
        </a:xfrm>
        <a:prstGeom prst="rect">
          <a:avLst/>
        </a:prstGeom>
        <a:solidFill>
          <a:schemeClr val="lt1">
            <a:alpha val="90000"/>
            <a:hueOff val="0"/>
            <a:satOff val="0"/>
            <a:lumOff val="0"/>
            <a:alphaOff val="0"/>
          </a:schemeClr>
        </a:solidFill>
        <a:ln w="9525" cap="flat" cmpd="sng" algn="ctr">
          <a:solidFill>
            <a:schemeClr val="accent2">
              <a:hueOff val="-2209093"/>
              <a:satOff val="0"/>
              <a:lumOff val="784"/>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b="1" i="1" kern="1200" smtClean="0"/>
            <a:t>Efficient information assimilation by the user</a:t>
          </a:r>
          <a:r>
            <a:rPr lang="en-US" sz="1600" kern="1200" smtClean="0"/>
            <a:t>: format should be familiar to the user and should be related to the tasks  required to be performed with the data  </a:t>
          </a:r>
          <a:endParaRPr lang="en-US" sz="1600" kern="1200"/>
        </a:p>
      </dsp:txBody>
      <dsp:txXfrm>
        <a:off x="2468880" y="857875"/>
        <a:ext cx="5760719" cy="790041"/>
      </dsp:txXfrm>
    </dsp:sp>
    <dsp:sp modelId="{A53FE3C2-F5FB-4249-A393-95A1E7FF28BE}">
      <dsp:nvSpPr>
        <dsp:cNvPr id="0" name=""/>
        <dsp:cNvSpPr/>
      </dsp:nvSpPr>
      <dsp:spPr>
        <a:xfrm>
          <a:off x="1036929" y="1647916"/>
          <a:ext cx="2863900" cy="2863900"/>
        </a:xfrm>
        <a:prstGeom prst="pie">
          <a:avLst>
            <a:gd name="adj1" fmla="val 5400000"/>
            <a:gd name="adj2" fmla="val 16200000"/>
          </a:avLst>
        </a:prstGeom>
        <a:gradFill rotWithShape="0">
          <a:gsLst>
            <a:gs pos="0">
              <a:schemeClr val="accent2">
                <a:hueOff val="-4418186"/>
                <a:satOff val="0"/>
                <a:lumOff val="1569"/>
                <a:alphaOff val="0"/>
                <a:shade val="51000"/>
                <a:satMod val="130000"/>
              </a:schemeClr>
            </a:gs>
            <a:gs pos="80000">
              <a:schemeClr val="accent2">
                <a:hueOff val="-4418186"/>
                <a:satOff val="0"/>
                <a:lumOff val="1569"/>
                <a:alphaOff val="0"/>
                <a:shade val="93000"/>
                <a:satMod val="130000"/>
              </a:schemeClr>
            </a:gs>
            <a:gs pos="100000">
              <a:schemeClr val="accent2">
                <a:hueOff val="-4418186"/>
                <a:satOff val="0"/>
                <a:lumOff val="15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D03A8AA-DF2C-4E64-95A6-804B8F7F7A45}">
      <dsp:nvSpPr>
        <dsp:cNvPr id="0" name=""/>
        <dsp:cNvSpPr/>
      </dsp:nvSpPr>
      <dsp:spPr>
        <a:xfrm>
          <a:off x="2468880" y="1647916"/>
          <a:ext cx="5760719" cy="2863900"/>
        </a:xfrm>
        <a:prstGeom prst="rect">
          <a:avLst/>
        </a:prstGeom>
        <a:solidFill>
          <a:schemeClr val="lt1">
            <a:alpha val="90000"/>
            <a:hueOff val="0"/>
            <a:satOff val="0"/>
            <a:lumOff val="0"/>
            <a:alphaOff val="0"/>
          </a:schemeClr>
        </a:solidFill>
        <a:ln w="9525" cap="flat" cmpd="sng" algn="ctr">
          <a:solidFill>
            <a:schemeClr val="accent2">
              <a:hueOff val="-4418186"/>
              <a:satOff val="0"/>
              <a:lumOff val="1569"/>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b="1" i="1" kern="1200" smtClean="0"/>
            <a:t>Minimal memory load on the user:</a:t>
          </a:r>
          <a:r>
            <a:rPr lang="en-US" sz="1600" kern="1200" smtClean="0"/>
            <a:t> users should not be required to remember information from one screen for use on another screen </a:t>
          </a:r>
          <a:endParaRPr lang="en-US" sz="1600" kern="1200"/>
        </a:p>
      </dsp:txBody>
      <dsp:txXfrm>
        <a:off x="2468880" y="1647916"/>
        <a:ext cx="5760719" cy="790041"/>
      </dsp:txXfrm>
    </dsp:sp>
    <dsp:sp modelId="{364B8C2F-824A-481E-B62E-D4985722DB5D}">
      <dsp:nvSpPr>
        <dsp:cNvPr id="0" name=""/>
        <dsp:cNvSpPr/>
      </dsp:nvSpPr>
      <dsp:spPr>
        <a:xfrm>
          <a:off x="1555394" y="2437958"/>
          <a:ext cx="1826971" cy="1826971"/>
        </a:xfrm>
        <a:prstGeom prst="pie">
          <a:avLst>
            <a:gd name="adj1" fmla="val 5400000"/>
            <a:gd name="adj2" fmla="val 16200000"/>
          </a:avLst>
        </a:prstGeom>
        <a:gradFill rotWithShape="0">
          <a:gsLst>
            <a:gs pos="0">
              <a:schemeClr val="accent2">
                <a:hueOff val="-6627279"/>
                <a:satOff val="0"/>
                <a:lumOff val="2353"/>
                <a:alphaOff val="0"/>
                <a:shade val="51000"/>
                <a:satMod val="130000"/>
              </a:schemeClr>
            </a:gs>
            <a:gs pos="80000">
              <a:schemeClr val="accent2">
                <a:hueOff val="-6627279"/>
                <a:satOff val="0"/>
                <a:lumOff val="2353"/>
                <a:alphaOff val="0"/>
                <a:shade val="93000"/>
                <a:satMod val="130000"/>
              </a:schemeClr>
            </a:gs>
            <a:gs pos="100000">
              <a:schemeClr val="accent2">
                <a:hueOff val="-6627279"/>
                <a:satOff val="0"/>
                <a:lumOff val="23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4989079-21F5-4BE1-8967-2093A6459531}">
      <dsp:nvSpPr>
        <dsp:cNvPr id="0" name=""/>
        <dsp:cNvSpPr/>
      </dsp:nvSpPr>
      <dsp:spPr>
        <a:xfrm>
          <a:off x="2468880" y="2437958"/>
          <a:ext cx="5760719" cy="1826971"/>
        </a:xfrm>
        <a:prstGeom prst="rect">
          <a:avLst/>
        </a:prstGeom>
        <a:solidFill>
          <a:schemeClr val="lt1">
            <a:alpha val="90000"/>
            <a:hueOff val="0"/>
            <a:satOff val="0"/>
            <a:lumOff val="0"/>
            <a:alphaOff val="0"/>
          </a:schemeClr>
        </a:solidFill>
        <a:ln w="9525" cap="flat" cmpd="sng" algn="ctr">
          <a:solidFill>
            <a:schemeClr val="accent2">
              <a:hueOff val="-6627279"/>
              <a:satOff val="0"/>
              <a:lumOff val="2353"/>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b="1" i="1" kern="1200" smtClean="0"/>
            <a:t>Compatibility of data display with data entry:</a:t>
          </a:r>
          <a:r>
            <a:rPr lang="en-US" sz="1600" kern="1200" smtClean="0"/>
            <a:t> the format of displayed information should be linked clearly to the format of  the data entry </a:t>
          </a:r>
          <a:endParaRPr lang="en-US" sz="1600" kern="1200"/>
        </a:p>
      </dsp:txBody>
      <dsp:txXfrm>
        <a:off x="2468880" y="2437958"/>
        <a:ext cx="5760719" cy="790041"/>
      </dsp:txXfrm>
    </dsp:sp>
    <dsp:sp modelId="{09960F10-1EBD-4D40-BDD3-D4F17A38F4BE}">
      <dsp:nvSpPr>
        <dsp:cNvPr id="0" name=""/>
        <dsp:cNvSpPr/>
      </dsp:nvSpPr>
      <dsp:spPr>
        <a:xfrm>
          <a:off x="2073859" y="3227999"/>
          <a:ext cx="790041" cy="790041"/>
        </a:xfrm>
        <a:prstGeom prst="pie">
          <a:avLst>
            <a:gd name="adj1" fmla="val 5400000"/>
            <a:gd name="adj2" fmla="val 1620000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49C4363-45B1-4472-992D-E18FE81BEE73}">
      <dsp:nvSpPr>
        <dsp:cNvPr id="0" name=""/>
        <dsp:cNvSpPr/>
      </dsp:nvSpPr>
      <dsp:spPr>
        <a:xfrm>
          <a:off x="2468880" y="3227999"/>
          <a:ext cx="5760719" cy="790041"/>
        </a:xfrm>
        <a:prstGeom prst="rect">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b="1" i="1" kern="1200" smtClean="0"/>
            <a:t>Flexibility for user control of data display:</a:t>
          </a:r>
          <a:r>
            <a:rPr lang="en-US" sz="1600" kern="1200" smtClean="0"/>
            <a:t> users should be able to obtain the information from the display in the form most convenient for the task on which they are working </a:t>
          </a:r>
          <a:endParaRPr lang="en-US" sz="1600" kern="1200"/>
        </a:p>
      </dsp:txBody>
      <dsp:txXfrm>
        <a:off x="2468880" y="3227999"/>
        <a:ext cx="5760719" cy="790041"/>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diagrams.loki3.com/TabbedArc+Icon">
  <dgm:title val="Tabbed Arc"/>
  <dgm:desc val="Use to show a set of related items arcing over a common area.  Best with small amounts of text."/>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A7D80A-D4E3-4BB3-ADCC-32AB53ED6AE3}" type="datetimeFigureOut">
              <a:rPr lang="en-US" smtClean="0"/>
              <a:t>9/26/2015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E1CE24-A0CD-4974-9C17-E1736B78625D}" type="slidenum">
              <a:rPr lang="en-US" smtClean="0"/>
              <a:t>‹#›</a:t>
            </a:fld>
            <a:endParaRPr lang="en-US"/>
          </a:p>
        </p:txBody>
      </p:sp>
    </p:spTree>
    <p:extLst>
      <p:ext uri="{BB962C8B-B14F-4D97-AF65-F5344CB8AC3E}">
        <p14:creationId xmlns:p14="http://schemas.microsoft.com/office/powerpoint/2010/main" val="2398210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DAAAA5-AEDB-42D8-8A54-81EE49DC3E33}"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4</a:t>
            </a:r>
            <a:endParaRPr lang="en-US"/>
          </a:p>
        </p:txBody>
      </p:sp>
      <p:sp>
        <p:nvSpPr>
          <p:cNvPr id="6" name="Slide Number Placeholder 5"/>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2783916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9A22DA-4FF3-423C-9E85-30ECDF2888C2}"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4</a:t>
            </a:r>
            <a:endParaRPr lang="en-US"/>
          </a:p>
        </p:txBody>
      </p:sp>
      <p:sp>
        <p:nvSpPr>
          <p:cNvPr id="6" name="Slide Number Placeholder 5"/>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1086734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06067A-8855-4CDA-B6CE-3D7BBA733679}"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4</a:t>
            </a:r>
            <a:endParaRPr lang="en-US"/>
          </a:p>
        </p:txBody>
      </p:sp>
      <p:sp>
        <p:nvSpPr>
          <p:cNvPr id="6" name="Slide Number Placeholder 5"/>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4051666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E02526-5BD9-4D87-BDDB-22927FBB5F35}"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4</a:t>
            </a:r>
            <a:endParaRPr lang="en-US"/>
          </a:p>
        </p:txBody>
      </p:sp>
      <p:sp>
        <p:nvSpPr>
          <p:cNvPr id="6" name="Slide Number Placeholder 5"/>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3169020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D30B77-17A8-466C-BFD0-B0EF043C5A49}"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4</a:t>
            </a:r>
            <a:endParaRPr lang="en-US"/>
          </a:p>
        </p:txBody>
      </p:sp>
      <p:sp>
        <p:nvSpPr>
          <p:cNvPr id="6" name="Slide Number Placeholder 5"/>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168756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304093-946D-4051-B1C9-E999704B72FD}"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4</a:t>
            </a:r>
            <a:endParaRPr lang="en-US"/>
          </a:p>
        </p:txBody>
      </p:sp>
      <p:sp>
        <p:nvSpPr>
          <p:cNvPr id="7" name="Slide Number Placeholder 6"/>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526388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3DA1BE-5C47-4D81-88A7-AA7B05073EE0}" type="datetime1">
              <a:rPr lang="en-US" smtClean="0"/>
              <a:t>9/26/2015</a:t>
            </a:fld>
            <a:endParaRPr lang="en-US"/>
          </a:p>
        </p:txBody>
      </p:sp>
      <p:sp>
        <p:nvSpPr>
          <p:cNvPr id="8" name="Footer Placeholder 7"/>
          <p:cNvSpPr>
            <a:spLocks noGrp="1"/>
          </p:cNvSpPr>
          <p:nvPr>
            <p:ph type="ftr" sz="quarter" idx="11"/>
          </p:nvPr>
        </p:nvSpPr>
        <p:spPr/>
        <p:txBody>
          <a:bodyPr/>
          <a:lstStyle/>
          <a:p>
            <a:r>
              <a:rPr lang="en-US" smtClean="0"/>
              <a:t>SD/TI/PI/2015_Chapter 4</a:t>
            </a:r>
            <a:endParaRPr lang="en-US"/>
          </a:p>
        </p:txBody>
      </p:sp>
      <p:sp>
        <p:nvSpPr>
          <p:cNvPr id="9" name="Slide Number Placeholder 8"/>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2542716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8B74EC-4F04-4B7D-A971-FEC4DE207496}" type="datetime1">
              <a:rPr lang="en-US" smtClean="0"/>
              <a:t>9/26/2015</a:t>
            </a:fld>
            <a:endParaRPr lang="en-US"/>
          </a:p>
        </p:txBody>
      </p:sp>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1617758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2B355C-E105-4A42-814F-5069ED4348DA}" type="datetime1">
              <a:rPr lang="en-US" smtClean="0"/>
              <a:t>9/26/2015</a:t>
            </a:fld>
            <a:endParaRPr lang="en-US"/>
          </a:p>
        </p:txBody>
      </p:sp>
      <p:sp>
        <p:nvSpPr>
          <p:cNvPr id="3" name="Footer Placeholder 2"/>
          <p:cNvSpPr>
            <a:spLocks noGrp="1"/>
          </p:cNvSpPr>
          <p:nvPr>
            <p:ph type="ftr" sz="quarter" idx="11"/>
          </p:nvPr>
        </p:nvSpPr>
        <p:spPr/>
        <p:txBody>
          <a:bodyPr/>
          <a:lstStyle/>
          <a:p>
            <a:r>
              <a:rPr lang="en-US" smtClean="0"/>
              <a:t>SD/TI/PI/2015_Chapter 4</a:t>
            </a:r>
            <a:endParaRPr lang="en-US"/>
          </a:p>
        </p:txBody>
      </p:sp>
      <p:sp>
        <p:nvSpPr>
          <p:cNvPr id="4" name="Slide Number Placeholder 3"/>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3776376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13DA0F-CB5D-46A4-976A-7F5979C59316}"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4</a:t>
            </a:r>
            <a:endParaRPr lang="en-US"/>
          </a:p>
        </p:txBody>
      </p:sp>
      <p:sp>
        <p:nvSpPr>
          <p:cNvPr id="7" name="Slide Number Placeholder 6"/>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394781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BCA9AB-EA10-4830-9466-34A02521FF43}"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4</a:t>
            </a:r>
            <a:endParaRPr lang="en-US"/>
          </a:p>
        </p:txBody>
      </p:sp>
      <p:sp>
        <p:nvSpPr>
          <p:cNvPr id="7" name="Slide Number Placeholder 6"/>
          <p:cNvSpPr>
            <a:spLocks noGrp="1"/>
          </p:cNvSpPr>
          <p:nvPr>
            <p:ph type="sldNum" sz="quarter" idx="12"/>
          </p:nvPr>
        </p:nvSpPr>
        <p:spPr/>
        <p:txBody>
          <a:bodyPr/>
          <a:lstStyle/>
          <a:p>
            <a:fld id="{C5FC04AC-F33D-448A-9B82-2005FEC5365F}" type="slidenum">
              <a:rPr lang="en-US" smtClean="0"/>
              <a:t>‹#›</a:t>
            </a:fld>
            <a:endParaRPr lang="en-US"/>
          </a:p>
        </p:txBody>
      </p:sp>
    </p:spTree>
    <p:extLst>
      <p:ext uri="{BB962C8B-B14F-4D97-AF65-F5344CB8AC3E}">
        <p14:creationId xmlns:p14="http://schemas.microsoft.com/office/powerpoint/2010/main" val="1955007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6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D994E-E3BC-41C2-A030-3168DB74402E}" type="datetime1">
              <a:rPr lang="en-US" smtClean="0"/>
              <a:t>9/26/2015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SD/TI/PI/2015_Chapter 4</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FC04AC-F33D-448A-9B82-2005FEC5365F}" type="slidenum">
              <a:rPr lang="en-US" smtClean="0"/>
              <a:t>‹#›</a:t>
            </a:fld>
            <a:endParaRPr lang="en-US"/>
          </a:p>
        </p:txBody>
      </p:sp>
    </p:spTree>
    <p:extLst>
      <p:ext uri="{BB962C8B-B14F-4D97-AF65-F5344CB8AC3E}">
        <p14:creationId xmlns:p14="http://schemas.microsoft.com/office/powerpoint/2010/main" val="2097484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hyperlink" Target="#_ENREF_21"/><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hyperlink" Target="#_ENREF_23"/><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hyperlink" Target="#_ENREF_7"/><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hyperlink" Target="#_ENREF_8"/><Relationship Id="rId7" Type="http://schemas.openxmlformats.org/officeDocument/2006/relationships/diagramLayout" Target="../diagrams/layout8.xml"/><Relationship Id="rId2" Type="http://schemas.openxmlformats.org/officeDocument/2006/relationships/hyperlink" Target="#_ENREF_4"/><Relationship Id="rId1" Type="http://schemas.openxmlformats.org/officeDocument/2006/relationships/slideLayout" Target="../slideLayouts/slideLayout2.xml"/><Relationship Id="rId6" Type="http://schemas.openxmlformats.org/officeDocument/2006/relationships/diagramData" Target="../diagrams/data8.xml"/><Relationship Id="rId5" Type="http://schemas.openxmlformats.org/officeDocument/2006/relationships/hyperlink" Target="#_ENREF_23"/><Relationship Id="rId10" Type="http://schemas.microsoft.com/office/2007/relationships/diagramDrawing" Target="../diagrams/drawing8.xml"/><Relationship Id="rId4" Type="http://schemas.openxmlformats.org/officeDocument/2006/relationships/hyperlink" Target="#_ENREF_13"/><Relationship Id="rId9" Type="http://schemas.openxmlformats.org/officeDocument/2006/relationships/diagramColors" Target="../diagrams/colors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hyperlink" Target="#_ENREF_22"/><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56015209"/>
              </p:ext>
            </p:extLst>
          </p:nvPr>
        </p:nvGraphicFramePr>
        <p:xfrm>
          <a:off x="685800" y="404664"/>
          <a:ext cx="7990656" cy="32403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1425402435"/>
              </p:ext>
            </p:extLst>
          </p:nvPr>
        </p:nvGraphicFramePr>
        <p:xfrm>
          <a:off x="467544" y="3886200"/>
          <a:ext cx="8064896" cy="2711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Footer Placeholder 5"/>
          <p:cNvSpPr>
            <a:spLocks noGrp="1"/>
          </p:cNvSpPr>
          <p:nvPr>
            <p:ph type="ftr" sz="quarter" idx="11"/>
          </p:nvPr>
        </p:nvSpPr>
        <p:spPr/>
        <p:txBody>
          <a:bodyPr/>
          <a:lstStyle/>
          <a:p>
            <a:r>
              <a:rPr lang="en-US" smtClean="0"/>
              <a:t>SD/TI/PI/2015_Chapter 4</a:t>
            </a:r>
            <a:endParaRPr lang="en-US"/>
          </a:p>
        </p:txBody>
      </p:sp>
      <p:sp>
        <p:nvSpPr>
          <p:cNvPr id="7" name="Slide Number Placeholder 6"/>
          <p:cNvSpPr>
            <a:spLocks noGrp="1"/>
          </p:cNvSpPr>
          <p:nvPr>
            <p:ph type="sldNum" sz="quarter" idx="12"/>
          </p:nvPr>
        </p:nvSpPr>
        <p:spPr/>
        <p:txBody>
          <a:bodyPr/>
          <a:lstStyle/>
          <a:p>
            <a:fld id="{C5FC04AC-F33D-448A-9B82-2005FEC5365F}" type="slidenum">
              <a:rPr lang="en-US" smtClean="0"/>
              <a:t>1</a:t>
            </a:fld>
            <a:endParaRPr lang="en-US"/>
          </a:p>
        </p:txBody>
      </p:sp>
    </p:spTree>
    <p:extLst>
      <p:ext uri="{BB962C8B-B14F-4D97-AF65-F5344CB8AC3E}">
        <p14:creationId xmlns:p14="http://schemas.microsoft.com/office/powerpoint/2010/main" val="4249220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smtClean="0">
                <a:hlinkClick r:id="rId2" tooltip="Shneiderman, 2010 #358"/>
              </a:rPr>
              <a:t>Shneiderman and </a:t>
            </a:r>
            <a:r>
              <a:rPr lang="en-US" sz="1800" dirty="0" err="1" smtClean="0">
                <a:hlinkClick r:id="rId2" tooltip="Shneiderman, 2010 #358"/>
              </a:rPr>
              <a:t>Plaisant</a:t>
            </a:r>
            <a:r>
              <a:rPr lang="en-US" sz="1800" dirty="0" smtClean="0">
                <a:hlinkClick r:id="rId2" tooltip="Shneiderman, 2010 #358"/>
              </a:rPr>
              <a:t> (2010</a:t>
            </a:r>
            <a:r>
              <a:rPr lang="en-US" sz="1800" dirty="0" smtClean="0"/>
              <a:t>) establish several guidelines for HCI experts and designers so that their technology design engages users’ attention by effectively using features such as intensity, marking, size, fonts, video, blinking, color and audio. </a:t>
            </a:r>
            <a:br>
              <a:rPr lang="en-US" sz="1800"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1352136"/>
              </p:ext>
            </p:extLst>
          </p:nvPr>
        </p:nvGraphicFramePr>
        <p:xfrm>
          <a:off x="323528" y="980728"/>
          <a:ext cx="8568952"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10</a:t>
            </a:fld>
            <a:endParaRPr lang="en-US"/>
          </a:p>
        </p:txBody>
      </p:sp>
    </p:spTree>
    <p:extLst>
      <p:ext uri="{BB962C8B-B14F-4D97-AF65-F5344CB8AC3E}">
        <p14:creationId xmlns:p14="http://schemas.microsoft.com/office/powerpoint/2010/main" val="2011955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Cognitive Engineering</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2022456"/>
              </p:ext>
            </p:extLst>
          </p:nvPr>
        </p:nvGraphicFramePr>
        <p:xfrm>
          <a:off x="457200" y="1196752"/>
          <a:ext cx="843528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11</a:t>
            </a:fld>
            <a:endParaRPr lang="en-US"/>
          </a:p>
        </p:txBody>
      </p:sp>
    </p:spTree>
    <p:extLst>
      <p:ext uri="{BB962C8B-B14F-4D97-AF65-F5344CB8AC3E}">
        <p14:creationId xmlns:p14="http://schemas.microsoft.com/office/powerpoint/2010/main" val="1409369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332656"/>
            <a:ext cx="8360839" cy="5921022"/>
          </a:xfrm>
        </p:spPr>
      </p:pic>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12</a:t>
            </a:fld>
            <a:endParaRPr lang="en-US"/>
          </a:p>
        </p:txBody>
      </p:sp>
    </p:spTree>
    <p:extLst>
      <p:ext uri="{BB962C8B-B14F-4D97-AF65-F5344CB8AC3E}">
        <p14:creationId xmlns:p14="http://schemas.microsoft.com/office/powerpoint/2010/main" val="3578305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Engineering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95466538"/>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13</a:t>
            </a:fld>
            <a:endParaRPr lang="en-US"/>
          </a:p>
        </p:txBody>
      </p:sp>
    </p:spTree>
    <p:extLst>
      <p:ext uri="{BB962C8B-B14F-4D97-AF65-F5344CB8AC3E}">
        <p14:creationId xmlns:p14="http://schemas.microsoft.com/office/powerpoint/2010/main" val="4166435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Engineering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7452537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14</a:t>
            </a:fld>
            <a:endParaRPr lang="en-US"/>
          </a:p>
        </p:txBody>
      </p:sp>
    </p:spTree>
    <p:extLst>
      <p:ext uri="{BB962C8B-B14F-4D97-AF65-F5344CB8AC3E}">
        <p14:creationId xmlns:p14="http://schemas.microsoft.com/office/powerpoint/2010/main" val="3331108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64704"/>
            <a:ext cx="8229600" cy="706090"/>
          </a:xfrm>
        </p:spPr>
        <p:txBody>
          <a:bodyPr>
            <a:normAutofit fontScale="90000"/>
          </a:bodyPr>
          <a:lstStyle/>
          <a:p>
            <a:r>
              <a:rPr lang="en-US" sz="1800" dirty="0" smtClean="0"/>
              <a:t>Cognitive engineering takes a narrow view in relation to performance, automatic behavior, controlled behavior, processing of images, processing of verbal information and memory aids (</a:t>
            </a:r>
            <a:r>
              <a:rPr lang="en-US" sz="1800" dirty="0" err="1" smtClean="0">
                <a:hlinkClick r:id="rId2" tooltip="Te'eni, 2007 #381"/>
              </a:rPr>
              <a:t>Te'eni</a:t>
            </a:r>
            <a:r>
              <a:rPr lang="en-US" sz="1800" dirty="0" smtClean="0">
                <a:hlinkClick r:id="rId2" tooltip="Te'eni, 2007 #381"/>
              </a:rPr>
              <a:t> et al. 2007, p. 89-90</a:t>
            </a:r>
            <a:r>
              <a:rPr lang="en-US" sz="1800" dirty="0" smtClean="0"/>
              <a:t>). </a:t>
            </a:r>
            <a:r>
              <a:rPr lang="en-US" sz="1300" dirty="0" smtClean="0"/>
              <a:t/>
            </a:r>
            <a:br>
              <a:rPr lang="en-US" sz="1300"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41604372"/>
              </p:ext>
            </p:extLst>
          </p:nvPr>
        </p:nvGraphicFramePr>
        <p:xfrm>
          <a:off x="457200" y="1484784"/>
          <a:ext cx="8507288"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15</a:t>
            </a:fld>
            <a:endParaRPr lang="en-US"/>
          </a:p>
        </p:txBody>
      </p:sp>
    </p:spTree>
    <p:extLst>
      <p:ext uri="{BB962C8B-B14F-4D97-AF65-F5344CB8AC3E}">
        <p14:creationId xmlns:p14="http://schemas.microsoft.com/office/powerpoint/2010/main" val="1752860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 cognitive engineering</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8325572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16</a:t>
            </a:fld>
            <a:endParaRPr lang="en-US"/>
          </a:p>
        </p:txBody>
      </p:sp>
    </p:spTree>
    <p:extLst>
      <p:ext uri="{BB962C8B-B14F-4D97-AF65-F5344CB8AC3E}">
        <p14:creationId xmlns:p14="http://schemas.microsoft.com/office/powerpoint/2010/main" val="3219477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400" b="1" dirty="0"/>
              <a:t>GOMS (Goals, Operators, Methods, and Selection rules)</a:t>
            </a:r>
            <a:r>
              <a:rPr lang="en-US" sz="2400" dirty="0"/>
              <a:t/>
            </a:r>
            <a:br>
              <a:rPr lang="en-US" sz="2400" dirty="0"/>
            </a:br>
            <a:endParaRPr lang="en-US" sz="2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54242254"/>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17</a:t>
            </a:fld>
            <a:endParaRPr lang="en-US"/>
          </a:p>
        </p:txBody>
      </p:sp>
    </p:spTree>
    <p:extLst>
      <p:ext uri="{BB962C8B-B14F-4D97-AF65-F5344CB8AC3E}">
        <p14:creationId xmlns:p14="http://schemas.microsoft.com/office/powerpoint/2010/main" val="4163738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Norman’s Model</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08915109"/>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18</a:t>
            </a:fld>
            <a:endParaRPr lang="en-US"/>
          </a:p>
        </p:txBody>
      </p:sp>
    </p:spTree>
    <p:extLst>
      <p:ext uri="{BB962C8B-B14F-4D97-AF65-F5344CB8AC3E}">
        <p14:creationId xmlns:p14="http://schemas.microsoft.com/office/powerpoint/2010/main" val="2547784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Affective Engineering</a:t>
            </a:r>
            <a:r>
              <a:rPr lang="en-US" dirty="0"/>
              <a:t/>
            </a:r>
            <a:br>
              <a:rPr lang="en-US"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38004194"/>
              </p:ext>
            </p:extLst>
          </p:nvPr>
        </p:nvGraphicFramePr>
        <p:xfrm>
          <a:off x="457200" y="908720"/>
          <a:ext cx="8229600" cy="5217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19</a:t>
            </a:fld>
            <a:endParaRPr lang="en-US"/>
          </a:p>
        </p:txBody>
      </p:sp>
    </p:spTree>
    <p:extLst>
      <p:ext uri="{BB962C8B-B14F-4D97-AF65-F5344CB8AC3E}">
        <p14:creationId xmlns:p14="http://schemas.microsoft.com/office/powerpoint/2010/main" val="4149071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US" dirty="0" smtClean="0"/>
              <a:t>Introduction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9860757"/>
              </p:ext>
            </p:extLst>
          </p:nvPr>
        </p:nvGraphicFramePr>
        <p:xfrm>
          <a:off x="457200" y="764704"/>
          <a:ext cx="8435280"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SD/TI/PI/2015_Chapter 4</a:t>
            </a:r>
            <a:endParaRPr lang="en-US"/>
          </a:p>
        </p:txBody>
      </p:sp>
      <p:sp>
        <p:nvSpPr>
          <p:cNvPr id="6" name="Slide Number Placeholder 5"/>
          <p:cNvSpPr>
            <a:spLocks noGrp="1"/>
          </p:cNvSpPr>
          <p:nvPr>
            <p:ph type="sldNum" sz="quarter" idx="12"/>
          </p:nvPr>
        </p:nvSpPr>
        <p:spPr/>
        <p:txBody>
          <a:bodyPr/>
          <a:lstStyle/>
          <a:p>
            <a:fld id="{C5FC04AC-F33D-448A-9B82-2005FEC5365F}" type="slidenum">
              <a:rPr lang="en-US" smtClean="0"/>
              <a:t>2</a:t>
            </a:fld>
            <a:endParaRPr lang="en-US"/>
          </a:p>
        </p:txBody>
      </p:sp>
    </p:spTree>
    <p:extLst>
      <p:ext uri="{BB962C8B-B14F-4D97-AF65-F5344CB8AC3E}">
        <p14:creationId xmlns:p14="http://schemas.microsoft.com/office/powerpoint/2010/main" val="3660855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Affective Engineering</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933334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20</a:t>
            </a:fld>
            <a:endParaRPr lang="en-US"/>
          </a:p>
        </p:txBody>
      </p:sp>
    </p:spTree>
    <p:extLst>
      <p:ext uri="{BB962C8B-B14F-4D97-AF65-F5344CB8AC3E}">
        <p14:creationId xmlns:p14="http://schemas.microsoft.com/office/powerpoint/2010/main" val="30871663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332656"/>
            <a:ext cx="8568952" cy="6068405"/>
          </a:xfrm>
        </p:spPr>
      </p:pic>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21</a:t>
            </a:fld>
            <a:endParaRPr lang="en-US"/>
          </a:p>
        </p:txBody>
      </p:sp>
    </p:spTree>
    <p:extLst>
      <p:ext uri="{BB962C8B-B14F-4D97-AF65-F5344CB8AC3E}">
        <p14:creationId xmlns:p14="http://schemas.microsoft.com/office/powerpoint/2010/main" val="1197027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Affective Engineering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2643139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22</a:t>
            </a:fld>
            <a:endParaRPr lang="en-US"/>
          </a:p>
        </p:txBody>
      </p:sp>
    </p:spTree>
    <p:extLst>
      <p:ext uri="{BB962C8B-B14F-4D97-AF65-F5344CB8AC3E}">
        <p14:creationId xmlns:p14="http://schemas.microsoft.com/office/powerpoint/2010/main" val="18043542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Affective Engineering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0288811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23</a:t>
            </a:fld>
            <a:endParaRPr lang="en-US"/>
          </a:p>
        </p:txBody>
      </p:sp>
    </p:spTree>
    <p:extLst>
      <p:ext uri="{BB962C8B-B14F-4D97-AF65-F5344CB8AC3E}">
        <p14:creationId xmlns:p14="http://schemas.microsoft.com/office/powerpoint/2010/main" val="4272318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8229600" cy="1152128"/>
          </a:xfrm>
        </p:spPr>
        <p:txBody>
          <a:bodyPr>
            <a:normAutofit fontScale="90000"/>
          </a:bodyPr>
          <a:lstStyle/>
          <a:p>
            <a:r>
              <a:rPr lang="en-AU" sz="1800" dirty="0">
                <a:hlinkClick r:id="rId2" action="ppaction://hlinkfile" tooltip="Doll, 1988 #1852"/>
              </a:rPr>
              <a:t>Doll and </a:t>
            </a:r>
            <a:r>
              <a:rPr lang="en-AU" sz="1800" dirty="0" err="1">
                <a:hlinkClick r:id="rId2" action="ppaction://hlinkfile" tooltip="Doll, 1988 #1852"/>
              </a:rPr>
              <a:t>Torkzadeh</a:t>
            </a:r>
            <a:r>
              <a:rPr lang="en-AU" sz="1800" dirty="0">
                <a:hlinkClick r:id="rId2" action="ppaction://hlinkfile" tooltip="Doll, 1988 #1852"/>
              </a:rPr>
              <a:t> (1988</a:t>
            </a:r>
            <a:r>
              <a:rPr lang="en-AU" sz="1800" dirty="0"/>
              <a:t>)proposed the most popular measure of satisfaction called End-User Computer Satisfaction. This measure is constructed of five sub-factors namely: content, accuracy, format, timeliness and ease of use</a:t>
            </a:r>
            <a:r>
              <a:rPr lang="en-AU" sz="1800" dirty="0" smtClean="0"/>
              <a:t>.   According to </a:t>
            </a:r>
            <a:r>
              <a:rPr lang="en-AU" sz="1800" dirty="0" smtClean="0">
                <a:hlinkClick r:id="rId2" action="ppaction://hlinkfile" tooltip="Doll, 1988 #1852"/>
              </a:rPr>
              <a:t>Doll and </a:t>
            </a:r>
            <a:r>
              <a:rPr lang="en-AU" sz="1800" dirty="0" err="1" smtClean="0">
                <a:hlinkClick r:id="rId2" action="ppaction://hlinkfile" tooltip="Doll, 1988 #1852"/>
              </a:rPr>
              <a:t>Torkzadeh</a:t>
            </a:r>
            <a:r>
              <a:rPr lang="en-AU" sz="1800" dirty="0" smtClean="0">
                <a:hlinkClick r:id="rId2" action="ppaction://hlinkfile" tooltip="Doll, 1988 #1852"/>
              </a:rPr>
              <a:t> (1988, </a:t>
            </a:r>
            <a:r>
              <a:rPr lang="en-AU" sz="1800" dirty="0" err="1" smtClean="0">
                <a:hlinkClick r:id="rId2" action="ppaction://hlinkfile" tooltip="Doll, 1988 #1852"/>
              </a:rPr>
              <a:t>p.268</a:t>
            </a:r>
            <a:r>
              <a:rPr lang="en-AU" sz="1800" dirty="0" smtClean="0"/>
              <a:t>), the five sub-factors include the following aspects:</a:t>
            </a:r>
            <a:r>
              <a:rPr lang="en-AU" sz="2200" dirty="0" smtClean="0"/>
              <a:t/>
            </a:r>
            <a:br>
              <a:rPr lang="en-AU" sz="2200" dirty="0" smtClean="0"/>
            </a:br>
            <a:r>
              <a:rPr lang="en-US" sz="2200" dirty="0" smtClean="0"/>
              <a:t/>
            </a:r>
            <a:br>
              <a:rPr lang="en-US" sz="2200"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92273315"/>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24</a:t>
            </a:fld>
            <a:endParaRPr lang="en-US"/>
          </a:p>
        </p:txBody>
      </p:sp>
    </p:spTree>
    <p:extLst>
      <p:ext uri="{BB962C8B-B14F-4D97-AF65-F5344CB8AC3E}">
        <p14:creationId xmlns:p14="http://schemas.microsoft.com/office/powerpoint/2010/main" val="28162157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Affective Engineering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0650991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25</a:t>
            </a:fld>
            <a:endParaRPr lang="en-US"/>
          </a:p>
        </p:txBody>
      </p:sp>
    </p:spTree>
    <p:extLst>
      <p:ext uri="{BB962C8B-B14F-4D97-AF65-F5344CB8AC3E}">
        <p14:creationId xmlns:p14="http://schemas.microsoft.com/office/powerpoint/2010/main" val="3858303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Conclusion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31801989"/>
              </p:ext>
            </p:extLst>
          </p:nvPr>
        </p:nvGraphicFramePr>
        <p:xfrm>
          <a:off x="457200" y="836712"/>
          <a:ext cx="850728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26</a:t>
            </a:fld>
            <a:endParaRPr lang="en-US"/>
          </a:p>
        </p:txBody>
      </p:sp>
    </p:spTree>
    <p:extLst>
      <p:ext uri="{BB962C8B-B14F-4D97-AF65-F5344CB8AC3E}">
        <p14:creationId xmlns:p14="http://schemas.microsoft.com/office/powerpoint/2010/main" val="373151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Engineering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9564304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3</a:t>
            </a:fld>
            <a:endParaRPr lang="en-US"/>
          </a:p>
        </p:txBody>
      </p:sp>
    </p:spTree>
    <p:extLst>
      <p:ext uri="{BB962C8B-B14F-4D97-AF65-F5344CB8AC3E}">
        <p14:creationId xmlns:p14="http://schemas.microsoft.com/office/powerpoint/2010/main" val="1324125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329992570"/>
              </p:ext>
            </p:extLst>
          </p:nvPr>
        </p:nvGraphicFramePr>
        <p:xfrm>
          <a:off x="457200" y="260648"/>
          <a:ext cx="8507288"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4</a:t>
            </a:fld>
            <a:endParaRPr lang="en-US"/>
          </a:p>
        </p:txBody>
      </p:sp>
    </p:spTree>
    <p:extLst>
      <p:ext uri="{BB962C8B-B14F-4D97-AF65-F5344CB8AC3E}">
        <p14:creationId xmlns:p14="http://schemas.microsoft.com/office/powerpoint/2010/main" val="1726426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13334"/>
            <a:ext cx="8316416" cy="6120882"/>
          </a:xfrm>
          <a:prstGeom prst="rect">
            <a:avLst/>
          </a:prstGeom>
        </p:spPr>
      </p:pic>
      <p:sp>
        <p:nvSpPr>
          <p:cNvPr id="5" name="Footer Placeholder 4"/>
          <p:cNvSpPr>
            <a:spLocks noGrp="1"/>
          </p:cNvSpPr>
          <p:nvPr>
            <p:ph type="ftr" sz="quarter" idx="11"/>
          </p:nvPr>
        </p:nvSpPr>
        <p:spPr/>
        <p:txBody>
          <a:bodyPr/>
          <a:lstStyle/>
          <a:p>
            <a:r>
              <a:rPr lang="en-US" smtClean="0"/>
              <a:t>SD/TI/PI/2015_Chapter 4</a:t>
            </a:r>
            <a:endParaRPr lang="en-US"/>
          </a:p>
        </p:txBody>
      </p:sp>
      <p:sp>
        <p:nvSpPr>
          <p:cNvPr id="6" name="Slide Number Placeholder 5"/>
          <p:cNvSpPr>
            <a:spLocks noGrp="1"/>
          </p:cNvSpPr>
          <p:nvPr>
            <p:ph type="sldNum" sz="quarter" idx="12"/>
          </p:nvPr>
        </p:nvSpPr>
        <p:spPr/>
        <p:txBody>
          <a:bodyPr/>
          <a:lstStyle/>
          <a:p>
            <a:fld id="{C5FC04AC-F33D-448A-9B82-2005FEC5365F}" type="slidenum">
              <a:rPr lang="en-US" smtClean="0"/>
              <a:t>5</a:t>
            </a:fld>
            <a:endParaRPr lang="en-US"/>
          </a:p>
        </p:txBody>
      </p:sp>
    </p:spTree>
    <p:extLst>
      <p:ext uri="{BB962C8B-B14F-4D97-AF65-F5344CB8AC3E}">
        <p14:creationId xmlns:p14="http://schemas.microsoft.com/office/powerpoint/2010/main" val="3835805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normAutofit fontScale="90000"/>
          </a:bodyPr>
          <a:lstStyle/>
          <a:p>
            <a:r>
              <a:rPr lang="en-US" dirty="0" smtClean="0"/>
              <a:t>Physical Engineering</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10376646"/>
              </p:ext>
            </p:extLst>
          </p:nvPr>
        </p:nvGraphicFramePr>
        <p:xfrm>
          <a:off x="457200" y="836712"/>
          <a:ext cx="8507288"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6</a:t>
            </a:fld>
            <a:endParaRPr lang="en-US"/>
          </a:p>
        </p:txBody>
      </p:sp>
    </p:spTree>
    <p:extLst>
      <p:ext uri="{BB962C8B-B14F-4D97-AF65-F5344CB8AC3E}">
        <p14:creationId xmlns:p14="http://schemas.microsoft.com/office/powerpoint/2010/main" val="1045399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Engineering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4205028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7</a:t>
            </a:fld>
            <a:endParaRPr lang="en-US"/>
          </a:p>
        </p:txBody>
      </p:sp>
    </p:spTree>
    <p:extLst>
      <p:ext uri="{BB962C8B-B14F-4D97-AF65-F5344CB8AC3E}">
        <p14:creationId xmlns:p14="http://schemas.microsoft.com/office/powerpoint/2010/main" val="1906646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Autofit/>
          </a:bodyPr>
          <a:lstStyle/>
          <a:p>
            <a:r>
              <a:rPr lang="en-US" sz="1400" dirty="0" smtClean="0"/>
              <a:t>HCI experts and designers should provide the necessary guidelines and principles for accessibility, especially in the new smart technology devices. These guidelines and principles are specified in (</a:t>
            </a:r>
            <a:r>
              <a:rPr lang="en-US" sz="1400" dirty="0" smtClean="0">
                <a:hlinkClick r:id="rId2" tooltip="Dix, 1993 #108"/>
              </a:rPr>
              <a:t>Dix et al. 1993</a:t>
            </a:r>
            <a:r>
              <a:rPr lang="en-US" sz="1400" dirty="0" smtClean="0"/>
              <a:t>; </a:t>
            </a:r>
            <a:r>
              <a:rPr lang="en-US" sz="1400" dirty="0" err="1" smtClean="0">
                <a:hlinkClick r:id="rId3" tooltip="Gerlach, 1991 #1351"/>
              </a:rPr>
              <a:t>Gerlach</a:t>
            </a:r>
            <a:r>
              <a:rPr lang="en-US" sz="1400" dirty="0" smtClean="0">
                <a:hlinkClick r:id="rId3" tooltip="Gerlach, 1991 #1351"/>
              </a:rPr>
              <a:t> and </a:t>
            </a:r>
            <a:r>
              <a:rPr lang="en-US" sz="1400" dirty="0" err="1" smtClean="0">
                <a:hlinkClick r:id="rId3" tooltip="Gerlach, 1991 #1351"/>
              </a:rPr>
              <a:t>Kuo</a:t>
            </a:r>
            <a:r>
              <a:rPr lang="en-US" sz="1400" dirty="0" smtClean="0">
                <a:hlinkClick r:id="rId3" tooltip="Gerlach, 1991 #1351"/>
              </a:rPr>
              <a:t> 1991</a:t>
            </a:r>
            <a:r>
              <a:rPr lang="en-US" sz="1400" dirty="0" smtClean="0"/>
              <a:t>; </a:t>
            </a:r>
            <a:r>
              <a:rPr lang="en-US" sz="1400" dirty="0" smtClean="0">
                <a:hlinkClick r:id="rId4" tooltip="Issa, 2010 #695"/>
              </a:rPr>
              <a:t>Issa and Turk 2010</a:t>
            </a:r>
            <a:r>
              <a:rPr lang="en-US" sz="1400" dirty="0" smtClean="0"/>
              <a:t>; </a:t>
            </a:r>
            <a:r>
              <a:rPr lang="en-US" sz="1400" dirty="0" err="1" smtClean="0">
                <a:hlinkClick r:id="rId5" tooltip="Te'eni, 2007 #381"/>
              </a:rPr>
              <a:t>Te'eni</a:t>
            </a:r>
            <a:r>
              <a:rPr lang="en-US" sz="1400" dirty="0" smtClean="0">
                <a:hlinkClick r:id="rId5" tooltip="Te'eni, 2007 #381"/>
              </a:rPr>
              <a:t> et al. 2007</a:t>
            </a:r>
            <a:r>
              <a:rPr lang="en-US" sz="1400" dirty="0" smtClean="0"/>
              <a:t>): </a:t>
            </a:r>
            <a:endParaRPr lang="en-US" sz="1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08974028"/>
              </p:ext>
            </p:extLst>
          </p:nvPr>
        </p:nvGraphicFramePr>
        <p:xfrm>
          <a:off x="457200" y="908720"/>
          <a:ext cx="8507288" cy="554461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8</a:t>
            </a:fld>
            <a:endParaRPr lang="en-US"/>
          </a:p>
        </p:txBody>
      </p:sp>
    </p:spTree>
    <p:extLst>
      <p:ext uri="{BB962C8B-B14F-4D97-AF65-F5344CB8AC3E}">
        <p14:creationId xmlns:p14="http://schemas.microsoft.com/office/powerpoint/2010/main" val="3105712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490066"/>
          </a:xfrm>
        </p:spPr>
        <p:txBody>
          <a:bodyPr>
            <a:normAutofit fontScale="90000"/>
          </a:bodyPr>
          <a:lstStyle/>
          <a:p>
            <a:r>
              <a:rPr lang="en-US" sz="1800" dirty="0" smtClean="0">
                <a:hlinkClick r:id="rId2" tooltip="Smith, 1986 #1844"/>
              </a:rPr>
              <a:t>Smith and Mosier (1986</a:t>
            </a:r>
            <a:r>
              <a:rPr lang="en-US" sz="1800" dirty="0" smtClean="0"/>
              <a:t>) offer five high level goals for designing user interface software including the new smart technology and devices for human beings in general: </a:t>
            </a:r>
            <a:br>
              <a:rPr lang="en-US" sz="1800" dirty="0" smtClean="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31326959"/>
              </p:ext>
            </p:extLst>
          </p:nvPr>
        </p:nvGraphicFramePr>
        <p:xfrm>
          <a:off x="457200" y="1052736"/>
          <a:ext cx="8229600" cy="50734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smtClean="0"/>
              <a:t>SD/TI/PI/2015_Chapter 4</a:t>
            </a:r>
            <a:endParaRPr lang="en-US"/>
          </a:p>
        </p:txBody>
      </p:sp>
      <p:sp>
        <p:nvSpPr>
          <p:cNvPr id="5" name="Slide Number Placeholder 4"/>
          <p:cNvSpPr>
            <a:spLocks noGrp="1"/>
          </p:cNvSpPr>
          <p:nvPr>
            <p:ph type="sldNum" sz="quarter" idx="12"/>
          </p:nvPr>
        </p:nvSpPr>
        <p:spPr/>
        <p:txBody>
          <a:bodyPr/>
          <a:lstStyle/>
          <a:p>
            <a:fld id="{C5FC04AC-F33D-448A-9B82-2005FEC5365F}" type="slidenum">
              <a:rPr lang="en-US" smtClean="0"/>
              <a:t>9</a:t>
            </a:fld>
            <a:endParaRPr lang="en-US"/>
          </a:p>
        </p:txBody>
      </p:sp>
    </p:spTree>
    <p:extLst>
      <p:ext uri="{BB962C8B-B14F-4D97-AF65-F5344CB8AC3E}">
        <p14:creationId xmlns:p14="http://schemas.microsoft.com/office/powerpoint/2010/main" val="1572528141"/>
      </p:ext>
    </p:extLst>
  </p:cSld>
  <p:clrMapOvr>
    <a:masterClrMapping/>
  </p:clrMapOvr>
</p:sld>
</file>

<file path=ppt/theme/theme1.xml><?xml version="1.0" encoding="utf-8"?>
<a:theme xmlns:a="http://schemas.openxmlformats.org/drawingml/2006/main" name="Office Theme">
  <a:themeElements>
    <a:clrScheme name="SD">
      <a:dk1>
        <a:sysClr val="windowText" lastClr="000000"/>
      </a:dk1>
      <a:lt1>
        <a:sysClr val="window" lastClr="FFFFFF"/>
      </a:lt1>
      <a:dk2>
        <a:srgbClr val="04617B"/>
      </a:dk2>
      <a:lt2>
        <a:srgbClr val="93F5F9"/>
      </a:lt2>
      <a:accent1>
        <a:srgbClr val="02485C"/>
      </a:accent1>
      <a:accent2>
        <a:srgbClr val="00B050"/>
      </a:accent2>
      <a:accent3>
        <a:srgbClr val="C00000"/>
      </a:accent3>
      <a:accent4>
        <a:srgbClr val="BF9000"/>
      </a:accent4>
      <a:accent5>
        <a:srgbClr val="542378"/>
      </a:accent5>
      <a:accent6>
        <a:srgbClr val="7F0000"/>
      </a:accent6>
      <a:hlink>
        <a:srgbClr val="FF0000"/>
      </a:hlink>
      <a:folHlink>
        <a:srgbClr val="00B0F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2021</Words>
  <Application>Microsoft Office PowerPoint</Application>
  <PresentationFormat>On-screen Show (4:3)</PresentationFormat>
  <Paragraphs>169</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Introduction </vt:lpstr>
      <vt:lpstr>Physical Engineering </vt:lpstr>
      <vt:lpstr>PowerPoint Presentation</vt:lpstr>
      <vt:lpstr>PowerPoint Presentation</vt:lpstr>
      <vt:lpstr>Physical Engineering</vt:lpstr>
      <vt:lpstr>Physical Engineering </vt:lpstr>
      <vt:lpstr>HCI experts and designers should provide the necessary guidelines and principles for accessibility, especially in the new smart technology devices. These guidelines and principles are specified in (Dix et al. 1993; Gerlach and Kuo 1991; Issa and Turk 2010; Te'eni et al. 2007): </vt:lpstr>
      <vt:lpstr>Smith and Mosier (1986) offer five high level goals for designing user interface software including the new smart technology and devices for human beings in general:  </vt:lpstr>
      <vt:lpstr>Shneiderman and Plaisant (2010) establish several guidelines for HCI experts and designers so that their technology design engages users’ attention by effectively using features such as intensity, marking, size, fonts, video, blinking, color and audio.  </vt:lpstr>
      <vt:lpstr>Cognitive Engineering</vt:lpstr>
      <vt:lpstr>PowerPoint Presentation</vt:lpstr>
      <vt:lpstr>Cognitive Engineering </vt:lpstr>
      <vt:lpstr>Cognitive Engineering </vt:lpstr>
      <vt:lpstr>Cognitive engineering takes a narrow view in relation to performance, automatic behavior, controlled behavior, processing of images, processing of verbal information and memory aids (Te'eni et al. 2007, p. 89-90).  </vt:lpstr>
      <vt:lpstr>Measure cognitive engineering</vt:lpstr>
      <vt:lpstr>GOMS (Goals, Operators, Methods, and Selection rules) </vt:lpstr>
      <vt:lpstr>Norman’s Model</vt:lpstr>
      <vt:lpstr>Affective Engineering </vt:lpstr>
      <vt:lpstr>Affective Engineering</vt:lpstr>
      <vt:lpstr>PowerPoint Presentation</vt:lpstr>
      <vt:lpstr>Affective Engineering </vt:lpstr>
      <vt:lpstr>Affective Engineering </vt:lpstr>
      <vt:lpstr>Doll and Torkzadeh (1988)proposed the most popular measure of satisfaction called End-User Computer Satisfaction. This measure is constructed of five sub-factors namely: content, accuracy, format, timeliness and ease of use.   According to Doll and Torkzadeh (1988, p.268), the five sub-factors include the following aspects:  </vt:lpstr>
      <vt:lpstr>Affective Engineering </vt:lpstr>
      <vt:lpstr>Conclusion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Tom</cp:lastModifiedBy>
  <cp:revision>7</cp:revision>
  <dcterms:created xsi:type="dcterms:W3CDTF">2015-06-21T10:50:26Z</dcterms:created>
  <dcterms:modified xsi:type="dcterms:W3CDTF">2015-09-26T09:12:00Z</dcterms:modified>
</cp:coreProperties>
</file>