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98" r:id="rId27"/>
    <p:sldId id="297" r:id="rId28"/>
    <p:sldId id="281" r:id="rId29"/>
    <p:sldId id="282" r:id="rId30"/>
    <p:sldId id="283" r:id="rId31"/>
    <p:sldId id="284" r:id="rId32"/>
    <p:sldId id="299" r:id="rId33"/>
    <p:sldId id="300" r:id="rId34"/>
    <p:sldId id="285" r:id="rId35"/>
    <p:sldId id="301" r:id="rId36"/>
    <p:sldId id="286" r:id="rId37"/>
    <p:sldId id="287" r:id="rId38"/>
    <p:sldId id="288" r:id="rId39"/>
    <p:sldId id="289" r:id="rId40"/>
    <p:sldId id="290" r:id="rId41"/>
    <p:sldId id="291" r:id="rId42"/>
    <p:sldId id="292" r:id="rId43"/>
    <p:sldId id="293" r:id="rId44"/>
    <p:sldId id="294" r:id="rId45"/>
    <p:sldId id="295" r:id="rId46"/>
    <p:sldId id="29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560"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_rels/data18.xml.rels><?xml version="1.0" encoding="UTF-8" standalone="yes"?>
<Relationships xmlns="http://schemas.openxmlformats.org/package/2006/relationships"><Relationship Id="rId1" Type="http://schemas.openxmlformats.org/officeDocument/2006/relationships/hyperlink" Target="#_ENREF_54"/></Relationships>
</file>

<file path=ppt/diagrams/_rels/data6.xml.rels><?xml version="1.0" encoding="UTF-8" standalone="yes"?>
<Relationships xmlns="http://schemas.openxmlformats.org/package/2006/relationships"><Relationship Id="rId1" Type="http://schemas.openxmlformats.org/officeDocument/2006/relationships/image" Target="../media/image1.jpg"/></Relationships>
</file>

<file path=ppt/diagrams/_rels/drawing18.xml.rels><?xml version="1.0" encoding="UTF-8" standalone="yes"?>
<Relationships xmlns="http://schemas.openxmlformats.org/package/2006/relationships"><Relationship Id="rId1" Type="http://schemas.openxmlformats.org/officeDocument/2006/relationships/hyperlink" Target="#_ENREF_54"/></Relationships>
</file>

<file path=ppt/diagrams/_rels/drawing6.xml.rels><?xml version="1.0" encoding="UTF-8" standalone="yes"?>
<Relationships xmlns="http://schemas.openxmlformats.org/package/2006/relationships"><Relationship Id="rId1" Type="http://schemas.openxmlformats.org/officeDocument/2006/relationships/image" Target="../media/image1.jp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0E88D2-AD2C-4BB4-922A-511BF27D0775}" type="doc">
      <dgm:prSet loTypeId="urn:microsoft.com/office/officeart/2011/layout/ConvergingText" loCatId="process" qsTypeId="urn:microsoft.com/office/officeart/2005/8/quickstyle/3d1" qsCatId="3D" csTypeId="urn:microsoft.com/office/officeart/2005/8/colors/colorful3" csCatId="colorful"/>
      <dgm:spPr/>
      <dgm:t>
        <a:bodyPr/>
        <a:lstStyle/>
        <a:p>
          <a:endParaRPr lang="en-US"/>
        </a:p>
      </dgm:t>
    </dgm:pt>
    <dgm:pt modelId="{0547F572-8E85-4393-B6EF-6FD22AB99DAE}">
      <dgm:prSet/>
      <dgm:spPr/>
      <dgm:t>
        <a:bodyPr/>
        <a:lstStyle/>
        <a:p>
          <a:pPr rtl="0"/>
          <a:r>
            <a:rPr lang="en-US" smtClean="0"/>
            <a:t>Introduction </a:t>
          </a:r>
          <a:endParaRPr lang="en-US"/>
        </a:p>
      </dgm:t>
    </dgm:pt>
    <dgm:pt modelId="{326246FC-93B4-4FE8-B517-276688AB70D5}" type="parTrans" cxnId="{BAD37AE4-E9AF-4D40-A8AC-BF848699469D}">
      <dgm:prSet/>
      <dgm:spPr/>
      <dgm:t>
        <a:bodyPr/>
        <a:lstStyle/>
        <a:p>
          <a:endParaRPr lang="en-US"/>
        </a:p>
      </dgm:t>
    </dgm:pt>
    <dgm:pt modelId="{E9C2A44E-187F-4309-B779-41BECF47677C}" type="sibTrans" cxnId="{BAD37AE4-E9AF-4D40-A8AC-BF848699469D}">
      <dgm:prSet/>
      <dgm:spPr/>
      <dgm:t>
        <a:bodyPr/>
        <a:lstStyle/>
        <a:p>
          <a:endParaRPr lang="en-US"/>
        </a:p>
      </dgm:t>
    </dgm:pt>
    <dgm:pt modelId="{A27458FC-14EC-4A95-A811-7D67C23FE742}" type="pres">
      <dgm:prSet presAssocID="{2F0E88D2-AD2C-4BB4-922A-511BF27D0775}" presName="Name0" presStyleCnt="0">
        <dgm:presLayoutVars>
          <dgm:chMax/>
          <dgm:chPref val="1"/>
          <dgm:dir/>
          <dgm:animOne val="branch"/>
          <dgm:animLvl val="lvl"/>
          <dgm:resizeHandles/>
        </dgm:presLayoutVars>
      </dgm:prSet>
      <dgm:spPr/>
      <dgm:t>
        <a:bodyPr/>
        <a:lstStyle/>
        <a:p>
          <a:endParaRPr lang="en-US"/>
        </a:p>
      </dgm:t>
    </dgm:pt>
    <dgm:pt modelId="{E9D135A1-6FD4-40DC-9456-3F7364059BE1}" type="pres">
      <dgm:prSet presAssocID="{0547F572-8E85-4393-B6EF-6FD22AB99DAE}" presName="composite" presStyleCnt="0"/>
      <dgm:spPr/>
    </dgm:pt>
    <dgm:pt modelId="{9B0C8F4C-05C3-4686-A681-499692BC68D6}" type="pres">
      <dgm:prSet presAssocID="{0547F572-8E85-4393-B6EF-6FD22AB99DAE}" presName="ParentAccent1" presStyleLbl="alignNode1" presStyleIdx="0" presStyleCnt="11"/>
      <dgm:spPr/>
    </dgm:pt>
    <dgm:pt modelId="{0E952D67-061A-49C8-B0DF-641E839F83D1}" type="pres">
      <dgm:prSet presAssocID="{0547F572-8E85-4393-B6EF-6FD22AB99DAE}" presName="ParentAccent2" presStyleLbl="alignNode1" presStyleIdx="1" presStyleCnt="11"/>
      <dgm:spPr/>
    </dgm:pt>
    <dgm:pt modelId="{79C481EC-5E66-4CFA-B887-AA9C5901B99F}" type="pres">
      <dgm:prSet presAssocID="{0547F572-8E85-4393-B6EF-6FD22AB99DAE}" presName="ParentAccent3" presStyleLbl="alignNode1" presStyleIdx="2" presStyleCnt="11"/>
      <dgm:spPr/>
    </dgm:pt>
    <dgm:pt modelId="{51B64EBF-67B1-46E5-BDBF-BA768C342E52}" type="pres">
      <dgm:prSet presAssocID="{0547F572-8E85-4393-B6EF-6FD22AB99DAE}" presName="ParentAccent4" presStyleLbl="alignNode1" presStyleIdx="3" presStyleCnt="11"/>
      <dgm:spPr/>
    </dgm:pt>
    <dgm:pt modelId="{79BDFE3E-8A90-45E3-AE84-00E25A4AA8F6}" type="pres">
      <dgm:prSet presAssocID="{0547F572-8E85-4393-B6EF-6FD22AB99DAE}" presName="ParentAccent5" presStyleLbl="alignNode1" presStyleIdx="4" presStyleCnt="11"/>
      <dgm:spPr/>
    </dgm:pt>
    <dgm:pt modelId="{56C4EB8F-953D-4070-91A5-5FC3CDEEB2EB}" type="pres">
      <dgm:prSet presAssocID="{0547F572-8E85-4393-B6EF-6FD22AB99DAE}" presName="ParentAccent6" presStyleLbl="alignNode1" presStyleIdx="5" presStyleCnt="11"/>
      <dgm:spPr/>
    </dgm:pt>
    <dgm:pt modelId="{4E1DD9AE-743B-4A58-9265-5120FAC6E2CB}" type="pres">
      <dgm:prSet presAssocID="{0547F572-8E85-4393-B6EF-6FD22AB99DAE}" presName="ParentAccent7" presStyleLbl="alignNode1" presStyleIdx="6" presStyleCnt="11"/>
      <dgm:spPr/>
    </dgm:pt>
    <dgm:pt modelId="{E8893E3B-22C0-4DCC-80EA-5BC55E068DF9}" type="pres">
      <dgm:prSet presAssocID="{0547F572-8E85-4393-B6EF-6FD22AB99DAE}" presName="ParentAccent8" presStyleLbl="alignNode1" presStyleIdx="7" presStyleCnt="11"/>
      <dgm:spPr/>
    </dgm:pt>
    <dgm:pt modelId="{DE8956B8-A9F7-4018-8341-67C19EA6EA47}" type="pres">
      <dgm:prSet presAssocID="{0547F572-8E85-4393-B6EF-6FD22AB99DAE}" presName="ParentAccent9" presStyleLbl="alignNode1" presStyleIdx="8" presStyleCnt="11"/>
      <dgm:spPr/>
    </dgm:pt>
    <dgm:pt modelId="{522CBC8F-329A-4219-B0F6-CD0BBEBAEFF1}" type="pres">
      <dgm:prSet presAssocID="{0547F572-8E85-4393-B6EF-6FD22AB99DAE}" presName="ParentAccent10" presStyleLbl="alignNode1" presStyleIdx="9" presStyleCnt="11"/>
      <dgm:spPr/>
    </dgm:pt>
    <dgm:pt modelId="{F6E31ED3-00EF-4106-B822-153F867114F5}" type="pres">
      <dgm:prSet presAssocID="{0547F572-8E85-4393-B6EF-6FD22AB99DAE}" presName="Parent" presStyleLbl="alignNode1" presStyleIdx="10" presStyleCnt="11">
        <dgm:presLayoutVars>
          <dgm:chMax val="5"/>
          <dgm:chPref val="3"/>
          <dgm:bulletEnabled val="1"/>
        </dgm:presLayoutVars>
      </dgm:prSet>
      <dgm:spPr/>
      <dgm:t>
        <a:bodyPr/>
        <a:lstStyle/>
        <a:p>
          <a:endParaRPr lang="en-US"/>
        </a:p>
      </dgm:t>
    </dgm:pt>
  </dgm:ptLst>
  <dgm:cxnLst>
    <dgm:cxn modelId="{BAD37AE4-E9AF-4D40-A8AC-BF848699469D}" srcId="{2F0E88D2-AD2C-4BB4-922A-511BF27D0775}" destId="{0547F572-8E85-4393-B6EF-6FD22AB99DAE}" srcOrd="0" destOrd="0" parTransId="{326246FC-93B4-4FE8-B517-276688AB70D5}" sibTransId="{E9C2A44E-187F-4309-B779-41BECF47677C}"/>
    <dgm:cxn modelId="{35B183FF-5D92-4D50-9B6B-C27D8CB91225}" type="presOf" srcId="{2F0E88D2-AD2C-4BB4-922A-511BF27D0775}" destId="{A27458FC-14EC-4A95-A811-7D67C23FE742}" srcOrd="0" destOrd="0" presId="urn:microsoft.com/office/officeart/2011/layout/ConvergingText"/>
    <dgm:cxn modelId="{945ED4AE-6A6A-4E33-8A0B-7F21C97EACB7}" type="presOf" srcId="{0547F572-8E85-4393-B6EF-6FD22AB99DAE}" destId="{F6E31ED3-00EF-4106-B822-153F867114F5}" srcOrd="0" destOrd="0" presId="urn:microsoft.com/office/officeart/2011/layout/ConvergingText"/>
    <dgm:cxn modelId="{4D921403-9DEA-48C1-ACB0-302E1C9939E8}" type="presParOf" srcId="{A27458FC-14EC-4A95-A811-7D67C23FE742}" destId="{E9D135A1-6FD4-40DC-9456-3F7364059BE1}" srcOrd="0" destOrd="0" presId="urn:microsoft.com/office/officeart/2011/layout/ConvergingText"/>
    <dgm:cxn modelId="{A93427A0-89AC-4F24-8B40-572BE40301B0}" type="presParOf" srcId="{E9D135A1-6FD4-40DC-9456-3F7364059BE1}" destId="{9B0C8F4C-05C3-4686-A681-499692BC68D6}" srcOrd="0" destOrd="0" presId="urn:microsoft.com/office/officeart/2011/layout/ConvergingText"/>
    <dgm:cxn modelId="{76D2E860-B1DA-4B35-9D9F-C4518AFF75D4}" type="presParOf" srcId="{E9D135A1-6FD4-40DC-9456-3F7364059BE1}" destId="{0E952D67-061A-49C8-B0DF-641E839F83D1}" srcOrd="1" destOrd="0" presId="urn:microsoft.com/office/officeart/2011/layout/ConvergingText"/>
    <dgm:cxn modelId="{8BD69579-3644-4A76-B83C-207487A0FF21}" type="presParOf" srcId="{E9D135A1-6FD4-40DC-9456-3F7364059BE1}" destId="{79C481EC-5E66-4CFA-B887-AA9C5901B99F}" srcOrd="2" destOrd="0" presId="urn:microsoft.com/office/officeart/2011/layout/ConvergingText"/>
    <dgm:cxn modelId="{7E6BF6C5-71F1-45FC-AAA4-81FBF407BBB5}" type="presParOf" srcId="{E9D135A1-6FD4-40DC-9456-3F7364059BE1}" destId="{51B64EBF-67B1-46E5-BDBF-BA768C342E52}" srcOrd="3" destOrd="0" presId="urn:microsoft.com/office/officeart/2011/layout/ConvergingText"/>
    <dgm:cxn modelId="{5C8D91B6-09AB-45E6-96D7-D63C6D811A59}" type="presParOf" srcId="{E9D135A1-6FD4-40DC-9456-3F7364059BE1}" destId="{79BDFE3E-8A90-45E3-AE84-00E25A4AA8F6}" srcOrd="4" destOrd="0" presId="urn:microsoft.com/office/officeart/2011/layout/ConvergingText"/>
    <dgm:cxn modelId="{79289702-F1F1-4BDA-BCF5-9B147B28BFE3}" type="presParOf" srcId="{E9D135A1-6FD4-40DC-9456-3F7364059BE1}" destId="{56C4EB8F-953D-4070-91A5-5FC3CDEEB2EB}" srcOrd="5" destOrd="0" presId="urn:microsoft.com/office/officeart/2011/layout/ConvergingText"/>
    <dgm:cxn modelId="{D161206A-690E-48E2-9F69-33108C449A5C}" type="presParOf" srcId="{E9D135A1-6FD4-40DC-9456-3F7364059BE1}" destId="{4E1DD9AE-743B-4A58-9265-5120FAC6E2CB}" srcOrd="6" destOrd="0" presId="urn:microsoft.com/office/officeart/2011/layout/ConvergingText"/>
    <dgm:cxn modelId="{CF165893-8CF2-47EB-851A-60750D189F5A}" type="presParOf" srcId="{E9D135A1-6FD4-40DC-9456-3F7364059BE1}" destId="{E8893E3B-22C0-4DCC-80EA-5BC55E068DF9}" srcOrd="7" destOrd="0" presId="urn:microsoft.com/office/officeart/2011/layout/ConvergingText"/>
    <dgm:cxn modelId="{A285F1DC-3942-4236-9C67-C47F2A00C4A1}" type="presParOf" srcId="{E9D135A1-6FD4-40DC-9456-3F7364059BE1}" destId="{DE8956B8-A9F7-4018-8341-67C19EA6EA47}" srcOrd="8" destOrd="0" presId="urn:microsoft.com/office/officeart/2011/layout/ConvergingText"/>
    <dgm:cxn modelId="{B9E28399-60D4-4D69-8689-0224859A16D5}" type="presParOf" srcId="{E9D135A1-6FD4-40DC-9456-3F7364059BE1}" destId="{522CBC8F-329A-4219-B0F6-CD0BBEBAEFF1}" srcOrd="9" destOrd="0" presId="urn:microsoft.com/office/officeart/2011/layout/ConvergingText"/>
    <dgm:cxn modelId="{81BD02EE-4A48-4A75-BCB8-FCF89F7D99EC}" type="presParOf" srcId="{E9D135A1-6FD4-40DC-9456-3F7364059BE1}" destId="{F6E31ED3-00EF-4106-B822-153F867114F5}" srcOrd="1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606FA9E-B540-4183-9994-DFA6251E346A}" type="doc">
      <dgm:prSet loTypeId="urn:diagrams.loki3.com/BracketList+Icon" loCatId="list" qsTypeId="urn:microsoft.com/office/officeart/2005/8/quickstyle/3d1" qsCatId="3D" csTypeId="urn:microsoft.com/office/officeart/2005/8/colors/colorful1" csCatId="colorful" phldr="1"/>
      <dgm:spPr/>
      <dgm:t>
        <a:bodyPr/>
        <a:lstStyle/>
        <a:p>
          <a:endParaRPr lang="en-US"/>
        </a:p>
      </dgm:t>
    </dgm:pt>
    <dgm:pt modelId="{09542E17-EDD3-445C-AF78-789EF9D92ADE}">
      <dgm:prSet/>
      <dgm:spPr/>
      <dgm:t>
        <a:bodyPr/>
        <a:lstStyle/>
        <a:p>
          <a:pPr rtl="0"/>
          <a:r>
            <a:rPr lang="en-US" b="0" dirty="0" smtClean="0">
              <a:latin typeface="Times New Roman" panose="02020603050405020304" pitchFamily="18" charset="0"/>
              <a:cs typeface="Times New Roman" panose="02020603050405020304" pitchFamily="18" charset="0"/>
            </a:rPr>
            <a:t>Chapter 1 </a:t>
          </a:r>
          <a:endParaRPr lang="en-US" b="0" dirty="0">
            <a:latin typeface="Times New Roman" panose="02020603050405020304" pitchFamily="18" charset="0"/>
            <a:cs typeface="Times New Roman" panose="02020603050405020304" pitchFamily="18" charset="0"/>
          </a:endParaRPr>
        </a:p>
      </dgm:t>
    </dgm:pt>
    <dgm:pt modelId="{64000BD0-F60C-44AD-9199-B367182574E8}" type="parTrans" cxnId="{89BD605A-DAAF-4905-89CC-A1F639B1684B}">
      <dgm:prSet/>
      <dgm:spPr/>
      <dgm:t>
        <a:bodyPr/>
        <a:lstStyle/>
        <a:p>
          <a:endParaRPr lang="en-US"/>
        </a:p>
      </dgm:t>
    </dgm:pt>
    <dgm:pt modelId="{B1876188-7F42-4075-8250-0C25A5F7DE73}" type="sibTrans" cxnId="{89BD605A-DAAF-4905-89CC-A1F639B1684B}">
      <dgm:prSet/>
      <dgm:spPr/>
      <dgm:t>
        <a:bodyPr/>
        <a:lstStyle/>
        <a:p>
          <a:endParaRPr lang="en-US"/>
        </a:p>
      </dgm:t>
    </dgm:pt>
    <dgm:pt modelId="{8BC8AA9F-A5C3-48B3-9748-871D9EF315E4}">
      <dgm:prSet/>
      <dgm:spPr/>
      <dgm:t>
        <a:bodyPr/>
        <a:lstStyle/>
        <a:p>
          <a:pPr rtl="0"/>
          <a:r>
            <a:rPr lang="en-US" b="0" smtClean="0">
              <a:latin typeface="Times New Roman" panose="02020603050405020304" pitchFamily="18" charset="0"/>
              <a:cs typeface="Times New Roman" panose="02020603050405020304" pitchFamily="18" charset="0"/>
            </a:rPr>
            <a:t>Introduction</a:t>
          </a:r>
          <a:endParaRPr lang="en-US" b="0">
            <a:latin typeface="Times New Roman" panose="02020603050405020304" pitchFamily="18" charset="0"/>
            <a:cs typeface="Times New Roman" panose="02020603050405020304" pitchFamily="18" charset="0"/>
          </a:endParaRPr>
        </a:p>
      </dgm:t>
    </dgm:pt>
    <dgm:pt modelId="{B13C2CAB-74FF-496A-AE32-BFC0130BA1B1}" type="parTrans" cxnId="{0E2B66C4-51CB-4F15-B79F-0F36CEC20EFE}">
      <dgm:prSet/>
      <dgm:spPr/>
      <dgm:t>
        <a:bodyPr/>
        <a:lstStyle/>
        <a:p>
          <a:endParaRPr lang="en-US"/>
        </a:p>
      </dgm:t>
    </dgm:pt>
    <dgm:pt modelId="{23C28FB9-890C-401A-89CA-E54647D0BA0A}" type="sibTrans" cxnId="{0E2B66C4-51CB-4F15-B79F-0F36CEC20EFE}">
      <dgm:prSet/>
      <dgm:spPr/>
      <dgm:t>
        <a:bodyPr/>
        <a:lstStyle/>
        <a:p>
          <a:endParaRPr lang="en-US"/>
        </a:p>
      </dgm:t>
    </dgm:pt>
    <dgm:pt modelId="{2C275380-985E-481A-BD1C-D58D58CAA0A2}">
      <dgm:prSet/>
      <dgm:spPr/>
      <dgm:t>
        <a:bodyPr/>
        <a:lstStyle/>
        <a:p>
          <a:pPr rtl="0"/>
          <a:r>
            <a:rPr lang="en-US" b="0" dirty="0" smtClean="0">
              <a:latin typeface="Times New Roman" panose="02020603050405020304" pitchFamily="18" charset="0"/>
              <a:cs typeface="Times New Roman" panose="02020603050405020304" pitchFamily="18" charset="0"/>
            </a:rPr>
            <a:t>Chapter 2 </a:t>
          </a:r>
          <a:endParaRPr lang="en-US" b="0" dirty="0">
            <a:latin typeface="Times New Roman" panose="02020603050405020304" pitchFamily="18" charset="0"/>
            <a:cs typeface="Times New Roman" panose="02020603050405020304" pitchFamily="18" charset="0"/>
          </a:endParaRPr>
        </a:p>
      </dgm:t>
    </dgm:pt>
    <dgm:pt modelId="{3207F5C0-0E5B-44A9-8BD8-D5D85DFC5DD6}" type="parTrans" cxnId="{A4EBC7C6-306B-4CBA-9E18-62C965EEF543}">
      <dgm:prSet/>
      <dgm:spPr/>
      <dgm:t>
        <a:bodyPr/>
        <a:lstStyle/>
        <a:p>
          <a:endParaRPr lang="en-US"/>
        </a:p>
      </dgm:t>
    </dgm:pt>
    <dgm:pt modelId="{809B5F17-300A-478D-B757-2DF87071825D}" type="sibTrans" cxnId="{A4EBC7C6-306B-4CBA-9E18-62C965EEF543}">
      <dgm:prSet/>
      <dgm:spPr/>
      <dgm:t>
        <a:bodyPr/>
        <a:lstStyle/>
        <a:p>
          <a:endParaRPr lang="en-US"/>
        </a:p>
      </dgm:t>
    </dgm:pt>
    <dgm:pt modelId="{EAE58A93-B814-41DE-81E8-707C15CE9A01}">
      <dgm:prSet/>
      <dgm:spPr/>
      <dgm:t>
        <a:bodyPr/>
        <a:lstStyle/>
        <a:p>
          <a:pPr rtl="0"/>
          <a:r>
            <a:rPr lang="en-US" b="0" dirty="0" smtClean="0">
              <a:latin typeface="Times New Roman" panose="02020603050405020304" pitchFamily="18" charset="0"/>
              <a:cs typeface="Times New Roman" panose="02020603050405020304" pitchFamily="18" charset="0"/>
            </a:rPr>
            <a:t>HC and Usability</a:t>
          </a:r>
          <a:endParaRPr lang="en-US" b="0" dirty="0">
            <a:latin typeface="Times New Roman" panose="02020603050405020304" pitchFamily="18" charset="0"/>
            <a:cs typeface="Times New Roman" panose="02020603050405020304" pitchFamily="18" charset="0"/>
          </a:endParaRPr>
        </a:p>
      </dgm:t>
    </dgm:pt>
    <dgm:pt modelId="{27FFAFCF-7162-409A-B115-5EDCE49A6272}" type="parTrans" cxnId="{CA7D1551-7535-4D6F-A188-71867A11C4EB}">
      <dgm:prSet/>
      <dgm:spPr/>
      <dgm:t>
        <a:bodyPr/>
        <a:lstStyle/>
        <a:p>
          <a:endParaRPr lang="en-US"/>
        </a:p>
      </dgm:t>
    </dgm:pt>
    <dgm:pt modelId="{6CA5BF12-CDF1-452B-863A-BDF89AEAEEE7}" type="sibTrans" cxnId="{CA7D1551-7535-4D6F-A188-71867A11C4EB}">
      <dgm:prSet/>
      <dgm:spPr/>
      <dgm:t>
        <a:bodyPr/>
        <a:lstStyle/>
        <a:p>
          <a:endParaRPr lang="en-US"/>
        </a:p>
      </dgm:t>
    </dgm:pt>
    <dgm:pt modelId="{28C78A05-DF61-4B07-972C-9D941D681EF9}">
      <dgm:prSet/>
      <dgm:spPr/>
      <dgm:t>
        <a:bodyPr/>
        <a:lstStyle/>
        <a:p>
          <a:pPr rtl="0"/>
          <a:r>
            <a:rPr lang="en-US" b="0" dirty="0" smtClean="0">
              <a:latin typeface="Times New Roman" panose="02020603050405020304" pitchFamily="18" charset="0"/>
              <a:cs typeface="Times New Roman" panose="02020603050405020304" pitchFamily="18" charset="0"/>
            </a:rPr>
            <a:t>Chapter 3 </a:t>
          </a:r>
          <a:endParaRPr lang="en-US" b="0" dirty="0">
            <a:latin typeface="Times New Roman" panose="02020603050405020304" pitchFamily="18" charset="0"/>
            <a:cs typeface="Times New Roman" panose="02020603050405020304" pitchFamily="18" charset="0"/>
          </a:endParaRPr>
        </a:p>
      </dgm:t>
    </dgm:pt>
    <dgm:pt modelId="{38AC569E-231A-4513-9534-E701D502BC67}" type="parTrans" cxnId="{F06D354A-E08D-466E-85AF-93EBA12D2808}">
      <dgm:prSet/>
      <dgm:spPr/>
      <dgm:t>
        <a:bodyPr/>
        <a:lstStyle/>
        <a:p>
          <a:endParaRPr lang="en-US"/>
        </a:p>
      </dgm:t>
    </dgm:pt>
    <dgm:pt modelId="{6BF0F0BA-C9FC-4A0F-9F71-40AF2CD2B662}" type="sibTrans" cxnId="{F06D354A-E08D-466E-85AF-93EBA12D2808}">
      <dgm:prSet/>
      <dgm:spPr/>
      <dgm:t>
        <a:bodyPr/>
        <a:lstStyle/>
        <a:p>
          <a:endParaRPr lang="en-US"/>
        </a:p>
      </dgm:t>
    </dgm:pt>
    <dgm:pt modelId="{7444FCDF-C931-4EBD-BD28-E4C0AA980CCD}">
      <dgm:prSet/>
      <dgm:spPr/>
      <dgm:t>
        <a:bodyPr/>
        <a:lstStyle/>
        <a:p>
          <a:pPr rtl="0"/>
          <a:r>
            <a:rPr lang="en-US" b="0" dirty="0" smtClean="0">
              <a:latin typeface="Times New Roman" panose="02020603050405020304" pitchFamily="18" charset="0"/>
              <a:cs typeface="Times New Roman" panose="02020603050405020304" pitchFamily="18" charset="0"/>
            </a:rPr>
            <a:t>User Participation in the System Development Process </a:t>
          </a:r>
          <a:endParaRPr lang="en-US" b="0" dirty="0">
            <a:latin typeface="Times New Roman" panose="02020603050405020304" pitchFamily="18" charset="0"/>
            <a:cs typeface="Times New Roman" panose="02020603050405020304" pitchFamily="18" charset="0"/>
          </a:endParaRPr>
        </a:p>
      </dgm:t>
    </dgm:pt>
    <dgm:pt modelId="{CA608108-586F-4C57-AC54-50FF0B397C1E}" type="parTrans" cxnId="{50B7F14C-0A71-45FB-AB62-3FE633BF7BE4}">
      <dgm:prSet/>
      <dgm:spPr/>
      <dgm:t>
        <a:bodyPr/>
        <a:lstStyle/>
        <a:p>
          <a:endParaRPr lang="en-US"/>
        </a:p>
      </dgm:t>
    </dgm:pt>
    <dgm:pt modelId="{856B5C9E-68E2-4B76-9DB1-790B5E00ADF9}" type="sibTrans" cxnId="{50B7F14C-0A71-45FB-AB62-3FE633BF7BE4}">
      <dgm:prSet/>
      <dgm:spPr/>
      <dgm:t>
        <a:bodyPr/>
        <a:lstStyle/>
        <a:p>
          <a:endParaRPr lang="en-US"/>
        </a:p>
      </dgm:t>
    </dgm:pt>
    <dgm:pt modelId="{7C170E21-F254-4842-876F-47F10F675B29}">
      <dgm:prSet/>
      <dgm:spPr/>
      <dgm:t>
        <a:bodyPr/>
        <a:lstStyle/>
        <a:p>
          <a:pPr rtl="0"/>
          <a:r>
            <a:rPr lang="en-US" b="0" dirty="0" smtClean="0">
              <a:latin typeface="Times New Roman" panose="02020603050405020304" pitchFamily="18" charset="0"/>
              <a:cs typeface="Times New Roman" panose="02020603050405020304" pitchFamily="18" charset="0"/>
            </a:rPr>
            <a:t>Chapter 4 </a:t>
          </a:r>
          <a:endParaRPr lang="en-US" b="0" dirty="0">
            <a:latin typeface="Times New Roman" panose="02020603050405020304" pitchFamily="18" charset="0"/>
            <a:cs typeface="Times New Roman" panose="02020603050405020304" pitchFamily="18" charset="0"/>
          </a:endParaRPr>
        </a:p>
      </dgm:t>
    </dgm:pt>
    <dgm:pt modelId="{F2FD5939-E2D6-4940-B274-50F3A461DC6C}" type="parTrans" cxnId="{2640CEEF-CA8B-4AAF-8B35-55A62A9829A3}">
      <dgm:prSet/>
      <dgm:spPr/>
      <dgm:t>
        <a:bodyPr/>
        <a:lstStyle/>
        <a:p>
          <a:endParaRPr lang="en-US"/>
        </a:p>
      </dgm:t>
    </dgm:pt>
    <dgm:pt modelId="{62493D3D-EB96-4636-8632-0DF8FF9E6F0E}" type="sibTrans" cxnId="{2640CEEF-CA8B-4AAF-8B35-55A62A9829A3}">
      <dgm:prSet/>
      <dgm:spPr/>
      <dgm:t>
        <a:bodyPr/>
        <a:lstStyle/>
        <a:p>
          <a:endParaRPr lang="en-US"/>
        </a:p>
      </dgm:t>
    </dgm:pt>
    <dgm:pt modelId="{1E915467-92C6-4B29-B86C-85862F3E3192}">
      <dgm:prSet/>
      <dgm:spPr/>
      <dgm:t>
        <a:bodyPr/>
        <a:lstStyle/>
        <a:p>
          <a:pPr rtl="0"/>
          <a:r>
            <a:rPr lang="en-US" b="0" dirty="0" smtClean="0">
              <a:latin typeface="Times New Roman" panose="02020603050405020304" pitchFamily="18" charset="0"/>
              <a:cs typeface="Times New Roman" panose="02020603050405020304" pitchFamily="18" charset="0"/>
            </a:rPr>
            <a:t>Physical, Cognitive, Affective Engineering </a:t>
          </a:r>
          <a:endParaRPr lang="en-US" b="0" dirty="0">
            <a:latin typeface="Times New Roman" panose="02020603050405020304" pitchFamily="18" charset="0"/>
            <a:cs typeface="Times New Roman" panose="02020603050405020304" pitchFamily="18" charset="0"/>
          </a:endParaRPr>
        </a:p>
      </dgm:t>
    </dgm:pt>
    <dgm:pt modelId="{C36A316B-C5C2-43AB-B682-9C8B57FCE4A4}" type="parTrans" cxnId="{7520A74B-AACB-46C6-82A3-75BB3071BBEA}">
      <dgm:prSet/>
      <dgm:spPr/>
      <dgm:t>
        <a:bodyPr/>
        <a:lstStyle/>
        <a:p>
          <a:endParaRPr lang="en-US"/>
        </a:p>
      </dgm:t>
    </dgm:pt>
    <dgm:pt modelId="{C30C6713-4FFC-4B52-9F91-2E535FF1DF71}" type="sibTrans" cxnId="{7520A74B-AACB-46C6-82A3-75BB3071BBEA}">
      <dgm:prSet/>
      <dgm:spPr/>
      <dgm:t>
        <a:bodyPr/>
        <a:lstStyle/>
        <a:p>
          <a:endParaRPr lang="en-US"/>
        </a:p>
      </dgm:t>
    </dgm:pt>
    <dgm:pt modelId="{151D79F0-788D-453F-8BAE-70F08A822122}">
      <dgm:prSet/>
      <dgm:spPr/>
      <dgm:t>
        <a:bodyPr/>
        <a:lstStyle/>
        <a:p>
          <a:pPr rtl="0"/>
          <a:r>
            <a:rPr lang="en-US" b="0" dirty="0" smtClean="0">
              <a:latin typeface="Times New Roman" panose="02020603050405020304" pitchFamily="18" charset="0"/>
              <a:cs typeface="Times New Roman" panose="02020603050405020304" pitchFamily="18" charset="0"/>
            </a:rPr>
            <a:t>Chapter 5</a:t>
          </a:r>
          <a:endParaRPr lang="en-US" b="0" dirty="0">
            <a:latin typeface="Times New Roman" panose="02020603050405020304" pitchFamily="18" charset="0"/>
            <a:cs typeface="Times New Roman" panose="02020603050405020304" pitchFamily="18" charset="0"/>
          </a:endParaRPr>
        </a:p>
      </dgm:t>
    </dgm:pt>
    <dgm:pt modelId="{8112D53D-96B3-4201-B28A-057E83146E37}" type="parTrans" cxnId="{D4965D4A-0A0E-4EC0-84E2-3BE3DA32A8ED}">
      <dgm:prSet/>
      <dgm:spPr/>
      <dgm:t>
        <a:bodyPr/>
        <a:lstStyle/>
        <a:p>
          <a:endParaRPr lang="en-US"/>
        </a:p>
      </dgm:t>
    </dgm:pt>
    <dgm:pt modelId="{9FADFABD-3B82-49CF-BBF3-0A674D599EC8}" type="sibTrans" cxnId="{D4965D4A-0A0E-4EC0-84E2-3BE3DA32A8ED}">
      <dgm:prSet/>
      <dgm:spPr/>
      <dgm:t>
        <a:bodyPr/>
        <a:lstStyle/>
        <a:p>
          <a:endParaRPr lang="en-US"/>
        </a:p>
      </dgm:t>
    </dgm:pt>
    <dgm:pt modelId="{11DD5402-5D70-4704-890D-916902825B26}">
      <dgm:prSet/>
      <dgm:spPr/>
      <dgm:t>
        <a:bodyPr/>
        <a:lstStyle/>
        <a:p>
          <a:pPr rtl="0"/>
          <a:r>
            <a:rPr lang="en-US" b="0" dirty="0" smtClean="0">
              <a:latin typeface="Times New Roman" panose="02020603050405020304" pitchFamily="18" charset="0"/>
              <a:cs typeface="Times New Roman" panose="02020603050405020304" pitchFamily="18" charset="0"/>
            </a:rPr>
            <a:t>Color, Prototyping and Navigation, Guidelines and Principles Design, Evaluation and Testing; Task Analysis </a:t>
          </a:r>
          <a:endParaRPr lang="en-US" b="0" dirty="0">
            <a:latin typeface="Times New Roman" panose="02020603050405020304" pitchFamily="18" charset="0"/>
            <a:cs typeface="Times New Roman" panose="02020603050405020304" pitchFamily="18" charset="0"/>
          </a:endParaRPr>
        </a:p>
      </dgm:t>
    </dgm:pt>
    <dgm:pt modelId="{58A336E1-1DC2-4452-AFD7-AEE04E326E69}" type="parTrans" cxnId="{324FF024-6158-438A-8777-EABC280DEB82}">
      <dgm:prSet/>
      <dgm:spPr/>
      <dgm:t>
        <a:bodyPr/>
        <a:lstStyle/>
        <a:p>
          <a:endParaRPr lang="en-US"/>
        </a:p>
      </dgm:t>
    </dgm:pt>
    <dgm:pt modelId="{FDB0E8C6-23F5-4E39-93A6-FFF694659552}" type="sibTrans" cxnId="{324FF024-6158-438A-8777-EABC280DEB82}">
      <dgm:prSet/>
      <dgm:spPr/>
      <dgm:t>
        <a:bodyPr/>
        <a:lstStyle/>
        <a:p>
          <a:endParaRPr lang="en-US"/>
        </a:p>
      </dgm:t>
    </dgm:pt>
    <dgm:pt modelId="{7B643E56-6F2E-4C2A-8963-80366D1061EA}">
      <dgm:prSet/>
      <dgm:spPr/>
      <dgm:t>
        <a:bodyPr/>
        <a:lstStyle/>
        <a:p>
          <a:pPr rtl="0"/>
          <a:r>
            <a:rPr lang="en-US" b="0" dirty="0" smtClean="0">
              <a:latin typeface="Times New Roman" panose="02020603050405020304" pitchFamily="18" charset="0"/>
              <a:cs typeface="Times New Roman" panose="02020603050405020304" pitchFamily="18" charset="0"/>
            </a:rPr>
            <a:t>Chapter 6</a:t>
          </a:r>
          <a:endParaRPr lang="en-US" b="0" dirty="0">
            <a:latin typeface="Times New Roman" panose="02020603050405020304" pitchFamily="18" charset="0"/>
            <a:cs typeface="Times New Roman" panose="02020603050405020304" pitchFamily="18" charset="0"/>
          </a:endParaRPr>
        </a:p>
      </dgm:t>
    </dgm:pt>
    <dgm:pt modelId="{7F124672-DA95-4AF3-A6C2-78FE10466C8F}" type="parTrans" cxnId="{502F6992-0558-42DA-9004-D52098E251A2}">
      <dgm:prSet/>
      <dgm:spPr/>
      <dgm:t>
        <a:bodyPr/>
        <a:lstStyle/>
        <a:p>
          <a:endParaRPr lang="en-US"/>
        </a:p>
      </dgm:t>
    </dgm:pt>
    <dgm:pt modelId="{AC612E8E-7435-4D19-AA46-22AFA4FE7725}" type="sibTrans" cxnId="{502F6992-0558-42DA-9004-D52098E251A2}">
      <dgm:prSet/>
      <dgm:spPr/>
      <dgm:t>
        <a:bodyPr/>
        <a:lstStyle/>
        <a:p>
          <a:endParaRPr lang="en-US"/>
        </a:p>
      </dgm:t>
    </dgm:pt>
    <dgm:pt modelId="{4D92CB8D-2991-4823-BD1F-9D9BE5544CFC}">
      <dgm:prSet/>
      <dgm:spPr/>
      <dgm:t>
        <a:bodyPr/>
        <a:lstStyle/>
        <a:p>
          <a:pPr rtl="0"/>
          <a:r>
            <a:rPr lang="en-US" b="0" dirty="0" smtClean="0">
              <a:latin typeface="Times New Roman" panose="02020603050405020304" pitchFamily="18" charset="0"/>
              <a:cs typeface="Times New Roman" panose="02020603050405020304" pitchFamily="18" charset="0"/>
            </a:rPr>
            <a:t>Models and Methodologies and Integration of Methodologies; and the </a:t>
          </a:r>
          <a:r>
            <a:rPr lang="en-GB" b="0" dirty="0" smtClean="0">
              <a:latin typeface="Times New Roman" panose="02020603050405020304" pitchFamily="18" charset="0"/>
              <a:cs typeface="Times New Roman" panose="02020603050405020304" pitchFamily="18" charset="0"/>
            </a:rPr>
            <a:t>New Participative Methodology for Marketing Websites (NPMMW)</a:t>
          </a:r>
          <a:r>
            <a:rPr lang="en-US" b="0" dirty="0" smtClean="0">
              <a:latin typeface="Times New Roman" panose="02020603050405020304" pitchFamily="18" charset="0"/>
              <a:cs typeface="Times New Roman" panose="02020603050405020304" pitchFamily="18" charset="0"/>
            </a:rPr>
            <a:t> </a:t>
          </a:r>
          <a:endParaRPr lang="en-US" b="0" dirty="0">
            <a:latin typeface="Times New Roman" panose="02020603050405020304" pitchFamily="18" charset="0"/>
            <a:cs typeface="Times New Roman" panose="02020603050405020304" pitchFamily="18" charset="0"/>
          </a:endParaRPr>
        </a:p>
      </dgm:t>
    </dgm:pt>
    <dgm:pt modelId="{C3212335-5762-4F82-9E26-84F3E90FC8BC}" type="parTrans" cxnId="{B56BB74F-71C3-4B73-811F-1031D4DD06C2}">
      <dgm:prSet/>
      <dgm:spPr/>
      <dgm:t>
        <a:bodyPr/>
        <a:lstStyle/>
        <a:p>
          <a:endParaRPr lang="en-US"/>
        </a:p>
      </dgm:t>
    </dgm:pt>
    <dgm:pt modelId="{5F541146-9C36-4D48-8962-D9494537E760}" type="sibTrans" cxnId="{B56BB74F-71C3-4B73-811F-1031D4DD06C2}">
      <dgm:prSet/>
      <dgm:spPr/>
      <dgm:t>
        <a:bodyPr/>
        <a:lstStyle/>
        <a:p>
          <a:endParaRPr lang="en-US"/>
        </a:p>
      </dgm:t>
    </dgm:pt>
    <dgm:pt modelId="{B5AABC15-3195-49E4-8AD4-328B429F0F46}">
      <dgm:prSet/>
      <dgm:spPr/>
      <dgm:t>
        <a:bodyPr/>
        <a:lstStyle/>
        <a:p>
          <a:pPr rtl="0"/>
          <a:r>
            <a:rPr lang="en-AU" b="0" dirty="0" smtClean="0">
              <a:latin typeface="Times New Roman" panose="02020603050405020304" pitchFamily="18" charset="0"/>
              <a:cs typeface="Times New Roman" panose="02020603050405020304" pitchFamily="18" charset="0"/>
            </a:rPr>
            <a:t>Chapter 7</a:t>
          </a:r>
          <a:endParaRPr lang="en-US" b="0" dirty="0">
            <a:latin typeface="Times New Roman" panose="02020603050405020304" pitchFamily="18" charset="0"/>
            <a:cs typeface="Times New Roman" panose="02020603050405020304" pitchFamily="18" charset="0"/>
          </a:endParaRPr>
        </a:p>
      </dgm:t>
    </dgm:pt>
    <dgm:pt modelId="{D5F9445B-49B2-4177-BA6F-D7F701B23E16}" type="parTrans" cxnId="{95E0F389-407E-42AE-AA64-67D41148E029}">
      <dgm:prSet/>
      <dgm:spPr/>
      <dgm:t>
        <a:bodyPr/>
        <a:lstStyle/>
        <a:p>
          <a:endParaRPr lang="en-US"/>
        </a:p>
      </dgm:t>
    </dgm:pt>
    <dgm:pt modelId="{EC92550E-3CC6-47D9-9F0A-B92D9054A467}" type="sibTrans" cxnId="{95E0F389-407E-42AE-AA64-67D41148E029}">
      <dgm:prSet/>
      <dgm:spPr/>
      <dgm:t>
        <a:bodyPr/>
        <a:lstStyle/>
        <a:p>
          <a:endParaRPr lang="en-US"/>
        </a:p>
      </dgm:t>
    </dgm:pt>
    <dgm:pt modelId="{68C69312-6668-403F-97BF-888821D36A18}">
      <dgm:prSet/>
      <dgm:spPr/>
      <dgm:t>
        <a:bodyPr/>
        <a:lstStyle/>
        <a:p>
          <a:pPr rtl="0"/>
          <a:r>
            <a:rPr lang="en-AU" b="0" dirty="0" smtClean="0">
              <a:latin typeface="Times New Roman" panose="02020603050405020304" pitchFamily="18" charset="0"/>
              <a:cs typeface="Times New Roman" panose="02020603050405020304" pitchFamily="18" charset="0"/>
            </a:rPr>
            <a:t>New Participative Methodology for Sustainable Design </a:t>
          </a:r>
          <a:endParaRPr lang="en-US" b="0" dirty="0">
            <a:latin typeface="Times New Roman" panose="02020603050405020304" pitchFamily="18" charset="0"/>
            <a:cs typeface="Times New Roman" panose="02020603050405020304" pitchFamily="18" charset="0"/>
          </a:endParaRPr>
        </a:p>
      </dgm:t>
    </dgm:pt>
    <dgm:pt modelId="{416660F6-4CAF-473F-AB0B-09C53883D922}" type="parTrans" cxnId="{DBB07F82-6741-4D28-8E2E-AB5194CC026C}">
      <dgm:prSet/>
      <dgm:spPr/>
      <dgm:t>
        <a:bodyPr/>
        <a:lstStyle/>
        <a:p>
          <a:endParaRPr lang="en-US"/>
        </a:p>
      </dgm:t>
    </dgm:pt>
    <dgm:pt modelId="{83F200D9-D0A0-4FCB-B211-BDC5DEAAADBC}" type="sibTrans" cxnId="{DBB07F82-6741-4D28-8E2E-AB5194CC026C}">
      <dgm:prSet/>
      <dgm:spPr/>
      <dgm:t>
        <a:bodyPr/>
        <a:lstStyle/>
        <a:p>
          <a:endParaRPr lang="en-US"/>
        </a:p>
      </dgm:t>
    </dgm:pt>
    <dgm:pt modelId="{A6CAC6C1-E5B5-4681-B6F6-FCA59D48A270}">
      <dgm:prSet/>
      <dgm:spPr/>
      <dgm:t>
        <a:bodyPr/>
        <a:lstStyle/>
        <a:p>
          <a:pPr rtl="0"/>
          <a:r>
            <a:rPr lang="en-US" b="0" dirty="0" smtClean="0">
              <a:latin typeface="Times New Roman" panose="02020603050405020304" pitchFamily="18" charset="0"/>
              <a:cs typeface="Times New Roman" panose="02020603050405020304" pitchFamily="18" charset="0"/>
            </a:rPr>
            <a:t>Chapter 8</a:t>
          </a:r>
          <a:endParaRPr lang="en-US" b="0" dirty="0">
            <a:latin typeface="Times New Roman" panose="02020603050405020304" pitchFamily="18" charset="0"/>
            <a:cs typeface="Times New Roman" panose="02020603050405020304" pitchFamily="18" charset="0"/>
          </a:endParaRPr>
        </a:p>
      </dgm:t>
    </dgm:pt>
    <dgm:pt modelId="{FB37C3D2-09A8-4DD3-86AC-F7D892DAD3FA}" type="parTrans" cxnId="{BF811723-080D-4ADC-A6DB-88E3A2F821BA}">
      <dgm:prSet/>
      <dgm:spPr/>
      <dgm:t>
        <a:bodyPr/>
        <a:lstStyle/>
        <a:p>
          <a:endParaRPr lang="en-US"/>
        </a:p>
      </dgm:t>
    </dgm:pt>
    <dgm:pt modelId="{75CA0F3D-B822-4687-AF1E-01EA7E0B65EE}" type="sibTrans" cxnId="{BF811723-080D-4ADC-A6DB-88E3A2F821BA}">
      <dgm:prSet/>
      <dgm:spPr/>
      <dgm:t>
        <a:bodyPr/>
        <a:lstStyle/>
        <a:p>
          <a:endParaRPr lang="en-US"/>
        </a:p>
      </dgm:t>
    </dgm:pt>
    <dgm:pt modelId="{76668111-C216-42E4-849E-F2889A86AD5F}">
      <dgm:prSet/>
      <dgm:spPr/>
      <dgm:t>
        <a:bodyPr/>
        <a:lstStyle/>
        <a:p>
          <a:pPr rtl="0"/>
          <a:r>
            <a:rPr lang="en-US" b="0" dirty="0" smtClean="0">
              <a:latin typeface="Times New Roman" panose="02020603050405020304" pitchFamily="18" charset="0"/>
              <a:cs typeface="Times New Roman" panose="02020603050405020304" pitchFamily="18" charset="0"/>
            </a:rPr>
            <a:t>Future ICT</a:t>
          </a:r>
          <a:endParaRPr lang="en-US" b="0" dirty="0">
            <a:latin typeface="Times New Roman" panose="02020603050405020304" pitchFamily="18" charset="0"/>
            <a:cs typeface="Times New Roman" panose="02020603050405020304" pitchFamily="18" charset="0"/>
          </a:endParaRPr>
        </a:p>
      </dgm:t>
    </dgm:pt>
    <dgm:pt modelId="{A3126C80-99C0-4F7C-8A06-C711D771DBC6}" type="parTrans" cxnId="{DC54DD01-CB44-42F7-B748-14F247C7AEF7}">
      <dgm:prSet/>
      <dgm:spPr/>
      <dgm:t>
        <a:bodyPr/>
        <a:lstStyle/>
        <a:p>
          <a:endParaRPr lang="en-US"/>
        </a:p>
      </dgm:t>
    </dgm:pt>
    <dgm:pt modelId="{79C12515-F037-4BB0-848D-799C9235577A}" type="sibTrans" cxnId="{DC54DD01-CB44-42F7-B748-14F247C7AEF7}">
      <dgm:prSet/>
      <dgm:spPr/>
      <dgm:t>
        <a:bodyPr/>
        <a:lstStyle/>
        <a:p>
          <a:endParaRPr lang="en-US"/>
        </a:p>
      </dgm:t>
    </dgm:pt>
    <dgm:pt modelId="{823FFE42-256B-46ED-B0CC-1B5143AD8518}" type="pres">
      <dgm:prSet presAssocID="{0606FA9E-B540-4183-9994-DFA6251E346A}" presName="Name0" presStyleCnt="0">
        <dgm:presLayoutVars>
          <dgm:dir/>
          <dgm:animLvl val="lvl"/>
          <dgm:resizeHandles val="exact"/>
        </dgm:presLayoutVars>
      </dgm:prSet>
      <dgm:spPr/>
      <dgm:t>
        <a:bodyPr/>
        <a:lstStyle/>
        <a:p>
          <a:endParaRPr lang="en-US"/>
        </a:p>
      </dgm:t>
    </dgm:pt>
    <dgm:pt modelId="{A1B5248C-B9CA-473D-8432-870F20BE5E49}" type="pres">
      <dgm:prSet presAssocID="{09542E17-EDD3-445C-AF78-789EF9D92ADE}" presName="linNode" presStyleCnt="0"/>
      <dgm:spPr/>
    </dgm:pt>
    <dgm:pt modelId="{6F5C6F7C-7813-41A1-A2BA-2F2C6672B1C3}" type="pres">
      <dgm:prSet presAssocID="{09542E17-EDD3-445C-AF78-789EF9D92ADE}" presName="parTx" presStyleLbl="revTx" presStyleIdx="0" presStyleCnt="8">
        <dgm:presLayoutVars>
          <dgm:chMax val="1"/>
          <dgm:bulletEnabled val="1"/>
        </dgm:presLayoutVars>
      </dgm:prSet>
      <dgm:spPr/>
      <dgm:t>
        <a:bodyPr/>
        <a:lstStyle/>
        <a:p>
          <a:endParaRPr lang="en-US"/>
        </a:p>
      </dgm:t>
    </dgm:pt>
    <dgm:pt modelId="{CF536FA2-42BE-40A7-881F-E0ADD13961AA}" type="pres">
      <dgm:prSet presAssocID="{09542E17-EDD3-445C-AF78-789EF9D92ADE}" presName="bracket" presStyleLbl="parChTrans1D1" presStyleIdx="0" presStyleCnt="8"/>
      <dgm:spPr/>
    </dgm:pt>
    <dgm:pt modelId="{4480FEB4-9D15-4ED6-9A97-C0DCA91BDA5F}" type="pres">
      <dgm:prSet presAssocID="{09542E17-EDD3-445C-AF78-789EF9D92ADE}" presName="spH" presStyleCnt="0"/>
      <dgm:spPr/>
    </dgm:pt>
    <dgm:pt modelId="{7D92451B-6CF2-460D-90AA-F5BC9FDD6ED4}" type="pres">
      <dgm:prSet presAssocID="{09542E17-EDD3-445C-AF78-789EF9D92ADE}" presName="desTx" presStyleLbl="node1" presStyleIdx="0" presStyleCnt="8">
        <dgm:presLayoutVars>
          <dgm:bulletEnabled val="1"/>
        </dgm:presLayoutVars>
      </dgm:prSet>
      <dgm:spPr/>
      <dgm:t>
        <a:bodyPr/>
        <a:lstStyle/>
        <a:p>
          <a:endParaRPr lang="en-US"/>
        </a:p>
      </dgm:t>
    </dgm:pt>
    <dgm:pt modelId="{DBA3A68D-B46A-406D-A7CC-2DE2231298F8}" type="pres">
      <dgm:prSet presAssocID="{B1876188-7F42-4075-8250-0C25A5F7DE73}" presName="spV" presStyleCnt="0"/>
      <dgm:spPr/>
    </dgm:pt>
    <dgm:pt modelId="{1F9CF107-C006-46DD-9221-42B5A8F80346}" type="pres">
      <dgm:prSet presAssocID="{2C275380-985E-481A-BD1C-D58D58CAA0A2}" presName="linNode" presStyleCnt="0"/>
      <dgm:spPr/>
    </dgm:pt>
    <dgm:pt modelId="{EEE343B6-4EA0-4D83-974C-8D269D38228C}" type="pres">
      <dgm:prSet presAssocID="{2C275380-985E-481A-BD1C-D58D58CAA0A2}" presName="parTx" presStyleLbl="revTx" presStyleIdx="1" presStyleCnt="8">
        <dgm:presLayoutVars>
          <dgm:chMax val="1"/>
          <dgm:bulletEnabled val="1"/>
        </dgm:presLayoutVars>
      </dgm:prSet>
      <dgm:spPr/>
      <dgm:t>
        <a:bodyPr/>
        <a:lstStyle/>
        <a:p>
          <a:endParaRPr lang="en-US"/>
        </a:p>
      </dgm:t>
    </dgm:pt>
    <dgm:pt modelId="{B8A724A7-803E-4C78-A699-01226BE9B4DE}" type="pres">
      <dgm:prSet presAssocID="{2C275380-985E-481A-BD1C-D58D58CAA0A2}" presName="bracket" presStyleLbl="parChTrans1D1" presStyleIdx="1" presStyleCnt="8"/>
      <dgm:spPr/>
    </dgm:pt>
    <dgm:pt modelId="{537536F5-0D59-4DCC-9CC9-33720DEB4C53}" type="pres">
      <dgm:prSet presAssocID="{2C275380-985E-481A-BD1C-D58D58CAA0A2}" presName="spH" presStyleCnt="0"/>
      <dgm:spPr/>
    </dgm:pt>
    <dgm:pt modelId="{EE6E7E98-9B39-4DDB-AE83-06740245E3A6}" type="pres">
      <dgm:prSet presAssocID="{2C275380-985E-481A-BD1C-D58D58CAA0A2}" presName="desTx" presStyleLbl="node1" presStyleIdx="1" presStyleCnt="8">
        <dgm:presLayoutVars>
          <dgm:bulletEnabled val="1"/>
        </dgm:presLayoutVars>
      </dgm:prSet>
      <dgm:spPr/>
      <dgm:t>
        <a:bodyPr/>
        <a:lstStyle/>
        <a:p>
          <a:endParaRPr lang="en-US"/>
        </a:p>
      </dgm:t>
    </dgm:pt>
    <dgm:pt modelId="{C5B1101A-C319-40AA-B2B7-C9B0B32169AB}" type="pres">
      <dgm:prSet presAssocID="{809B5F17-300A-478D-B757-2DF87071825D}" presName="spV" presStyleCnt="0"/>
      <dgm:spPr/>
    </dgm:pt>
    <dgm:pt modelId="{9081A31A-AD6F-4190-A139-5524E6AD1BD3}" type="pres">
      <dgm:prSet presAssocID="{28C78A05-DF61-4B07-972C-9D941D681EF9}" presName="linNode" presStyleCnt="0"/>
      <dgm:spPr/>
    </dgm:pt>
    <dgm:pt modelId="{42B67324-F84E-47B6-9CF0-BB51AF7EADEE}" type="pres">
      <dgm:prSet presAssocID="{28C78A05-DF61-4B07-972C-9D941D681EF9}" presName="parTx" presStyleLbl="revTx" presStyleIdx="2" presStyleCnt="8">
        <dgm:presLayoutVars>
          <dgm:chMax val="1"/>
          <dgm:bulletEnabled val="1"/>
        </dgm:presLayoutVars>
      </dgm:prSet>
      <dgm:spPr/>
      <dgm:t>
        <a:bodyPr/>
        <a:lstStyle/>
        <a:p>
          <a:endParaRPr lang="en-US"/>
        </a:p>
      </dgm:t>
    </dgm:pt>
    <dgm:pt modelId="{EA40734D-D8EB-4B66-AC86-D3DCB6F1E756}" type="pres">
      <dgm:prSet presAssocID="{28C78A05-DF61-4B07-972C-9D941D681EF9}" presName="bracket" presStyleLbl="parChTrans1D1" presStyleIdx="2" presStyleCnt="8"/>
      <dgm:spPr/>
    </dgm:pt>
    <dgm:pt modelId="{4D99F497-AE93-4A84-B5BB-2C75DB2D9037}" type="pres">
      <dgm:prSet presAssocID="{28C78A05-DF61-4B07-972C-9D941D681EF9}" presName="spH" presStyleCnt="0"/>
      <dgm:spPr/>
    </dgm:pt>
    <dgm:pt modelId="{817AD4E0-D8D7-4CD1-8F3D-7F4B9D1597F3}" type="pres">
      <dgm:prSet presAssocID="{28C78A05-DF61-4B07-972C-9D941D681EF9}" presName="desTx" presStyleLbl="node1" presStyleIdx="2" presStyleCnt="8">
        <dgm:presLayoutVars>
          <dgm:bulletEnabled val="1"/>
        </dgm:presLayoutVars>
      </dgm:prSet>
      <dgm:spPr/>
      <dgm:t>
        <a:bodyPr/>
        <a:lstStyle/>
        <a:p>
          <a:endParaRPr lang="en-US"/>
        </a:p>
      </dgm:t>
    </dgm:pt>
    <dgm:pt modelId="{0D2B646F-4B1B-4BA5-BA78-5F081C1DBB9E}" type="pres">
      <dgm:prSet presAssocID="{6BF0F0BA-C9FC-4A0F-9F71-40AF2CD2B662}" presName="spV" presStyleCnt="0"/>
      <dgm:spPr/>
    </dgm:pt>
    <dgm:pt modelId="{51B70F1A-F6CC-41EA-8043-26971E779409}" type="pres">
      <dgm:prSet presAssocID="{7C170E21-F254-4842-876F-47F10F675B29}" presName="linNode" presStyleCnt="0"/>
      <dgm:spPr/>
    </dgm:pt>
    <dgm:pt modelId="{01132BAA-75E3-4E28-A566-BEF0D93A280B}" type="pres">
      <dgm:prSet presAssocID="{7C170E21-F254-4842-876F-47F10F675B29}" presName="parTx" presStyleLbl="revTx" presStyleIdx="3" presStyleCnt="8">
        <dgm:presLayoutVars>
          <dgm:chMax val="1"/>
          <dgm:bulletEnabled val="1"/>
        </dgm:presLayoutVars>
      </dgm:prSet>
      <dgm:spPr/>
      <dgm:t>
        <a:bodyPr/>
        <a:lstStyle/>
        <a:p>
          <a:endParaRPr lang="en-US"/>
        </a:p>
      </dgm:t>
    </dgm:pt>
    <dgm:pt modelId="{84A0D52F-706C-4F6D-AF9E-C2F46DB71CDD}" type="pres">
      <dgm:prSet presAssocID="{7C170E21-F254-4842-876F-47F10F675B29}" presName="bracket" presStyleLbl="parChTrans1D1" presStyleIdx="3" presStyleCnt="8"/>
      <dgm:spPr/>
    </dgm:pt>
    <dgm:pt modelId="{BFA399F2-8BF1-4F7D-B2FE-D962DB543514}" type="pres">
      <dgm:prSet presAssocID="{7C170E21-F254-4842-876F-47F10F675B29}" presName="spH" presStyleCnt="0"/>
      <dgm:spPr/>
    </dgm:pt>
    <dgm:pt modelId="{34AC4C14-50ED-452A-B49B-BC15C0C062E3}" type="pres">
      <dgm:prSet presAssocID="{7C170E21-F254-4842-876F-47F10F675B29}" presName="desTx" presStyleLbl="node1" presStyleIdx="3" presStyleCnt="8">
        <dgm:presLayoutVars>
          <dgm:bulletEnabled val="1"/>
        </dgm:presLayoutVars>
      </dgm:prSet>
      <dgm:spPr/>
      <dgm:t>
        <a:bodyPr/>
        <a:lstStyle/>
        <a:p>
          <a:endParaRPr lang="en-US"/>
        </a:p>
      </dgm:t>
    </dgm:pt>
    <dgm:pt modelId="{AA1FE03A-1AF9-4175-AE37-CE84CE8CF2EC}" type="pres">
      <dgm:prSet presAssocID="{62493D3D-EB96-4636-8632-0DF8FF9E6F0E}" presName="spV" presStyleCnt="0"/>
      <dgm:spPr/>
    </dgm:pt>
    <dgm:pt modelId="{09B1F8EB-75D1-4D66-A22B-DB5691F8145F}" type="pres">
      <dgm:prSet presAssocID="{151D79F0-788D-453F-8BAE-70F08A822122}" presName="linNode" presStyleCnt="0"/>
      <dgm:spPr/>
    </dgm:pt>
    <dgm:pt modelId="{0C36A76C-D557-43FD-9D6A-1E830AECDF3C}" type="pres">
      <dgm:prSet presAssocID="{151D79F0-788D-453F-8BAE-70F08A822122}" presName="parTx" presStyleLbl="revTx" presStyleIdx="4" presStyleCnt="8">
        <dgm:presLayoutVars>
          <dgm:chMax val="1"/>
          <dgm:bulletEnabled val="1"/>
        </dgm:presLayoutVars>
      </dgm:prSet>
      <dgm:spPr/>
      <dgm:t>
        <a:bodyPr/>
        <a:lstStyle/>
        <a:p>
          <a:endParaRPr lang="en-US"/>
        </a:p>
      </dgm:t>
    </dgm:pt>
    <dgm:pt modelId="{E01843F5-72E4-4A21-9DA5-BEE226931274}" type="pres">
      <dgm:prSet presAssocID="{151D79F0-788D-453F-8BAE-70F08A822122}" presName="bracket" presStyleLbl="parChTrans1D1" presStyleIdx="4" presStyleCnt="8"/>
      <dgm:spPr/>
    </dgm:pt>
    <dgm:pt modelId="{74458645-3DC6-4986-BF11-C1B5C160A0F6}" type="pres">
      <dgm:prSet presAssocID="{151D79F0-788D-453F-8BAE-70F08A822122}" presName="spH" presStyleCnt="0"/>
      <dgm:spPr/>
    </dgm:pt>
    <dgm:pt modelId="{D9042985-60A7-4BD3-B70A-22DABDCCB116}" type="pres">
      <dgm:prSet presAssocID="{151D79F0-788D-453F-8BAE-70F08A822122}" presName="desTx" presStyleLbl="node1" presStyleIdx="4" presStyleCnt="8">
        <dgm:presLayoutVars>
          <dgm:bulletEnabled val="1"/>
        </dgm:presLayoutVars>
      </dgm:prSet>
      <dgm:spPr/>
      <dgm:t>
        <a:bodyPr/>
        <a:lstStyle/>
        <a:p>
          <a:endParaRPr lang="en-US"/>
        </a:p>
      </dgm:t>
    </dgm:pt>
    <dgm:pt modelId="{6CA02BE4-AC85-4B5C-9BB2-668E7DE209E0}" type="pres">
      <dgm:prSet presAssocID="{9FADFABD-3B82-49CF-BBF3-0A674D599EC8}" presName="spV" presStyleCnt="0"/>
      <dgm:spPr/>
    </dgm:pt>
    <dgm:pt modelId="{5F9F4EDB-FC67-48BD-88C0-53FA3BEC8B57}" type="pres">
      <dgm:prSet presAssocID="{7B643E56-6F2E-4C2A-8963-80366D1061EA}" presName="linNode" presStyleCnt="0"/>
      <dgm:spPr/>
    </dgm:pt>
    <dgm:pt modelId="{DFCB3D18-711F-4746-BC21-839C3C5FA8E0}" type="pres">
      <dgm:prSet presAssocID="{7B643E56-6F2E-4C2A-8963-80366D1061EA}" presName="parTx" presStyleLbl="revTx" presStyleIdx="5" presStyleCnt="8">
        <dgm:presLayoutVars>
          <dgm:chMax val="1"/>
          <dgm:bulletEnabled val="1"/>
        </dgm:presLayoutVars>
      </dgm:prSet>
      <dgm:spPr/>
      <dgm:t>
        <a:bodyPr/>
        <a:lstStyle/>
        <a:p>
          <a:endParaRPr lang="en-US"/>
        </a:p>
      </dgm:t>
    </dgm:pt>
    <dgm:pt modelId="{6F585BEA-EE08-4D27-BAFA-8446F1E478B7}" type="pres">
      <dgm:prSet presAssocID="{7B643E56-6F2E-4C2A-8963-80366D1061EA}" presName="bracket" presStyleLbl="parChTrans1D1" presStyleIdx="5" presStyleCnt="8"/>
      <dgm:spPr/>
    </dgm:pt>
    <dgm:pt modelId="{11F6F79C-00B0-4A7A-879C-234C6E41B175}" type="pres">
      <dgm:prSet presAssocID="{7B643E56-6F2E-4C2A-8963-80366D1061EA}" presName="spH" presStyleCnt="0"/>
      <dgm:spPr/>
    </dgm:pt>
    <dgm:pt modelId="{3FE03588-348B-4FCD-A0D3-4F709E833B3C}" type="pres">
      <dgm:prSet presAssocID="{7B643E56-6F2E-4C2A-8963-80366D1061EA}" presName="desTx" presStyleLbl="node1" presStyleIdx="5" presStyleCnt="8">
        <dgm:presLayoutVars>
          <dgm:bulletEnabled val="1"/>
        </dgm:presLayoutVars>
      </dgm:prSet>
      <dgm:spPr/>
      <dgm:t>
        <a:bodyPr/>
        <a:lstStyle/>
        <a:p>
          <a:endParaRPr lang="en-US"/>
        </a:p>
      </dgm:t>
    </dgm:pt>
    <dgm:pt modelId="{613EEFD2-AE21-45E0-944F-EE63629F9B84}" type="pres">
      <dgm:prSet presAssocID="{AC612E8E-7435-4D19-AA46-22AFA4FE7725}" presName="spV" presStyleCnt="0"/>
      <dgm:spPr/>
    </dgm:pt>
    <dgm:pt modelId="{9FF2629E-513A-4AA7-B41F-BD773C5F9B3C}" type="pres">
      <dgm:prSet presAssocID="{B5AABC15-3195-49E4-8AD4-328B429F0F46}" presName="linNode" presStyleCnt="0"/>
      <dgm:spPr/>
    </dgm:pt>
    <dgm:pt modelId="{30F4F208-6B59-4F44-B050-B694071AAFE9}" type="pres">
      <dgm:prSet presAssocID="{B5AABC15-3195-49E4-8AD4-328B429F0F46}" presName="parTx" presStyleLbl="revTx" presStyleIdx="6" presStyleCnt="8">
        <dgm:presLayoutVars>
          <dgm:chMax val="1"/>
          <dgm:bulletEnabled val="1"/>
        </dgm:presLayoutVars>
      </dgm:prSet>
      <dgm:spPr/>
      <dgm:t>
        <a:bodyPr/>
        <a:lstStyle/>
        <a:p>
          <a:endParaRPr lang="en-US"/>
        </a:p>
      </dgm:t>
    </dgm:pt>
    <dgm:pt modelId="{B511DA9A-93CD-4239-960F-5D69035FA5D1}" type="pres">
      <dgm:prSet presAssocID="{B5AABC15-3195-49E4-8AD4-328B429F0F46}" presName="bracket" presStyleLbl="parChTrans1D1" presStyleIdx="6" presStyleCnt="8"/>
      <dgm:spPr/>
    </dgm:pt>
    <dgm:pt modelId="{D29E2769-0BBC-4B4C-9900-41801B8F871A}" type="pres">
      <dgm:prSet presAssocID="{B5AABC15-3195-49E4-8AD4-328B429F0F46}" presName="spH" presStyleCnt="0"/>
      <dgm:spPr/>
    </dgm:pt>
    <dgm:pt modelId="{2EDDEB1B-B781-4FA8-90DE-1B1F6844FE85}" type="pres">
      <dgm:prSet presAssocID="{B5AABC15-3195-49E4-8AD4-328B429F0F46}" presName="desTx" presStyleLbl="node1" presStyleIdx="6" presStyleCnt="8">
        <dgm:presLayoutVars>
          <dgm:bulletEnabled val="1"/>
        </dgm:presLayoutVars>
      </dgm:prSet>
      <dgm:spPr/>
      <dgm:t>
        <a:bodyPr/>
        <a:lstStyle/>
        <a:p>
          <a:endParaRPr lang="en-US"/>
        </a:p>
      </dgm:t>
    </dgm:pt>
    <dgm:pt modelId="{C8B243E7-736B-4C94-8C89-9990EB1BFA94}" type="pres">
      <dgm:prSet presAssocID="{EC92550E-3CC6-47D9-9F0A-B92D9054A467}" presName="spV" presStyleCnt="0"/>
      <dgm:spPr/>
    </dgm:pt>
    <dgm:pt modelId="{85AB08A1-E6D4-44F8-91BC-9D6CDA1ADC73}" type="pres">
      <dgm:prSet presAssocID="{A6CAC6C1-E5B5-4681-B6F6-FCA59D48A270}" presName="linNode" presStyleCnt="0"/>
      <dgm:spPr/>
    </dgm:pt>
    <dgm:pt modelId="{76C1ED68-8094-4A03-AF08-EA22C647C225}" type="pres">
      <dgm:prSet presAssocID="{A6CAC6C1-E5B5-4681-B6F6-FCA59D48A270}" presName="parTx" presStyleLbl="revTx" presStyleIdx="7" presStyleCnt="8">
        <dgm:presLayoutVars>
          <dgm:chMax val="1"/>
          <dgm:bulletEnabled val="1"/>
        </dgm:presLayoutVars>
      </dgm:prSet>
      <dgm:spPr/>
      <dgm:t>
        <a:bodyPr/>
        <a:lstStyle/>
        <a:p>
          <a:endParaRPr lang="en-US"/>
        </a:p>
      </dgm:t>
    </dgm:pt>
    <dgm:pt modelId="{9842716D-A3EE-4F79-BC34-74A6F763B623}" type="pres">
      <dgm:prSet presAssocID="{A6CAC6C1-E5B5-4681-B6F6-FCA59D48A270}" presName="bracket" presStyleLbl="parChTrans1D1" presStyleIdx="7" presStyleCnt="8"/>
      <dgm:spPr/>
    </dgm:pt>
    <dgm:pt modelId="{E19D8AD6-6AE0-4D13-97C7-5F432AE0E3CA}" type="pres">
      <dgm:prSet presAssocID="{A6CAC6C1-E5B5-4681-B6F6-FCA59D48A270}" presName="spH" presStyleCnt="0"/>
      <dgm:spPr/>
    </dgm:pt>
    <dgm:pt modelId="{7BDAF5C0-9D63-49DA-80B4-4782CED4DDBA}" type="pres">
      <dgm:prSet presAssocID="{A6CAC6C1-E5B5-4681-B6F6-FCA59D48A270}" presName="desTx" presStyleLbl="node1" presStyleIdx="7" presStyleCnt="8">
        <dgm:presLayoutVars>
          <dgm:bulletEnabled val="1"/>
        </dgm:presLayoutVars>
      </dgm:prSet>
      <dgm:spPr/>
      <dgm:t>
        <a:bodyPr/>
        <a:lstStyle/>
        <a:p>
          <a:endParaRPr lang="en-US"/>
        </a:p>
      </dgm:t>
    </dgm:pt>
  </dgm:ptLst>
  <dgm:cxnLst>
    <dgm:cxn modelId="{B56BB74F-71C3-4B73-811F-1031D4DD06C2}" srcId="{7B643E56-6F2E-4C2A-8963-80366D1061EA}" destId="{4D92CB8D-2991-4823-BD1F-9D9BE5544CFC}" srcOrd="0" destOrd="0" parTransId="{C3212335-5762-4F82-9E26-84F3E90FC8BC}" sibTransId="{5F541146-9C36-4D48-8962-D9494537E760}"/>
    <dgm:cxn modelId="{D2721ADB-EA65-40AB-A84F-5B7B7FC07A8F}" type="presOf" srcId="{7444FCDF-C931-4EBD-BD28-E4C0AA980CCD}" destId="{817AD4E0-D8D7-4CD1-8F3D-7F4B9D1597F3}" srcOrd="0" destOrd="0" presId="urn:diagrams.loki3.com/BracketList+Icon"/>
    <dgm:cxn modelId="{EC468DAC-7F5B-4B63-A1AA-D7829E50C997}" type="presOf" srcId="{4D92CB8D-2991-4823-BD1F-9D9BE5544CFC}" destId="{3FE03588-348B-4FCD-A0D3-4F709E833B3C}" srcOrd="0" destOrd="0" presId="urn:diagrams.loki3.com/BracketList+Icon"/>
    <dgm:cxn modelId="{DC54DD01-CB44-42F7-B748-14F247C7AEF7}" srcId="{A6CAC6C1-E5B5-4681-B6F6-FCA59D48A270}" destId="{76668111-C216-42E4-849E-F2889A86AD5F}" srcOrd="0" destOrd="0" parTransId="{A3126C80-99C0-4F7C-8A06-C711D771DBC6}" sibTransId="{79C12515-F037-4BB0-848D-799C9235577A}"/>
    <dgm:cxn modelId="{50B7F14C-0A71-45FB-AB62-3FE633BF7BE4}" srcId="{28C78A05-DF61-4B07-972C-9D941D681EF9}" destId="{7444FCDF-C931-4EBD-BD28-E4C0AA980CCD}" srcOrd="0" destOrd="0" parTransId="{CA608108-586F-4C57-AC54-50FF0B397C1E}" sibTransId="{856B5C9E-68E2-4B76-9DB1-790B5E00ADF9}"/>
    <dgm:cxn modelId="{F06D354A-E08D-466E-85AF-93EBA12D2808}" srcId="{0606FA9E-B540-4183-9994-DFA6251E346A}" destId="{28C78A05-DF61-4B07-972C-9D941D681EF9}" srcOrd="2" destOrd="0" parTransId="{38AC569E-231A-4513-9534-E701D502BC67}" sibTransId="{6BF0F0BA-C9FC-4A0F-9F71-40AF2CD2B662}"/>
    <dgm:cxn modelId="{2C69B861-FF95-4A1B-BDF2-DF6499C5FA06}" type="presOf" srcId="{151D79F0-788D-453F-8BAE-70F08A822122}" destId="{0C36A76C-D557-43FD-9D6A-1E830AECDF3C}" srcOrd="0" destOrd="0" presId="urn:diagrams.loki3.com/BracketList+Icon"/>
    <dgm:cxn modelId="{D4965D4A-0A0E-4EC0-84E2-3BE3DA32A8ED}" srcId="{0606FA9E-B540-4183-9994-DFA6251E346A}" destId="{151D79F0-788D-453F-8BAE-70F08A822122}" srcOrd="4" destOrd="0" parTransId="{8112D53D-96B3-4201-B28A-057E83146E37}" sibTransId="{9FADFABD-3B82-49CF-BBF3-0A674D599EC8}"/>
    <dgm:cxn modelId="{54C21585-1476-4A11-B372-3A96446F21F5}" type="presOf" srcId="{09542E17-EDD3-445C-AF78-789EF9D92ADE}" destId="{6F5C6F7C-7813-41A1-A2BA-2F2C6672B1C3}" srcOrd="0" destOrd="0" presId="urn:diagrams.loki3.com/BracketList+Icon"/>
    <dgm:cxn modelId="{502F6992-0558-42DA-9004-D52098E251A2}" srcId="{0606FA9E-B540-4183-9994-DFA6251E346A}" destId="{7B643E56-6F2E-4C2A-8963-80366D1061EA}" srcOrd="5" destOrd="0" parTransId="{7F124672-DA95-4AF3-A6C2-78FE10466C8F}" sibTransId="{AC612E8E-7435-4D19-AA46-22AFA4FE7725}"/>
    <dgm:cxn modelId="{4874A2C3-0FFB-4569-BDFE-F5695925B8A4}" type="presOf" srcId="{A6CAC6C1-E5B5-4681-B6F6-FCA59D48A270}" destId="{76C1ED68-8094-4A03-AF08-EA22C647C225}" srcOrd="0" destOrd="0" presId="urn:diagrams.loki3.com/BracketList+Icon"/>
    <dgm:cxn modelId="{200D5CC1-49AB-426B-9ED2-74567A6E42DF}" type="presOf" srcId="{7B643E56-6F2E-4C2A-8963-80366D1061EA}" destId="{DFCB3D18-711F-4746-BC21-839C3C5FA8E0}" srcOrd="0" destOrd="0" presId="urn:diagrams.loki3.com/BracketList+Icon"/>
    <dgm:cxn modelId="{EF39408D-00A9-4985-9FFA-7327877C4636}" type="presOf" srcId="{28C78A05-DF61-4B07-972C-9D941D681EF9}" destId="{42B67324-F84E-47B6-9CF0-BB51AF7EADEE}" srcOrd="0" destOrd="0" presId="urn:diagrams.loki3.com/BracketList+Icon"/>
    <dgm:cxn modelId="{55592ABC-FF40-4C9C-B3BC-59194DD1F939}" type="presOf" srcId="{B5AABC15-3195-49E4-8AD4-328B429F0F46}" destId="{30F4F208-6B59-4F44-B050-B694071AAFE9}" srcOrd="0" destOrd="0" presId="urn:diagrams.loki3.com/BracketList+Icon"/>
    <dgm:cxn modelId="{324FF024-6158-438A-8777-EABC280DEB82}" srcId="{151D79F0-788D-453F-8BAE-70F08A822122}" destId="{11DD5402-5D70-4704-890D-916902825B26}" srcOrd="0" destOrd="0" parTransId="{58A336E1-1DC2-4452-AFD7-AEE04E326E69}" sibTransId="{FDB0E8C6-23F5-4E39-93A6-FFF694659552}"/>
    <dgm:cxn modelId="{0E2B66C4-51CB-4F15-B79F-0F36CEC20EFE}" srcId="{09542E17-EDD3-445C-AF78-789EF9D92ADE}" destId="{8BC8AA9F-A5C3-48B3-9748-871D9EF315E4}" srcOrd="0" destOrd="0" parTransId="{B13C2CAB-74FF-496A-AE32-BFC0130BA1B1}" sibTransId="{23C28FB9-890C-401A-89CA-E54647D0BA0A}"/>
    <dgm:cxn modelId="{B91B2DB5-73CE-4BFB-BA65-74EF969FC479}" type="presOf" srcId="{68C69312-6668-403F-97BF-888821D36A18}" destId="{2EDDEB1B-B781-4FA8-90DE-1B1F6844FE85}" srcOrd="0" destOrd="0" presId="urn:diagrams.loki3.com/BracketList+Icon"/>
    <dgm:cxn modelId="{5D84036B-77BC-497B-951D-A96F87DBBE96}" type="presOf" srcId="{EAE58A93-B814-41DE-81E8-707C15CE9A01}" destId="{EE6E7E98-9B39-4DDB-AE83-06740245E3A6}" srcOrd="0" destOrd="0" presId="urn:diagrams.loki3.com/BracketList+Icon"/>
    <dgm:cxn modelId="{BF811723-080D-4ADC-A6DB-88E3A2F821BA}" srcId="{0606FA9E-B540-4183-9994-DFA6251E346A}" destId="{A6CAC6C1-E5B5-4681-B6F6-FCA59D48A270}" srcOrd="7" destOrd="0" parTransId="{FB37C3D2-09A8-4DD3-86AC-F7D892DAD3FA}" sibTransId="{75CA0F3D-B822-4687-AF1E-01EA7E0B65EE}"/>
    <dgm:cxn modelId="{E98CD50F-CC32-47C6-8A65-9D33185A7D73}" type="presOf" srcId="{8BC8AA9F-A5C3-48B3-9748-871D9EF315E4}" destId="{7D92451B-6CF2-460D-90AA-F5BC9FDD6ED4}" srcOrd="0" destOrd="0" presId="urn:diagrams.loki3.com/BracketList+Icon"/>
    <dgm:cxn modelId="{3AEEEDDD-B5DB-494A-A8B5-D7A7D7FD86A5}" type="presOf" srcId="{7C170E21-F254-4842-876F-47F10F675B29}" destId="{01132BAA-75E3-4E28-A566-BEF0D93A280B}" srcOrd="0" destOrd="0" presId="urn:diagrams.loki3.com/BracketList+Icon"/>
    <dgm:cxn modelId="{A4EBC7C6-306B-4CBA-9E18-62C965EEF543}" srcId="{0606FA9E-B540-4183-9994-DFA6251E346A}" destId="{2C275380-985E-481A-BD1C-D58D58CAA0A2}" srcOrd="1" destOrd="0" parTransId="{3207F5C0-0E5B-44A9-8BD8-D5D85DFC5DD6}" sibTransId="{809B5F17-300A-478D-B757-2DF87071825D}"/>
    <dgm:cxn modelId="{E1C39B36-3E6A-44BD-89ED-D6AAB2B0AAAF}" type="presOf" srcId="{2C275380-985E-481A-BD1C-D58D58CAA0A2}" destId="{EEE343B6-4EA0-4D83-974C-8D269D38228C}" srcOrd="0" destOrd="0" presId="urn:diagrams.loki3.com/BracketList+Icon"/>
    <dgm:cxn modelId="{DBB07F82-6741-4D28-8E2E-AB5194CC026C}" srcId="{B5AABC15-3195-49E4-8AD4-328B429F0F46}" destId="{68C69312-6668-403F-97BF-888821D36A18}" srcOrd="0" destOrd="0" parTransId="{416660F6-4CAF-473F-AB0B-09C53883D922}" sibTransId="{83F200D9-D0A0-4FCB-B211-BDC5DEAAADBC}"/>
    <dgm:cxn modelId="{89BD605A-DAAF-4905-89CC-A1F639B1684B}" srcId="{0606FA9E-B540-4183-9994-DFA6251E346A}" destId="{09542E17-EDD3-445C-AF78-789EF9D92ADE}" srcOrd="0" destOrd="0" parTransId="{64000BD0-F60C-44AD-9199-B367182574E8}" sibTransId="{B1876188-7F42-4075-8250-0C25A5F7DE73}"/>
    <dgm:cxn modelId="{687CB5B0-0AB8-4871-8C22-4537199C0429}" type="presOf" srcId="{1E915467-92C6-4B29-B86C-85862F3E3192}" destId="{34AC4C14-50ED-452A-B49B-BC15C0C062E3}" srcOrd="0" destOrd="0" presId="urn:diagrams.loki3.com/BracketList+Icon"/>
    <dgm:cxn modelId="{0A717F5E-DEF7-4EEA-96DA-500708D5226B}" type="presOf" srcId="{11DD5402-5D70-4704-890D-916902825B26}" destId="{D9042985-60A7-4BD3-B70A-22DABDCCB116}" srcOrd="0" destOrd="0" presId="urn:diagrams.loki3.com/BracketList+Icon"/>
    <dgm:cxn modelId="{95E0F389-407E-42AE-AA64-67D41148E029}" srcId="{0606FA9E-B540-4183-9994-DFA6251E346A}" destId="{B5AABC15-3195-49E4-8AD4-328B429F0F46}" srcOrd="6" destOrd="0" parTransId="{D5F9445B-49B2-4177-BA6F-D7F701B23E16}" sibTransId="{EC92550E-3CC6-47D9-9F0A-B92D9054A467}"/>
    <dgm:cxn modelId="{95BE3C46-C982-4DE2-87B1-13982A58A3EE}" type="presOf" srcId="{0606FA9E-B540-4183-9994-DFA6251E346A}" destId="{823FFE42-256B-46ED-B0CC-1B5143AD8518}" srcOrd="0" destOrd="0" presId="urn:diagrams.loki3.com/BracketList+Icon"/>
    <dgm:cxn modelId="{CA7D1551-7535-4D6F-A188-71867A11C4EB}" srcId="{2C275380-985E-481A-BD1C-D58D58CAA0A2}" destId="{EAE58A93-B814-41DE-81E8-707C15CE9A01}" srcOrd="0" destOrd="0" parTransId="{27FFAFCF-7162-409A-B115-5EDCE49A6272}" sibTransId="{6CA5BF12-CDF1-452B-863A-BDF89AEAEEE7}"/>
    <dgm:cxn modelId="{2640CEEF-CA8B-4AAF-8B35-55A62A9829A3}" srcId="{0606FA9E-B540-4183-9994-DFA6251E346A}" destId="{7C170E21-F254-4842-876F-47F10F675B29}" srcOrd="3" destOrd="0" parTransId="{F2FD5939-E2D6-4940-B274-50F3A461DC6C}" sibTransId="{62493D3D-EB96-4636-8632-0DF8FF9E6F0E}"/>
    <dgm:cxn modelId="{7520A74B-AACB-46C6-82A3-75BB3071BBEA}" srcId="{7C170E21-F254-4842-876F-47F10F675B29}" destId="{1E915467-92C6-4B29-B86C-85862F3E3192}" srcOrd="0" destOrd="0" parTransId="{C36A316B-C5C2-43AB-B682-9C8B57FCE4A4}" sibTransId="{C30C6713-4FFC-4B52-9F91-2E535FF1DF71}"/>
    <dgm:cxn modelId="{1E81FD42-0806-4978-BE6F-BFA1B888CB77}" type="presOf" srcId="{76668111-C216-42E4-849E-F2889A86AD5F}" destId="{7BDAF5C0-9D63-49DA-80B4-4782CED4DDBA}" srcOrd="0" destOrd="0" presId="urn:diagrams.loki3.com/BracketList+Icon"/>
    <dgm:cxn modelId="{AC18ECF5-2C3E-4910-AEF7-D6E077C593CD}" type="presParOf" srcId="{823FFE42-256B-46ED-B0CC-1B5143AD8518}" destId="{A1B5248C-B9CA-473D-8432-870F20BE5E49}" srcOrd="0" destOrd="0" presId="urn:diagrams.loki3.com/BracketList+Icon"/>
    <dgm:cxn modelId="{4BA2491D-7AEF-46CF-90B7-7763FB88287E}" type="presParOf" srcId="{A1B5248C-B9CA-473D-8432-870F20BE5E49}" destId="{6F5C6F7C-7813-41A1-A2BA-2F2C6672B1C3}" srcOrd="0" destOrd="0" presId="urn:diagrams.loki3.com/BracketList+Icon"/>
    <dgm:cxn modelId="{C6C9C06D-CA6E-4B36-8F95-AE7601BE528B}" type="presParOf" srcId="{A1B5248C-B9CA-473D-8432-870F20BE5E49}" destId="{CF536FA2-42BE-40A7-881F-E0ADD13961AA}" srcOrd="1" destOrd="0" presId="urn:diagrams.loki3.com/BracketList+Icon"/>
    <dgm:cxn modelId="{E25D5D84-EF88-49BB-B5CF-FAB41DB5E720}" type="presParOf" srcId="{A1B5248C-B9CA-473D-8432-870F20BE5E49}" destId="{4480FEB4-9D15-4ED6-9A97-C0DCA91BDA5F}" srcOrd="2" destOrd="0" presId="urn:diagrams.loki3.com/BracketList+Icon"/>
    <dgm:cxn modelId="{41A9249B-9BA0-4CF2-8756-24628D4F4417}" type="presParOf" srcId="{A1B5248C-B9CA-473D-8432-870F20BE5E49}" destId="{7D92451B-6CF2-460D-90AA-F5BC9FDD6ED4}" srcOrd="3" destOrd="0" presId="urn:diagrams.loki3.com/BracketList+Icon"/>
    <dgm:cxn modelId="{FA6C9B9E-5C02-4D6B-9FAA-C03BFDEE6E4A}" type="presParOf" srcId="{823FFE42-256B-46ED-B0CC-1B5143AD8518}" destId="{DBA3A68D-B46A-406D-A7CC-2DE2231298F8}" srcOrd="1" destOrd="0" presId="urn:diagrams.loki3.com/BracketList+Icon"/>
    <dgm:cxn modelId="{9BDF4B94-EC2E-4022-A59A-BF3BEEA215F8}" type="presParOf" srcId="{823FFE42-256B-46ED-B0CC-1B5143AD8518}" destId="{1F9CF107-C006-46DD-9221-42B5A8F80346}" srcOrd="2" destOrd="0" presId="urn:diagrams.loki3.com/BracketList+Icon"/>
    <dgm:cxn modelId="{3FECFB93-AEF8-4936-88A7-520677F882B6}" type="presParOf" srcId="{1F9CF107-C006-46DD-9221-42B5A8F80346}" destId="{EEE343B6-4EA0-4D83-974C-8D269D38228C}" srcOrd="0" destOrd="0" presId="urn:diagrams.loki3.com/BracketList+Icon"/>
    <dgm:cxn modelId="{340025BB-56D3-4BA3-886B-4B0B94572845}" type="presParOf" srcId="{1F9CF107-C006-46DD-9221-42B5A8F80346}" destId="{B8A724A7-803E-4C78-A699-01226BE9B4DE}" srcOrd="1" destOrd="0" presId="urn:diagrams.loki3.com/BracketList+Icon"/>
    <dgm:cxn modelId="{B19EBAE7-39C3-4F1E-A901-4F7EE831DB8A}" type="presParOf" srcId="{1F9CF107-C006-46DD-9221-42B5A8F80346}" destId="{537536F5-0D59-4DCC-9CC9-33720DEB4C53}" srcOrd="2" destOrd="0" presId="urn:diagrams.loki3.com/BracketList+Icon"/>
    <dgm:cxn modelId="{32155C0A-4671-4680-81B7-CF69A037D35E}" type="presParOf" srcId="{1F9CF107-C006-46DD-9221-42B5A8F80346}" destId="{EE6E7E98-9B39-4DDB-AE83-06740245E3A6}" srcOrd="3" destOrd="0" presId="urn:diagrams.loki3.com/BracketList+Icon"/>
    <dgm:cxn modelId="{D9CA2417-FDA3-4A4E-8781-EA47E0E16090}" type="presParOf" srcId="{823FFE42-256B-46ED-B0CC-1B5143AD8518}" destId="{C5B1101A-C319-40AA-B2B7-C9B0B32169AB}" srcOrd="3" destOrd="0" presId="urn:diagrams.loki3.com/BracketList+Icon"/>
    <dgm:cxn modelId="{19079E32-0A29-4F14-B60F-F20603A1D8B7}" type="presParOf" srcId="{823FFE42-256B-46ED-B0CC-1B5143AD8518}" destId="{9081A31A-AD6F-4190-A139-5524E6AD1BD3}" srcOrd="4" destOrd="0" presId="urn:diagrams.loki3.com/BracketList+Icon"/>
    <dgm:cxn modelId="{7B6354D7-761A-4DD1-86A5-46869745B8B3}" type="presParOf" srcId="{9081A31A-AD6F-4190-A139-5524E6AD1BD3}" destId="{42B67324-F84E-47B6-9CF0-BB51AF7EADEE}" srcOrd="0" destOrd="0" presId="urn:diagrams.loki3.com/BracketList+Icon"/>
    <dgm:cxn modelId="{DF06EE37-5965-4A63-B354-AB1FE2755E99}" type="presParOf" srcId="{9081A31A-AD6F-4190-A139-5524E6AD1BD3}" destId="{EA40734D-D8EB-4B66-AC86-D3DCB6F1E756}" srcOrd="1" destOrd="0" presId="urn:diagrams.loki3.com/BracketList+Icon"/>
    <dgm:cxn modelId="{955BCE7C-A776-4C41-959C-3D05ACC7D6C1}" type="presParOf" srcId="{9081A31A-AD6F-4190-A139-5524E6AD1BD3}" destId="{4D99F497-AE93-4A84-B5BB-2C75DB2D9037}" srcOrd="2" destOrd="0" presId="urn:diagrams.loki3.com/BracketList+Icon"/>
    <dgm:cxn modelId="{E48D60B2-5EC2-48DB-A542-BE28326EEAC1}" type="presParOf" srcId="{9081A31A-AD6F-4190-A139-5524E6AD1BD3}" destId="{817AD4E0-D8D7-4CD1-8F3D-7F4B9D1597F3}" srcOrd="3" destOrd="0" presId="urn:diagrams.loki3.com/BracketList+Icon"/>
    <dgm:cxn modelId="{4EE1C52A-E2EC-491E-8E37-1ED95438E09B}" type="presParOf" srcId="{823FFE42-256B-46ED-B0CC-1B5143AD8518}" destId="{0D2B646F-4B1B-4BA5-BA78-5F081C1DBB9E}" srcOrd="5" destOrd="0" presId="urn:diagrams.loki3.com/BracketList+Icon"/>
    <dgm:cxn modelId="{508960E9-DDCD-494A-B03A-723AFA4E1167}" type="presParOf" srcId="{823FFE42-256B-46ED-B0CC-1B5143AD8518}" destId="{51B70F1A-F6CC-41EA-8043-26971E779409}" srcOrd="6" destOrd="0" presId="urn:diagrams.loki3.com/BracketList+Icon"/>
    <dgm:cxn modelId="{5F6F218E-0DD0-40E1-9163-86B7D59C4941}" type="presParOf" srcId="{51B70F1A-F6CC-41EA-8043-26971E779409}" destId="{01132BAA-75E3-4E28-A566-BEF0D93A280B}" srcOrd="0" destOrd="0" presId="urn:diagrams.loki3.com/BracketList+Icon"/>
    <dgm:cxn modelId="{152693D4-647B-494E-86D1-EC9DA8DAA143}" type="presParOf" srcId="{51B70F1A-F6CC-41EA-8043-26971E779409}" destId="{84A0D52F-706C-4F6D-AF9E-C2F46DB71CDD}" srcOrd="1" destOrd="0" presId="urn:diagrams.loki3.com/BracketList+Icon"/>
    <dgm:cxn modelId="{F36D0BE9-4048-45D9-8FA9-E63ED843E95A}" type="presParOf" srcId="{51B70F1A-F6CC-41EA-8043-26971E779409}" destId="{BFA399F2-8BF1-4F7D-B2FE-D962DB543514}" srcOrd="2" destOrd="0" presId="urn:diagrams.loki3.com/BracketList+Icon"/>
    <dgm:cxn modelId="{10084292-9D37-47B6-BE3A-5453E279B5FF}" type="presParOf" srcId="{51B70F1A-F6CC-41EA-8043-26971E779409}" destId="{34AC4C14-50ED-452A-B49B-BC15C0C062E3}" srcOrd="3" destOrd="0" presId="urn:diagrams.loki3.com/BracketList+Icon"/>
    <dgm:cxn modelId="{236E5787-05AE-4790-B153-F72F16D8D0E0}" type="presParOf" srcId="{823FFE42-256B-46ED-B0CC-1B5143AD8518}" destId="{AA1FE03A-1AF9-4175-AE37-CE84CE8CF2EC}" srcOrd="7" destOrd="0" presId="urn:diagrams.loki3.com/BracketList+Icon"/>
    <dgm:cxn modelId="{5F5DF6F0-5C31-4EE7-B36F-D1BE8DF4A7D7}" type="presParOf" srcId="{823FFE42-256B-46ED-B0CC-1B5143AD8518}" destId="{09B1F8EB-75D1-4D66-A22B-DB5691F8145F}" srcOrd="8" destOrd="0" presId="urn:diagrams.loki3.com/BracketList+Icon"/>
    <dgm:cxn modelId="{9C0985DB-DDB4-426A-98B6-B02F4F56A919}" type="presParOf" srcId="{09B1F8EB-75D1-4D66-A22B-DB5691F8145F}" destId="{0C36A76C-D557-43FD-9D6A-1E830AECDF3C}" srcOrd="0" destOrd="0" presId="urn:diagrams.loki3.com/BracketList+Icon"/>
    <dgm:cxn modelId="{8E0BBF21-03CF-4217-9BA6-6A93E9A3BEE2}" type="presParOf" srcId="{09B1F8EB-75D1-4D66-A22B-DB5691F8145F}" destId="{E01843F5-72E4-4A21-9DA5-BEE226931274}" srcOrd="1" destOrd="0" presId="urn:diagrams.loki3.com/BracketList+Icon"/>
    <dgm:cxn modelId="{15ED2886-7128-4D9A-8B99-6FAE2734588E}" type="presParOf" srcId="{09B1F8EB-75D1-4D66-A22B-DB5691F8145F}" destId="{74458645-3DC6-4986-BF11-C1B5C160A0F6}" srcOrd="2" destOrd="0" presId="urn:diagrams.loki3.com/BracketList+Icon"/>
    <dgm:cxn modelId="{9751FEB6-92DE-43C3-B3CA-3620203ADEB3}" type="presParOf" srcId="{09B1F8EB-75D1-4D66-A22B-DB5691F8145F}" destId="{D9042985-60A7-4BD3-B70A-22DABDCCB116}" srcOrd="3" destOrd="0" presId="urn:diagrams.loki3.com/BracketList+Icon"/>
    <dgm:cxn modelId="{EF405836-3FF1-4278-8809-9996D7F5D545}" type="presParOf" srcId="{823FFE42-256B-46ED-B0CC-1B5143AD8518}" destId="{6CA02BE4-AC85-4B5C-9BB2-668E7DE209E0}" srcOrd="9" destOrd="0" presId="urn:diagrams.loki3.com/BracketList+Icon"/>
    <dgm:cxn modelId="{AC7904F8-CED3-4E1D-B1E4-CBEE7CBFE06A}" type="presParOf" srcId="{823FFE42-256B-46ED-B0CC-1B5143AD8518}" destId="{5F9F4EDB-FC67-48BD-88C0-53FA3BEC8B57}" srcOrd="10" destOrd="0" presId="urn:diagrams.loki3.com/BracketList+Icon"/>
    <dgm:cxn modelId="{C7629F63-8DA1-4715-9B11-693ADECA2BF4}" type="presParOf" srcId="{5F9F4EDB-FC67-48BD-88C0-53FA3BEC8B57}" destId="{DFCB3D18-711F-4746-BC21-839C3C5FA8E0}" srcOrd="0" destOrd="0" presId="urn:diagrams.loki3.com/BracketList+Icon"/>
    <dgm:cxn modelId="{D7285812-3CA4-4E84-AFBB-F119CC275915}" type="presParOf" srcId="{5F9F4EDB-FC67-48BD-88C0-53FA3BEC8B57}" destId="{6F585BEA-EE08-4D27-BAFA-8446F1E478B7}" srcOrd="1" destOrd="0" presId="urn:diagrams.loki3.com/BracketList+Icon"/>
    <dgm:cxn modelId="{50E269D8-5C45-4F24-9189-A3D76D4651CE}" type="presParOf" srcId="{5F9F4EDB-FC67-48BD-88C0-53FA3BEC8B57}" destId="{11F6F79C-00B0-4A7A-879C-234C6E41B175}" srcOrd="2" destOrd="0" presId="urn:diagrams.loki3.com/BracketList+Icon"/>
    <dgm:cxn modelId="{AFA899BC-694E-46D3-894A-729AD7A0AA17}" type="presParOf" srcId="{5F9F4EDB-FC67-48BD-88C0-53FA3BEC8B57}" destId="{3FE03588-348B-4FCD-A0D3-4F709E833B3C}" srcOrd="3" destOrd="0" presId="urn:diagrams.loki3.com/BracketList+Icon"/>
    <dgm:cxn modelId="{6CE5092C-5B7D-4EA5-A244-585A218A6C64}" type="presParOf" srcId="{823FFE42-256B-46ED-B0CC-1B5143AD8518}" destId="{613EEFD2-AE21-45E0-944F-EE63629F9B84}" srcOrd="11" destOrd="0" presId="urn:diagrams.loki3.com/BracketList+Icon"/>
    <dgm:cxn modelId="{BD2065BB-96FD-4041-95CC-62540D5D1186}" type="presParOf" srcId="{823FFE42-256B-46ED-B0CC-1B5143AD8518}" destId="{9FF2629E-513A-4AA7-B41F-BD773C5F9B3C}" srcOrd="12" destOrd="0" presId="urn:diagrams.loki3.com/BracketList+Icon"/>
    <dgm:cxn modelId="{D6049EB5-7948-4864-AA46-3EB145EA304A}" type="presParOf" srcId="{9FF2629E-513A-4AA7-B41F-BD773C5F9B3C}" destId="{30F4F208-6B59-4F44-B050-B694071AAFE9}" srcOrd="0" destOrd="0" presId="urn:diagrams.loki3.com/BracketList+Icon"/>
    <dgm:cxn modelId="{D5E9802D-822C-4FB0-9976-04803BABBBD6}" type="presParOf" srcId="{9FF2629E-513A-4AA7-B41F-BD773C5F9B3C}" destId="{B511DA9A-93CD-4239-960F-5D69035FA5D1}" srcOrd="1" destOrd="0" presId="urn:diagrams.loki3.com/BracketList+Icon"/>
    <dgm:cxn modelId="{F0FB0728-4C14-4C85-A9C2-8F4DBE7B4895}" type="presParOf" srcId="{9FF2629E-513A-4AA7-B41F-BD773C5F9B3C}" destId="{D29E2769-0BBC-4B4C-9900-41801B8F871A}" srcOrd="2" destOrd="0" presId="urn:diagrams.loki3.com/BracketList+Icon"/>
    <dgm:cxn modelId="{80BB9370-3356-4DF1-9BBA-B18AE3FF90E7}" type="presParOf" srcId="{9FF2629E-513A-4AA7-B41F-BD773C5F9B3C}" destId="{2EDDEB1B-B781-4FA8-90DE-1B1F6844FE85}" srcOrd="3" destOrd="0" presId="urn:diagrams.loki3.com/BracketList+Icon"/>
    <dgm:cxn modelId="{4E408F48-5164-4D3A-9EE6-8A76053273EE}" type="presParOf" srcId="{823FFE42-256B-46ED-B0CC-1B5143AD8518}" destId="{C8B243E7-736B-4C94-8C89-9990EB1BFA94}" srcOrd="13" destOrd="0" presId="urn:diagrams.loki3.com/BracketList+Icon"/>
    <dgm:cxn modelId="{956C8ED4-F728-40BA-8CAE-0D0214473178}" type="presParOf" srcId="{823FFE42-256B-46ED-B0CC-1B5143AD8518}" destId="{85AB08A1-E6D4-44F8-91BC-9D6CDA1ADC73}" srcOrd="14" destOrd="0" presId="urn:diagrams.loki3.com/BracketList+Icon"/>
    <dgm:cxn modelId="{6B375196-3B5C-47D7-AC2D-476A1401BA8A}" type="presParOf" srcId="{85AB08A1-E6D4-44F8-91BC-9D6CDA1ADC73}" destId="{76C1ED68-8094-4A03-AF08-EA22C647C225}" srcOrd="0" destOrd="0" presId="urn:diagrams.loki3.com/BracketList+Icon"/>
    <dgm:cxn modelId="{6AC7FB6B-4FE8-4F41-961F-356C8D505EB3}" type="presParOf" srcId="{85AB08A1-E6D4-44F8-91BC-9D6CDA1ADC73}" destId="{9842716D-A3EE-4F79-BC34-74A6F763B623}" srcOrd="1" destOrd="0" presId="urn:diagrams.loki3.com/BracketList+Icon"/>
    <dgm:cxn modelId="{11858A8A-6B84-41FB-8C72-3C1421F00533}" type="presParOf" srcId="{85AB08A1-E6D4-44F8-91BC-9D6CDA1ADC73}" destId="{E19D8AD6-6AE0-4D13-97C7-5F432AE0E3CA}" srcOrd="2" destOrd="0" presId="urn:diagrams.loki3.com/BracketList+Icon"/>
    <dgm:cxn modelId="{A507F233-1B97-4AB6-9F7D-C5092D3431B0}" type="presParOf" srcId="{85AB08A1-E6D4-44F8-91BC-9D6CDA1ADC73}" destId="{7BDAF5C0-9D63-49DA-80B4-4782CED4DDBA}"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81113CF-0DE8-49A0-A399-FA501FC91FEA}" type="doc">
      <dgm:prSet loTypeId="urn:microsoft.com/office/officeart/2005/8/layout/chevron2" loCatId="process" qsTypeId="urn:microsoft.com/office/officeart/2005/8/quickstyle/3d1" qsCatId="3D" csTypeId="urn:microsoft.com/office/officeart/2005/8/colors/colorful2" csCatId="colorful"/>
      <dgm:spPr/>
      <dgm:t>
        <a:bodyPr/>
        <a:lstStyle/>
        <a:p>
          <a:endParaRPr lang="en-US"/>
        </a:p>
      </dgm:t>
    </dgm:pt>
    <dgm:pt modelId="{98C4B365-ED5B-4F64-AD7F-F68A47FD036B}">
      <dgm:prSet/>
      <dgm:spPr/>
      <dgm:t>
        <a:bodyPr/>
        <a:lstStyle/>
        <a:p>
          <a:pPr rtl="0"/>
          <a:r>
            <a:rPr lang="en-US" smtClean="0"/>
            <a:t>HCI </a:t>
          </a:r>
          <a:endParaRPr lang="en-US"/>
        </a:p>
      </dgm:t>
    </dgm:pt>
    <dgm:pt modelId="{905C09AE-18BC-4498-A0A5-DF6226E3AB82}" type="parTrans" cxnId="{97726998-42CA-448D-BE49-AE15D0C437D1}">
      <dgm:prSet/>
      <dgm:spPr/>
      <dgm:t>
        <a:bodyPr/>
        <a:lstStyle/>
        <a:p>
          <a:endParaRPr lang="en-US"/>
        </a:p>
      </dgm:t>
    </dgm:pt>
    <dgm:pt modelId="{53A21A0D-1902-4D14-BAAD-CBD940C53A0D}" type="sibTrans" cxnId="{97726998-42CA-448D-BE49-AE15D0C437D1}">
      <dgm:prSet/>
      <dgm:spPr/>
      <dgm:t>
        <a:bodyPr/>
        <a:lstStyle/>
        <a:p>
          <a:endParaRPr lang="en-US"/>
        </a:p>
      </dgm:t>
    </dgm:pt>
    <dgm:pt modelId="{799B997F-5698-4BB7-A2DD-BF81698C875B}">
      <dgm:prSet/>
      <dgm:spPr/>
      <dgm:t>
        <a:bodyPr/>
        <a:lstStyle/>
        <a:p>
          <a:pPr algn="just" rtl="0"/>
          <a:r>
            <a:rPr lang="en-US" dirty="0" smtClean="0"/>
            <a:t>“is a discipline concerned with the design, evaluation and implementation of interactive computing systems for human use and with the study of major phenomena surrounding them” (Preece et al. 1994, </a:t>
          </a:r>
          <a:r>
            <a:rPr lang="en-US" dirty="0" err="1" smtClean="0"/>
            <a:t>p.7</a:t>
          </a:r>
          <a:r>
            <a:rPr lang="en-US" dirty="0" smtClean="0"/>
            <a:t>).</a:t>
          </a:r>
          <a:endParaRPr lang="en-US" dirty="0"/>
        </a:p>
      </dgm:t>
    </dgm:pt>
    <dgm:pt modelId="{8B48FBCB-B3C6-40B2-ABE4-91F657017A5E}" type="parTrans" cxnId="{3C49559E-3AD1-446E-9308-89D3E2DB285A}">
      <dgm:prSet/>
      <dgm:spPr/>
      <dgm:t>
        <a:bodyPr/>
        <a:lstStyle/>
        <a:p>
          <a:endParaRPr lang="en-US"/>
        </a:p>
      </dgm:t>
    </dgm:pt>
    <dgm:pt modelId="{3E721454-BAF4-4C5D-90AD-770B88025004}" type="sibTrans" cxnId="{3C49559E-3AD1-446E-9308-89D3E2DB285A}">
      <dgm:prSet/>
      <dgm:spPr/>
      <dgm:t>
        <a:bodyPr/>
        <a:lstStyle/>
        <a:p>
          <a:endParaRPr lang="en-US"/>
        </a:p>
      </dgm:t>
    </dgm:pt>
    <dgm:pt modelId="{491948C0-0A9F-436C-89E5-DEB29F4CF854}">
      <dgm:prSet/>
      <dgm:spPr/>
      <dgm:t>
        <a:bodyPr/>
        <a:lstStyle/>
        <a:p>
          <a:pPr algn="just" rtl="0"/>
          <a:r>
            <a:rPr lang="en-US" smtClean="0"/>
            <a:t>HCI is now </a:t>
          </a:r>
          <a:endParaRPr lang="en-US"/>
        </a:p>
      </dgm:t>
    </dgm:pt>
    <dgm:pt modelId="{70CCAF82-BBC8-4845-8F45-6996B86748CC}" type="parTrans" cxnId="{BB99639A-B73F-4E65-B2C8-0F2F28C8B6D1}">
      <dgm:prSet/>
      <dgm:spPr/>
      <dgm:t>
        <a:bodyPr/>
        <a:lstStyle/>
        <a:p>
          <a:endParaRPr lang="en-US"/>
        </a:p>
      </dgm:t>
    </dgm:pt>
    <dgm:pt modelId="{2299A6C7-D5CB-446E-BD26-B89ADEE170AB}" type="sibTrans" cxnId="{BB99639A-B73F-4E65-B2C8-0F2F28C8B6D1}">
      <dgm:prSet/>
      <dgm:spPr/>
      <dgm:t>
        <a:bodyPr/>
        <a:lstStyle/>
        <a:p>
          <a:endParaRPr lang="en-US"/>
        </a:p>
      </dgm:t>
    </dgm:pt>
    <dgm:pt modelId="{4E150A92-2386-4EE1-92D1-B7CF60E4F552}">
      <dgm:prSet/>
      <dgm:spPr/>
      <dgm:t>
        <a:bodyPr/>
        <a:lstStyle/>
        <a:p>
          <a:pPr algn="just" rtl="0"/>
          <a:r>
            <a:rPr lang="en-US" dirty="0" smtClean="0"/>
            <a:t>“concerned with understanding, designing for, and evaluating a wider range of user experience aspects” (Sharp et al. 2011, </a:t>
          </a:r>
          <a:r>
            <a:rPr lang="en-US" dirty="0" err="1" smtClean="0"/>
            <a:t>p.18</a:t>
          </a:r>
          <a:r>
            <a:rPr lang="en-US" dirty="0" smtClean="0"/>
            <a:t>).</a:t>
          </a:r>
          <a:endParaRPr lang="en-US" dirty="0"/>
        </a:p>
      </dgm:t>
    </dgm:pt>
    <dgm:pt modelId="{8DD3D230-0982-4DF6-A336-739E1165D77F}" type="parTrans" cxnId="{DF1DCBD5-7036-4E12-9AB0-825E6932BF6C}">
      <dgm:prSet/>
      <dgm:spPr/>
      <dgm:t>
        <a:bodyPr/>
        <a:lstStyle/>
        <a:p>
          <a:endParaRPr lang="en-US"/>
        </a:p>
      </dgm:t>
    </dgm:pt>
    <dgm:pt modelId="{209A1EE7-0D7B-4EBA-A127-F886CCBD98F0}" type="sibTrans" cxnId="{DF1DCBD5-7036-4E12-9AB0-825E6932BF6C}">
      <dgm:prSet/>
      <dgm:spPr/>
      <dgm:t>
        <a:bodyPr/>
        <a:lstStyle/>
        <a:p>
          <a:endParaRPr lang="en-US"/>
        </a:p>
      </dgm:t>
    </dgm:pt>
    <dgm:pt modelId="{62650B3C-AE64-4072-966F-D0DB7B5CD9E1}">
      <dgm:prSet/>
      <dgm:spPr/>
      <dgm:t>
        <a:bodyPr/>
        <a:lstStyle/>
        <a:p>
          <a:pPr algn="just" rtl="0"/>
          <a:r>
            <a:rPr lang="en-AU" smtClean="0"/>
            <a:t>The reason for studying </a:t>
          </a:r>
          <a:endParaRPr lang="en-US"/>
        </a:p>
      </dgm:t>
    </dgm:pt>
    <dgm:pt modelId="{9E0A3AC1-FB7E-485A-A1FD-CE7F7B4EF1F4}" type="parTrans" cxnId="{7571A280-3BEC-411A-9130-11C64147197F}">
      <dgm:prSet/>
      <dgm:spPr/>
      <dgm:t>
        <a:bodyPr/>
        <a:lstStyle/>
        <a:p>
          <a:endParaRPr lang="en-US"/>
        </a:p>
      </dgm:t>
    </dgm:pt>
    <dgm:pt modelId="{8696575F-9924-471B-9903-42C319A59FBD}" type="sibTrans" cxnId="{7571A280-3BEC-411A-9130-11C64147197F}">
      <dgm:prSet/>
      <dgm:spPr/>
      <dgm:t>
        <a:bodyPr/>
        <a:lstStyle/>
        <a:p>
          <a:endParaRPr lang="en-US"/>
        </a:p>
      </dgm:t>
    </dgm:pt>
    <dgm:pt modelId="{79CF43A6-1B3C-4A81-9F8F-8DA7AB580BF5}">
      <dgm:prSet/>
      <dgm:spPr/>
      <dgm:t>
        <a:bodyPr/>
        <a:lstStyle/>
        <a:p>
          <a:pPr algn="just" rtl="0"/>
          <a:r>
            <a:rPr lang="en-AU" dirty="0" smtClean="0"/>
            <a:t>HCI in the development process is to create interactive computer systems that are usable as well as practical (Head 1999). </a:t>
          </a:r>
          <a:endParaRPr lang="en-US" dirty="0"/>
        </a:p>
      </dgm:t>
    </dgm:pt>
    <dgm:pt modelId="{C4B09AB7-33D2-4A54-83DD-AC95F5EF6E69}" type="parTrans" cxnId="{CB27EA01-381A-4DB8-B07D-BD8827F082E6}">
      <dgm:prSet/>
      <dgm:spPr/>
      <dgm:t>
        <a:bodyPr/>
        <a:lstStyle/>
        <a:p>
          <a:endParaRPr lang="en-US"/>
        </a:p>
      </dgm:t>
    </dgm:pt>
    <dgm:pt modelId="{BEDD36C4-77C3-44B2-9ED5-7B718FCAE300}" type="sibTrans" cxnId="{CB27EA01-381A-4DB8-B07D-BD8827F082E6}">
      <dgm:prSet/>
      <dgm:spPr/>
      <dgm:t>
        <a:bodyPr/>
        <a:lstStyle/>
        <a:p>
          <a:endParaRPr lang="en-US"/>
        </a:p>
      </dgm:t>
    </dgm:pt>
    <dgm:pt modelId="{B7A6C183-26AA-4A7E-82B4-35181536E3CA}" type="pres">
      <dgm:prSet presAssocID="{681113CF-0DE8-49A0-A399-FA501FC91FEA}" presName="linearFlow" presStyleCnt="0">
        <dgm:presLayoutVars>
          <dgm:dir/>
          <dgm:animLvl val="lvl"/>
          <dgm:resizeHandles val="exact"/>
        </dgm:presLayoutVars>
      </dgm:prSet>
      <dgm:spPr/>
      <dgm:t>
        <a:bodyPr/>
        <a:lstStyle/>
        <a:p>
          <a:endParaRPr lang="en-US"/>
        </a:p>
      </dgm:t>
    </dgm:pt>
    <dgm:pt modelId="{244BFA67-9E87-4E31-A98C-6C0B210C3BF5}" type="pres">
      <dgm:prSet presAssocID="{98C4B365-ED5B-4F64-AD7F-F68A47FD036B}" presName="composite" presStyleCnt="0"/>
      <dgm:spPr/>
    </dgm:pt>
    <dgm:pt modelId="{05CEBA0B-FC6C-482B-8332-3728A612AC04}" type="pres">
      <dgm:prSet presAssocID="{98C4B365-ED5B-4F64-AD7F-F68A47FD036B}" presName="parentText" presStyleLbl="alignNode1" presStyleIdx="0" presStyleCnt="3">
        <dgm:presLayoutVars>
          <dgm:chMax val="1"/>
          <dgm:bulletEnabled val="1"/>
        </dgm:presLayoutVars>
      </dgm:prSet>
      <dgm:spPr/>
      <dgm:t>
        <a:bodyPr/>
        <a:lstStyle/>
        <a:p>
          <a:endParaRPr lang="en-US"/>
        </a:p>
      </dgm:t>
    </dgm:pt>
    <dgm:pt modelId="{65F31F69-AA89-4BE8-862B-C48E13045ED9}" type="pres">
      <dgm:prSet presAssocID="{98C4B365-ED5B-4F64-AD7F-F68A47FD036B}" presName="descendantText" presStyleLbl="alignAcc1" presStyleIdx="0" presStyleCnt="3">
        <dgm:presLayoutVars>
          <dgm:bulletEnabled val="1"/>
        </dgm:presLayoutVars>
      </dgm:prSet>
      <dgm:spPr/>
      <dgm:t>
        <a:bodyPr/>
        <a:lstStyle/>
        <a:p>
          <a:endParaRPr lang="en-US"/>
        </a:p>
      </dgm:t>
    </dgm:pt>
    <dgm:pt modelId="{2FDE55B7-CA68-4079-A7B4-3876E2689CF0}" type="pres">
      <dgm:prSet presAssocID="{53A21A0D-1902-4D14-BAAD-CBD940C53A0D}" presName="sp" presStyleCnt="0"/>
      <dgm:spPr/>
    </dgm:pt>
    <dgm:pt modelId="{DFC775EF-8558-481D-A76D-0DBE1FFC9823}" type="pres">
      <dgm:prSet presAssocID="{491948C0-0A9F-436C-89E5-DEB29F4CF854}" presName="composite" presStyleCnt="0"/>
      <dgm:spPr/>
    </dgm:pt>
    <dgm:pt modelId="{C4FB81A7-DCCE-46D2-8AE4-63F9353CC1AB}" type="pres">
      <dgm:prSet presAssocID="{491948C0-0A9F-436C-89E5-DEB29F4CF854}" presName="parentText" presStyleLbl="alignNode1" presStyleIdx="1" presStyleCnt="3">
        <dgm:presLayoutVars>
          <dgm:chMax val="1"/>
          <dgm:bulletEnabled val="1"/>
        </dgm:presLayoutVars>
      </dgm:prSet>
      <dgm:spPr/>
      <dgm:t>
        <a:bodyPr/>
        <a:lstStyle/>
        <a:p>
          <a:endParaRPr lang="en-US"/>
        </a:p>
      </dgm:t>
    </dgm:pt>
    <dgm:pt modelId="{423F8006-C0FA-4059-ABA6-A7AFC4ED9D92}" type="pres">
      <dgm:prSet presAssocID="{491948C0-0A9F-436C-89E5-DEB29F4CF854}" presName="descendantText" presStyleLbl="alignAcc1" presStyleIdx="1" presStyleCnt="3">
        <dgm:presLayoutVars>
          <dgm:bulletEnabled val="1"/>
        </dgm:presLayoutVars>
      </dgm:prSet>
      <dgm:spPr/>
      <dgm:t>
        <a:bodyPr/>
        <a:lstStyle/>
        <a:p>
          <a:endParaRPr lang="en-US"/>
        </a:p>
      </dgm:t>
    </dgm:pt>
    <dgm:pt modelId="{DB7BE3B0-FA77-4895-886B-313B7C5E18B2}" type="pres">
      <dgm:prSet presAssocID="{2299A6C7-D5CB-446E-BD26-B89ADEE170AB}" presName="sp" presStyleCnt="0"/>
      <dgm:spPr/>
    </dgm:pt>
    <dgm:pt modelId="{D631355D-A5AD-44DB-804E-3AC8B91FCC5C}" type="pres">
      <dgm:prSet presAssocID="{62650B3C-AE64-4072-966F-D0DB7B5CD9E1}" presName="composite" presStyleCnt="0"/>
      <dgm:spPr/>
    </dgm:pt>
    <dgm:pt modelId="{27953052-34CC-4B5B-B43B-0C90BE584D5D}" type="pres">
      <dgm:prSet presAssocID="{62650B3C-AE64-4072-966F-D0DB7B5CD9E1}" presName="parentText" presStyleLbl="alignNode1" presStyleIdx="2" presStyleCnt="3">
        <dgm:presLayoutVars>
          <dgm:chMax val="1"/>
          <dgm:bulletEnabled val="1"/>
        </dgm:presLayoutVars>
      </dgm:prSet>
      <dgm:spPr/>
      <dgm:t>
        <a:bodyPr/>
        <a:lstStyle/>
        <a:p>
          <a:endParaRPr lang="en-US"/>
        </a:p>
      </dgm:t>
    </dgm:pt>
    <dgm:pt modelId="{0E6FFEAA-59FE-49C3-A36D-6B0A97D2CF67}" type="pres">
      <dgm:prSet presAssocID="{62650B3C-AE64-4072-966F-D0DB7B5CD9E1}" presName="descendantText" presStyleLbl="alignAcc1" presStyleIdx="2" presStyleCnt="3">
        <dgm:presLayoutVars>
          <dgm:bulletEnabled val="1"/>
        </dgm:presLayoutVars>
      </dgm:prSet>
      <dgm:spPr/>
      <dgm:t>
        <a:bodyPr/>
        <a:lstStyle/>
        <a:p>
          <a:endParaRPr lang="en-US"/>
        </a:p>
      </dgm:t>
    </dgm:pt>
  </dgm:ptLst>
  <dgm:cxnLst>
    <dgm:cxn modelId="{CB27EA01-381A-4DB8-B07D-BD8827F082E6}" srcId="{62650B3C-AE64-4072-966F-D0DB7B5CD9E1}" destId="{79CF43A6-1B3C-4A81-9F8F-8DA7AB580BF5}" srcOrd="0" destOrd="0" parTransId="{C4B09AB7-33D2-4A54-83DD-AC95F5EF6E69}" sibTransId="{BEDD36C4-77C3-44B2-9ED5-7B718FCAE300}"/>
    <dgm:cxn modelId="{93169103-EB94-4AD2-B084-4DFCDE128F01}" type="presOf" srcId="{4E150A92-2386-4EE1-92D1-B7CF60E4F552}" destId="{423F8006-C0FA-4059-ABA6-A7AFC4ED9D92}" srcOrd="0" destOrd="0" presId="urn:microsoft.com/office/officeart/2005/8/layout/chevron2"/>
    <dgm:cxn modelId="{61B6CA9A-B61A-4452-B063-B7348940049D}" type="presOf" srcId="{491948C0-0A9F-436C-89E5-DEB29F4CF854}" destId="{C4FB81A7-DCCE-46D2-8AE4-63F9353CC1AB}" srcOrd="0" destOrd="0" presId="urn:microsoft.com/office/officeart/2005/8/layout/chevron2"/>
    <dgm:cxn modelId="{97726998-42CA-448D-BE49-AE15D0C437D1}" srcId="{681113CF-0DE8-49A0-A399-FA501FC91FEA}" destId="{98C4B365-ED5B-4F64-AD7F-F68A47FD036B}" srcOrd="0" destOrd="0" parTransId="{905C09AE-18BC-4498-A0A5-DF6226E3AB82}" sibTransId="{53A21A0D-1902-4D14-BAAD-CBD940C53A0D}"/>
    <dgm:cxn modelId="{7571A280-3BEC-411A-9130-11C64147197F}" srcId="{681113CF-0DE8-49A0-A399-FA501FC91FEA}" destId="{62650B3C-AE64-4072-966F-D0DB7B5CD9E1}" srcOrd="2" destOrd="0" parTransId="{9E0A3AC1-FB7E-485A-A1FD-CE7F7B4EF1F4}" sibTransId="{8696575F-9924-471B-9903-42C319A59FBD}"/>
    <dgm:cxn modelId="{7E27B391-E120-41A8-A315-CEA7BCB4A966}" type="presOf" srcId="{62650B3C-AE64-4072-966F-D0DB7B5CD9E1}" destId="{27953052-34CC-4B5B-B43B-0C90BE584D5D}" srcOrd="0" destOrd="0" presId="urn:microsoft.com/office/officeart/2005/8/layout/chevron2"/>
    <dgm:cxn modelId="{3C49559E-3AD1-446E-9308-89D3E2DB285A}" srcId="{98C4B365-ED5B-4F64-AD7F-F68A47FD036B}" destId="{799B997F-5698-4BB7-A2DD-BF81698C875B}" srcOrd="0" destOrd="0" parTransId="{8B48FBCB-B3C6-40B2-ABE4-91F657017A5E}" sibTransId="{3E721454-BAF4-4C5D-90AD-770B88025004}"/>
    <dgm:cxn modelId="{BB99639A-B73F-4E65-B2C8-0F2F28C8B6D1}" srcId="{681113CF-0DE8-49A0-A399-FA501FC91FEA}" destId="{491948C0-0A9F-436C-89E5-DEB29F4CF854}" srcOrd="1" destOrd="0" parTransId="{70CCAF82-BBC8-4845-8F45-6996B86748CC}" sibTransId="{2299A6C7-D5CB-446E-BD26-B89ADEE170AB}"/>
    <dgm:cxn modelId="{C3E03999-D787-46C9-A3C3-B4E779DDF04A}" type="presOf" srcId="{799B997F-5698-4BB7-A2DD-BF81698C875B}" destId="{65F31F69-AA89-4BE8-862B-C48E13045ED9}" srcOrd="0" destOrd="0" presId="urn:microsoft.com/office/officeart/2005/8/layout/chevron2"/>
    <dgm:cxn modelId="{A11753B7-B884-4317-9723-1ABD7B1E292D}" type="presOf" srcId="{98C4B365-ED5B-4F64-AD7F-F68A47FD036B}" destId="{05CEBA0B-FC6C-482B-8332-3728A612AC04}" srcOrd="0" destOrd="0" presId="urn:microsoft.com/office/officeart/2005/8/layout/chevron2"/>
    <dgm:cxn modelId="{DF1DCBD5-7036-4E12-9AB0-825E6932BF6C}" srcId="{491948C0-0A9F-436C-89E5-DEB29F4CF854}" destId="{4E150A92-2386-4EE1-92D1-B7CF60E4F552}" srcOrd="0" destOrd="0" parTransId="{8DD3D230-0982-4DF6-A336-739E1165D77F}" sibTransId="{209A1EE7-0D7B-4EBA-A127-F886CCBD98F0}"/>
    <dgm:cxn modelId="{F511A848-2FFB-404C-90C3-702D89BA9476}" type="presOf" srcId="{79CF43A6-1B3C-4A81-9F8F-8DA7AB580BF5}" destId="{0E6FFEAA-59FE-49C3-A36D-6B0A97D2CF67}" srcOrd="0" destOrd="0" presId="urn:microsoft.com/office/officeart/2005/8/layout/chevron2"/>
    <dgm:cxn modelId="{B3DCA6C2-25BD-4DBD-B44E-74C5BE4BD130}" type="presOf" srcId="{681113CF-0DE8-49A0-A399-FA501FC91FEA}" destId="{B7A6C183-26AA-4A7E-82B4-35181536E3CA}" srcOrd="0" destOrd="0" presId="urn:microsoft.com/office/officeart/2005/8/layout/chevron2"/>
    <dgm:cxn modelId="{FD480A66-0501-4AC3-ACA9-A283E5ECD048}" type="presParOf" srcId="{B7A6C183-26AA-4A7E-82B4-35181536E3CA}" destId="{244BFA67-9E87-4E31-A98C-6C0B210C3BF5}" srcOrd="0" destOrd="0" presId="urn:microsoft.com/office/officeart/2005/8/layout/chevron2"/>
    <dgm:cxn modelId="{93218F0F-0137-4A0C-AC9F-B10A1E65590F}" type="presParOf" srcId="{244BFA67-9E87-4E31-A98C-6C0B210C3BF5}" destId="{05CEBA0B-FC6C-482B-8332-3728A612AC04}" srcOrd="0" destOrd="0" presId="urn:microsoft.com/office/officeart/2005/8/layout/chevron2"/>
    <dgm:cxn modelId="{F9BE645B-FD22-4A7B-BEC6-1094C186596D}" type="presParOf" srcId="{244BFA67-9E87-4E31-A98C-6C0B210C3BF5}" destId="{65F31F69-AA89-4BE8-862B-C48E13045ED9}" srcOrd="1" destOrd="0" presId="urn:microsoft.com/office/officeart/2005/8/layout/chevron2"/>
    <dgm:cxn modelId="{20E13C9E-6D9E-4531-8064-EAFD11FB176C}" type="presParOf" srcId="{B7A6C183-26AA-4A7E-82B4-35181536E3CA}" destId="{2FDE55B7-CA68-4079-A7B4-3876E2689CF0}" srcOrd="1" destOrd="0" presId="urn:microsoft.com/office/officeart/2005/8/layout/chevron2"/>
    <dgm:cxn modelId="{7D623674-3F4D-4152-B7AA-C6AB312F8D03}" type="presParOf" srcId="{B7A6C183-26AA-4A7E-82B4-35181536E3CA}" destId="{DFC775EF-8558-481D-A76D-0DBE1FFC9823}" srcOrd="2" destOrd="0" presId="urn:microsoft.com/office/officeart/2005/8/layout/chevron2"/>
    <dgm:cxn modelId="{226A0BB1-4759-41C1-BB18-B28AF5EF627E}" type="presParOf" srcId="{DFC775EF-8558-481D-A76D-0DBE1FFC9823}" destId="{C4FB81A7-DCCE-46D2-8AE4-63F9353CC1AB}" srcOrd="0" destOrd="0" presId="urn:microsoft.com/office/officeart/2005/8/layout/chevron2"/>
    <dgm:cxn modelId="{284E4A85-BF9C-4CE8-BA6D-3A7713BC6B82}" type="presParOf" srcId="{DFC775EF-8558-481D-A76D-0DBE1FFC9823}" destId="{423F8006-C0FA-4059-ABA6-A7AFC4ED9D92}" srcOrd="1" destOrd="0" presId="urn:microsoft.com/office/officeart/2005/8/layout/chevron2"/>
    <dgm:cxn modelId="{95B29C69-9EC8-48D6-A3A0-30A469951E3F}" type="presParOf" srcId="{B7A6C183-26AA-4A7E-82B4-35181536E3CA}" destId="{DB7BE3B0-FA77-4895-886B-313B7C5E18B2}" srcOrd="3" destOrd="0" presId="urn:microsoft.com/office/officeart/2005/8/layout/chevron2"/>
    <dgm:cxn modelId="{9831D7D8-A3AE-481A-9930-0B68527F7758}" type="presParOf" srcId="{B7A6C183-26AA-4A7E-82B4-35181536E3CA}" destId="{D631355D-A5AD-44DB-804E-3AC8B91FCC5C}" srcOrd="4" destOrd="0" presId="urn:microsoft.com/office/officeart/2005/8/layout/chevron2"/>
    <dgm:cxn modelId="{C48D3834-44CD-4A81-A97E-A8502F6808C9}" type="presParOf" srcId="{D631355D-A5AD-44DB-804E-3AC8B91FCC5C}" destId="{27953052-34CC-4B5B-B43B-0C90BE584D5D}" srcOrd="0" destOrd="0" presId="urn:microsoft.com/office/officeart/2005/8/layout/chevron2"/>
    <dgm:cxn modelId="{3FC8E3BF-E717-4A46-9485-25706CDBDD5A}" type="presParOf" srcId="{D631355D-A5AD-44DB-804E-3AC8B91FCC5C}" destId="{0E6FFEAA-59FE-49C3-A36D-6B0A97D2CF6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EC875D6-B3CB-4ECA-B7B5-624514D97B71}" type="doc">
      <dgm:prSet loTypeId="urn:microsoft.com/office/officeart/2005/8/layout/process3" loCatId="process" qsTypeId="urn:microsoft.com/office/officeart/2005/8/quickstyle/3d1" qsCatId="3D" csTypeId="urn:microsoft.com/office/officeart/2005/8/colors/colorful4" csCatId="colorful"/>
      <dgm:spPr/>
      <dgm:t>
        <a:bodyPr/>
        <a:lstStyle/>
        <a:p>
          <a:endParaRPr lang="en-US"/>
        </a:p>
      </dgm:t>
    </dgm:pt>
    <dgm:pt modelId="{7E74431E-10F5-46C8-9669-675378B67D0A}">
      <dgm:prSet/>
      <dgm:spPr/>
      <dgm:t>
        <a:bodyPr/>
        <a:lstStyle/>
        <a:p>
          <a:pPr rtl="0"/>
          <a:r>
            <a:rPr lang="en-US" smtClean="0"/>
            <a:t>The main purpose of using HCI in the design</a:t>
          </a:r>
          <a:endParaRPr lang="en-US"/>
        </a:p>
      </dgm:t>
    </dgm:pt>
    <dgm:pt modelId="{15D27316-58D1-4908-9172-88A795084C0B}" type="parTrans" cxnId="{EE0BC967-68AC-40A2-A845-5C1EA88A6729}">
      <dgm:prSet/>
      <dgm:spPr/>
      <dgm:t>
        <a:bodyPr/>
        <a:lstStyle/>
        <a:p>
          <a:endParaRPr lang="en-US"/>
        </a:p>
      </dgm:t>
    </dgm:pt>
    <dgm:pt modelId="{F9CF15A5-731B-4328-A8AB-D5CE1C068676}" type="sibTrans" cxnId="{EE0BC967-68AC-40A2-A845-5C1EA88A6729}">
      <dgm:prSet/>
      <dgm:spPr/>
      <dgm:t>
        <a:bodyPr/>
        <a:lstStyle/>
        <a:p>
          <a:endParaRPr lang="en-US"/>
        </a:p>
      </dgm:t>
    </dgm:pt>
    <dgm:pt modelId="{C5CEA504-749B-44DA-ABFB-5101D3401818}">
      <dgm:prSet/>
      <dgm:spPr/>
      <dgm:t>
        <a:bodyPr/>
        <a:lstStyle/>
        <a:p>
          <a:pPr algn="just" rtl="0"/>
          <a:r>
            <a:rPr lang="en-US" dirty="0" smtClean="0"/>
            <a:t>is to develop an efficient and effective user interface to suit the needs and requirements of the users.  </a:t>
          </a:r>
          <a:endParaRPr lang="en-US" dirty="0"/>
        </a:p>
      </dgm:t>
    </dgm:pt>
    <dgm:pt modelId="{882BD877-0507-448F-B22F-317C07D54C69}" type="parTrans" cxnId="{5BF50671-4CC3-476D-85F0-7E1A97F52CB3}">
      <dgm:prSet/>
      <dgm:spPr/>
      <dgm:t>
        <a:bodyPr/>
        <a:lstStyle/>
        <a:p>
          <a:endParaRPr lang="en-US"/>
        </a:p>
      </dgm:t>
    </dgm:pt>
    <dgm:pt modelId="{11FBF99F-139A-4650-9693-94F994C32702}" type="sibTrans" cxnId="{5BF50671-4CC3-476D-85F0-7E1A97F52CB3}">
      <dgm:prSet/>
      <dgm:spPr/>
      <dgm:t>
        <a:bodyPr/>
        <a:lstStyle/>
        <a:p>
          <a:endParaRPr lang="en-US"/>
        </a:p>
      </dgm:t>
    </dgm:pt>
    <dgm:pt modelId="{F9B85207-D573-4178-BFE5-4FABDB047D1F}">
      <dgm:prSet/>
      <dgm:spPr/>
      <dgm:t>
        <a:bodyPr/>
        <a:lstStyle/>
        <a:p>
          <a:pPr algn="just" rtl="0"/>
          <a:r>
            <a:rPr lang="en-US" dirty="0" smtClean="0"/>
            <a:t>To achieve these features, HCI specialists need to involve the users in their design, integrating different kinds of knowledge and expertise, and making the design process iterative (Preece et al. 1994).</a:t>
          </a:r>
          <a:endParaRPr lang="en-US" dirty="0"/>
        </a:p>
      </dgm:t>
    </dgm:pt>
    <dgm:pt modelId="{C2E4E0C3-CD7E-43E0-A302-3A006D3480C4}" type="parTrans" cxnId="{0637DCF4-D449-4998-B4FB-56369DA0FF13}">
      <dgm:prSet/>
      <dgm:spPr/>
      <dgm:t>
        <a:bodyPr/>
        <a:lstStyle/>
        <a:p>
          <a:endParaRPr lang="en-US"/>
        </a:p>
      </dgm:t>
    </dgm:pt>
    <dgm:pt modelId="{449A4555-2DAA-4728-8C60-62495FF99C45}" type="sibTrans" cxnId="{0637DCF4-D449-4998-B4FB-56369DA0FF13}">
      <dgm:prSet/>
      <dgm:spPr/>
      <dgm:t>
        <a:bodyPr/>
        <a:lstStyle/>
        <a:p>
          <a:endParaRPr lang="en-US"/>
        </a:p>
      </dgm:t>
    </dgm:pt>
    <dgm:pt modelId="{F96D1E30-6DE7-4025-BB10-8ABF9713E0D3}" type="pres">
      <dgm:prSet presAssocID="{FEC875D6-B3CB-4ECA-B7B5-624514D97B71}" presName="linearFlow" presStyleCnt="0">
        <dgm:presLayoutVars>
          <dgm:dir/>
          <dgm:animLvl val="lvl"/>
          <dgm:resizeHandles val="exact"/>
        </dgm:presLayoutVars>
      </dgm:prSet>
      <dgm:spPr/>
      <dgm:t>
        <a:bodyPr/>
        <a:lstStyle/>
        <a:p>
          <a:endParaRPr lang="en-US"/>
        </a:p>
      </dgm:t>
    </dgm:pt>
    <dgm:pt modelId="{133426AA-5FB2-436B-9644-3C4BCA53EF33}" type="pres">
      <dgm:prSet presAssocID="{7E74431E-10F5-46C8-9669-675378B67D0A}" presName="composite" presStyleCnt="0"/>
      <dgm:spPr/>
    </dgm:pt>
    <dgm:pt modelId="{D6B2D094-798D-41F5-886A-BF33D426964F}" type="pres">
      <dgm:prSet presAssocID="{7E74431E-10F5-46C8-9669-675378B67D0A}" presName="parTx" presStyleLbl="node1" presStyleIdx="0" presStyleCnt="1">
        <dgm:presLayoutVars>
          <dgm:chMax val="0"/>
          <dgm:chPref val="0"/>
          <dgm:bulletEnabled val="1"/>
        </dgm:presLayoutVars>
      </dgm:prSet>
      <dgm:spPr/>
      <dgm:t>
        <a:bodyPr/>
        <a:lstStyle/>
        <a:p>
          <a:endParaRPr lang="en-US"/>
        </a:p>
      </dgm:t>
    </dgm:pt>
    <dgm:pt modelId="{ABC5A043-B26D-4FA9-AA47-9BFC7217DBA0}" type="pres">
      <dgm:prSet presAssocID="{7E74431E-10F5-46C8-9669-675378B67D0A}" presName="parSh" presStyleLbl="node1" presStyleIdx="0" presStyleCnt="1"/>
      <dgm:spPr/>
      <dgm:t>
        <a:bodyPr/>
        <a:lstStyle/>
        <a:p>
          <a:endParaRPr lang="en-US"/>
        </a:p>
      </dgm:t>
    </dgm:pt>
    <dgm:pt modelId="{5054A0B8-00DE-4474-845B-937114D6FC56}" type="pres">
      <dgm:prSet presAssocID="{7E74431E-10F5-46C8-9669-675378B67D0A}" presName="desTx" presStyleLbl="fgAcc1" presStyleIdx="0" presStyleCnt="1">
        <dgm:presLayoutVars>
          <dgm:bulletEnabled val="1"/>
        </dgm:presLayoutVars>
      </dgm:prSet>
      <dgm:spPr/>
      <dgm:t>
        <a:bodyPr/>
        <a:lstStyle/>
        <a:p>
          <a:endParaRPr lang="en-US"/>
        </a:p>
      </dgm:t>
    </dgm:pt>
  </dgm:ptLst>
  <dgm:cxnLst>
    <dgm:cxn modelId="{0637DCF4-D449-4998-B4FB-56369DA0FF13}" srcId="{7E74431E-10F5-46C8-9669-675378B67D0A}" destId="{F9B85207-D573-4178-BFE5-4FABDB047D1F}" srcOrd="1" destOrd="0" parTransId="{C2E4E0C3-CD7E-43E0-A302-3A006D3480C4}" sibTransId="{449A4555-2DAA-4728-8C60-62495FF99C45}"/>
    <dgm:cxn modelId="{A7174DDF-BC9C-446F-9D5A-E324BC8692B2}" type="presOf" srcId="{FEC875D6-B3CB-4ECA-B7B5-624514D97B71}" destId="{F96D1E30-6DE7-4025-BB10-8ABF9713E0D3}" srcOrd="0" destOrd="0" presId="urn:microsoft.com/office/officeart/2005/8/layout/process3"/>
    <dgm:cxn modelId="{EE0BC967-68AC-40A2-A845-5C1EA88A6729}" srcId="{FEC875D6-B3CB-4ECA-B7B5-624514D97B71}" destId="{7E74431E-10F5-46C8-9669-675378B67D0A}" srcOrd="0" destOrd="0" parTransId="{15D27316-58D1-4908-9172-88A795084C0B}" sibTransId="{F9CF15A5-731B-4328-A8AB-D5CE1C068676}"/>
    <dgm:cxn modelId="{625BA2D9-89AC-4B35-ABD0-2F39BBAC87DA}" type="presOf" srcId="{F9B85207-D573-4178-BFE5-4FABDB047D1F}" destId="{5054A0B8-00DE-4474-845B-937114D6FC56}" srcOrd="0" destOrd="1" presId="urn:microsoft.com/office/officeart/2005/8/layout/process3"/>
    <dgm:cxn modelId="{B9911518-CC0F-41FE-AA70-464D5CD3F0BF}" type="presOf" srcId="{7E74431E-10F5-46C8-9669-675378B67D0A}" destId="{ABC5A043-B26D-4FA9-AA47-9BFC7217DBA0}" srcOrd="1" destOrd="0" presId="urn:microsoft.com/office/officeart/2005/8/layout/process3"/>
    <dgm:cxn modelId="{5BF50671-4CC3-476D-85F0-7E1A97F52CB3}" srcId="{7E74431E-10F5-46C8-9669-675378B67D0A}" destId="{C5CEA504-749B-44DA-ABFB-5101D3401818}" srcOrd="0" destOrd="0" parTransId="{882BD877-0507-448F-B22F-317C07D54C69}" sibTransId="{11FBF99F-139A-4650-9693-94F994C32702}"/>
    <dgm:cxn modelId="{6FA7CB0B-874C-46B8-B1B5-9FF37EC65945}" type="presOf" srcId="{7E74431E-10F5-46C8-9669-675378B67D0A}" destId="{D6B2D094-798D-41F5-886A-BF33D426964F}" srcOrd="0" destOrd="0" presId="urn:microsoft.com/office/officeart/2005/8/layout/process3"/>
    <dgm:cxn modelId="{6F923294-9B50-4D4B-9B7E-06247D731835}" type="presOf" srcId="{C5CEA504-749B-44DA-ABFB-5101D3401818}" destId="{5054A0B8-00DE-4474-845B-937114D6FC56}" srcOrd="0" destOrd="0" presId="urn:microsoft.com/office/officeart/2005/8/layout/process3"/>
    <dgm:cxn modelId="{D93B478A-38B6-45BE-8AB7-6E6F1CEE96DF}" type="presParOf" srcId="{F96D1E30-6DE7-4025-BB10-8ABF9713E0D3}" destId="{133426AA-5FB2-436B-9644-3C4BCA53EF33}" srcOrd="0" destOrd="0" presId="urn:microsoft.com/office/officeart/2005/8/layout/process3"/>
    <dgm:cxn modelId="{55A38772-2B86-4440-8CBE-CC28CCC88382}" type="presParOf" srcId="{133426AA-5FB2-436B-9644-3C4BCA53EF33}" destId="{D6B2D094-798D-41F5-886A-BF33D426964F}" srcOrd="0" destOrd="0" presId="urn:microsoft.com/office/officeart/2005/8/layout/process3"/>
    <dgm:cxn modelId="{F4051B6C-983F-4C5F-B290-80205598FE06}" type="presParOf" srcId="{133426AA-5FB2-436B-9644-3C4BCA53EF33}" destId="{ABC5A043-B26D-4FA9-AA47-9BFC7217DBA0}" srcOrd="1" destOrd="0" presId="urn:microsoft.com/office/officeart/2005/8/layout/process3"/>
    <dgm:cxn modelId="{1F6D0FE0-00FD-480B-8A62-540DBEA7A0E1}" type="presParOf" srcId="{133426AA-5FB2-436B-9644-3C4BCA53EF33}" destId="{5054A0B8-00DE-4474-845B-937114D6FC56}"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C9B1FB3-EBD7-4169-AF7D-3E8F39593990}"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D81E068F-5A56-4EF6-AF9C-32B3714337F2}">
      <dgm:prSet/>
      <dgm:spPr/>
      <dgm:t>
        <a:bodyPr/>
        <a:lstStyle/>
        <a:p>
          <a:pPr algn="just" rtl="0"/>
          <a:r>
            <a:rPr lang="en-US" smtClean="0"/>
            <a:t>The goals of HCI </a:t>
          </a:r>
          <a:endParaRPr lang="en-US"/>
        </a:p>
      </dgm:t>
    </dgm:pt>
    <dgm:pt modelId="{DC849732-EF53-42C1-9885-167AE6C787CF}" type="parTrans" cxnId="{2F5C17BB-F5C8-476A-9D43-A2FF3638F176}">
      <dgm:prSet/>
      <dgm:spPr/>
      <dgm:t>
        <a:bodyPr/>
        <a:lstStyle/>
        <a:p>
          <a:endParaRPr lang="en-US"/>
        </a:p>
      </dgm:t>
    </dgm:pt>
    <dgm:pt modelId="{6CD6AB39-2B17-4C67-9EB0-556A043BC164}" type="sibTrans" cxnId="{2F5C17BB-F5C8-476A-9D43-A2FF3638F176}">
      <dgm:prSet/>
      <dgm:spPr/>
      <dgm:t>
        <a:bodyPr/>
        <a:lstStyle/>
        <a:p>
          <a:endParaRPr lang="en-US"/>
        </a:p>
      </dgm:t>
    </dgm:pt>
    <dgm:pt modelId="{A654E407-D591-4F04-9B54-BB7FC0A0CEE1}">
      <dgm:prSet/>
      <dgm:spPr/>
      <dgm:t>
        <a:bodyPr/>
        <a:lstStyle/>
        <a:p>
          <a:pPr algn="just" rtl="0"/>
          <a:r>
            <a:rPr lang="en-US" smtClean="0"/>
            <a:t>are to produce usable, safe and functional systems. These goals can be summarized as safety, utility, effectiveness, efficiency and appeal. </a:t>
          </a:r>
          <a:endParaRPr lang="en-US"/>
        </a:p>
      </dgm:t>
    </dgm:pt>
    <dgm:pt modelId="{16C60167-3D0C-4DBF-A709-B153B4B9C01C}" type="parTrans" cxnId="{56781E34-73ED-43A8-92B4-EC2553FFDA57}">
      <dgm:prSet/>
      <dgm:spPr/>
      <dgm:t>
        <a:bodyPr/>
        <a:lstStyle/>
        <a:p>
          <a:endParaRPr lang="en-US"/>
        </a:p>
      </dgm:t>
    </dgm:pt>
    <dgm:pt modelId="{021F31B5-EF75-42B2-AA20-EA9B624A54B4}" type="sibTrans" cxnId="{56781E34-73ED-43A8-92B4-EC2553FFDA57}">
      <dgm:prSet/>
      <dgm:spPr/>
      <dgm:t>
        <a:bodyPr/>
        <a:lstStyle/>
        <a:p>
          <a:endParaRPr lang="en-US"/>
        </a:p>
      </dgm:t>
    </dgm:pt>
    <dgm:pt modelId="{01B5081D-81B2-42C0-BE23-E5ABC3D0BF53}">
      <dgm:prSet/>
      <dgm:spPr/>
      <dgm:t>
        <a:bodyPr/>
        <a:lstStyle/>
        <a:p>
          <a:pPr algn="just" rtl="0"/>
          <a:r>
            <a:rPr lang="en-US" smtClean="0"/>
            <a:t>By the same token, Haklay (2010, p.5) indicated </a:t>
          </a:r>
          <a:endParaRPr lang="en-US"/>
        </a:p>
      </dgm:t>
    </dgm:pt>
    <dgm:pt modelId="{68AC21BF-E2F7-45C8-8FE2-F24C4FE25BEF}" type="parTrans" cxnId="{2716C329-0469-497B-B788-96093FED40AA}">
      <dgm:prSet/>
      <dgm:spPr/>
      <dgm:t>
        <a:bodyPr/>
        <a:lstStyle/>
        <a:p>
          <a:endParaRPr lang="en-US"/>
        </a:p>
      </dgm:t>
    </dgm:pt>
    <dgm:pt modelId="{815D9B30-3D44-440F-9914-BAD406179E12}" type="sibTrans" cxnId="{2716C329-0469-497B-B788-96093FED40AA}">
      <dgm:prSet/>
      <dgm:spPr/>
      <dgm:t>
        <a:bodyPr/>
        <a:lstStyle/>
        <a:p>
          <a:endParaRPr lang="en-US"/>
        </a:p>
      </dgm:t>
    </dgm:pt>
    <dgm:pt modelId="{DD0E68DD-9068-4FAE-9BDA-67E737B45660}">
      <dgm:prSet/>
      <dgm:spPr/>
      <dgm:t>
        <a:bodyPr/>
        <a:lstStyle/>
        <a:p>
          <a:pPr algn="just" rtl="0"/>
          <a:r>
            <a:rPr lang="en-US" dirty="0" smtClean="0"/>
            <a:t>that HCI aims to create systems which provide functionality to meet the needs of businesses and individuals. In addition, in order to develop or improve their design, HCI specialists should understand how system design can support users in an effective and efficient manner, and how users intend to use computers systems.</a:t>
          </a:r>
          <a:endParaRPr lang="en-US" dirty="0"/>
        </a:p>
      </dgm:t>
    </dgm:pt>
    <dgm:pt modelId="{866D5265-E495-4D74-A612-B89CF2DBA678}" type="parTrans" cxnId="{9ECC8989-26D9-48D8-9E54-B088DFC249FA}">
      <dgm:prSet/>
      <dgm:spPr/>
      <dgm:t>
        <a:bodyPr/>
        <a:lstStyle/>
        <a:p>
          <a:endParaRPr lang="en-US"/>
        </a:p>
      </dgm:t>
    </dgm:pt>
    <dgm:pt modelId="{31A2E78E-075B-4884-8FBB-DA702DFE78AF}" type="sibTrans" cxnId="{9ECC8989-26D9-48D8-9E54-B088DFC249FA}">
      <dgm:prSet/>
      <dgm:spPr/>
      <dgm:t>
        <a:bodyPr/>
        <a:lstStyle/>
        <a:p>
          <a:endParaRPr lang="en-US"/>
        </a:p>
      </dgm:t>
    </dgm:pt>
    <dgm:pt modelId="{70385F04-99C5-4DEC-A347-9190B1D53926}" type="pres">
      <dgm:prSet presAssocID="{2C9B1FB3-EBD7-4169-AF7D-3E8F39593990}" presName="linear" presStyleCnt="0">
        <dgm:presLayoutVars>
          <dgm:animLvl val="lvl"/>
          <dgm:resizeHandles val="exact"/>
        </dgm:presLayoutVars>
      </dgm:prSet>
      <dgm:spPr/>
      <dgm:t>
        <a:bodyPr/>
        <a:lstStyle/>
        <a:p>
          <a:endParaRPr lang="en-US"/>
        </a:p>
      </dgm:t>
    </dgm:pt>
    <dgm:pt modelId="{64344066-CD79-484C-80D8-401C505DA338}" type="pres">
      <dgm:prSet presAssocID="{D81E068F-5A56-4EF6-AF9C-32B3714337F2}" presName="parentText" presStyleLbl="node1" presStyleIdx="0" presStyleCnt="2">
        <dgm:presLayoutVars>
          <dgm:chMax val="0"/>
          <dgm:bulletEnabled val="1"/>
        </dgm:presLayoutVars>
      </dgm:prSet>
      <dgm:spPr/>
      <dgm:t>
        <a:bodyPr/>
        <a:lstStyle/>
        <a:p>
          <a:endParaRPr lang="en-US"/>
        </a:p>
      </dgm:t>
    </dgm:pt>
    <dgm:pt modelId="{FE46AE57-57BA-48D1-9CBB-E54116618822}" type="pres">
      <dgm:prSet presAssocID="{D81E068F-5A56-4EF6-AF9C-32B3714337F2}" presName="childText" presStyleLbl="revTx" presStyleIdx="0" presStyleCnt="2">
        <dgm:presLayoutVars>
          <dgm:bulletEnabled val="1"/>
        </dgm:presLayoutVars>
      </dgm:prSet>
      <dgm:spPr/>
      <dgm:t>
        <a:bodyPr/>
        <a:lstStyle/>
        <a:p>
          <a:endParaRPr lang="en-US"/>
        </a:p>
      </dgm:t>
    </dgm:pt>
    <dgm:pt modelId="{BF8F09FE-8C66-48DC-AE55-FBB5364EC07E}" type="pres">
      <dgm:prSet presAssocID="{01B5081D-81B2-42C0-BE23-E5ABC3D0BF53}" presName="parentText" presStyleLbl="node1" presStyleIdx="1" presStyleCnt="2">
        <dgm:presLayoutVars>
          <dgm:chMax val="0"/>
          <dgm:bulletEnabled val="1"/>
        </dgm:presLayoutVars>
      </dgm:prSet>
      <dgm:spPr/>
      <dgm:t>
        <a:bodyPr/>
        <a:lstStyle/>
        <a:p>
          <a:endParaRPr lang="en-US"/>
        </a:p>
      </dgm:t>
    </dgm:pt>
    <dgm:pt modelId="{6F7252B2-78BC-4D2B-98FC-35A660D47F11}" type="pres">
      <dgm:prSet presAssocID="{01B5081D-81B2-42C0-BE23-E5ABC3D0BF53}" presName="childText" presStyleLbl="revTx" presStyleIdx="1" presStyleCnt="2">
        <dgm:presLayoutVars>
          <dgm:bulletEnabled val="1"/>
        </dgm:presLayoutVars>
      </dgm:prSet>
      <dgm:spPr/>
      <dgm:t>
        <a:bodyPr/>
        <a:lstStyle/>
        <a:p>
          <a:endParaRPr lang="en-US"/>
        </a:p>
      </dgm:t>
    </dgm:pt>
  </dgm:ptLst>
  <dgm:cxnLst>
    <dgm:cxn modelId="{83A5A46F-28F1-487F-8DFA-E307342C2A43}" type="presOf" srcId="{DD0E68DD-9068-4FAE-9BDA-67E737B45660}" destId="{6F7252B2-78BC-4D2B-98FC-35A660D47F11}" srcOrd="0" destOrd="0" presId="urn:microsoft.com/office/officeart/2005/8/layout/vList2"/>
    <dgm:cxn modelId="{2F5C17BB-F5C8-476A-9D43-A2FF3638F176}" srcId="{2C9B1FB3-EBD7-4169-AF7D-3E8F39593990}" destId="{D81E068F-5A56-4EF6-AF9C-32B3714337F2}" srcOrd="0" destOrd="0" parTransId="{DC849732-EF53-42C1-9885-167AE6C787CF}" sibTransId="{6CD6AB39-2B17-4C67-9EB0-556A043BC164}"/>
    <dgm:cxn modelId="{997CC074-87EF-449A-91BA-6DFF5A2549F8}" type="presOf" srcId="{D81E068F-5A56-4EF6-AF9C-32B3714337F2}" destId="{64344066-CD79-484C-80D8-401C505DA338}" srcOrd="0" destOrd="0" presId="urn:microsoft.com/office/officeart/2005/8/layout/vList2"/>
    <dgm:cxn modelId="{56781E34-73ED-43A8-92B4-EC2553FFDA57}" srcId="{D81E068F-5A56-4EF6-AF9C-32B3714337F2}" destId="{A654E407-D591-4F04-9B54-BB7FC0A0CEE1}" srcOrd="0" destOrd="0" parTransId="{16C60167-3D0C-4DBF-A709-B153B4B9C01C}" sibTransId="{021F31B5-EF75-42B2-AA20-EA9B624A54B4}"/>
    <dgm:cxn modelId="{611796F7-7960-4EA4-BCE3-C670A3647987}" type="presOf" srcId="{2C9B1FB3-EBD7-4169-AF7D-3E8F39593990}" destId="{70385F04-99C5-4DEC-A347-9190B1D53926}" srcOrd="0" destOrd="0" presId="urn:microsoft.com/office/officeart/2005/8/layout/vList2"/>
    <dgm:cxn modelId="{BD9E547E-04F6-46C7-801F-0158FBCB2BCA}" type="presOf" srcId="{A654E407-D591-4F04-9B54-BB7FC0A0CEE1}" destId="{FE46AE57-57BA-48D1-9CBB-E54116618822}" srcOrd="0" destOrd="0" presId="urn:microsoft.com/office/officeart/2005/8/layout/vList2"/>
    <dgm:cxn modelId="{051CE0FA-6382-4E69-8BA5-8B9259129D35}" type="presOf" srcId="{01B5081D-81B2-42C0-BE23-E5ABC3D0BF53}" destId="{BF8F09FE-8C66-48DC-AE55-FBB5364EC07E}" srcOrd="0" destOrd="0" presId="urn:microsoft.com/office/officeart/2005/8/layout/vList2"/>
    <dgm:cxn modelId="{2716C329-0469-497B-B788-96093FED40AA}" srcId="{2C9B1FB3-EBD7-4169-AF7D-3E8F39593990}" destId="{01B5081D-81B2-42C0-BE23-E5ABC3D0BF53}" srcOrd="1" destOrd="0" parTransId="{68AC21BF-E2F7-45C8-8FE2-F24C4FE25BEF}" sibTransId="{815D9B30-3D44-440F-9914-BAD406179E12}"/>
    <dgm:cxn modelId="{9ECC8989-26D9-48D8-9E54-B088DFC249FA}" srcId="{01B5081D-81B2-42C0-BE23-E5ABC3D0BF53}" destId="{DD0E68DD-9068-4FAE-9BDA-67E737B45660}" srcOrd="0" destOrd="0" parTransId="{866D5265-E495-4D74-A612-B89CF2DBA678}" sibTransId="{31A2E78E-075B-4884-8FBB-DA702DFE78AF}"/>
    <dgm:cxn modelId="{6E52A55E-A023-4E43-8BA8-2461EABCA422}" type="presParOf" srcId="{70385F04-99C5-4DEC-A347-9190B1D53926}" destId="{64344066-CD79-484C-80D8-401C505DA338}" srcOrd="0" destOrd="0" presId="urn:microsoft.com/office/officeart/2005/8/layout/vList2"/>
    <dgm:cxn modelId="{A38CA8F7-620D-474B-AC37-07C175FEC4EF}" type="presParOf" srcId="{70385F04-99C5-4DEC-A347-9190B1D53926}" destId="{FE46AE57-57BA-48D1-9CBB-E54116618822}" srcOrd="1" destOrd="0" presId="urn:microsoft.com/office/officeart/2005/8/layout/vList2"/>
    <dgm:cxn modelId="{95463DD2-F4E4-4754-8059-B584E93E5807}" type="presParOf" srcId="{70385F04-99C5-4DEC-A347-9190B1D53926}" destId="{BF8F09FE-8C66-48DC-AE55-FBB5364EC07E}" srcOrd="2" destOrd="0" presId="urn:microsoft.com/office/officeart/2005/8/layout/vList2"/>
    <dgm:cxn modelId="{5310E82B-8482-4BE7-8FF7-C91EF5311D8C}" type="presParOf" srcId="{70385F04-99C5-4DEC-A347-9190B1D53926}" destId="{6F7252B2-78BC-4D2B-98FC-35A660D47F11}"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4DE20F6-033D-4B76-8556-1F856AE006CD}" type="doc">
      <dgm:prSet loTypeId="urn:microsoft.com/office/officeart/2005/8/layout/hList1" loCatId="list" qsTypeId="urn:microsoft.com/office/officeart/2005/8/quickstyle/3d1" qsCatId="3D" csTypeId="urn:microsoft.com/office/officeart/2005/8/colors/colorful5" csCatId="colorful"/>
      <dgm:spPr/>
      <dgm:t>
        <a:bodyPr/>
        <a:lstStyle/>
        <a:p>
          <a:endParaRPr lang="en-US"/>
        </a:p>
      </dgm:t>
    </dgm:pt>
    <dgm:pt modelId="{F6C6B825-FAA4-4152-9E56-245A60D58295}">
      <dgm:prSet/>
      <dgm:spPr/>
      <dgm:t>
        <a:bodyPr/>
        <a:lstStyle/>
        <a:p>
          <a:pPr algn="just" rtl="0"/>
          <a:r>
            <a:rPr lang="en-US" dirty="0" smtClean="0"/>
            <a:t>Finally, </a:t>
          </a:r>
          <a:r>
            <a:rPr lang="en-US" dirty="0" err="1" smtClean="0"/>
            <a:t>Bodker</a:t>
          </a:r>
          <a:r>
            <a:rPr lang="en-US" dirty="0" smtClean="0"/>
            <a:t>, Byrne and </a:t>
          </a:r>
          <a:r>
            <a:rPr lang="en-US" dirty="0" err="1" smtClean="0"/>
            <a:t>Boye</a:t>
          </a:r>
          <a:r>
            <a:rPr lang="en-US" dirty="0" smtClean="0"/>
            <a:t> (cited in (</a:t>
          </a:r>
          <a:r>
            <a:rPr lang="en-US" dirty="0" err="1" smtClean="0"/>
            <a:t>Maceli</a:t>
          </a:r>
          <a:r>
            <a:rPr lang="en-US" dirty="0" smtClean="0"/>
            <a:t> and Atwood 2011) describe the three waves of HCI: </a:t>
          </a:r>
          <a:endParaRPr lang="en-US" dirty="0"/>
        </a:p>
      </dgm:t>
    </dgm:pt>
    <dgm:pt modelId="{BAA77DD6-6608-4F3F-8299-EA6071C69E8B}" type="parTrans" cxnId="{BBBE9FB1-70A7-40E1-9F70-EBC1DA64E6BB}">
      <dgm:prSet/>
      <dgm:spPr/>
      <dgm:t>
        <a:bodyPr/>
        <a:lstStyle/>
        <a:p>
          <a:endParaRPr lang="en-US"/>
        </a:p>
      </dgm:t>
    </dgm:pt>
    <dgm:pt modelId="{C84E34AE-F43D-476D-A51C-94767955FE91}" type="sibTrans" cxnId="{BBBE9FB1-70A7-40E1-9F70-EBC1DA64E6BB}">
      <dgm:prSet/>
      <dgm:spPr/>
      <dgm:t>
        <a:bodyPr/>
        <a:lstStyle/>
        <a:p>
          <a:endParaRPr lang="en-US"/>
        </a:p>
      </dgm:t>
    </dgm:pt>
    <dgm:pt modelId="{56E0ADCB-54EB-46C2-A031-6059BBBF33C5}">
      <dgm:prSet/>
      <dgm:spPr/>
      <dgm:t>
        <a:bodyPr/>
        <a:lstStyle/>
        <a:p>
          <a:pPr algn="just" rtl="0"/>
          <a:r>
            <a:rPr lang="en-US" dirty="0" smtClean="0"/>
            <a:t>humans as factors</a:t>
          </a:r>
          <a:endParaRPr lang="en-US" dirty="0"/>
        </a:p>
      </dgm:t>
    </dgm:pt>
    <dgm:pt modelId="{0A53B94A-A7F5-4A12-B44F-388A3223185D}" type="parTrans" cxnId="{9B399FDE-3ABF-44AC-BE90-50BF93AB66B6}">
      <dgm:prSet/>
      <dgm:spPr/>
      <dgm:t>
        <a:bodyPr/>
        <a:lstStyle/>
        <a:p>
          <a:endParaRPr lang="en-US"/>
        </a:p>
      </dgm:t>
    </dgm:pt>
    <dgm:pt modelId="{963B5D07-D394-4846-9633-44D8AD2076BF}" type="sibTrans" cxnId="{9B399FDE-3ABF-44AC-BE90-50BF93AB66B6}">
      <dgm:prSet/>
      <dgm:spPr/>
      <dgm:t>
        <a:bodyPr/>
        <a:lstStyle/>
        <a:p>
          <a:endParaRPr lang="en-US"/>
        </a:p>
      </dgm:t>
    </dgm:pt>
    <dgm:pt modelId="{36862AAD-4BE9-44DE-A51B-88A8A135E8AD}">
      <dgm:prSet/>
      <dgm:spPr/>
      <dgm:t>
        <a:bodyPr/>
        <a:lstStyle/>
        <a:p>
          <a:pPr algn="just" rtl="0"/>
          <a:r>
            <a:rPr lang="en-US" dirty="0" smtClean="0"/>
            <a:t>actors </a:t>
          </a:r>
          <a:endParaRPr lang="en-US" dirty="0"/>
        </a:p>
      </dgm:t>
    </dgm:pt>
    <dgm:pt modelId="{4D60997B-DD80-4F6B-9A20-33B3687C259B}" type="parTrans" cxnId="{0984C186-0EF5-4413-943B-F9C5C65E0FA5}">
      <dgm:prSet/>
      <dgm:spPr/>
      <dgm:t>
        <a:bodyPr/>
        <a:lstStyle/>
        <a:p>
          <a:endParaRPr lang="en-US"/>
        </a:p>
      </dgm:t>
    </dgm:pt>
    <dgm:pt modelId="{2B458CB5-59EC-4D0E-91FF-AFD0192C311D}" type="sibTrans" cxnId="{0984C186-0EF5-4413-943B-F9C5C65E0FA5}">
      <dgm:prSet/>
      <dgm:spPr/>
      <dgm:t>
        <a:bodyPr/>
        <a:lstStyle/>
        <a:p>
          <a:endParaRPr lang="en-US"/>
        </a:p>
      </dgm:t>
    </dgm:pt>
    <dgm:pt modelId="{B03573D8-EC9B-4A1A-811F-898C6446E943}">
      <dgm:prSet/>
      <dgm:spPr/>
      <dgm:t>
        <a:bodyPr/>
        <a:lstStyle/>
        <a:p>
          <a:pPr algn="just" rtl="0"/>
          <a:r>
            <a:rPr lang="en-US" dirty="0" smtClean="0"/>
            <a:t>crafters. </a:t>
          </a:r>
          <a:endParaRPr lang="en-US" dirty="0"/>
        </a:p>
      </dgm:t>
    </dgm:pt>
    <dgm:pt modelId="{9CF58BE2-BC53-4276-A31F-9C3CEDF07DAD}" type="parTrans" cxnId="{B8F57FE0-324A-4D5B-8FB4-DF5D23983894}">
      <dgm:prSet/>
      <dgm:spPr/>
      <dgm:t>
        <a:bodyPr/>
        <a:lstStyle/>
        <a:p>
          <a:endParaRPr lang="en-US"/>
        </a:p>
      </dgm:t>
    </dgm:pt>
    <dgm:pt modelId="{6FE164B1-1C7A-4614-9445-E8E6F257804F}" type="sibTrans" cxnId="{B8F57FE0-324A-4D5B-8FB4-DF5D23983894}">
      <dgm:prSet/>
      <dgm:spPr/>
      <dgm:t>
        <a:bodyPr/>
        <a:lstStyle/>
        <a:p>
          <a:endParaRPr lang="en-US"/>
        </a:p>
      </dgm:t>
    </dgm:pt>
    <dgm:pt modelId="{1D98CFEE-BC4B-4703-9DBB-DE7624A2B47E}">
      <dgm:prSet/>
      <dgm:spPr/>
      <dgm:t>
        <a:bodyPr/>
        <a:lstStyle/>
        <a:p>
          <a:pPr algn="just" rtl="0"/>
          <a:r>
            <a:rPr lang="en-US" dirty="0" smtClean="0"/>
            <a:t>Therefore, all information interfaces including websites should have a good interaction with users and vice-versa to effectively ensure efficiency and safety, and make them more enjoyable for users.</a:t>
          </a:r>
          <a:endParaRPr lang="en-US" dirty="0"/>
        </a:p>
      </dgm:t>
    </dgm:pt>
    <dgm:pt modelId="{479177A8-2835-4312-94F6-550DF598E658}" type="parTrans" cxnId="{E054EAE0-FD51-4277-AA5B-E71F13435200}">
      <dgm:prSet/>
      <dgm:spPr/>
      <dgm:t>
        <a:bodyPr/>
        <a:lstStyle/>
        <a:p>
          <a:endParaRPr lang="en-US"/>
        </a:p>
      </dgm:t>
    </dgm:pt>
    <dgm:pt modelId="{649F2B85-6FA4-4392-8E41-710DAD912208}" type="sibTrans" cxnId="{E054EAE0-FD51-4277-AA5B-E71F13435200}">
      <dgm:prSet/>
      <dgm:spPr/>
      <dgm:t>
        <a:bodyPr/>
        <a:lstStyle/>
        <a:p>
          <a:endParaRPr lang="en-US"/>
        </a:p>
      </dgm:t>
    </dgm:pt>
    <dgm:pt modelId="{7B2959DA-032D-4C13-8E07-B2D23687B624}" type="pres">
      <dgm:prSet presAssocID="{C4DE20F6-033D-4B76-8556-1F856AE006CD}" presName="Name0" presStyleCnt="0">
        <dgm:presLayoutVars>
          <dgm:dir/>
          <dgm:animLvl val="lvl"/>
          <dgm:resizeHandles val="exact"/>
        </dgm:presLayoutVars>
      </dgm:prSet>
      <dgm:spPr/>
      <dgm:t>
        <a:bodyPr/>
        <a:lstStyle/>
        <a:p>
          <a:endParaRPr lang="en-US"/>
        </a:p>
      </dgm:t>
    </dgm:pt>
    <dgm:pt modelId="{072851BE-5F26-4AF7-A289-3011FEBC5213}" type="pres">
      <dgm:prSet presAssocID="{F6C6B825-FAA4-4152-9E56-245A60D58295}" presName="composite" presStyleCnt="0"/>
      <dgm:spPr/>
    </dgm:pt>
    <dgm:pt modelId="{527392AC-0C0B-4E62-BC2B-7D1C199B1974}" type="pres">
      <dgm:prSet presAssocID="{F6C6B825-FAA4-4152-9E56-245A60D58295}" presName="parTx" presStyleLbl="alignNode1" presStyleIdx="0" presStyleCnt="1">
        <dgm:presLayoutVars>
          <dgm:chMax val="0"/>
          <dgm:chPref val="0"/>
          <dgm:bulletEnabled val="1"/>
        </dgm:presLayoutVars>
      </dgm:prSet>
      <dgm:spPr/>
      <dgm:t>
        <a:bodyPr/>
        <a:lstStyle/>
        <a:p>
          <a:endParaRPr lang="en-US"/>
        </a:p>
      </dgm:t>
    </dgm:pt>
    <dgm:pt modelId="{F1AF18BC-4E28-45C4-884D-CC252A9741EC}" type="pres">
      <dgm:prSet presAssocID="{F6C6B825-FAA4-4152-9E56-245A60D58295}" presName="desTx" presStyleLbl="alignAccFollowNode1" presStyleIdx="0" presStyleCnt="1">
        <dgm:presLayoutVars>
          <dgm:bulletEnabled val="1"/>
        </dgm:presLayoutVars>
      </dgm:prSet>
      <dgm:spPr/>
      <dgm:t>
        <a:bodyPr/>
        <a:lstStyle/>
        <a:p>
          <a:endParaRPr lang="en-US"/>
        </a:p>
      </dgm:t>
    </dgm:pt>
  </dgm:ptLst>
  <dgm:cxnLst>
    <dgm:cxn modelId="{98318570-2B3B-4650-855B-8E0E0F1CF0AA}" type="presOf" srcId="{B03573D8-EC9B-4A1A-811F-898C6446E943}" destId="{F1AF18BC-4E28-45C4-884D-CC252A9741EC}" srcOrd="0" destOrd="2" presId="urn:microsoft.com/office/officeart/2005/8/layout/hList1"/>
    <dgm:cxn modelId="{938563B4-D417-45CC-8492-9722DC1A35F2}" type="presOf" srcId="{1D98CFEE-BC4B-4703-9DBB-DE7624A2B47E}" destId="{F1AF18BC-4E28-45C4-884D-CC252A9741EC}" srcOrd="0" destOrd="3" presId="urn:microsoft.com/office/officeart/2005/8/layout/hList1"/>
    <dgm:cxn modelId="{9B399FDE-3ABF-44AC-BE90-50BF93AB66B6}" srcId="{F6C6B825-FAA4-4152-9E56-245A60D58295}" destId="{56E0ADCB-54EB-46C2-A031-6059BBBF33C5}" srcOrd="0" destOrd="0" parTransId="{0A53B94A-A7F5-4A12-B44F-388A3223185D}" sibTransId="{963B5D07-D394-4846-9633-44D8AD2076BF}"/>
    <dgm:cxn modelId="{E054EAE0-FD51-4277-AA5B-E71F13435200}" srcId="{F6C6B825-FAA4-4152-9E56-245A60D58295}" destId="{1D98CFEE-BC4B-4703-9DBB-DE7624A2B47E}" srcOrd="3" destOrd="0" parTransId="{479177A8-2835-4312-94F6-550DF598E658}" sibTransId="{649F2B85-6FA4-4392-8E41-710DAD912208}"/>
    <dgm:cxn modelId="{865DC619-D941-4377-B55F-F0098B02F2FF}" type="presOf" srcId="{F6C6B825-FAA4-4152-9E56-245A60D58295}" destId="{527392AC-0C0B-4E62-BC2B-7D1C199B1974}" srcOrd="0" destOrd="0" presId="urn:microsoft.com/office/officeart/2005/8/layout/hList1"/>
    <dgm:cxn modelId="{0984C186-0EF5-4413-943B-F9C5C65E0FA5}" srcId="{F6C6B825-FAA4-4152-9E56-245A60D58295}" destId="{36862AAD-4BE9-44DE-A51B-88A8A135E8AD}" srcOrd="1" destOrd="0" parTransId="{4D60997B-DD80-4F6B-9A20-33B3687C259B}" sibTransId="{2B458CB5-59EC-4D0E-91FF-AFD0192C311D}"/>
    <dgm:cxn modelId="{BBBE9FB1-70A7-40E1-9F70-EBC1DA64E6BB}" srcId="{C4DE20F6-033D-4B76-8556-1F856AE006CD}" destId="{F6C6B825-FAA4-4152-9E56-245A60D58295}" srcOrd="0" destOrd="0" parTransId="{BAA77DD6-6608-4F3F-8299-EA6071C69E8B}" sibTransId="{C84E34AE-F43D-476D-A51C-94767955FE91}"/>
    <dgm:cxn modelId="{F58764D8-D70E-402A-BEB5-B359A52B24BE}" type="presOf" srcId="{56E0ADCB-54EB-46C2-A031-6059BBBF33C5}" destId="{F1AF18BC-4E28-45C4-884D-CC252A9741EC}" srcOrd="0" destOrd="0" presId="urn:microsoft.com/office/officeart/2005/8/layout/hList1"/>
    <dgm:cxn modelId="{0CF9CBFC-46AE-4599-8DE5-5D7DC4C135F4}" type="presOf" srcId="{36862AAD-4BE9-44DE-A51B-88A8A135E8AD}" destId="{F1AF18BC-4E28-45C4-884D-CC252A9741EC}" srcOrd="0" destOrd="1" presId="urn:microsoft.com/office/officeart/2005/8/layout/hList1"/>
    <dgm:cxn modelId="{B8F57FE0-324A-4D5B-8FB4-DF5D23983894}" srcId="{F6C6B825-FAA4-4152-9E56-245A60D58295}" destId="{B03573D8-EC9B-4A1A-811F-898C6446E943}" srcOrd="2" destOrd="0" parTransId="{9CF58BE2-BC53-4276-A31F-9C3CEDF07DAD}" sibTransId="{6FE164B1-1C7A-4614-9445-E8E6F257804F}"/>
    <dgm:cxn modelId="{42E2A7D7-CCB2-4D5E-AA51-D4C2EE3DFA8D}" type="presOf" srcId="{C4DE20F6-033D-4B76-8556-1F856AE006CD}" destId="{7B2959DA-032D-4C13-8E07-B2D23687B624}" srcOrd="0" destOrd="0" presId="urn:microsoft.com/office/officeart/2005/8/layout/hList1"/>
    <dgm:cxn modelId="{DB3082F9-9CC5-4B93-B354-C3B97448CBDC}" type="presParOf" srcId="{7B2959DA-032D-4C13-8E07-B2D23687B624}" destId="{072851BE-5F26-4AF7-A289-3011FEBC5213}" srcOrd="0" destOrd="0" presId="urn:microsoft.com/office/officeart/2005/8/layout/hList1"/>
    <dgm:cxn modelId="{AD47A698-1EE7-42C8-A3CE-184C8C173A1A}" type="presParOf" srcId="{072851BE-5F26-4AF7-A289-3011FEBC5213}" destId="{527392AC-0C0B-4E62-BC2B-7D1C199B1974}" srcOrd="0" destOrd="0" presId="urn:microsoft.com/office/officeart/2005/8/layout/hList1"/>
    <dgm:cxn modelId="{85131E5E-3BA1-4F76-896D-52A26D604D14}" type="presParOf" srcId="{072851BE-5F26-4AF7-A289-3011FEBC5213}" destId="{F1AF18BC-4E28-45C4-884D-CC252A9741E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0461719-2DBD-4230-AB9D-6F6EAF1C5DAB}" type="doc">
      <dgm:prSet loTypeId="urn:microsoft.com/office/officeart/2005/8/layout/vList2" loCatId="list" qsTypeId="urn:microsoft.com/office/officeart/2005/8/quickstyle/3d1" qsCatId="3D" csTypeId="urn:microsoft.com/office/officeart/2005/8/colors/colorful1" csCatId="colorful"/>
      <dgm:spPr/>
      <dgm:t>
        <a:bodyPr/>
        <a:lstStyle/>
        <a:p>
          <a:endParaRPr lang="en-US"/>
        </a:p>
      </dgm:t>
    </dgm:pt>
    <dgm:pt modelId="{D49823F1-D126-47CF-A049-61B221044074}">
      <dgm:prSet/>
      <dgm:spPr/>
      <dgm:t>
        <a:bodyPr/>
        <a:lstStyle/>
        <a:p>
          <a:pPr rtl="0"/>
          <a:r>
            <a:rPr lang="en-US" smtClean="0"/>
            <a:t>Usability refers to the </a:t>
          </a:r>
          <a:endParaRPr lang="en-US"/>
        </a:p>
      </dgm:t>
    </dgm:pt>
    <dgm:pt modelId="{43362AAA-F0C5-4948-B9D0-65CAAAC6FDD5}" type="parTrans" cxnId="{4B6D4A2C-6267-4517-BC54-A893E274C6EC}">
      <dgm:prSet/>
      <dgm:spPr/>
      <dgm:t>
        <a:bodyPr/>
        <a:lstStyle/>
        <a:p>
          <a:endParaRPr lang="en-US"/>
        </a:p>
      </dgm:t>
    </dgm:pt>
    <dgm:pt modelId="{6DB84E9E-D88B-4DF9-82C1-D93746E75761}" type="sibTrans" cxnId="{4B6D4A2C-6267-4517-BC54-A893E274C6EC}">
      <dgm:prSet/>
      <dgm:spPr/>
      <dgm:t>
        <a:bodyPr/>
        <a:lstStyle/>
        <a:p>
          <a:endParaRPr lang="en-US"/>
        </a:p>
      </dgm:t>
    </dgm:pt>
    <dgm:pt modelId="{7F57C77F-51A1-4F5D-8809-1F0036C5B27F}">
      <dgm:prSet/>
      <dgm:spPr/>
      <dgm:t>
        <a:bodyPr/>
        <a:lstStyle/>
        <a:p>
          <a:pPr rtl="0"/>
          <a:r>
            <a:rPr lang="en-US" dirty="0" smtClean="0"/>
            <a:t>“quality of the interaction in terms of parameters such as time taken to perform tasks, number of errors made and the time to become a competent user” (</a:t>
          </a:r>
          <a:r>
            <a:rPr lang="en-US" dirty="0" err="1" smtClean="0"/>
            <a:t>Benyon</a:t>
          </a:r>
          <a:r>
            <a:rPr lang="en-US" dirty="0" smtClean="0"/>
            <a:t> et al. 2005, </a:t>
          </a:r>
          <a:r>
            <a:rPr lang="en-US" dirty="0" err="1" smtClean="0"/>
            <a:t>p.52</a:t>
          </a:r>
          <a:r>
            <a:rPr lang="en-US" dirty="0" smtClean="0"/>
            <a:t>).</a:t>
          </a:r>
          <a:endParaRPr lang="en-US" dirty="0"/>
        </a:p>
      </dgm:t>
    </dgm:pt>
    <dgm:pt modelId="{DA359BF1-B2AB-41EE-B77A-B40ECBA1538E}" type="parTrans" cxnId="{06AB5281-3524-4EE2-A785-E88FCFBD8BE5}">
      <dgm:prSet/>
      <dgm:spPr/>
      <dgm:t>
        <a:bodyPr/>
        <a:lstStyle/>
        <a:p>
          <a:endParaRPr lang="en-US"/>
        </a:p>
      </dgm:t>
    </dgm:pt>
    <dgm:pt modelId="{217D7D06-F117-49B6-90CA-500412E26FD1}" type="sibTrans" cxnId="{06AB5281-3524-4EE2-A785-E88FCFBD8BE5}">
      <dgm:prSet/>
      <dgm:spPr/>
      <dgm:t>
        <a:bodyPr/>
        <a:lstStyle/>
        <a:p>
          <a:endParaRPr lang="en-US"/>
        </a:p>
      </dgm:t>
    </dgm:pt>
    <dgm:pt modelId="{CFF8CD8D-89CE-4243-B32B-29D0D6F674D1}">
      <dgm:prSet/>
      <dgm:spPr/>
      <dgm:t>
        <a:bodyPr/>
        <a:lstStyle/>
        <a:p>
          <a:pPr rtl="0"/>
          <a:r>
            <a:rPr lang="en-US" smtClean="0"/>
            <a:t>Usability </a:t>
          </a:r>
          <a:endParaRPr lang="en-US"/>
        </a:p>
      </dgm:t>
    </dgm:pt>
    <dgm:pt modelId="{24917303-0944-488D-95FF-B9A1C07D2994}" type="parTrans" cxnId="{5DC43DF2-345D-4DDE-9E93-58A4D10611B4}">
      <dgm:prSet/>
      <dgm:spPr/>
      <dgm:t>
        <a:bodyPr/>
        <a:lstStyle/>
        <a:p>
          <a:endParaRPr lang="en-US"/>
        </a:p>
      </dgm:t>
    </dgm:pt>
    <dgm:pt modelId="{264ABB2B-789F-4D10-9997-966FF49540ED}" type="sibTrans" cxnId="{5DC43DF2-345D-4DDE-9E93-58A4D10611B4}">
      <dgm:prSet/>
      <dgm:spPr/>
      <dgm:t>
        <a:bodyPr/>
        <a:lstStyle/>
        <a:p>
          <a:endParaRPr lang="en-US"/>
        </a:p>
      </dgm:t>
    </dgm:pt>
    <dgm:pt modelId="{5533E3F8-98D2-4AE7-A68F-CBDE043FB8A5}">
      <dgm:prSet/>
      <dgm:spPr/>
      <dgm:t>
        <a:bodyPr/>
        <a:lstStyle/>
        <a:p>
          <a:pPr rtl="0"/>
          <a:r>
            <a:rPr lang="en-US" smtClean="0"/>
            <a:t>“is a quality attribute that assesses how easy user interfaces are to use. The word ‘usability’ also refers to methods for improving ease-of-use during the design process” (Nielsen 2003). </a:t>
          </a:r>
          <a:endParaRPr lang="en-US"/>
        </a:p>
      </dgm:t>
    </dgm:pt>
    <dgm:pt modelId="{39B5578E-85B7-438D-A805-E1A1CAC8E330}" type="parTrans" cxnId="{479C8E47-E3B5-4048-8B98-D4109605C495}">
      <dgm:prSet/>
      <dgm:spPr/>
      <dgm:t>
        <a:bodyPr/>
        <a:lstStyle/>
        <a:p>
          <a:endParaRPr lang="en-US"/>
        </a:p>
      </dgm:t>
    </dgm:pt>
    <dgm:pt modelId="{D0EB1086-A648-47FA-A4D7-E1CEC1505CF7}" type="sibTrans" cxnId="{479C8E47-E3B5-4048-8B98-D4109605C495}">
      <dgm:prSet/>
      <dgm:spPr/>
      <dgm:t>
        <a:bodyPr/>
        <a:lstStyle/>
        <a:p>
          <a:endParaRPr lang="en-US"/>
        </a:p>
      </dgm:t>
    </dgm:pt>
    <dgm:pt modelId="{0571EDDB-A89A-4CB6-99A1-DC13089395CB}" type="pres">
      <dgm:prSet presAssocID="{A0461719-2DBD-4230-AB9D-6F6EAF1C5DAB}" presName="linear" presStyleCnt="0">
        <dgm:presLayoutVars>
          <dgm:animLvl val="lvl"/>
          <dgm:resizeHandles val="exact"/>
        </dgm:presLayoutVars>
      </dgm:prSet>
      <dgm:spPr/>
      <dgm:t>
        <a:bodyPr/>
        <a:lstStyle/>
        <a:p>
          <a:endParaRPr lang="en-US"/>
        </a:p>
      </dgm:t>
    </dgm:pt>
    <dgm:pt modelId="{FB76C934-A957-4578-B631-08B0AD5AD5AC}" type="pres">
      <dgm:prSet presAssocID="{D49823F1-D126-47CF-A049-61B221044074}" presName="parentText" presStyleLbl="node1" presStyleIdx="0" presStyleCnt="2">
        <dgm:presLayoutVars>
          <dgm:chMax val="0"/>
          <dgm:bulletEnabled val="1"/>
        </dgm:presLayoutVars>
      </dgm:prSet>
      <dgm:spPr/>
      <dgm:t>
        <a:bodyPr/>
        <a:lstStyle/>
        <a:p>
          <a:endParaRPr lang="en-US"/>
        </a:p>
      </dgm:t>
    </dgm:pt>
    <dgm:pt modelId="{ED038B5F-98CC-4B30-A8AA-3626993C8E73}" type="pres">
      <dgm:prSet presAssocID="{D49823F1-D126-47CF-A049-61B221044074}" presName="childText" presStyleLbl="revTx" presStyleIdx="0" presStyleCnt="2">
        <dgm:presLayoutVars>
          <dgm:bulletEnabled val="1"/>
        </dgm:presLayoutVars>
      </dgm:prSet>
      <dgm:spPr/>
      <dgm:t>
        <a:bodyPr/>
        <a:lstStyle/>
        <a:p>
          <a:endParaRPr lang="en-US"/>
        </a:p>
      </dgm:t>
    </dgm:pt>
    <dgm:pt modelId="{F905035A-2FC8-453D-AF27-CB426B87428B}" type="pres">
      <dgm:prSet presAssocID="{CFF8CD8D-89CE-4243-B32B-29D0D6F674D1}" presName="parentText" presStyleLbl="node1" presStyleIdx="1" presStyleCnt="2">
        <dgm:presLayoutVars>
          <dgm:chMax val="0"/>
          <dgm:bulletEnabled val="1"/>
        </dgm:presLayoutVars>
      </dgm:prSet>
      <dgm:spPr/>
      <dgm:t>
        <a:bodyPr/>
        <a:lstStyle/>
        <a:p>
          <a:endParaRPr lang="en-US"/>
        </a:p>
      </dgm:t>
    </dgm:pt>
    <dgm:pt modelId="{F2E4F24B-8DB6-4E43-A71B-F6EF8A16FA40}" type="pres">
      <dgm:prSet presAssocID="{CFF8CD8D-89CE-4243-B32B-29D0D6F674D1}" presName="childText" presStyleLbl="revTx" presStyleIdx="1" presStyleCnt="2">
        <dgm:presLayoutVars>
          <dgm:bulletEnabled val="1"/>
        </dgm:presLayoutVars>
      </dgm:prSet>
      <dgm:spPr/>
      <dgm:t>
        <a:bodyPr/>
        <a:lstStyle/>
        <a:p>
          <a:endParaRPr lang="en-US"/>
        </a:p>
      </dgm:t>
    </dgm:pt>
  </dgm:ptLst>
  <dgm:cxnLst>
    <dgm:cxn modelId="{BFB7CE06-1D65-43BF-B537-BDDD13933974}" type="presOf" srcId="{CFF8CD8D-89CE-4243-B32B-29D0D6F674D1}" destId="{F905035A-2FC8-453D-AF27-CB426B87428B}" srcOrd="0" destOrd="0" presId="urn:microsoft.com/office/officeart/2005/8/layout/vList2"/>
    <dgm:cxn modelId="{65584173-76AF-4D24-A623-EE5C7390E51B}" type="presOf" srcId="{7F57C77F-51A1-4F5D-8809-1F0036C5B27F}" destId="{ED038B5F-98CC-4B30-A8AA-3626993C8E73}" srcOrd="0" destOrd="0" presId="urn:microsoft.com/office/officeart/2005/8/layout/vList2"/>
    <dgm:cxn modelId="{49143C59-6D8E-4951-9ABC-8917FF6CFD3D}" type="presOf" srcId="{D49823F1-D126-47CF-A049-61B221044074}" destId="{FB76C934-A957-4578-B631-08B0AD5AD5AC}" srcOrd="0" destOrd="0" presId="urn:microsoft.com/office/officeart/2005/8/layout/vList2"/>
    <dgm:cxn modelId="{479C8E47-E3B5-4048-8B98-D4109605C495}" srcId="{CFF8CD8D-89CE-4243-B32B-29D0D6F674D1}" destId="{5533E3F8-98D2-4AE7-A68F-CBDE043FB8A5}" srcOrd="0" destOrd="0" parTransId="{39B5578E-85B7-438D-A805-E1A1CAC8E330}" sibTransId="{D0EB1086-A648-47FA-A4D7-E1CEC1505CF7}"/>
    <dgm:cxn modelId="{4B6D4A2C-6267-4517-BC54-A893E274C6EC}" srcId="{A0461719-2DBD-4230-AB9D-6F6EAF1C5DAB}" destId="{D49823F1-D126-47CF-A049-61B221044074}" srcOrd="0" destOrd="0" parTransId="{43362AAA-F0C5-4948-B9D0-65CAAAC6FDD5}" sibTransId="{6DB84E9E-D88B-4DF9-82C1-D93746E75761}"/>
    <dgm:cxn modelId="{4E46B6C9-EF81-4B76-A094-0010FCD5083E}" type="presOf" srcId="{5533E3F8-98D2-4AE7-A68F-CBDE043FB8A5}" destId="{F2E4F24B-8DB6-4E43-A71B-F6EF8A16FA40}" srcOrd="0" destOrd="0" presId="urn:microsoft.com/office/officeart/2005/8/layout/vList2"/>
    <dgm:cxn modelId="{BE58B6D1-AB44-4FAE-B976-C1544519E7A0}" type="presOf" srcId="{A0461719-2DBD-4230-AB9D-6F6EAF1C5DAB}" destId="{0571EDDB-A89A-4CB6-99A1-DC13089395CB}" srcOrd="0" destOrd="0" presId="urn:microsoft.com/office/officeart/2005/8/layout/vList2"/>
    <dgm:cxn modelId="{06AB5281-3524-4EE2-A785-E88FCFBD8BE5}" srcId="{D49823F1-D126-47CF-A049-61B221044074}" destId="{7F57C77F-51A1-4F5D-8809-1F0036C5B27F}" srcOrd="0" destOrd="0" parTransId="{DA359BF1-B2AB-41EE-B77A-B40ECBA1538E}" sibTransId="{217D7D06-F117-49B6-90CA-500412E26FD1}"/>
    <dgm:cxn modelId="{5DC43DF2-345D-4DDE-9E93-58A4D10611B4}" srcId="{A0461719-2DBD-4230-AB9D-6F6EAF1C5DAB}" destId="{CFF8CD8D-89CE-4243-B32B-29D0D6F674D1}" srcOrd="1" destOrd="0" parTransId="{24917303-0944-488D-95FF-B9A1C07D2994}" sibTransId="{264ABB2B-789F-4D10-9997-966FF49540ED}"/>
    <dgm:cxn modelId="{3720374A-5C27-4A9F-8553-E0DDF0ED9E3D}" type="presParOf" srcId="{0571EDDB-A89A-4CB6-99A1-DC13089395CB}" destId="{FB76C934-A957-4578-B631-08B0AD5AD5AC}" srcOrd="0" destOrd="0" presId="urn:microsoft.com/office/officeart/2005/8/layout/vList2"/>
    <dgm:cxn modelId="{69D50EC2-49F5-4054-9D68-48DDE6189088}" type="presParOf" srcId="{0571EDDB-A89A-4CB6-99A1-DC13089395CB}" destId="{ED038B5F-98CC-4B30-A8AA-3626993C8E73}" srcOrd="1" destOrd="0" presId="urn:microsoft.com/office/officeart/2005/8/layout/vList2"/>
    <dgm:cxn modelId="{31581D01-6CE6-42E1-A686-171006C038DE}" type="presParOf" srcId="{0571EDDB-A89A-4CB6-99A1-DC13089395CB}" destId="{F905035A-2FC8-453D-AF27-CB426B87428B}" srcOrd="2" destOrd="0" presId="urn:microsoft.com/office/officeart/2005/8/layout/vList2"/>
    <dgm:cxn modelId="{E1957FCD-A64A-4364-A030-912F4ABCD171}" type="presParOf" srcId="{0571EDDB-A89A-4CB6-99A1-DC13089395CB}" destId="{F2E4F24B-8DB6-4E43-A71B-F6EF8A16FA4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72CC9C6-4AC3-41F3-8B5E-B8CC48EEF5BB}" type="doc">
      <dgm:prSet loTypeId="urn:microsoft.com/office/officeart/2005/8/layout/list1" loCatId="list" qsTypeId="urn:microsoft.com/office/officeart/2005/8/quickstyle/3d1" qsCatId="3D" csTypeId="urn:microsoft.com/office/officeart/2005/8/colors/colorful3" csCatId="colorful"/>
      <dgm:spPr/>
      <dgm:t>
        <a:bodyPr/>
        <a:lstStyle/>
        <a:p>
          <a:endParaRPr lang="en-US"/>
        </a:p>
      </dgm:t>
    </dgm:pt>
    <dgm:pt modelId="{BD722371-20F6-4CA0-826B-A636013CC20C}">
      <dgm:prSet/>
      <dgm:spPr/>
      <dgm:t>
        <a:bodyPr/>
        <a:lstStyle/>
        <a:p>
          <a:pPr rtl="0"/>
          <a:r>
            <a:rPr lang="en-US" smtClean="0"/>
            <a:t>Usability evaluation is </a:t>
          </a:r>
          <a:endParaRPr lang="en-US"/>
        </a:p>
      </dgm:t>
    </dgm:pt>
    <dgm:pt modelId="{A1A8D334-B7C9-45B1-9D66-46EA0474F217}" type="parTrans" cxnId="{E93EE3F7-15D2-4431-A0A6-7AFC3670CCFF}">
      <dgm:prSet/>
      <dgm:spPr/>
      <dgm:t>
        <a:bodyPr/>
        <a:lstStyle/>
        <a:p>
          <a:endParaRPr lang="en-US"/>
        </a:p>
      </dgm:t>
    </dgm:pt>
    <dgm:pt modelId="{AEF64591-3B52-4A34-B6A4-F6A8E12E26DF}" type="sibTrans" cxnId="{E93EE3F7-15D2-4431-A0A6-7AFC3670CCFF}">
      <dgm:prSet/>
      <dgm:spPr/>
      <dgm:t>
        <a:bodyPr/>
        <a:lstStyle/>
        <a:p>
          <a:endParaRPr lang="en-US"/>
        </a:p>
      </dgm:t>
    </dgm:pt>
    <dgm:pt modelId="{9BFE4C16-CCAD-4EC0-89B6-2AFD357B76D9}">
      <dgm:prSet/>
      <dgm:spPr/>
      <dgm:t>
        <a:bodyPr/>
        <a:lstStyle/>
        <a:p>
          <a:pPr rtl="0"/>
          <a:r>
            <a:rPr lang="en-US" smtClean="0"/>
            <a:t>about observing users to “see what can be improved, what new products can be developed” (McGovern 2003).  </a:t>
          </a:r>
          <a:endParaRPr lang="en-US"/>
        </a:p>
      </dgm:t>
    </dgm:pt>
    <dgm:pt modelId="{D663A612-D187-4F90-850F-2E91898F88B9}" type="parTrans" cxnId="{37567880-4C3D-4571-9738-DA038E251EDA}">
      <dgm:prSet/>
      <dgm:spPr/>
      <dgm:t>
        <a:bodyPr/>
        <a:lstStyle/>
        <a:p>
          <a:endParaRPr lang="en-US"/>
        </a:p>
      </dgm:t>
    </dgm:pt>
    <dgm:pt modelId="{A71B5A18-49C3-4D61-B713-64B58ECB2A81}" type="sibTrans" cxnId="{37567880-4C3D-4571-9738-DA038E251EDA}">
      <dgm:prSet/>
      <dgm:spPr/>
      <dgm:t>
        <a:bodyPr/>
        <a:lstStyle/>
        <a:p>
          <a:endParaRPr lang="en-US"/>
        </a:p>
      </dgm:t>
    </dgm:pt>
    <dgm:pt modelId="{DF49F9A5-6D66-40FA-BB7D-1F7F389E68B6}">
      <dgm:prSet/>
      <dgm:spPr/>
      <dgm:t>
        <a:bodyPr/>
        <a:lstStyle/>
        <a:p>
          <a:pPr rtl="0"/>
          <a:r>
            <a:rPr lang="en-US" smtClean="0"/>
            <a:t>It is </a:t>
          </a:r>
          <a:endParaRPr lang="en-US"/>
        </a:p>
      </dgm:t>
    </dgm:pt>
    <dgm:pt modelId="{17D4222E-AF2F-4502-991A-B7FBF306F9C9}" type="parTrans" cxnId="{B9229169-7F3E-4AE1-9F2D-BCB75411F6A9}">
      <dgm:prSet/>
      <dgm:spPr/>
      <dgm:t>
        <a:bodyPr/>
        <a:lstStyle/>
        <a:p>
          <a:endParaRPr lang="en-US"/>
        </a:p>
      </dgm:t>
    </dgm:pt>
    <dgm:pt modelId="{D8F010CC-AF18-4230-AE2B-8769D9F62382}" type="sibTrans" cxnId="{B9229169-7F3E-4AE1-9F2D-BCB75411F6A9}">
      <dgm:prSet/>
      <dgm:spPr/>
      <dgm:t>
        <a:bodyPr/>
        <a:lstStyle/>
        <a:p>
          <a:endParaRPr lang="en-US"/>
        </a:p>
      </dgm:t>
    </dgm:pt>
    <dgm:pt modelId="{AD08E8D5-9A4C-4C22-9F83-9D8A70D6EC31}">
      <dgm:prSet/>
      <dgm:spPr/>
      <dgm:t>
        <a:bodyPr/>
        <a:lstStyle/>
        <a:p>
          <a:pPr rtl="0"/>
          <a:r>
            <a:rPr lang="en-US" dirty="0" smtClean="0"/>
            <a:t>“based on human psychology and user research” (Rhodes 2000).   </a:t>
          </a:r>
          <a:endParaRPr lang="en-US" dirty="0"/>
        </a:p>
      </dgm:t>
    </dgm:pt>
    <dgm:pt modelId="{B06C5CCA-34F1-4146-B85E-32628C994670}" type="parTrans" cxnId="{3E599E11-00FE-49C6-BDC0-5205FB9F24DF}">
      <dgm:prSet/>
      <dgm:spPr/>
      <dgm:t>
        <a:bodyPr/>
        <a:lstStyle/>
        <a:p>
          <a:endParaRPr lang="en-US"/>
        </a:p>
      </dgm:t>
    </dgm:pt>
    <dgm:pt modelId="{189E94EF-E6D9-4E18-90B1-158D39C5AE1F}" type="sibTrans" cxnId="{3E599E11-00FE-49C6-BDC0-5205FB9F24DF}">
      <dgm:prSet/>
      <dgm:spPr/>
      <dgm:t>
        <a:bodyPr/>
        <a:lstStyle/>
        <a:p>
          <a:endParaRPr lang="en-US"/>
        </a:p>
      </dgm:t>
    </dgm:pt>
    <dgm:pt modelId="{2DF71A1E-5C51-4003-8D32-282237366B5D}">
      <dgm:prSet/>
      <dgm:spPr/>
      <dgm:t>
        <a:bodyPr/>
        <a:lstStyle/>
        <a:p>
          <a:pPr rtl="0"/>
          <a:r>
            <a:rPr lang="en-US" smtClean="0"/>
            <a:t>HCI specialists </a:t>
          </a:r>
          <a:endParaRPr lang="en-US"/>
        </a:p>
      </dgm:t>
    </dgm:pt>
    <dgm:pt modelId="{663A1B0F-4FCB-43C0-AC70-BBA6C9E89B3D}" type="parTrans" cxnId="{D5201FA8-EA7D-477C-8AF2-250E38CD39B5}">
      <dgm:prSet/>
      <dgm:spPr/>
      <dgm:t>
        <a:bodyPr/>
        <a:lstStyle/>
        <a:p>
          <a:endParaRPr lang="en-US"/>
        </a:p>
      </dgm:t>
    </dgm:pt>
    <dgm:pt modelId="{184A4631-8EA9-404F-9AC5-963B22BD1896}" type="sibTrans" cxnId="{D5201FA8-EA7D-477C-8AF2-250E38CD39B5}">
      <dgm:prSet/>
      <dgm:spPr/>
      <dgm:t>
        <a:bodyPr/>
        <a:lstStyle/>
        <a:p>
          <a:endParaRPr lang="en-US"/>
        </a:p>
      </dgm:t>
    </dgm:pt>
    <dgm:pt modelId="{D0F86F0B-06D7-4B68-9F06-4B0340F11A2D}">
      <dgm:prSet/>
      <dgm:spPr/>
      <dgm:t>
        <a:bodyPr/>
        <a:lstStyle/>
        <a:p>
          <a:pPr rtl="0"/>
          <a:r>
            <a:rPr lang="en-US" smtClean="0"/>
            <a:t>“observe and talk with participants as they try to accomplish true-to-life tasks on a site, and this allows them to form a detailed picture of the site as experienced by the user” (Carroll 2004).</a:t>
          </a:r>
          <a:endParaRPr lang="en-US"/>
        </a:p>
      </dgm:t>
    </dgm:pt>
    <dgm:pt modelId="{CBE3422A-101B-4ABA-9F3B-8B644B7C7160}" type="parTrans" cxnId="{467166C8-FDD5-43E4-9BB2-7E06D24FBB7A}">
      <dgm:prSet/>
      <dgm:spPr/>
      <dgm:t>
        <a:bodyPr/>
        <a:lstStyle/>
        <a:p>
          <a:endParaRPr lang="en-US"/>
        </a:p>
      </dgm:t>
    </dgm:pt>
    <dgm:pt modelId="{2130E871-A4BC-4655-BD28-BB271B2EF4EF}" type="sibTrans" cxnId="{467166C8-FDD5-43E4-9BB2-7E06D24FBB7A}">
      <dgm:prSet/>
      <dgm:spPr/>
      <dgm:t>
        <a:bodyPr/>
        <a:lstStyle/>
        <a:p>
          <a:endParaRPr lang="en-US"/>
        </a:p>
      </dgm:t>
    </dgm:pt>
    <dgm:pt modelId="{F9F97588-A034-4F75-A8C1-576DDF1E4498}" type="pres">
      <dgm:prSet presAssocID="{B72CC9C6-4AC3-41F3-8B5E-B8CC48EEF5BB}" presName="linear" presStyleCnt="0">
        <dgm:presLayoutVars>
          <dgm:dir/>
          <dgm:animLvl val="lvl"/>
          <dgm:resizeHandles val="exact"/>
        </dgm:presLayoutVars>
      </dgm:prSet>
      <dgm:spPr/>
      <dgm:t>
        <a:bodyPr/>
        <a:lstStyle/>
        <a:p>
          <a:endParaRPr lang="en-US"/>
        </a:p>
      </dgm:t>
    </dgm:pt>
    <dgm:pt modelId="{3DAE3A4A-51DE-4E8B-A9FA-2E29E6D75C6C}" type="pres">
      <dgm:prSet presAssocID="{BD722371-20F6-4CA0-826B-A636013CC20C}" presName="parentLin" presStyleCnt="0"/>
      <dgm:spPr/>
    </dgm:pt>
    <dgm:pt modelId="{CC302B31-4450-4298-8AD8-DBFA80091F6A}" type="pres">
      <dgm:prSet presAssocID="{BD722371-20F6-4CA0-826B-A636013CC20C}" presName="parentLeftMargin" presStyleLbl="node1" presStyleIdx="0" presStyleCnt="3"/>
      <dgm:spPr/>
      <dgm:t>
        <a:bodyPr/>
        <a:lstStyle/>
        <a:p>
          <a:endParaRPr lang="en-US"/>
        </a:p>
      </dgm:t>
    </dgm:pt>
    <dgm:pt modelId="{5686E91C-3EF5-45C9-8EC1-782E490D928F}" type="pres">
      <dgm:prSet presAssocID="{BD722371-20F6-4CA0-826B-A636013CC20C}" presName="parentText" presStyleLbl="node1" presStyleIdx="0" presStyleCnt="3">
        <dgm:presLayoutVars>
          <dgm:chMax val="0"/>
          <dgm:bulletEnabled val="1"/>
        </dgm:presLayoutVars>
      </dgm:prSet>
      <dgm:spPr/>
      <dgm:t>
        <a:bodyPr/>
        <a:lstStyle/>
        <a:p>
          <a:endParaRPr lang="en-US"/>
        </a:p>
      </dgm:t>
    </dgm:pt>
    <dgm:pt modelId="{A1E0526C-E601-48C0-8F3D-5E71C8680060}" type="pres">
      <dgm:prSet presAssocID="{BD722371-20F6-4CA0-826B-A636013CC20C}" presName="negativeSpace" presStyleCnt="0"/>
      <dgm:spPr/>
    </dgm:pt>
    <dgm:pt modelId="{18A3F5A4-682A-461D-A100-EE9BF188E80A}" type="pres">
      <dgm:prSet presAssocID="{BD722371-20F6-4CA0-826B-A636013CC20C}" presName="childText" presStyleLbl="conFgAcc1" presStyleIdx="0" presStyleCnt="3">
        <dgm:presLayoutVars>
          <dgm:bulletEnabled val="1"/>
        </dgm:presLayoutVars>
      </dgm:prSet>
      <dgm:spPr/>
      <dgm:t>
        <a:bodyPr/>
        <a:lstStyle/>
        <a:p>
          <a:endParaRPr lang="en-US"/>
        </a:p>
      </dgm:t>
    </dgm:pt>
    <dgm:pt modelId="{3FBDEEB6-C700-4252-8BDA-89B1BFCC40BC}" type="pres">
      <dgm:prSet presAssocID="{AEF64591-3B52-4A34-B6A4-F6A8E12E26DF}" presName="spaceBetweenRectangles" presStyleCnt="0"/>
      <dgm:spPr/>
    </dgm:pt>
    <dgm:pt modelId="{A045A0D5-7108-4632-91DE-07EB9122D2AF}" type="pres">
      <dgm:prSet presAssocID="{DF49F9A5-6D66-40FA-BB7D-1F7F389E68B6}" presName="parentLin" presStyleCnt="0"/>
      <dgm:spPr/>
    </dgm:pt>
    <dgm:pt modelId="{23D9EE2E-7793-4DD9-80C4-D83BFED53ADD}" type="pres">
      <dgm:prSet presAssocID="{DF49F9A5-6D66-40FA-BB7D-1F7F389E68B6}" presName="parentLeftMargin" presStyleLbl="node1" presStyleIdx="0" presStyleCnt="3"/>
      <dgm:spPr/>
      <dgm:t>
        <a:bodyPr/>
        <a:lstStyle/>
        <a:p>
          <a:endParaRPr lang="en-US"/>
        </a:p>
      </dgm:t>
    </dgm:pt>
    <dgm:pt modelId="{05650BEA-354E-425C-A643-57B06F138C92}" type="pres">
      <dgm:prSet presAssocID="{DF49F9A5-6D66-40FA-BB7D-1F7F389E68B6}" presName="parentText" presStyleLbl="node1" presStyleIdx="1" presStyleCnt="3">
        <dgm:presLayoutVars>
          <dgm:chMax val="0"/>
          <dgm:bulletEnabled val="1"/>
        </dgm:presLayoutVars>
      </dgm:prSet>
      <dgm:spPr/>
      <dgm:t>
        <a:bodyPr/>
        <a:lstStyle/>
        <a:p>
          <a:endParaRPr lang="en-US"/>
        </a:p>
      </dgm:t>
    </dgm:pt>
    <dgm:pt modelId="{B11A5DAC-BFA7-42C4-A908-055947450013}" type="pres">
      <dgm:prSet presAssocID="{DF49F9A5-6D66-40FA-BB7D-1F7F389E68B6}" presName="negativeSpace" presStyleCnt="0"/>
      <dgm:spPr/>
    </dgm:pt>
    <dgm:pt modelId="{42163E42-8D78-4226-95AC-2615E9780416}" type="pres">
      <dgm:prSet presAssocID="{DF49F9A5-6D66-40FA-BB7D-1F7F389E68B6}" presName="childText" presStyleLbl="conFgAcc1" presStyleIdx="1" presStyleCnt="3">
        <dgm:presLayoutVars>
          <dgm:bulletEnabled val="1"/>
        </dgm:presLayoutVars>
      </dgm:prSet>
      <dgm:spPr/>
      <dgm:t>
        <a:bodyPr/>
        <a:lstStyle/>
        <a:p>
          <a:endParaRPr lang="en-US"/>
        </a:p>
      </dgm:t>
    </dgm:pt>
    <dgm:pt modelId="{C7911E53-D10A-4BAA-9B62-BE37E5AED5C3}" type="pres">
      <dgm:prSet presAssocID="{D8F010CC-AF18-4230-AE2B-8769D9F62382}" presName="spaceBetweenRectangles" presStyleCnt="0"/>
      <dgm:spPr/>
    </dgm:pt>
    <dgm:pt modelId="{0A87B753-D470-484C-9677-B7902F734FA4}" type="pres">
      <dgm:prSet presAssocID="{2DF71A1E-5C51-4003-8D32-282237366B5D}" presName="parentLin" presStyleCnt="0"/>
      <dgm:spPr/>
    </dgm:pt>
    <dgm:pt modelId="{5C605912-3D0B-4E2A-A79C-AA940071866C}" type="pres">
      <dgm:prSet presAssocID="{2DF71A1E-5C51-4003-8D32-282237366B5D}" presName="parentLeftMargin" presStyleLbl="node1" presStyleIdx="1" presStyleCnt="3"/>
      <dgm:spPr/>
      <dgm:t>
        <a:bodyPr/>
        <a:lstStyle/>
        <a:p>
          <a:endParaRPr lang="en-US"/>
        </a:p>
      </dgm:t>
    </dgm:pt>
    <dgm:pt modelId="{CAD5B7EB-46CA-493F-97EE-5988B720D34C}" type="pres">
      <dgm:prSet presAssocID="{2DF71A1E-5C51-4003-8D32-282237366B5D}" presName="parentText" presStyleLbl="node1" presStyleIdx="2" presStyleCnt="3">
        <dgm:presLayoutVars>
          <dgm:chMax val="0"/>
          <dgm:bulletEnabled val="1"/>
        </dgm:presLayoutVars>
      </dgm:prSet>
      <dgm:spPr/>
      <dgm:t>
        <a:bodyPr/>
        <a:lstStyle/>
        <a:p>
          <a:endParaRPr lang="en-US"/>
        </a:p>
      </dgm:t>
    </dgm:pt>
    <dgm:pt modelId="{3E210599-1141-4C11-B013-EA76F715B31B}" type="pres">
      <dgm:prSet presAssocID="{2DF71A1E-5C51-4003-8D32-282237366B5D}" presName="negativeSpace" presStyleCnt="0"/>
      <dgm:spPr/>
    </dgm:pt>
    <dgm:pt modelId="{536509E6-83B9-460E-8E43-C49316B058DA}" type="pres">
      <dgm:prSet presAssocID="{2DF71A1E-5C51-4003-8D32-282237366B5D}" presName="childText" presStyleLbl="conFgAcc1" presStyleIdx="2" presStyleCnt="3">
        <dgm:presLayoutVars>
          <dgm:bulletEnabled val="1"/>
        </dgm:presLayoutVars>
      </dgm:prSet>
      <dgm:spPr/>
      <dgm:t>
        <a:bodyPr/>
        <a:lstStyle/>
        <a:p>
          <a:endParaRPr lang="en-US"/>
        </a:p>
      </dgm:t>
    </dgm:pt>
  </dgm:ptLst>
  <dgm:cxnLst>
    <dgm:cxn modelId="{E15D374F-8758-4F52-A204-C8901A15F2C7}" type="presOf" srcId="{DF49F9A5-6D66-40FA-BB7D-1F7F389E68B6}" destId="{05650BEA-354E-425C-A643-57B06F138C92}" srcOrd="1" destOrd="0" presId="urn:microsoft.com/office/officeart/2005/8/layout/list1"/>
    <dgm:cxn modelId="{37567880-4C3D-4571-9738-DA038E251EDA}" srcId="{BD722371-20F6-4CA0-826B-A636013CC20C}" destId="{9BFE4C16-CCAD-4EC0-89B6-2AFD357B76D9}" srcOrd="0" destOrd="0" parTransId="{D663A612-D187-4F90-850F-2E91898F88B9}" sibTransId="{A71B5A18-49C3-4D61-B713-64B58ECB2A81}"/>
    <dgm:cxn modelId="{0FD124B5-79CB-4144-90F1-B858C6887759}" type="presOf" srcId="{B72CC9C6-4AC3-41F3-8B5E-B8CC48EEF5BB}" destId="{F9F97588-A034-4F75-A8C1-576DDF1E4498}" srcOrd="0" destOrd="0" presId="urn:microsoft.com/office/officeart/2005/8/layout/list1"/>
    <dgm:cxn modelId="{59139D11-E0D3-4291-A144-DDBF4B725734}" type="presOf" srcId="{BD722371-20F6-4CA0-826B-A636013CC20C}" destId="{CC302B31-4450-4298-8AD8-DBFA80091F6A}" srcOrd="0" destOrd="0" presId="urn:microsoft.com/office/officeart/2005/8/layout/list1"/>
    <dgm:cxn modelId="{467166C8-FDD5-43E4-9BB2-7E06D24FBB7A}" srcId="{2DF71A1E-5C51-4003-8D32-282237366B5D}" destId="{D0F86F0B-06D7-4B68-9F06-4B0340F11A2D}" srcOrd="0" destOrd="0" parTransId="{CBE3422A-101B-4ABA-9F3B-8B644B7C7160}" sibTransId="{2130E871-A4BC-4655-BD28-BB271B2EF4EF}"/>
    <dgm:cxn modelId="{B9229169-7F3E-4AE1-9F2D-BCB75411F6A9}" srcId="{B72CC9C6-4AC3-41F3-8B5E-B8CC48EEF5BB}" destId="{DF49F9A5-6D66-40FA-BB7D-1F7F389E68B6}" srcOrd="1" destOrd="0" parTransId="{17D4222E-AF2F-4502-991A-B7FBF306F9C9}" sibTransId="{D8F010CC-AF18-4230-AE2B-8769D9F62382}"/>
    <dgm:cxn modelId="{49E9D9EB-F9B4-4E49-9780-6E1722450A1C}" type="presOf" srcId="{BD722371-20F6-4CA0-826B-A636013CC20C}" destId="{5686E91C-3EF5-45C9-8EC1-782E490D928F}" srcOrd="1" destOrd="0" presId="urn:microsoft.com/office/officeart/2005/8/layout/list1"/>
    <dgm:cxn modelId="{AAE87480-4AFB-4BBE-A1A7-AEE3A06201EE}" type="presOf" srcId="{2DF71A1E-5C51-4003-8D32-282237366B5D}" destId="{CAD5B7EB-46CA-493F-97EE-5988B720D34C}" srcOrd="1" destOrd="0" presId="urn:microsoft.com/office/officeart/2005/8/layout/list1"/>
    <dgm:cxn modelId="{1A0B1C74-86AB-4438-B481-23ED5F76E5FB}" type="presOf" srcId="{DF49F9A5-6D66-40FA-BB7D-1F7F389E68B6}" destId="{23D9EE2E-7793-4DD9-80C4-D83BFED53ADD}" srcOrd="0" destOrd="0" presId="urn:microsoft.com/office/officeart/2005/8/layout/list1"/>
    <dgm:cxn modelId="{88C8CDFB-09A8-47C0-B998-C4EAE0E254E4}" type="presOf" srcId="{D0F86F0B-06D7-4B68-9F06-4B0340F11A2D}" destId="{536509E6-83B9-460E-8E43-C49316B058DA}" srcOrd="0" destOrd="0" presId="urn:microsoft.com/office/officeart/2005/8/layout/list1"/>
    <dgm:cxn modelId="{E93EE3F7-15D2-4431-A0A6-7AFC3670CCFF}" srcId="{B72CC9C6-4AC3-41F3-8B5E-B8CC48EEF5BB}" destId="{BD722371-20F6-4CA0-826B-A636013CC20C}" srcOrd="0" destOrd="0" parTransId="{A1A8D334-B7C9-45B1-9D66-46EA0474F217}" sibTransId="{AEF64591-3B52-4A34-B6A4-F6A8E12E26DF}"/>
    <dgm:cxn modelId="{EBC8B25E-435A-434D-B6E2-7B8B59CB8651}" type="presOf" srcId="{2DF71A1E-5C51-4003-8D32-282237366B5D}" destId="{5C605912-3D0B-4E2A-A79C-AA940071866C}" srcOrd="0" destOrd="0" presId="urn:microsoft.com/office/officeart/2005/8/layout/list1"/>
    <dgm:cxn modelId="{3E599E11-00FE-49C6-BDC0-5205FB9F24DF}" srcId="{DF49F9A5-6D66-40FA-BB7D-1F7F389E68B6}" destId="{AD08E8D5-9A4C-4C22-9F83-9D8A70D6EC31}" srcOrd="0" destOrd="0" parTransId="{B06C5CCA-34F1-4146-B85E-32628C994670}" sibTransId="{189E94EF-E6D9-4E18-90B1-158D39C5AE1F}"/>
    <dgm:cxn modelId="{D5201FA8-EA7D-477C-8AF2-250E38CD39B5}" srcId="{B72CC9C6-4AC3-41F3-8B5E-B8CC48EEF5BB}" destId="{2DF71A1E-5C51-4003-8D32-282237366B5D}" srcOrd="2" destOrd="0" parTransId="{663A1B0F-4FCB-43C0-AC70-BBA6C9E89B3D}" sibTransId="{184A4631-8EA9-404F-9AC5-963B22BD1896}"/>
    <dgm:cxn modelId="{0A650A21-0582-4DA5-9E77-1B29C28A889E}" type="presOf" srcId="{AD08E8D5-9A4C-4C22-9F83-9D8A70D6EC31}" destId="{42163E42-8D78-4226-95AC-2615E9780416}" srcOrd="0" destOrd="0" presId="urn:microsoft.com/office/officeart/2005/8/layout/list1"/>
    <dgm:cxn modelId="{618BF567-934A-44B9-8AAC-ACB8F8CEBA02}" type="presOf" srcId="{9BFE4C16-CCAD-4EC0-89B6-2AFD357B76D9}" destId="{18A3F5A4-682A-461D-A100-EE9BF188E80A}" srcOrd="0" destOrd="0" presId="urn:microsoft.com/office/officeart/2005/8/layout/list1"/>
    <dgm:cxn modelId="{B615595F-1E63-4A3D-9CFC-F5591CCA83F6}" type="presParOf" srcId="{F9F97588-A034-4F75-A8C1-576DDF1E4498}" destId="{3DAE3A4A-51DE-4E8B-A9FA-2E29E6D75C6C}" srcOrd="0" destOrd="0" presId="urn:microsoft.com/office/officeart/2005/8/layout/list1"/>
    <dgm:cxn modelId="{954C62E7-610A-41BB-BFEF-056FB3BE9E4E}" type="presParOf" srcId="{3DAE3A4A-51DE-4E8B-A9FA-2E29E6D75C6C}" destId="{CC302B31-4450-4298-8AD8-DBFA80091F6A}" srcOrd="0" destOrd="0" presId="urn:microsoft.com/office/officeart/2005/8/layout/list1"/>
    <dgm:cxn modelId="{65B2F995-5E91-464E-AB45-63487D8A9852}" type="presParOf" srcId="{3DAE3A4A-51DE-4E8B-A9FA-2E29E6D75C6C}" destId="{5686E91C-3EF5-45C9-8EC1-782E490D928F}" srcOrd="1" destOrd="0" presId="urn:microsoft.com/office/officeart/2005/8/layout/list1"/>
    <dgm:cxn modelId="{C0A35FFF-C2FA-4E48-B91B-B696B4483F3C}" type="presParOf" srcId="{F9F97588-A034-4F75-A8C1-576DDF1E4498}" destId="{A1E0526C-E601-48C0-8F3D-5E71C8680060}" srcOrd="1" destOrd="0" presId="urn:microsoft.com/office/officeart/2005/8/layout/list1"/>
    <dgm:cxn modelId="{761A3486-2505-47E9-8000-B662830566FB}" type="presParOf" srcId="{F9F97588-A034-4F75-A8C1-576DDF1E4498}" destId="{18A3F5A4-682A-461D-A100-EE9BF188E80A}" srcOrd="2" destOrd="0" presId="urn:microsoft.com/office/officeart/2005/8/layout/list1"/>
    <dgm:cxn modelId="{1979C2DF-68CA-442A-82AB-2F7335F08FA7}" type="presParOf" srcId="{F9F97588-A034-4F75-A8C1-576DDF1E4498}" destId="{3FBDEEB6-C700-4252-8BDA-89B1BFCC40BC}" srcOrd="3" destOrd="0" presId="urn:microsoft.com/office/officeart/2005/8/layout/list1"/>
    <dgm:cxn modelId="{63584A9A-A088-45A2-9F1D-A75C079439C4}" type="presParOf" srcId="{F9F97588-A034-4F75-A8C1-576DDF1E4498}" destId="{A045A0D5-7108-4632-91DE-07EB9122D2AF}" srcOrd="4" destOrd="0" presId="urn:microsoft.com/office/officeart/2005/8/layout/list1"/>
    <dgm:cxn modelId="{DD69F56A-7AA3-430B-817B-B96A010D571D}" type="presParOf" srcId="{A045A0D5-7108-4632-91DE-07EB9122D2AF}" destId="{23D9EE2E-7793-4DD9-80C4-D83BFED53ADD}" srcOrd="0" destOrd="0" presId="urn:microsoft.com/office/officeart/2005/8/layout/list1"/>
    <dgm:cxn modelId="{3D5180B3-899B-4819-94FC-D1075D497956}" type="presParOf" srcId="{A045A0D5-7108-4632-91DE-07EB9122D2AF}" destId="{05650BEA-354E-425C-A643-57B06F138C92}" srcOrd="1" destOrd="0" presId="urn:microsoft.com/office/officeart/2005/8/layout/list1"/>
    <dgm:cxn modelId="{AC87116D-1D98-4C02-83A8-A1E946C6CDFA}" type="presParOf" srcId="{F9F97588-A034-4F75-A8C1-576DDF1E4498}" destId="{B11A5DAC-BFA7-42C4-A908-055947450013}" srcOrd="5" destOrd="0" presId="urn:microsoft.com/office/officeart/2005/8/layout/list1"/>
    <dgm:cxn modelId="{3F46AEF5-2B45-41F2-BDB8-1F2460FB186E}" type="presParOf" srcId="{F9F97588-A034-4F75-A8C1-576DDF1E4498}" destId="{42163E42-8D78-4226-95AC-2615E9780416}" srcOrd="6" destOrd="0" presId="urn:microsoft.com/office/officeart/2005/8/layout/list1"/>
    <dgm:cxn modelId="{55B544DD-8FB6-414E-BCA1-644091759DAE}" type="presParOf" srcId="{F9F97588-A034-4F75-A8C1-576DDF1E4498}" destId="{C7911E53-D10A-4BAA-9B62-BE37E5AED5C3}" srcOrd="7" destOrd="0" presId="urn:microsoft.com/office/officeart/2005/8/layout/list1"/>
    <dgm:cxn modelId="{CB41B873-E009-43F6-A13F-68A0F12852D4}" type="presParOf" srcId="{F9F97588-A034-4F75-A8C1-576DDF1E4498}" destId="{0A87B753-D470-484C-9677-B7902F734FA4}" srcOrd="8" destOrd="0" presId="urn:microsoft.com/office/officeart/2005/8/layout/list1"/>
    <dgm:cxn modelId="{A2B4B0D0-4BF2-4CC2-AAF2-4CDFB7AFFBD4}" type="presParOf" srcId="{0A87B753-D470-484C-9677-B7902F734FA4}" destId="{5C605912-3D0B-4E2A-A79C-AA940071866C}" srcOrd="0" destOrd="0" presId="urn:microsoft.com/office/officeart/2005/8/layout/list1"/>
    <dgm:cxn modelId="{539E1F76-4C13-4672-AC0D-18102C89D6A9}" type="presParOf" srcId="{0A87B753-D470-484C-9677-B7902F734FA4}" destId="{CAD5B7EB-46CA-493F-97EE-5988B720D34C}" srcOrd="1" destOrd="0" presId="urn:microsoft.com/office/officeart/2005/8/layout/list1"/>
    <dgm:cxn modelId="{D33DAD2F-82EE-4349-8FAF-E6442DA434F3}" type="presParOf" srcId="{F9F97588-A034-4F75-A8C1-576DDF1E4498}" destId="{3E210599-1141-4C11-B013-EA76F715B31B}" srcOrd="9" destOrd="0" presId="urn:microsoft.com/office/officeart/2005/8/layout/list1"/>
    <dgm:cxn modelId="{D8D5C73C-B799-49EF-9953-0FDAE7390929}" type="presParOf" srcId="{F9F97588-A034-4F75-A8C1-576DDF1E4498}" destId="{536509E6-83B9-460E-8E43-C49316B058D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D3844EC-0FA2-4699-BEC1-0D788DE30999}"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811A8725-88FE-4E9F-8F5C-2D94EC51B1C5}">
      <dgm:prSet/>
      <dgm:spPr/>
      <dgm:t>
        <a:bodyPr/>
        <a:lstStyle/>
        <a:p>
          <a:pPr rtl="0"/>
          <a:r>
            <a:rPr lang="en-US" smtClean="0"/>
            <a:t>Usability is a </a:t>
          </a:r>
          <a:endParaRPr lang="en-US"/>
        </a:p>
      </dgm:t>
    </dgm:pt>
    <dgm:pt modelId="{A97E8447-EE51-48D5-8DDF-2008963D1D31}" type="parTrans" cxnId="{12428CF9-E6AF-48CD-BAB4-2C9D5BC65C9A}">
      <dgm:prSet/>
      <dgm:spPr/>
      <dgm:t>
        <a:bodyPr/>
        <a:lstStyle/>
        <a:p>
          <a:endParaRPr lang="en-US"/>
        </a:p>
      </dgm:t>
    </dgm:pt>
    <dgm:pt modelId="{5D8E6A8E-6526-482D-88A4-ADABA217D1EF}" type="sibTrans" cxnId="{12428CF9-E6AF-48CD-BAB4-2C9D5BC65C9A}">
      <dgm:prSet/>
      <dgm:spPr/>
      <dgm:t>
        <a:bodyPr/>
        <a:lstStyle/>
        <a:p>
          <a:endParaRPr lang="en-US"/>
        </a:p>
      </dgm:t>
    </dgm:pt>
    <dgm:pt modelId="{FB2AFCE8-F160-4C17-A092-B7941E06F739}">
      <dgm:prSet/>
      <dgm:spPr/>
      <dgm:t>
        <a:bodyPr/>
        <a:lstStyle/>
        <a:p>
          <a:pPr rtl="0"/>
          <a:r>
            <a:rPr lang="en-US" smtClean="0"/>
            <a:t>very important aspect of the development process as it can mean the difference between “performing a task accurately and completely or not” and the user “enjoying the process or being frustrated”(Usability First 2002). </a:t>
          </a:r>
          <a:endParaRPr lang="en-US"/>
        </a:p>
      </dgm:t>
    </dgm:pt>
    <dgm:pt modelId="{BDBB15CD-5CB1-4949-8389-2978CE54B316}" type="parTrans" cxnId="{E6C2E09B-F02F-403F-9E6D-91A8E4C02A7A}">
      <dgm:prSet/>
      <dgm:spPr/>
      <dgm:t>
        <a:bodyPr/>
        <a:lstStyle/>
        <a:p>
          <a:endParaRPr lang="en-US"/>
        </a:p>
      </dgm:t>
    </dgm:pt>
    <dgm:pt modelId="{FB4F24A0-6A6A-41BB-8933-76FA5D486407}" type="sibTrans" cxnId="{E6C2E09B-F02F-403F-9E6D-91A8E4C02A7A}">
      <dgm:prSet/>
      <dgm:spPr/>
      <dgm:t>
        <a:bodyPr/>
        <a:lstStyle/>
        <a:p>
          <a:endParaRPr lang="en-US"/>
        </a:p>
      </dgm:t>
    </dgm:pt>
    <dgm:pt modelId="{574F8603-D76A-48F5-BBC9-011889FC41CF}">
      <dgm:prSet/>
      <dgm:spPr/>
      <dgm:t>
        <a:bodyPr/>
        <a:lstStyle/>
        <a:p>
          <a:pPr rtl="0"/>
          <a:r>
            <a:rPr lang="en-US" smtClean="0"/>
            <a:t>Usability is an </a:t>
          </a:r>
          <a:endParaRPr lang="en-US"/>
        </a:p>
      </dgm:t>
    </dgm:pt>
    <dgm:pt modelId="{A8DAD473-8B60-4795-AEF7-78174BA7133D}" type="parTrans" cxnId="{C1A359DB-B273-4CDA-BF27-729C7D55992D}">
      <dgm:prSet/>
      <dgm:spPr/>
      <dgm:t>
        <a:bodyPr/>
        <a:lstStyle/>
        <a:p>
          <a:endParaRPr lang="en-US"/>
        </a:p>
      </dgm:t>
    </dgm:pt>
    <dgm:pt modelId="{6F35FFA7-0520-48A9-8C5F-A34ACBDDCFB4}" type="sibTrans" cxnId="{C1A359DB-B273-4CDA-BF27-729C7D55992D}">
      <dgm:prSet/>
      <dgm:spPr/>
      <dgm:t>
        <a:bodyPr/>
        <a:lstStyle/>
        <a:p>
          <a:endParaRPr lang="en-US"/>
        </a:p>
      </dgm:t>
    </dgm:pt>
    <dgm:pt modelId="{64C91E60-3E9B-4085-ADE1-96027FF0D0C2}">
      <dgm:prSet/>
      <dgm:spPr/>
      <dgm:t>
        <a:bodyPr/>
        <a:lstStyle/>
        <a:p>
          <a:pPr rtl="0"/>
          <a:r>
            <a:rPr lang="en-US" dirty="0" smtClean="0"/>
            <a:t>essential concept in HCI and is concerned with making systems easy to learn, easy to use, and with minimal error frequency and severity.</a:t>
          </a:r>
          <a:endParaRPr lang="en-US" dirty="0"/>
        </a:p>
      </dgm:t>
    </dgm:pt>
    <dgm:pt modelId="{98BC5091-9DE7-4E58-868B-386D425EB40C}" type="parTrans" cxnId="{BA35B762-EA7F-4951-9290-A71D7F7F10BF}">
      <dgm:prSet/>
      <dgm:spPr/>
      <dgm:t>
        <a:bodyPr/>
        <a:lstStyle/>
        <a:p>
          <a:endParaRPr lang="en-US"/>
        </a:p>
      </dgm:t>
    </dgm:pt>
    <dgm:pt modelId="{0D81A6F0-5B8B-4224-A617-70D93615A150}" type="sibTrans" cxnId="{BA35B762-EA7F-4951-9290-A71D7F7F10BF}">
      <dgm:prSet/>
      <dgm:spPr/>
      <dgm:t>
        <a:bodyPr/>
        <a:lstStyle/>
        <a:p>
          <a:endParaRPr lang="en-US"/>
        </a:p>
      </dgm:t>
    </dgm:pt>
    <dgm:pt modelId="{C5764FD3-2A7A-4F0D-82F3-3669D37D0C80}" type="pres">
      <dgm:prSet presAssocID="{0D3844EC-0FA2-4699-BEC1-0D788DE30999}" presName="linear" presStyleCnt="0">
        <dgm:presLayoutVars>
          <dgm:animLvl val="lvl"/>
          <dgm:resizeHandles val="exact"/>
        </dgm:presLayoutVars>
      </dgm:prSet>
      <dgm:spPr/>
      <dgm:t>
        <a:bodyPr/>
        <a:lstStyle/>
        <a:p>
          <a:endParaRPr lang="en-US"/>
        </a:p>
      </dgm:t>
    </dgm:pt>
    <dgm:pt modelId="{9140C8C9-F832-4135-BE6E-513B7B359620}" type="pres">
      <dgm:prSet presAssocID="{811A8725-88FE-4E9F-8F5C-2D94EC51B1C5}" presName="parentText" presStyleLbl="node1" presStyleIdx="0" presStyleCnt="2">
        <dgm:presLayoutVars>
          <dgm:chMax val="0"/>
          <dgm:bulletEnabled val="1"/>
        </dgm:presLayoutVars>
      </dgm:prSet>
      <dgm:spPr/>
      <dgm:t>
        <a:bodyPr/>
        <a:lstStyle/>
        <a:p>
          <a:endParaRPr lang="en-US"/>
        </a:p>
      </dgm:t>
    </dgm:pt>
    <dgm:pt modelId="{FC3676B6-5FF0-456A-9AA1-C1F2240F1308}" type="pres">
      <dgm:prSet presAssocID="{811A8725-88FE-4E9F-8F5C-2D94EC51B1C5}" presName="childText" presStyleLbl="revTx" presStyleIdx="0" presStyleCnt="2">
        <dgm:presLayoutVars>
          <dgm:bulletEnabled val="1"/>
        </dgm:presLayoutVars>
      </dgm:prSet>
      <dgm:spPr/>
      <dgm:t>
        <a:bodyPr/>
        <a:lstStyle/>
        <a:p>
          <a:endParaRPr lang="en-US"/>
        </a:p>
      </dgm:t>
    </dgm:pt>
    <dgm:pt modelId="{0FAD92DB-CCCA-41E2-8FCD-A5E4B4B963BF}" type="pres">
      <dgm:prSet presAssocID="{574F8603-D76A-48F5-BBC9-011889FC41CF}" presName="parentText" presStyleLbl="node1" presStyleIdx="1" presStyleCnt="2">
        <dgm:presLayoutVars>
          <dgm:chMax val="0"/>
          <dgm:bulletEnabled val="1"/>
        </dgm:presLayoutVars>
      </dgm:prSet>
      <dgm:spPr/>
      <dgm:t>
        <a:bodyPr/>
        <a:lstStyle/>
        <a:p>
          <a:endParaRPr lang="en-US"/>
        </a:p>
      </dgm:t>
    </dgm:pt>
    <dgm:pt modelId="{89E7F55E-93CB-40D8-97C1-C37D31DBA8A4}" type="pres">
      <dgm:prSet presAssocID="{574F8603-D76A-48F5-BBC9-011889FC41CF}" presName="childText" presStyleLbl="revTx" presStyleIdx="1" presStyleCnt="2">
        <dgm:presLayoutVars>
          <dgm:bulletEnabled val="1"/>
        </dgm:presLayoutVars>
      </dgm:prSet>
      <dgm:spPr/>
      <dgm:t>
        <a:bodyPr/>
        <a:lstStyle/>
        <a:p>
          <a:endParaRPr lang="en-US"/>
        </a:p>
      </dgm:t>
    </dgm:pt>
  </dgm:ptLst>
  <dgm:cxnLst>
    <dgm:cxn modelId="{3A0CBF14-4C08-41DA-AAF4-BC46A9CD081D}" type="presOf" srcId="{811A8725-88FE-4E9F-8F5C-2D94EC51B1C5}" destId="{9140C8C9-F832-4135-BE6E-513B7B359620}" srcOrd="0" destOrd="0" presId="urn:microsoft.com/office/officeart/2005/8/layout/vList2"/>
    <dgm:cxn modelId="{8F7BC859-14F8-4B32-A600-567E60001BE7}" type="presOf" srcId="{0D3844EC-0FA2-4699-BEC1-0D788DE30999}" destId="{C5764FD3-2A7A-4F0D-82F3-3669D37D0C80}" srcOrd="0" destOrd="0" presId="urn:microsoft.com/office/officeart/2005/8/layout/vList2"/>
    <dgm:cxn modelId="{BD316560-2C93-430D-9E6A-2A2DD3545E85}" type="presOf" srcId="{FB2AFCE8-F160-4C17-A092-B7941E06F739}" destId="{FC3676B6-5FF0-456A-9AA1-C1F2240F1308}" srcOrd="0" destOrd="0" presId="urn:microsoft.com/office/officeart/2005/8/layout/vList2"/>
    <dgm:cxn modelId="{E6C2E09B-F02F-403F-9E6D-91A8E4C02A7A}" srcId="{811A8725-88FE-4E9F-8F5C-2D94EC51B1C5}" destId="{FB2AFCE8-F160-4C17-A092-B7941E06F739}" srcOrd="0" destOrd="0" parTransId="{BDBB15CD-5CB1-4949-8389-2978CE54B316}" sibTransId="{FB4F24A0-6A6A-41BB-8933-76FA5D486407}"/>
    <dgm:cxn modelId="{B449C3EF-7AE2-4388-92FD-93DCB9B06AD7}" type="presOf" srcId="{64C91E60-3E9B-4085-ADE1-96027FF0D0C2}" destId="{89E7F55E-93CB-40D8-97C1-C37D31DBA8A4}" srcOrd="0" destOrd="0" presId="urn:microsoft.com/office/officeart/2005/8/layout/vList2"/>
    <dgm:cxn modelId="{12428CF9-E6AF-48CD-BAB4-2C9D5BC65C9A}" srcId="{0D3844EC-0FA2-4699-BEC1-0D788DE30999}" destId="{811A8725-88FE-4E9F-8F5C-2D94EC51B1C5}" srcOrd="0" destOrd="0" parTransId="{A97E8447-EE51-48D5-8DDF-2008963D1D31}" sibTransId="{5D8E6A8E-6526-482D-88A4-ADABA217D1EF}"/>
    <dgm:cxn modelId="{BA35B762-EA7F-4951-9290-A71D7F7F10BF}" srcId="{574F8603-D76A-48F5-BBC9-011889FC41CF}" destId="{64C91E60-3E9B-4085-ADE1-96027FF0D0C2}" srcOrd="0" destOrd="0" parTransId="{98BC5091-9DE7-4E58-868B-386D425EB40C}" sibTransId="{0D81A6F0-5B8B-4224-A617-70D93615A150}"/>
    <dgm:cxn modelId="{C1A359DB-B273-4CDA-BF27-729C7D55992D}" srcId="{0D3844EC-0FA2-4699-BEC1-0D788DE30999}" destId="{574F8603-D76A-48F5-BBC9-011889FC41CF}" srcOrd="1" destOrd="0" parTransId="{A8DAD473-8B60-4795-AEF7-78174BA7133D}" sibTransId="{6F35FFA7-0520-48A9-8C5F-A34ACBDDCFB4}"/>
    <dgm:cxn modelId="{8C2DE05D-FABD-4522-B31B-99FDC9D5B48F}" type="presOf" srcId="{574F8603-D76A-48F5-BBC9-011889FC41CF}" destId="{0FAD92DB-CCCA-41E2-8FCD-A5E4B4B963BF}" srcOrd="0" destOrd="0" presId="urn:microsoft.com/office/officeart/2005/8/layout/vList2"/>
    <dgm:cxn modelId="{80082F8F-8FC0-4D44-A203-9DC28CF96C1C}" type="presParOf" srcId="{C5764FD3-2A7A-4F0D-82F3-3669D37D0C80}" destId="{9140C8C9-F832-4135-BE6E-513B7B359620}" srcOrd="0" destOrd="0" presId="urn:microsoft.com/office/officeart/2005/8/layout/vList2"/>
    <dgm:cxn modelId="{73906C20-A752-4102-A5F9-73BE84FE266A}" type="presParOf" srcId="{C5764FD3-2A7A-4F0D-82F3-3669D37D0C80}" destId="{FC3676B6-5FF0-456A-9AA1-C1F2240F1308}" srcOrd="1" destOrd="0" presId="urn:microsoft.com/office/officeart/2005/8/layout/vList2"/>
    <dgm:cxn modelId="{C878078B-3681-42B0-808B-4D491A75F3CE}" type="presParOf" srcId="{C5764FD3-2A7A-4F0D-82F3-3669D37D0C80}" destId="{0FAD92DB-CCCA-41E2-8FCD-A5E4B4B963BF}" srcOrd="2" destOrd="0" presId="urn:microsoft.com/office/officeart/2005/8/layout/vList2"/>
    <dgm:cxn modelId="{1789EC02-25B8-4820-906A-458173D6A4B1}" type="presParOf" srcId="{C5764FD3-2A7A-4F0D-82F3-3669D37D0C80}" destId="{89E7F55E-93CB-40D8-97C1-C37D31DBA8A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301B8A6-91DC-46A5-AF11-09233BBAF663}" type="doc">
      <dgm:prSet loTypeId="urn:microsoft.com/office/officeart/2005/8/layout/vList2" loCatId="list" qsTypeId="urn:microsoft.com/office/officeart/2005/8/quickstyle/3d1" qsCatId="3D" csTypeId="urn:microsoft.com/office/officeart/2005/8/colors/colorful2" csCatId="colorful" phldr="1"/>
      <dgm:spPr/>
      <dgm:t>
        <a:bodyPr/>
        <a:lstStyle/>
        <a:p>
          <a:endParaRPr lang="en-US"/>
        </a:p>
      </dgm:t>
    </dgm:pt>
    <dgm:pt modelId="{337E8007-1B89-4FF9-AF30-7FD901DDD66E}">
      <dgm:prSet/>
      <dgm:spPr/>
      <dgm:t>
        <a:bodyPr/>
        <a:lstStyle/>
        <a:p>
          <a:pPr rtl="0"/>
          <a:r>
            <a:rPr lang="en-US" smtClean="0"/>
            <a:t>In order to develop a successful system with good usability, </a:t>
          </a:r>
          <a:endParaRPr lang="en-US"/>
        </a:p>
      </dgm:t>
    </dgm:pt>
    <dgm:pt modelId="{8CD60711-430B-4441-9B76-E83A81B050D7}" type="parTrans" cxnId="{40330D6E-F55D-4F9C-8DE2-C18C128A5625}">
      <dgm:prSet/>
      <dgm:spPr/>
      <dgm:t>
        <a:bodyPr/>
        <a:lstStyle/>
        <a:p>
          <a:endParaRPr lang="en-US"/>
        </a:p>
      </dgm:t>
    </dgm:pt>
    <dgm:pt modelId="{7AC9471B-476E-4779-A69B-381309F62294}" type="sibTrans" cxnId="{40330D6E-F55D-4F9C-8DE2-C18C128A5625}">
      <dgm:prSet/>
      <dgm:spPr/>
      <dgm:t>
        <a:bodyPr/>
        <a:lstStyle/>
        <a:p>
          <a:endParaRPr lang="en-US"/>
        </a:p>
      </dgm:t>
    </dgm:pt>
    <dgm:pt modelId="{999776D0-3676-4021-968F-E8B09E373F51}">
      <dgm:prSet/>
      <dgm:spPr/>
      <dgm:t>
        <a:bodyPr/>
        <a:lstStyle/>
        <a:p>
          <a:pPr algn="just" rtl="0"/>
          <a:r>
            <a:rPr lang="en-US" dirty="0" smtClean="0"/>
            <a:t>HCI specialists need to understand and realize various factors, namely organizational, social and psychological factors that determine the extent to which people effectively operate and make use of computer technology. </a:t>
          </a:r>
          <a:endParaRPr lang="en-US" dirty="0"/>
        </a:p>
      </dgm:t>
    </dgm:pt>
    <dgm:pt modelId="{15D86DD4-1BC0-49F0-9927-66231931202E}" type="parTrans" cxnId="{D0E6CEBE-4A0A-4146-A1D9-AF6F1B2924D9}">
      <dgm:prSet/>
      <dgm:spPr/>
      <dgm:t>
        <a:bodyPr/>
        <a:lstStyle/>
        <a:p>
          <a:endParaRPr lang="en-US"/>
        </a:p>
      </dgm:t>
    </dgm:pt>
    <dgm:pt modelId="{644A513A-198A-474E-99C7-8933704E81F9}" type="sibTrans" cxnId="{D0E6CEBE-4A0A-4146-A1D9-AF6F1B2924D9}">
      <dgm:prSet/>
      <dgm:spPr/>
      <dgm:t>
        <a:bodyPr/>
        <a:lstStyle/>
        <a:p>
          <a:endParaRPr lang="en-US"/>
        </a:p>
      </dgm:t>
    </dgm:pt>
    <dgm:pt modelId="{CD18DF8C-96C3-48F5-BFC6-7C484BDE2023}">
      <dgm:prSet/>
      <dgm:spPr/>
      <dgm:t>
        <a:bodyPr/>
        <a:lstStyle/>
        <a:p>
          <a:pPr algn="just" rtl="0"/>
          <a:r>
            <a:rPr lang="en-US" dirty="0" smtClean="0"/>
            <a:t>Rogers, Sharp &amp; Preece (</a:t>
          </a:r>
          <a:r>
            <a:rPr lang="en-US" dirty="0" smtClean="0">
              <a:hlinkClick xmlns:r="http://schemas.openxmlformats.org/officeDocument/2006/relationships" r:id="rId1" action="ppaction://hlinkfile" tooltip="Sharp, 2011 #336"/>
            </a:rPr>
            <a:t>2011</a:t>
          </a:r>
          <a:r>
            <a:rPr lang="en-US" dirty="0" smtClean="0"/>
            <a:t>) indicate that usability goals should be considered by designers and HCI specialists to ensure that the user interface  is easy to learn and remember, effective and efficient to use, and with fewer errors and good utility.</a:t>
          </a:r>
          <a:endParaRPr lang="en-US" dirty="0"/>
        </a:p>
      </dgm:t>
    </dgm:pt>
    <dgm:pt modelId="{B391EAF6-A94F-4EB4-ADEE-F2CE7DAE76AF}" type="parTrans" cxnId="{A05382C3-DA4C-4741-ADC0-41AF9ED43640}">
      <dgm:prSet/>
      <dgm:spPr/>
    </dgm:pt>
    <dgm:pt modelId="{C45076C7-2106-41A8-BB19-ABE14B81CE1E}" type="sibTrans" cxnId="{A05382C3-DA4C-4741-ADC0-41AF9ED43640}">
      <dgm:prSet/>
      <dgm:spPr/>
    </dgm:pt>
    <dgm:pt modelId="{AEFD9D13-0531-4FB4-BC46-904AF8865043}" type="pres">
      <dgm:prSet presAssocID="{6301B8A6-91DC-46A5-AF11-09233BBAF663}" presName="linear" presStyleCnt="0">
        <dgm:presLayoutVars>
          <dgm:animLvl val="lvl"/>
          <dgm:resizeHandles val="exact"/>
        </dgm:presLayoutVars>
      </dgm:prSet>
      <dgm:spPr/>
      <dgm:t>
        <a:bodyPr/>
        <a:lstStyle/>
        <a:p>
          <a:endParaRPr lang="en-US"/>
        </a:p>
      </dgm:t>
    </dgm:pt>
    <dgm:pt modelId="{A7B7FBCF-0F75-457A-AF8C-26B23A55070A}" type="pres">
      <dgm:prSet presAssocID="{337E8007-1B89-4FF9-AF30-7FD901DDD66E}" presName="parentText" presStyleLbl="node1" presStyleIdx="0" presStyleCnt="1">
        <dgm:presLayoutVars>
          <dgm:chMax val="0"/>
          <dgm:bulletEnabled val="1"/>
        </dgm:presLayoutVars>
      </dgm:prSet>
      <dgm:spPr/>
      <dgm:t>
        <a:bodyPr/>
        <a:lstStyle/>
        <a:p>
          <a:endParaRPr lang="en-US"/>
        </a:p>
      </dgm:t>
    </dgm:pt>
    <dgm:pt modelId="{A95704B4-45D4-4F56-91FC-88903F183B42}" type="pres">
      <dgm:prSet presAssocID="{337E8007-1B89-4FF9-AF30-7FD901DDD66E}" presName="childText" presStyleLbl="revTx" presStyleIdx="0" presStyleCnt="1">
        <dgm:presLayoutVars>
          <dgm:bulletEnabled val="1"/>
        </dgm:presLayoutVars>
      </dgm:prSet>
      <dgm:spPr/>
      <dgm:t>
        <a:bodyPr/>
        <a:lstStyle/>
        <a:p>
          <a:endParaRPr lang="en-US"/>
        </a:p>
      </dgm:t>
    </dgm:pt>
  </dgm:ptLst>
  <dgm:cxnLst>
    <dgm:cxn modelId="{D0E6CEBE-4A0A-4146-A1D9-AF6F1B2924D9}" srcId="{337E8007-1B89-4FF9-AF30-7FD901DDD66E}" destId="{999776D0-3676-4021-968F-E8B09E373F51}" srcOrd="0" destOrd="0" parTransId="{15D86DD4-1BC0-49F0-9927-66231931202E}" sibTransId="{644A513A-198A-474E-99C7-8933704E81F9}"/>
    <dgm:cxn modelId="{D493DB53-8E76-4663-BA75-03DB9CAEB823}" type="presOf" srcId="{6301B8A6-91DC-46A5-AF11-09233BBAF663}" destId="{AEFD9D13-0531-4FB4-BC46-904AF8865043}" srcOrd="0" destOrd="0" presId="urn:microsoft.com/office/officeart/2005/8/layout/vList2"/>
    <dgm:cxn modelId="{48E41110-AADA-48EE-B0C6-11767950B0F6}" type="presOf" srcId="{337E8007-1B89-4FF9-AF30-7FD901DDD66E}" destId="{A7B7FBCF-0F75-457A-AF8C-26B23A55070A}" srcOrd="0" destOrd="0" presId="urn:microsoft.com/office/officeart/2005/8/layout/vList2"/>
    <dgm:cxn modelId="{4B9998BF-C1F1-4A79-AE7B-AC7F73872B67}" type="presOf" srcId="{CD18DF8C-96C3-48F5-BFC6-7C484BDE2023}" destId="{A95704B4-45D4-4F56-91FC-88903F183B42}" srcOrd="0" destOrd="1" presId="urn:microsoft.com/office/officeart/2005/8/layout/vList2"/>
    <dgm:cxn modelId="{A05382C3-DA4C-4741-ADC0-41AF9ED43640}" srcId="{337E8007-1B89-4FF9-AF30-7FD901DDD66E}" destId="{CD18DF8C-96C3-48F5-BFC6-7C484BDE2023}" srcOrd="1" destOrd="0" parTransId="{B391EAF6-A94F-4EB4-ADEE-F2CE7DAE76AF}" sibTransId="{C45076C7-2106-41A8-BB19-ABE14B81CE1E}"/>
    <dgm:cxn modelId="{40330D6E-F55D-4F9C-8DE2-C18C128A5625}" srcId="{6301B8A6-91DC-46A5-AF11-09233BBAF663}" destId="{337E8007-1B89-4FF9-AF30-7FD901DDD66E}" srcOrd="0" destOrd="0" parTransId="{8CD60711-430B-4441-9B76-E83A81B050D7}" sibTransId="{7AC9471B-476E-4779-A69B-381309F62294}"/>
    <dgm:cxn modelId="{8965BBC1-20C5-4D87-84FF-4C1A6F9F0383}" type="presOf" srcId="{999776D0-3676-4021-968F-E8B09E373F51}" destId="{A95704B4-45D4-4F56-91FC-88903F183B42}" srcOrd="0" destOrd="0" presId="urn:microsoft.com/office/officeart/2005/8/layout/vList2"/>
    <dgm:cxn modelId="{355874F1-E8B4-4246-B13C-129A83AF075C}" type="presParOf" srcId="{AEFD9D13-0531-4FB4-BC46-904AF8865043}" destId="{A7B7FBCF-0F75-457A-AF8C-26B23A55070A}" srcOrd="0" destOrd="0" presId="urn:microsoft.com/office/officeart/2005/8/layout/vList2"/>
    <dgm:cxn modelId="{BFC9031D-C244-4C15-A5BE-C2C245BEF421}" type="presParOf" srcId="{AEFD9D13-0531-4FB4-BC46-904AF8865043}" destId="{A95704B4-45D4-4F56-91FC-88903F183B4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532E04E-F716-4180-8C89-E99A04FCE808}" type="doc">
      <dgm:prSet loTypeId="urn:microsoft.com/office/officeart/2005/8/layout/vList2" loCatId="list" qsTypeId="urn:microsoft.com/office/officeart/2005/8/quickstyle/3d1" qsCatId="3D" csTypeId="urn:microsoft.com/office/officeart/2005/8/colors/colorful4" csCatId="colorful"/>
      <dgm:spPr/>
      <dgm:t>
        <a:bodyPr/>
        <a:lstStyle/>
        <a:p>
          <a:endParaRPr lang="en-US"/>
        </a:p>
      </dgm:t>
    </dgm:pt>
    <dgm:pt modelId="{4D145F8B-691F-4A47-BC79-74BDC7B22B40}">
      <dgm:prSet/>
      <dgm:spPr/>
      <dgm:t>
        <a:bodyPr/>
        <a:lstStyle/>
        <a:p>
          <a:pPr rtl="0"/>
          <a:r>
            <a:rPr lang="en-US" smtClean="0"/>
            <a:t>These goals can be applied to the design of </a:t>
          </a:r>
          <a:endParaRPr lang="en-US"/>
        </a:p>
      </dgm:t>
    </dgm:pt>
    <dgm:pt modelId="{AD836353-AAB8-4CAF-A950-46A9FA2E043F}" type="parTrans" cxnId="{257380B8-EAB3-4225-AA81-F946F65544A9}">
      <dgm:prSet/>
      <dgm:spPr/>
      <dgm:t>
        <a:bodyPr/>
        <a:lstStyle/>
        <a:p>
          <a:endParaRPr lang="en-US"/>
        </a:p>
      </dgm:t>
    </dgm:pt>
    <dgm:pt modelId="{2AC1CD57-F4DF-4DBF-80EE-012D056AFBB1}" type="sibTrans" cxnId="{257380B8-EAB3-4225-AA81-F946F65544A9}">
      <dgm:prSet/>
      <dgm:spPr/>
      <dgm:t>
        <a:bodyPr/>
        <a:lstStyle/>
        <a:p>
          <a:endParaRPr lang="en-US"/>
        </a:p>
      </dgm:t>
    </dgm:pt>
    <dgm:pt modelId="{60B81F9E-A524-4A03-875F-C8D463BA2D9D}">
      <dgm:prSet/>
      <dgm:spPr/>
      <dgm:t>
        <a:bodyPr/>
        <a:lstStyle/>
        <a:p>
          <a:pPr rtl="0"/>
          <a:r>
            <a:rPr lang="en-US" smtClean="0"/>
            <a:t>an interactive system in order to promote its usability.  Therefore, these principles are intended to give more assistance and knowledge to system developers regarding the system design.</a:t>
          </a:r>
          <a:endParaRPr lang="en-US"/>
        </a:p>
      </dgm:t>
    </dgm:pt>
    <dgm:pt modelId="{7A288017-A373-4245-AD97-F04FAF45315C}" type="parTrans" cxnId="{054E997E-8A78-47C5-84F7-1897338829D3}">
      <dgm:prSet/>
      <dgm:spPr/>
      <dgm:t>
        <a:bodyPr/>
        <a:lstStyle/>
        <a:p>
          <a:endParaRPr lang="en-US"/>
        </a:p>
      </dgm:t>
    </dgm:pt>
    <dgm:pt modelId="{AD8A8F46-2D3F-4D64-A4CA-AF362A3FAAAE}" type="sibTrans" cxnId="{054E997E-8A78-47C5-84F7-1897338829D3}">
      <dgm:prSet/>
      <dgm:spPr/>
      <dgm:t>
        <a:bodyPr/>
        <a:lstStyle/>
        <a:p>
          <a:endParaRPr lang="en-US"/>
        </a:p>
      </dgm:t>
    </dgm:pt>
    <dgm:pt modelId="{2FF83CE5-D539-4B19-9299-31928DF1C828}">
      <dgm:prSet/>
      <dgm:spPr/>
      <dgm:t>
        <a:bodyPr/>
        <a:lstStyle/>
        <a:p>
          <a:pPr rtl="0"/>
          <a:r>
            <a:rPr lang="en-US" smtClean="0"/>
            <a:t>Together with the above principles, </a:t>
          </a:r>
          <a:endParaRPr lang="en-US"/>
        </a:p>
      </dgm:t>
    </dgm:pt>
    <dgm:pt modelId="{EB0F150F-576F-4813-B87F-6B24B039C4E9}" type="parTrans" cxnId="{ECDD1954-F445-49F3-9CDF-B678BF86FC50}">
      <dgm:prSet/>
      <dgm:spPr/>
      <dgm:t>
        <a:bodyPr/>
        <a:lstStyle/>
        <a:p>
          <a:endParaRPr lang="en-US"/>
        </a:p>
      </dgm:t>
    </dgm:pt>
    <dgm:pt modelId="{27BD4945-5CF9-4EFA-BF18-4260CB358FC4}" type="sibTrans" cxnId="{ECDD1954-F445-49F3-9CDF-B678BF86FC50}">
      <dgm:prSet/>
      <dgm:spPr/>
      <dgm:t>
        <a:bodyPr/>
        <a:lstStyle/>
        <a:p>
          <a:endParaRPr lang="en-US"/>
        </a:p>
      </dgm:t>
    </dgm:pt>
    <dgm:pt modelId="{B2B33AA9-0B7F-4E9A-8851-CF5B9B74F290}">
      <dgm:prSet/>
      <dgm:spPr/>
      <dgm:t>
        <a:bodyPr/>
        <a:lstStyle/>
        <a:p>
          <a:pPr rtl="0"/>
          <a:r>
            <a:rPr lang="en-US" smtClean="0"/>
            <a:t>an important additional key factor is Utility.  </a:t>
          </a:r>
          <a:endParaRPr lang="en-US"/>
        </a:p>
      </dgm:t>
    </dgm:pt>
    <dgm:pt modelId="{AEE7BE9D-B412-425B-A36C-41FC4A3125E0}" type="parTrans" cxnId="{F110150E-9169-4621-B84D-D54E087A27F7}">
      <dgm:prSet/>
      <dgm:spPr/>
      <dgm:t>
        <a:bodyPr/>
        <a:lstStyle/>
        <a:p>
          <a:endParaRPr lang="en-US"/>
        </a:p>
      </dgm:t>
    </dgm:pt>
    <dgm:pt modelId="{D22A5DAF-4848-4518-8304-AD0836C6EA31}" type="sibTrans" cxnId="{F110150E-9169-4621-B84D-D54E087A27F7}">
      <dgm:prSet/>
      <dgm:spPr/>
      <dgm:t>
        <a:bodyPr/>
        <a:lstStyle/>
        <a:p>
          <a:endParaRPr lang="en-US"/>
        </a:p>
      </dgm:t>
    </dgm:pt>
    <dgm:pt modelId="{F0F18EEA-0131-4A76-AEA5-BD62DA72A45A}">
      <dgm:prSet/>
      <dgm:spPr/>
      <dgm:t>
        <a:bodyPr/>
        <a:lstStyle/>
        <a:p>
          <a:pPr rtl="0"/>
          <a:r>
            <a:rPr lang="en-US" smtClean="0"/>
            <a:t>Utility refers to </a:t>
          </a:r>
          <a:endParaRPr lang="en-US"/>
        </a:p>
      </dgm:t>
    </dgm:pt>
    <dgm:pt modelId="{CEEAC84E-F3E4-47E7-BB2B-06EC4469C82F}" type="parTrans" cxnId="{92C7B7BB-1453-4E8F-BC26-0454DBB87731}">
      <dgm:prSet/>
      <dgm:spPr/>
      <dgm:t>
        <a:bodyPr/>
        <a:lstStyle/>
        <a:p>
          <a:endParaRPr lang="en-US"/>
        </a:p>
      </dgm:t>
    </dgm:pt>
    <dgm:pt modelId="{F49BF08A-573E-4FF2-BFC0-053A5E778B4A}" type="sibTrans" cxnId="{92C7B7BB-1453-4E8F-BC26-0454DBB87731}">
      <dgm:prSet/>
      <dgm:spPr/>
      <dgm:t>
        <a:bodyPr/>
        <a:lstStyle/>
        <a:p>
          <a:endParaRPr lang="en-US"/>
        </a:p>
      </dgm:t>
    </dgm:pt>
    <dgm:pt modelId="{17ACD3E6-1505-41EB-8D0D-A7092B04271E}">
      <dgm:prSet/>
      <dgm:spPr/>
      <dgm:t>
        <a:bodyPr/>
        <a:lstStyle/>
        <a:p>
          <a:pPr rtl="0"/>
          <a:r>
            <a:rPr lang="en-US" smtClean="0"/>
            <a:t>the functionality so users can “do what they need or want to do” (Preece, Rogers and Sharp. 2002, p. 16).  In other words, “does it do what users need?” (Nielsen 2003).  Hence, usability and utility are equally important in the development process and need to be integrated.</a:t>
          </a:r>
          <a:endParaRPr lang="en-US"/>
        </a:p>
      </dgm:t>
    </dgm:pt>
    <dgm:pt modelId="{67EC9A15-5A26-4541-8973-87C5CDCAFD8E}" type="parTrans" cxnId="{D79248BB-5F1C-4211-A0AC-F3F993288FD4}">
      <dgm:prSet/>
      <dgm:spPr/>
      <dgm:t>
        <a:bodyPr/>
        <a:lstStyle/>
        <a:p>
          <a:endParaRPr lang="en-US"/>
        </a:p>
      </dgm:t>
    </dgm:pt>
    <dgm:pt modelId="{125E4F04-D43D-4A92-AB5F-ED03E90979E1}" type="sibTrans" cxnId="{D79248BB-5F1C-4211-A0AC-F3F993288FD4}">
      <dgm:prSet/>
      <dgm:spPr/>
      <dgm:t>
        <a:bodyPr/>
        <a:lstStyle/>
        <a:p>
          <a:endParaRPr lang="en-US"/>
        </a:p>
      </dgm:t>
    </dgm:pt>
    <dgm:pt modelId="{27603517-FF59-4CA0-8821-38BE45CBCC73}" type="pres">
      <dgm:prSet presAssocID="{8532E04E-F716-4180-8C89-E99A04FCE808}" presName="linear" presStyleCnt="0">
        <dgm:presLayoutVars>
          <dgm:animLvl val="lvl"/>
          <dgm:resizeHandles val="exact"/>
        </dgm:presLayoutVars>
      </dgm:prSet>
      <dgm:spPr/>
      <dgm:t>
        <a:bodyPr/>
        <a:lstStyle/>
        <a:p>
          <a:endParaRPr lang="en-US"/>
        </a:p>
      </dgm:t>
    </dgm:pt>
    <dgm:pt modelId="{5FBBA701-E213-4F12-8BFC-52F399C18449}" type="pres">
      <dgm:prSet presAssocID="{4D145F8B-691F-4A47-BC79-74BDC7B22B40}" presName="parentText" presStyleLbl="node1" presStyleIdx="0" presStyleCnt="3">
        <dgm:presLayoutVars>
          <dgm:chMax val="0"/>
          <dgm:bulletEnabled val="1"/>
        </dgm:presLayoutVars>
      </dgm:prSet>
      <dgm:spPr/>
      <dgm:t>
        <a:bodyPr/>
        <a:lstStyle/>
        <a:p>
          <a:endParaRPr lang="en-US"/>
        </a:p>
      </dgm:t>
    </dgm:pt>
    <dgm:pt modelId="{58D961F1-C1BD-4249-94B3-710D50BDE264}" type="pres">
      <dgm:prSet presAssocID="{4D145F8B-691F-4A47-BC79-74BDC7B22B40}" presName="childText" presStyleLbl="revTx" presStyleIdx="0" presStyleCnt="3">
        <dgm:presLayoutVars>
          <dgm:bulletEnabled val="1"/>
        </dgm:presLayoutVars>
      </dgm:prSet>
      <dgm:spPr/>
      <dgm:t>
        <a:bodyPr/>
        <a:lstStyle/>
        <a:p>
          <a:endParaRPr lang="en-US"/>
        </a:p>
      </dgm:t>
    </dgm:pt>
    <dgm:pt modelId="{45260E47-7AF3-4CC2-87C1-39DE91ED51FA}" type="pres">
      <dgm:prSet presAssocID="{2FF83CE5-D539-4B19-9299-31928DF1C828}" presName="parentText" presStyleLbl="node1" presStyleIdx="1" presStyleCnt="3">
        <dgm:presLayoutVars>
          <dgm:chMax val="0"/>
          <dgm:bulletEnabled val="1"/>
        </dgm:presLayoutVars>
      </dgm:prSet>
      <dgm:spPr/>
      <dgm:t>
        <a:bodyPr/>
        <a:lstStyle/>
        <a:p>
          <a:endParaRPr lang="en-US"/>
        </a:p>
      </dgm:t>
    </dgm:pt>
    <dgm:pt modelId="{163F065F-B9B7-4410-935D-EB8DC831B3E1}" type="pres">
      <dgm:prSet presAssocID="{2FF83CE5-D539-4B19-9299-31928DF1C828}" presName="childText" presStyleLbl="revTx" presStyleIdx="1" presStyleCnt="3">
        <dgm:presLayoutVars>
          <dgm:bulletEnabled val="1"/>
        </dgm:presLayoutVars>
      </dgm:prSet>
      <dgm:spPr/>
      <dgm:t>
        <a:bodyPr/>
        <a:lstStyle/>
        <a:p>
          <a:endParaRPr lang="en-US"/>
        </a:p>
      </dgm:t>
    </dgm:pt>
    <dgm:pt modelId="{CF9BEDE4-F063-445B-8C8F-98BA04D10B99}" type="pres">
      <dgm:prSet presAssocID="{F0F18EEA-0131-4A76-AEA5-BD62DA72A45A}" presName="parentText" presStyleLbl="node1" presStyleIdx="2" presStyleCnt="3">
        <dgm:presLayoutVars>
          <dgm:chMax val="0"/>
          <dgm:bulletEnabled val="1"/>
        </dgm:presLayoutVars>
      </dgm:prSet>
      <dgm:spPr/>
      <dgm:t>
        <a:bodyPr/>
        <a:lstStyle/>
        <a:p>
          <a:endParaRPr lang="en-US"/>
        </a:p>
      </dgm:t>
    </dgm:pt>
    <dgm:pt modelId="{7092EE5F-B495-4525-AAE1-23F0D32F5C2B}" type="pres">
      <dgm:prSet presAssocID="{F0F18EEA-0131-4A76-AEA5-BD62DA72A45A}" presName="childText" presStyleLbl="revTx" presStyleIdx="2" presStyleCnt="3">
        <dgm:presLayoutVars>
          <dgm:bulletEnabled val="1"/>
        </dgm:presLayoutVars>
      </dgm:prSet>
      <dgm:spPr/>
      <dgm:t>
        <a:bodyPr/>
        <a:lstStyle/>
        <a:p>
          <a:endParaRPr lang="en-US"/>
        </a:p>
      </dgm:t>
    </dgm:pt>
  </dgm:ptLst>
  <dgm:cxnLst>
    <dgm:cxn modelId="{F110150E-9169-4621-B84D-D54E087A27F7}" srcId="{2FF83CE5-D539-4B19-9299-31928DF1C828}" destId="{B2B33AA9-0B7F-4E9A-8851-CF5B9B74F290}" srcOrd="0" destOrd="0" parTransId="{AEE7BE9D-B412-425B-A36C-41FC4A3125E0}" sibTransId="{D22A5DAF-4848-4518-8304-AD0836C6EA31}"/>
    <dgm:cxn modelId="{B620AA7C-8E66-4917-8584-490CA53532FF}" type="presOf" srcId="{2FF83CE5-D539-4B19-9299-31928DF1C828}" destId="{45260E47-7AF3-4CC2-87C1-39DE91ED51FA}" srcOrd="0" destOrd="0" presId="urn:microsoft.com/office/officeart/2005/8/layout/vList2"/>
    <dgm:cxn modelId="{7864F81D-A843-44A2-9476-F4F85AF0130E}" type="presOf" srcId="{8532E04E-F716-4180-8C89-E99A04FCE808}" destId="{27603517-FF59-4CA0-8821-38BE45CBCC73}" srcOrd="0" destOrd="0" presId="urn:microsoft.com/office/officeart/2005/8/layout/vList2"/>
    <dgm:cxn modelId="{054E997E-8A78-47C5-84F7-1897338829D3}" srcId="{4D145F8B-691F-4A47-BC79-74BDC7B22B40}" destId="{60B81F9E-A524-4A03-875F-C8D463BA2D9D}" srcOrd="0" destOrd="0" parTransId="{7A288017-A373-4245-AD97-F04FAF45315C}" sibTransId="{AD8A8F46-2D3F-4D64-A4CA-AF362A3FAAAE}"/>
    <dgm:cxn modelId="{257380B8-EAB3-4225-AA81-F946F65544A9}" srcId="{8532E04E-F716-4180-8C89-E99A04FCE808}" destId="{4D145F8B-691F-4A47-BC79-74BDC7B22B40}" srcOrd="0" destOrd="0" parTransId="{AD836353-AAB8-4CAF-A950-46A9FA2E043F}" sibTransId="{2AC1CD57-F4DF-4DBF-80EE-012D056AFBB1}"/>
    <dgm:cxn modelId="{BA3CFE2A-5801-4340-BF00-711E3F9A0CB6}" type="presOf" srcId="{F0F18EEA-0131-4A76-AEA5-BD62DA72A45A}" destId="{CF9BEDE4-F063-445B-8C8F-98BA04D10B99}" srcOrd="0" destOrd="0" presId="urn:microsoft.com/office/officeart/2005/8/layout/vList2"/>
    <dgm:cxn modelId="{92C7B7BB-1453-4E8F-BC26-0454DBB87731}" srcId="{8532E04E-F716-4180-8C89-E99A04FCE808}" destId="{F0F18EEA-0131-4A76-AEA5-BD62DA72A45A}" srcOrd="2" destOrd="0" parTransId="{CEEAC84E-F3E4-47E7-BB2B-06EC4469C82F}" sibTransId="{F49BF08A-573E-4FF2-BFC0-053A5E778B4A}"/>
    <dgm:cxn modelId="{96A555D4-0867-462F-A0A6-F7E911404779}" type="presOf" srcId="{4D145F8B-691F-4A47-BC79-74BDC7B22B40}" destId="{5FBBA701-E213-4F12-8BFC-52F399C18449}" srcOrd="0" destOrd="0" presId="urn:microsoft.com/office/officeart/2005/8/layout/vList2"/>
    <dgm:cxn modelId="{ECDD1954-F445-49F3-9CDF-B678BF86FC50}" srcId="{8532E04E-F716-4180-8C89-E99A04FCE808}" destId="{2FF83CE5-D539-4B19-9299-31928DF1C828}" srcOrd="1" destOrd="0" parTransId="{EB0F150F-576F-4813-B87F-6B24B039C4E9}" sibTransId="{27BD4945-5CF9-4EFA-BF18-4260CB358FC4}"/>
    <dgm:cxn modelId="{89B653AC-02F2-4628-BCC6-22C0CC56A4E6}" type="presOf" srcId="{B2B33AA9-0B7F-4E9A-8851-CF5B9B74F290}" destId="{163F065F-B9B7-4410-935D-EB8DC831B3E1}" srcOrd="0" destOrd="0" presId="urn:microsoft.com/office/officeart/2005/8/layout/vList2"/>
    <dgm:cxn modelId="{B46B4233-4183-400E-A38A-7CBFE8F00F82}" type="presOf" srcId="{17ACD3E6-1505-41EB-8D0D-A7092B04271E}" destId="{7092EE5F-B495-4525-AAE1-23F0D32F5C2B}" srcOrd="0" destOrd="0" presId="urn:microsoft.com/office/officeart/2005/8/layout/vList2"/>
    <dgm:cxn modelId="{D79248BB-5F1C-4211-A0AC-F3F993288FD4}" srcId="{F0F18EEA-0131-4A76-AEA5-BD62DA72A45A}" destId="{17ACD3E6-1505-41EB-8D0D-A7092B04271E}" srcOrd="0" destOrd="0" parTransId="{67EC9A15-5A26-4541-8973-87C5CDCAFD8E}" sibTransId="{125E4F04-D43D-4A92-AB5F-ED03E90979E1}"/>
    <dgm:cxn modelId="{C0F8A905-B94A-4D0D-9946-43FAF28490B8}" type="presOf" srcId="{60B81F9E-A524-4A03-875F-C8D463BA2D9D}" destId="{58D961F1-C1BD-4249-94B3-710D50BDE264}" srcOrd="0" destOrd="0" presId="urn:microsoft.com/office/officeart/2005/8/layout/vList2"/>
    <dgm:cxn modelId="{51F53EF3-BB6B-46F7-AA4D-D45DAF15ABDE}" type="presParOf" srcId="{27603517-FF59-4CA0-8821-38BE45CBCC73}" destId="{5FBBA701-E213-4F12-8BFC-52F399C18449}" srcOrd="0" destOrd="0" presId="urn:microsoft.com/office/officeart/2005/8/layout/vList2"/>
    <dgm:cxn modelId="{2E097F8D-4908-4314-944C-05B6010DCE78}" type="presParOf" srcId="{27603517-FF59-4CA0-8821-38BE45CBCC73}" destId="{58D961F1-C1BD-4249-94B3-710D50BDE264}" srcOrd="1" destOrd="0" presId="urn:microsoft.com/office/officeart/2005/8/layout/vList2"/>
    <dgm:cxn modelId="{09C56A79-F329-4894-91D5-CBB2DE799EAA}" type="presParOf" srcId="{27603517-FF59-4CA0-8821-38BE45CBCC73}" destId="{45260E47-7AF3-4CC2-87C1-39DE91ED51FA}" srcOrd="2" destOrd="0" presId="urn:microsoft.com/office/officeart/2005/8/layout/vList2"/>
    <dgm:cxn modelId="{43CF9024-4648-4BEE-9F6A-F6CB4FB4AEAA}" type="presParOf" srcId="{27603517-FF59-4CA0-8821-38BE45CBCC73}" destId="{163F065F-B9B7-4410-935D-EB8DC831B3E1}" srcOrd="3" destOrd="0" presId="urn:microsoft.com/office/officeart/2005/8/layout/vList2"/>
    <dgm:cxn modelId="{5D1E11CF-2F96-45D9-9E7C-4FEDA0EA4B2C}" type="presParOf" srcId="{27603517-FF59-4CA0-8821-38BE45CBCC73}" destId="{CF9BEDE4-F063-445B-8C8F-98BA04D10B99}" srcOrd="4" destOrd="0" presId="urn:microsoft.com/office/officeart/2005/8/layout/vList2"/>
    <dgm:cxn modelId="{116353CF-A35A-4ECF-992B-64D11A335DAD}" type="presParOf" srcId="{27603517-FF59-4CA0-8821-38BE45CBCC73}" destId="{7092EE5F-B495-4525-AAE1-23F0D32F5C2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8FDFB2-36B5-47CD-A0BC-3032A60A02C9}" type="doc">
      <dgm:prSet loTypeId="urn:microsoft.com/office/officeart/2009/layout/CircleArrowProcess" loCatId="process" qsTypeId="urn:microsoft.com/office/officeart/2005/8/quickstyle/3d1" qsCatId="3D" csTypeId="urn:microsoft.com/office/officeart/2005/8/colors/colorful1" csCatId="colorful"/>
      <dgm:spPr/>
      <dgm:t>
        <a:bodyPr/>
        <a:lstStyle/>
        <a:p>
          <a:endParaRPr lang="en-US"/>
        </a:p>
      </dgm:t>
    </dgm:pt>
    <dgm:pt modelId="{41E44A96-01FD-49DE-9190-82B30A10B079}">
      <dgm:prSet/>
      <dgm:spPr/>
      <dgm:t>
        <a:bodyPr/>
        <a:lstStyle/>
        <a:p>
          <a:pPr rtl="0"/>
          <a:r>
            <a:rPr lang="en-US" smtClean="0"/>
            <a:t>Chapter 1 </a:t>
          </a:r>
          <a:endParaRPr lang="en-US"/>
        </a:p>
      </dgm:t>
    </dgm:pt>
    <dgm:pt modelId="{C46D93F0-611C-4356-843E-F8098DF69E9F}" type="parTrans" cxnId="{ACB24935-263E-4B1D-9AB7-1BA9ADE18904}">
      <dgm:prSet/>
      <dgm:spPr/>
      <dgm:t>
        <a:bodyPr/>
        <a:lstStyle/>
        <a:p>
          <a:endParaRPr lang="en-US"/>
        </a:p>
      </dgm:t>
    </dgm:pt>
    <dgm:pt modelId="{85AE12EC-8FBB-4068-A609-46A1EF3B6C2D}" type="sibTrans" cxnId="{ACB24935-263E-4B1D-9AB7-1BA9ADE18904}">
      <dgm:prSet/>
      <dgm:spPr/>
      <dgm:t>
        <a:bodyPr/>
        <a:lstStyle/>
        <a:p>
          <a:endParaRPr lang="en-US"/>
        </a:p>
      </dgm:t>
    </dgm:pt>
    <dgm:pt modelId="{78032922-AE18-4B53-AA96-99F49278A869}" type="pres">
      <dgm:prSet presAssocID="{C18FDFB2-36B5-47CD-A0BC-3032A60A02C9}" presName="Name0" presStyleCnt="0">
        <dgm:presLayoutVars>
          <dgm:chMax val="7"/>
          <dgm:chPref val="7"/>
          <dgm:dir/>
          <dgm:animLvl val="lvl"/>
        </dgm:presLayoutVars>
      </dgm:prSet>
      <dgm:spPr/>
      <dgm:t>
        <a:bodyPr/>
        <a:lstStyle/>
        <a:p>
          <a:endParaRPr lang="en-US"/>
        </a:p>
      </dgm:t>
    </dgm:pt>
    <dgm:pt modelId="{A569F9FF-4026-4F8C-B4FA-5D181E1A9C02}" type="pres">
      <dgm:prSet presAssocID="{41E44A96-01FD-49DE-9190-82B30A10B079}" presName="Accent1" presStyleCnt="0"/>
      <dgm:spPr/>
    </dgm:pt>
    <dgm:pt modelId="{438B5A3B-91A4-4C2E-ABD1-4DFFDE0D5FA2}" type="pres">
      <dgm:prSet presAssocID="{41E44A96-01FD-49DE-9190-82B30A10B079}" presName="Accent" presStyleLbl="node1" presStyleIdx="0" presStyleCnt="1"/>
      <dgm:spPr/>
    </dgm:pt>
    <dgm:pt modelId="{FAC08E24-F40C-44F6-9F98-8C7A0F91614C}" type="pres">
      <dgm:prSet presAssocID="{41E44A96-01FD-49DE-9190-82B30A10B079}" presName="Parent1" presStyleLbl="revTx" presStyleIdx="0" presStyleCnt="1">
        <dgm:presLayoutVars>
          <dgm:chMax val="1"/>
          <dgm:chPref val="1"/>
          <dgm:bulletEnabled val="1"/>
        </dgm:presLayoutVars>
      </dgm:prSet>
      <dgm:spPr/>
      <dgm:t>
        <a:bodyPr/>
        <a:lstStyle/>
        <a:p>
          <a:endParaRPr lang="en-US"/>
        </a:p>
      </dgm:t>
    </dgm:pt>
  </dgm:ptLst>
  <dgm:cxnLst>
    <dgm:cxn modelId="{ACB24935-263E-4B1D-9AB7-1BA9ADE18904}" srcId="{C18FDFB2-36B5-47CD-A0BC-3032A60A02C9}" destId="{41E44A96-01FD-49DE-9190-82B30A10B079}" srcOrd="0" destOrd="0" parTransId="{C46D93F0-611C-4356-843E-F8098DF69E9F}" sibTransId="{85AE12EC-8FBB-4068-A609-46A1EF3B6C2D}"/>
    <dgm:cxn modelId="{F518CD21-8A1A-4159-83B1-BEE5558F3BF6}" type="presOf" srcId="{41E44A96-01FD-49DE-9190-82B30A10B079}" destId="{FAC08E24-F40C-44F6-9F98-8C7A0F91614C}" srcOrd="0" destOrd="0" presId="urn:microsoft.com/office/officeart/2009/layout/CircleArrowProcess"/>
    <dgm:cxn modelId="{25F88A9F-1F42-4477-AF3A-BB2EF239146A}" type="presOf" srcId="{C18FDFB2-36B5-47CD-A0BC-3032A60A02C9}" destId="{78032922-AE18-4B53-AA96-99F49278A869}" srcOrd="0" destOrd="0" presId="urn:microsoft.com/office/officeart/2009/layout/CircleArrowProcess"/>
    <dgm:cxn modelId="{D8622751-43F6-4A99-8FCB-2FAA9FFDD45B}" type="presParOf" srcId="{78032922-AE18-4B53-AA96-99F49278A869}" destId="{A569F9FF-4026-4F8C-B4FA-5D181E1A9C02}" srcOrd="0" destOrd="0" presId="urn:microsoft.com/office/officeart/2009/layout/CircleArrowProcess"/>
    <dgm:cxn modelId="{E438241C-C746-4926-9374-69BC9F3511CD}" type="presParOf" srcId="{A569F9FF-4026-4F8C-B4FA-5D181E1A9C02}" destId="{438B5A3B-91A4-4C2E-ABD1-4DFFDE0D5FA2}" srcOrd="0" destOrd="0" presId="urn:microsoft.com/office/officeart/2009/layout/CircleArrowProcess"/>
    <dgm:cxn modelId="{3065F4FD-E5B7-4532-9649-9F72D3852C9B}" type="presParOf" srcId="{78032922-AE18-4B53-AA96-99F49278A869}" destId="{FAC08E24-F40C-44F6-9F98-8C7A0F91614C}" srcOrd="1"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B9E1C94-F3C0-44B9-A268-0DDB581EEF4C}" type="doc">
      <dgm:prSet loTypeId="urn:microsoft.com/office/officeart/2005/8/layout/target3" loCatId="list" qsTypeId="urn:microsoft.com/office/officeart/2005/8/quickstyle/3d1" qsCatId="3D" csTypeId="urn:microsoft.com/office/officeart/2005/8/colors/colorful2" csCatId="colorful" phldr="1"/>
      <dgm:spPr/>
      <dgm:t>
        <a:bodyPr/>
        <a:lstStyle/>
        <a:p>
          <a:endParaRPr lang="en-US"/>
        </a:p>
      </dgm:t>
    </dgm:pt>
    <dgm:pt modelId="{45374FB1-1273-433B-826A-D1F8D705510E}">
      <dgm:prSet/>
      <dgm:spPr/>
      <dgm:t>
        <a:bodyPr/>
        <a:lstStyle/>
        <a:p>
          <a:pPr rtl="0"/>
          <a:r>
            <a:rPr lang="en-US" smtClean="0"/>
            <a:t>HCI and Usability are essential factors to consider when designing and developing a user interface, which is more efficient and effective and produces user satisfaction rather than frustration</a:t>
          </a:r>
          <a:endParaRPr lang="en-US"/>
        </a:p>
      </dgm:t>
    </dgm:pt>
    <dgm:pt modelId="{441A2AE4-92E7-40CA-9217-AC32FD3E95C3}" type="parTrans" cxnId="{0B9C6B94-1FD7-4B4F-8EEA-2E64C268841F}">
      <dgm:prSet/>
      <dgm:spPr/>
      <dgm:t>
        <a:bodyPr/>
        <a:lstStyle/>
        <a:p>
          <a:endParaRPr lang="en-US"/>
        </a:p>
      </dgm:t>
    </dgm:pt>
    <dgm:pt modelId="{DD1187CD-9D34-4319-9F07-992BDFCD1F75}" type="sibTrans" cxnId="{0B9C6B94-1FD7-4B4F-8EEA-2E64C268841F}">
      <dgm:prSet/>
      <dgm:spPr/>
      <dgm:t>
        <a:bodyPr/>
        <a:lstStyle/>
        <a:p>
          <a:endParaRPr lang="en-US"/>
        </a:p>
      </dgm:t>
    </dgm:pt>
    <dgm:pt modelId="{541C606B-EDA9-4E0D-9275-22B4A51422A9}">
      <dgm:prSet/>
      <dgm:spPr/>
      <dgm:t>
        <a:bodyPr/>
        <a:lstStyle/>
        <a:p>
          <a:pPr rtl="0"/>
          <a:r>
            <a:rPr lang="en-AU" dirty="0" smtClean="0"/>
            <a:t>In order for the interface to have these attributes,  the potential users should participate in the design from the outset. </a:t>
          </a:r>
          <a:endParaRPr lang="en-US" dirty="0"/>
        </a:p>
      </dgm:t>
    </dgm:pt>
    <dgm:pt modelId="{6182AB62-B2A4-4C85-BA4C-B30C46A5160B}" type="parTrans" cxnId="{5789110D-EC67-46E3-A4F6-8F31487588CE}">
      <dgm:prSet/>
      <dgm:spPr/>
      <dgm:t>
        <a:bodyPr/>
        <a:lstStyle/>
        <a:p>
          <a:endParaRPr lang="en-US"/>
        </a:p>
      </dgm:t>
    </dgm:pt>
    <dgm:pt modelId="{67555FF4-E58A-476C-86C1-297179789461}" type="sibTrans" cxnId="{5789110D-EC67-46E3-A4F6-8F31487588CE}">
      <dgm:prSet/>
      <dgm:spPr/>
      <dgm:t>
        <a:bodyPr/>
        <a:lstStyle/>
        <a:p>
          <a:endParaRPr lang="en-US"/>
        </a:p>
      </dgm:t>
    </dgm:pt>
    <dgm:pt modelId="{8516359D-3037-4581-9533-E6DF2520D073}">
      <dgm:prSet/>
      <dgm:spPr/>
      <dgm:t>
        <a:bodyPr/>
        <a:lstStyle/>
        <a:p>
          <a:pPr rtl="0"/>
          <a:r>
            <a:rPr lang="en-AU" smtClean="0"/>
            <a:t>Folstad </a:t>
          </a:r>
          <a:r>
            <a:rPr lang="en-AU" dirty="0" smtClean="0"/>
            <a:t>et al. (2010) and Issa et al. (2010) reiterate that user participation is essential in the system development process and users should be present during this process to share their opinions, especially from the initial planning stage through to the maintenance stages and procedures. </a:t>
          </a:r>
          <a:endParaRPr lang="en-US" dirty="0"/>
        </a:p>
      </dgm:t>
    </dgm:pt>
    <dgm:pt modelId="{7F143587-BE21-4E24-A111-12A53C3221E7}" type="parTrans" cxnId="{39073A00-4A79-49FA-80A1-A1D83C830CF7}">
      <dgm:prSet/>
      <dgm:spPr/>
      <dgm:t>
        <a:bodyPr/>
        <a:lstStyle/>
        <a:p>
          <a:endParaRPr lang="en-US"/>
        </a:p>
      </dgm:t>
    </dgm:pt>
    <dgm:pt modelId="{3EDDC95B-A46E-4FB2-AFB5-BB7EC4576298}" type="sibTrans" cxnId="{39073A00-4A79-49FA-80A1-A1D83C830CF7}">
      <dgm:prSet/>
      <dgm:spPr/>
      <dgm:t>
        <a:bodyPr/>
        <a:lstStyle/>
        <a:p>
          <a:endParaRPr lang="en-US"/>
        </a:p>
      </dgm:t>
    </dgm:pt>
    <dgm:pt modelId="{452C5A0B-ACF6-414C-9316-4AA89A56A4D8}" type="pres">
      <dgm:prSet presAssocID="{1B9E1C94-F3C0-44B9-A268-0DDB581EEF4C}" presName="Name0" presStyleCnt="0">
        <dgm:presLayoutVars>
          <dgm:chMax val="7"/>
          <dgm:dir/>
          <dgm:animLvl val="lvl"/>
          <dgm:resizeHandles val="exact"/>
        </dgm:presLayoutVars>
      </dgm:prSet>
      <dgm:spPr/>
      <dgm:t>
        <a:bodyPr/>
        <a:lstStyle/>
        <a:p>
          <a:endParaRPr lang="en-US"/>
        </a:p>
      </dgm:t>
    </dgm:pt>
    <dgm:pt modelId="{BBCAD74F-4422-4198-8F58-6E08F6A27676}" type="pres">
      <dgm:prSet presAssocID="{45374FB1-1273-433B-826A-D1F8D705510E}" presName="circle1" presStyleLbl="node1" presStyleIdx="0" presStyleCnt="3"/>
      <dgm:spPr/>
    </dgm:pt>
    <dgm:pt modelId="{D2B32D8A-5669-4F9E-841C-D92BAABCBACD}" type="pres">
      <dgm:prSet presAssocID="{45374FB1-1273-433B-826A-D1F8D705510E}" presName="space" presStyleCnt="0"/>
      <dgm:spPr/>
    </dgm:pt>
    <dgm:pt modelId="{F14028FA-4C3A-448B-BBB2-23FA5DE98046}" type="pres">
      <dgm:prSet presAssocID="{45374FB1-1273-433B-826A-D1F8D705510E}" presName="rect1" presStyleLbl="alignAcc1" presStyleIdx="0" presStyleCnt="3"/>
      <dgm:spPr/>
      <dgm:t>
        <a:bodyPr/>
        <a:lstStyle/>
        <a:p>
          <a:endParaRPr lang="en-US"/>
        </a:p>
      </dgm:t>
    </dgm:pt>
    <dgm:pt modelId="{1FA15292-D524-401F-98C9-7684953964A9}" type="pres">
      <dgm:prSet presAssocID="{541C606B-EDA9-4E0D-9275-22B4A51422A9}" presName="vertSpace2" presStyleLbl="node1" presStyleIdx="0" presStyleCnt="3"/>
      <dgm:spPr/>
    </dgm:pt>
    <dgm:pt modelId="{2CD26E46-6676-4F2E-B216-EBA6353ABFBE}" type="pres">
      <dgm:prSet presAssocID="{541C606B-EDA9-4E0D-9275-22B4A51422A9}" presName="circle2" presStyleLbl="node1" presStyleIdx="1" presStyleCnt="3"/>
      <dgm:spPr/>
    </dgm:pt>
    <dgm:pt modelId="{A0BE97CD-D02E-4F07-9D2C-338A67BAEDF9}" type="pres">
      <dgm:prSet presAssocID="{541C606B-EDA9-4E0D-9275-22B4A51422A9}" presName="rect2" presStyleLbl="alignAcc1" presStyleIdx="1" presStyleCnt="3"/>
      <dgm:spPr/>
      <dgm:t>
        <a:bodyPr/>
        <a:lstStyle/>
        <a:p>
          <a:endParaRPr lang="en-US"/>
        </a:p>
      </dgm:t>
    </dgm:pt>
    <dgm:pt modelId="{AAC2DB17-E505-45B7-B0EE-DC4EEB7F7DFC}" type="pres">
      <dgm:prSet presAssocID="{8516359D-3037-4581-9533-E6DF2520D073}" presName="vertSpace3" presStyleLbl="node1" presStyleIdx="1" presStyleCnt="3"/>
      <dgm:spPr/>
    </dgm:pt>
    <dgm:pt modelId="{FE6BA691-635E-4F20-91FD-ACEF02A6E357}" type="pres">
      <dgm:prSet presAssocID="{8516359D-3037-4581-9533-E6DF2520D073}" presName="circle3" presStyleLbl="node1" presStyleIdx="2" presStyleCnt="3"/>
      <dgm:spPr/>
    </dgm:pt>
    <dgm:pt modelId="{1378C02C-24A3-40D4-9C47-1C3B6245B797}" type="pres">
      <dgm:prSet presAssocID="{8516359D-3037-4581-9533-E6DF2520D073}" presName="rect3" presStyleLbl="alignAcc1" presStyleIdx="2" presStyleCnt="3"/>
      <dgm:spPr/>
      <dgm:t>
        <a:bodyPr/>
        <a:lstStyle/>
        <a:p>
          <a:endParaRPr lang="en-US"/>
        </a:p>
      </dgm:t>
    </dgm:pt>
    <dgm:pt modelId="{5F083006-9459-45B9-A992-21E8C1629671}" type="pres">
      <dgm:prSet presAssocID="{45374FB1-1273-433B-826A-D1F8D705510E}" presName="rect1ParTxNoCh" presStyleLbl="alignAcc1" presStyleIdx="2" presStyleCnt="3">
        <dgm:presLayoutVars>
          <dgm:chMax val="1"/>
          <dgm:bulletEnabled val="1"/>
        </dgm:presLayoutVars>
      </dgm:prSet>
      <dgm:spPr/>
      <dgm:t>
        <a:bodyPr/>
        <a:lstStyle/>
        <a:p>
          <a:endParaRPr lang="en-US"/>
        </a:p>
      </dgm:t>
    </dgm:pt>
    <dgm:pt modelId="{04C5BDC8-EC6B-43F9-AA72-A9F25E4A554B}" type="pres">
      <dgm:prSet presAssocID="{541C606B-EDA9-4E0D-9275-22B4A51422A9}" presName="rect2ParTxNoCh" presStyleLbl="alignAcc1" presStyleIdx="2" presStyleCnt="3">
        <dgm:presLayoutVars>
          <dgm:chMax val="1"/>
          <dgm:bulletEnabled val="1"/>
        </dgm:presLayoutVars>
      </dgm:prSet>
      <dgm:spPr/>
      <dgm:t>
        <a:bodyPr/>
        <a:lstStyle/>
        <a:p>
          <a:endParaRPr lang="en-US"/>
        </a:p>
      </dgm:t>
    </dgm:pt>
    <dgm:pt modelId="{CE81C42F-FE35-4C06-B01C-5A906B35C2FA}" type="pres">
      <dgm:prSet presAssocID="{8516359D-3037-4581-9533-E6DF2520D073}" presName="rect3ParTxNoCh" presStyleLbl="alignAcc1" presStyleIdx="2" presStyleCnt="3">
        <dgm:presLayoutVars>
          <dgm:chMax val="1"/>
          <dgm:bulletEnabled val="1"/>
        </dgm:presLayoutVars>
      </dgm:prSet>
      <dgm:spPr/>
      <dgm:t>
        <a:bodyPr/>
        <a:lstStyle/>
        <a:p>
          <a:endParaRPr lang="en-US"/>
        </a:p>
      </dgm:t>
    </dgm:pt>
  </dgm:ptLst>
  <dgm:cxnLst>
    <dgm:cxn modelId="{5789110D-EC67-46E3-A4F6-8F31487588CE}" srcId="{1B9E1C94-F3C0-44B9-A268-0DDB581EEF4C}" destId="{541C606B-EDA9-4E0D-9275-22B4A51422A9}" srcOrd="1" destOrd="0" parTransId="{6182AB62-B2A4-4C85-BA4C-B30C46A5160B}" sibTransId="{67555FF4-E58A-476C-86C1-297179789461}"/>
    <dgm:cxn modelId="{1B3392B4-C9DE-40FA-A9C4-CB20EF09A657}" type="presOf" srcId="{8516359D-3037-4581-9533-E6DF2520D073}" destId="{CE81C42F-FE35-4C06-B01C-5A906B35C2FA}" srcOrd="1" destOrd="0" presId="urn:microsoft.com/office/officeart/2005/8/layout/target3"/>
    <dgm:cxn modelId="{1A2A9860-7187-4CA7-951C-5C6A93A2B41F}" type="presOf" srcId="{45374FB1-1273-433B-826A-D1F8D705510E}" destId="{5F083006-9459-45B9-A992-21E8C1629671}" srcOrd="1" destOrd="0" presId="urn:microsoft.com/office/officeart/2005/8/layout/target3"/>
    <dgm:cxn modelId="{39073A00-4A79-49FA-80A1-A1D83C830CF7}" srcId="{1B9E1C94-F3C0-44B9-A268-0DDB581EEF4C}" destId="{8516359D-3037-4581-9533-E6DF2520D073}" srcOrd="2" destOrd="0" parTransId="{7F143587-BE21-4E24-A111-12A53C3221E7}" sibTransId="{3EDDC95B-A46E-4FB2-AFB5-BB7EC4576298}"/>
    <dgm:cxn modelId="{C5A4D278-3777-4F2C-9800-59A239263208}" type="presOf" srcId="{8516359D-3037-4581-9533-E6DF2520D073}" destId="{1378C02C-24A3-40D4-9C47-1C3B6245B797}" srcOrd="0" destOrd="0" presId="urn:microsoft.com/office/officeart/2005/8/layout/target3"/>
    <dgm:cxn modelId="{310A83B3-C5E6-4C15-B15C-542BF5D6CA33}" type="presOf" srcId="{541C606B-EDA9-4E0D-9275-22B4A51422A9}" destId="{A0BE97CD-D02E-4F07-9D2C-338A67BAEDF9}" srcOrd="0" destOrd="0" presId="urn:microsoft.com/office/officeart/2005/8/layout/target3"/>
    <dgm:cxn modelId="{AB13572A-9215-4544-905C-3E57518A500A}" type="presOf" srcId="{541C606B-EDA9-4E0D-9275-22B4A51422A9}" destId="{04C5BDC8-EC6B-43F9-AA72-A9F25E4A554B}" srcOrd="1" destOrd="0" presId="urn:microsoft.com/office/officeart/2005/8/layout/target3"/>
    <dgm:cxn modelId="{DA103640-01C8-4F48-885A-1CB367AE7C86}" type="presOf" srcId="{45374FB1-1273-433B-826A-D1F8D705510E}" destId="{F14028FA-4C3A-448B-BBB2-23FA5DE98046}" srcOrd="0" destOrd="0" presId="urn:microsoft.com/office/officeart/2005/8/layout/target3"/>
    <dgm:cxn modelId="{B7DF7BD4-3D21-4F85-A315-A062BCD18656}" type="presOf" srcId="{1B9E1C94-F3C0-44B9-A268-0DDB581EEF4C}" destId="{452C5A0B-ACF6-414C-9316-4AA89A56A4D8}" srcOrd="0" destOrd="0" presId="urn:microsoft.com/office/officeart/2005/8/layout/target3"/>
    <dgm:cxn modelId="{0B9C6B94-1FD7-4B4F-8EEA-2E64C268841F}" srcId="{1B9E1C94-F3C0-44B9-A268-0DDB581EEF4C}" destId="{45374FB1-1273-433B-826A-D1F8D705510E}" srcOrd="0" destOrd="0" parTransId="{441A2AE4-92E7-40CA-9217-AC32FD3E95C3}" sibTransId="{DD1187CD-9D34-4319-9F07-992BDFCD1F75}"/>
    <dgm:cxn modelId="{15A38E28-6018-42A6-8F2E-33E4103BE32C}" type="presParOf" srcId="{452C5A0B-ACF6-414C-9316-4AA89A56A4D8}" destId="{BBCAD74F-4422-4198-8F58-6E08F6A27676}" srcOrd="0" destOrd="0" presId="urn:microsoft.com/office/officeart/2005/8/layout/target3"/>
    <dgm:cxn modelId="{ACF804BF-C0FB-41B1-8AE5-6E0408DF20FC}" type="presParOf" srcId="{452C5A0B-ACF6-414C-9316-4AA89A56A4D8}" destId="{D2B32D8A-5669-4F9E-841C-D92BAABCBACD}" srcOrd="1" destOrd="0" presId="urn:microsoft.com/office/officeart/2005/8/layout/target3"/>
    <dgm:cxn modelId="{EACD72D0-7DA0-443B-8EA7-160F0B318697}" type="presParOf" srcId="{452C5A0B-ACF6-414C-9316-4AA89A56A4D8}" destId="{F14028FA-4C3A-448B-BBB2-23FA5DE98046}" srcOrd="2" destOrd="0" presId="urn:microsoft.com/office/officeart/2005/8/layout/target3"/>
    <dgm:cxn modelId="{7F5DC20A-19DB-4C51-9D2B-60590E77C049}" type="presParOf" srcId="{452C5A0B-ACF6-414C-9316-4AA89A56A4D8}" destId="{1FA15292-D524-401F-98C9-7684953964A9}" srcOrd="3" destOrd="0" presId="urn:microsoft.com/office/officeart/2005/8/layout/target3"/>
    <dgm:cxn modelId="{529123BD-6746-444D-B3DD-EB848A161D63}" type="presParOf" srcId="{452C5A0B-ACF6-414C-9316-4AA89A56A4D8}" destId="{2CD26E46-6676-4F2E-B216-EBA6353ABFBE}" srcOrd="4" destOrd="0" presId="urn:microsoft.com/office/officeart/2005/8/layout/target3"/>
    <dgm:cxn modelId="{42F872A1-E06C-4E8E-B5A7-A10CE460743F}" type="presParOf" srcId="{452C5A0B-ACF6-414C-9316-4AA89A56A4D8}" destId="{A0BE97CD-D02E-4F07-9D2C-338A67BAEDF9}" srcOrd="5" destOrd="0" presId="urn:microsoft.com/office/officeart/2005/8/layout/target3"/>
    <dgm:cxn modelId="{9243A27B-DF2E-4DC8-91FE-DDE1D86E351F}" type="presParOf" srcId="{452C5A0B-ACF6-414C-9316-4AA89A56A4D8}" destId="{AAC2DB17-E505-45B7-B0EE-DC4EEB7F7DFC}" srcOrd="6" destOrd="0" presId="urn:microsoft.com/office/officeart/2005/8/layout/target3"/>
    <dgm:cxn modelId="{A1BAB399-2ED8-4DAE-9BE2-E12CA8AEEA15}" type="presParOf" srcId="{452C5A0B-ACF6-414C-9316-4AA89A56A4D8}" destId="{FE6BA691-635E-4F20-91FD-ACEF02A6E357}" srcOrd="7" destOrd="0" presId="urn:microsoft.com/office/officeart/2005/8/layout/target3"/>
    <dgm:cxn modelId="{A5BFC891-C392-4A6D-9380-5DC8AE877F21}" type="presParOf" srcId="{452C5A0B-ACF6-414C-9316-4AA89A56A4D8}" destId="{1378C02C-24A3-40D4-9C47-1C3B6245B797}" srcOrd="8" destOrd="0" presId="urn:microsoft.com/office/officeart/2005/8/layout/target3"/>
    <dgm:cxn modelId="{C505587F-6245-432D-9D00-4239318F1A4B}" type="presParOf" srcId="{452C5A0B-ACF6-414C-9316-4AA89A56A4D8}" destId="{5F083006-9459-45B9-A992-21E8C1629671}" srcOrd="9" destOrd="0" presId="urn:microsoft.com/office/officeart/2005/8/layout/target3"/>
    <dgm:cxn modelId="{AA4B63BB-9FB3-4272-BC9D-194E71B85812}" type="presParOf" srcId="{452C5A0B-ACF6-414C-9316-4AA89A56A4D8}" destId="{04C5BDC8-EC6B-43F9-AA72-A9F25E4A554B}" srcOrd="10" destOrd="0" presId="urn:microsoft.com/office/officeart/2005/8/layout/target3"/>
    <dgm:cxn modelId="{000F3042-AE5D-4FA8-847B-CDD021CC7AAB}" type="presParOf" srcId="{452C5A0B-ACF6-414C-9316-4AA89A56A4D8}" destId="{CE81C42F-FE35-4C06-B01C-5A906B35C2FA}"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883F547-092C-4E01-BB29-292220BB13E6}" type="doc">
      <dgm:prSet loTypeId="urn:microsoft.com/office/officeart/2005/8/layout/vList2" loCatId="list" qsTypeId="urn:microsoft.com/office/officeart/2005/8/quickstyle/3d1" qsCatId="3D" csTypeId="urn:microsoft.com/office/officeart/2005/8/colors/colorful3" csCatId="colorful" phldr="1"/>
      <dgm:spPr/>
      <dgm:t>
        <a:bodyPr/>
        <a:lstStyle/>
        <a:p>
          <a:endParaRPr lang="en-US"/>
        </a:p>
      </dgm:t>
    </dgm:pt>
    <dgm:pt modelId="{615057DA-B334-4CDB-A8E0-3CEC48D9C418}">
      <dgm:prSet/>
      <dgm:spPr/>
      <dgm:t>
        <a:bodyPr/>
        <a:lstStyle/>
        <a:p>
          <a:pPr rtl="0"/>
          <a:r>
            <a:rPr lang="en-US" dirty="0" smtClean="0"/>
            <a:t>According to Issa et al. (2010), </a:t>
          </a:r>
          <a:endParaRPr lang="en-US" dirty="0"/>
        </a:p>
      </dgm:t>
    </dgm:pt>
    <dgm:pt modelId="{06B77302-F837-4D95-8A8A-99BFAC77B7B8}" type="parTrans" cxnId="{D6F166B1-316B-4CF3-89A4-75AAA17F135F}">
      <dgm:prSet/>
      <dgm:spPr/>
      <dgm:t>
        <a:bodyPr/>
        <a:lstStyle/>
        <a:p>
          <a:endParaRPr lang="en-US"/>
        </a:p>
      </dgm:t>
    </dgm:pt>
    <dgm:pt modelId="{879406A8-B7C0-4FAF-AC4C-D9324745F28A}" type="sibTrans" cxnId="{D6F166B1-316B-4CF3-89A4-75AAA17F135F}">
      <dgm:prSet/>
      <dgm:spPr/>
      <dgm:t>
        <a:bodyPr/>
        <a:lstStyle/>
        <a:p>
          <a:endParaRPr lang="en-US"/>
        </a:p>
      </dgm:t>
    </dgm:pt>
    <dgm:pt modelId="{B71D4BD5-EACA-4FF0-B211-C306D5DD2632}">
      <dgm:prSet/>
      <dgm:spPr/>
      <dgm:t>
        <a:bodyPr/>
        <a:lstStyle/>
        <a:p>
          <a:pPr rtl="0"/>
          <a:r>
            <a:rPr lang="en-US" dirty="0" smtClean="0"/>
            <a:t>Finally, </a:t>
          </a:r>
          <a:r>
            <a:rPr lang="en-US" dirty="0" err="1" smtClean="0"/>
            <a:t>Nies</a:t>
          </a:r>
          <a:r>
            <a:rPr lang="en-US" dirty="0" smtClean="0"/>
            <a:t> and </a:t>
          </a:r>
          <a:r>
            <a:rPr lang="en-US" dirty="0" err="1" smtClean="0"/>
            <a:t>Pelayo</a:t>
          </a:r>
          <a:r>
            <a:rPr lang="en-US" dirty="0" smtClean="0"/>
            <a:t> (2010)</a:t>
          </a:r>
          <a:endParaRPr lang="en-US" dirty="0"/>
        </a:p>
      </dgm:t>
    </dgm:pt>
    <dgm:pt modelId="{78734207-010B-4EFD-B44B-C59BA1BAE4B0}" type="parTrans" cxnId="{284E84B8-FE68-46B0-8010-B9EA47F9CA33}">
      <dgm:prSet/>
      <dgm:spPr/>
      <dgm:t>
        <a:bodyPr/>
        <a:lstStyle/>
        <a:p>
          <a:endParaRPr lang="en-US"/>
        </a:p>
      </dgm:t>
    </dgm:pt>
    <dgm:pt modelId="{CBBB0546-F632-4E65-A28F-C9527D551864}" type="sibTrans" cxnId="{284E84B8-FE68-46B0-8010-B9EA47F9CA33}">
      <dgm:prSet/>
      <dgm:spPr/>
      <dgm:t>
        <a:bodyPr/>
        <a:lstStyle/>
        <a:p>
          <a:endParaRPr lang="en-US"/>
        </a:p>
      </dgm:t>
    </dgm:pt>
    <dgm:pt modelId="{4C94E9EC-F91F-489A-B0E2-8F2E849B5C88}">
      <dgm:prSet/>
      <dgm:spPr/>
      <dgm:t>
        <a:bodyPr/>
        <a:lstStyle/>
        <a:p>
          <a:pPr rtl="0"/>
          <a:r>
            <a:rPr lang="en-US" smtClean="0"/>
            <a:t>user participation in the system development process will prevent user frustration, thereby reducing training time, and ensuring that the system is designed to match users’ requirements. </a:t>
          </a:r>
          <a:endParaRPr lang="en-US"/>
        </a:p>
      </dgm:t>
    </dgm:pt>
    <dgm:pt modelId="{21BFA6B7-EE36-4662-979B-6674A2E4C058}" type="parTrans" cxnId="{601D807F-8983-47E1-8B59-03F1DC904A4A}">
      <dgm:prSet/>
      <dgm:spPr/>
      <dgm:t>
        <a:bodyPr/>
        <a:lstStyle/>
        <a:p>
          <a:endParaRPr lang="en-US"/>
        </a:p>
      </dgm:t>
    </dgm:pt>
    <dgm:pt modelId="{46F3C5BC-28CD-47B6-A9BD-7E9EBC93B364}" type="sibTrans" cxnId="{601D807F-8983-47E1-8B59-03F1DC904A4A}">
      <dgm:prSet/>
      <dgm:spPr/>
      <dgm:t>
        <a:bodyPr/>
        <a:lstStyle/>
        <a:p>
          <a:endParaRPr lang="en-US"/>
        </a:p>
      </dgm:t>
    </dgm:pt>
    <dgm:pt modelId="{DBFD6A9B-7692-4AE6-B1B3-8B988BB7E381}">
      <dgm:prSet/>
      <dgm:spPr/>
      <dgm:t>
        <a:bodyPr/>
        <a:lstStyle/>
        <a:p>
          <a:pPr rtl="0"/>
          <a:r>
            <a:rPr lang="en-US" smtClean="0"/>
            <a:t>posit </a:t>
          </a:r>
          <a:r>
            <a:rPr lang="en-US" dirty="0" smtClean="0"/>
            <a:t>the same notion that it is necessary to involve users in the system development process so that the design meets their requirements. </a:t>
          </a:r>
          <a:endParaRPr lang="en-US" dirty="0"/>
        </a:p>
      </dgm:t>
    </dgm:pt>
    <dgm:pt modelId="{294C6C8C-CFDF-4957-9658-06B24A0E620B}" type="parTrans" cxnId="{45BF064A-1615-4404-890F-3EAD6E08C886}">
      <dgm:prSet/>
      <dgm:spPr/>
      <dgm:t>
        <a:bodyPr/>
        <a:lstStyle/>
        <a:p>
          <a:endParaRPr lang="en-US"/>
        </a:p>
      </dgm:t>
    </dgm:pt>
    <dgm:pt modelId="{BBEBCD5A-B701-4027-BADD-03F6E37B7C7A}" type="sibTrans" cxnId="{45BF064A-1615-4404-890F-3EAD6E08C886}">
      <dgm:prSet/>
      <dgm:spPr/>
      <dgm:t>
        <a:bodyPr/>
        <a:lstStyle/>
        <a:p>
          <a:endParaRPr lang="en-US"/>
        </a:p>
      </dgm:t>
    </dgm:pt>
    <dgm:pt modelId="{9FB72AA1-8065-4E1C-9EE8-C24CBED1761A}" type="pres">
      <dgm:prSet presAssocID="{8883F547-092C-4E01-BB29-292220BB13E6}" presName="linear" presStyleCnt="0">
        <dgm:presLayoutVars>
          <dgm:animLvl val="lvl"/>
          <dgm:resizeHandles val="exact"/>
        </dgm:presLayoutVars>
      </dgm:prSet>
      <dgm:spPr/>
      <dgm:t>
        <a:bodyPr/>
        <a:lstStyle/>
        <a:p>
          <a:endParaRPr lang="en-US"/>
        </a:p>
      </dgm:t>
    </dgm:pt>
    <dgm:pt modelId="{56778BF0-E641-4841-BAB0-796B24E99D57}" type="pres">
      <dgm:prSet presAssocID="{615057DA-B334-4CDB-A8E0-3CEC48D9C418}" presName="parentText" presStyleLbl="node1" presStyleIdx="0" presStyleCnt="2">
        <dgm:presLayoutVars>
          <dgm:chMax val="0"/>
          <dgm:bulletEnabled val="1"/>
        </dgm:presLayoutVars>
      </dgm:prSet>
      <dgm:spPr/>
      <dgm:t>
        <a:bodyPr/>
        <a:lstStyle/>
        <a:p>
          <a:endParaRPr lang="en-US"/>
        </a:p>
      </dgm:t>
    </dgm:pt>
    <dgm:pt modelId="{978963A2-2594-4271-A32D-AFBB42F2D71F}" type="pres">
      <dgm:prSet presAssocID="{615057DA-B334-4CDB-A8E0-3CEC48D9C418}" presName="childText" presStyleLbl="revTx" presStyleIdx="0" presStyleCnt="2">
        <dgm:presLayoutVars>
          <dgm:bulletEnabled val="1"/>
        </dgm:presLayoutVars>
      </dgm:prSet>
      <dgm:spPr/>
      <dgm:t>
        <a:bodyPr/>
        <a:lstStyle/>
        <a:p>
          <a:endParaRPr lang="en-US"/>
        </a:p>
      </dgm:t>
    </dgm:pt>
    <dgm:pt modelId="{1D4C9309-11E2-4DCF-BBD7-2F9BA52CE6F7}" type="pres">
      <dgm:prSet presAssocID="{B71D4BD5-EACA-4FF0-B211-C306D5DD2632}" presName="parentText" presStyleLbl="node1" presStyleIdx="1" presStyleCnt="2">
        <dgm:presLayoutVars>
          <dgm:chMax val="0"/>
          <dgm:bulletEnabled val="1"/>
        </dgm:presLayoutVars>
      </dgm:prSet>
      <dgm:spPr/>
      <dgm:t>
        <a:bodyPr/>
        <a:lstStyle/>
        <a:p>
          <a:endParaRPr lang="en-US"/>
        </a:p>
      </dgm:t>
    </dgm:pt>
    <dgm:pt modelId="{065B772B-8A83-4E86-A241-CDCF89C3C66F}" type="pres">
      <dgm:prSet presAssocID="{B71D4BD5-EACA-4FF0-B211-C306D5DD2632}" presName="childText" presStyleLbl="revTx" presStyleIdx="1" presStyleCnt="2">
        <dgm:presLayoutVars>
          <dgm:bulletEnabled val="1"/>
        </dgm:presLayoutVars>
      </dgm:prSet>
      <dgm:spPr/>
      <dgm:t>
        <a:bodyPr/>
        <a:lstStyle/>
        <a:p>
          <a:endParaRPr lang="en-US"/>
        </a:p>
      </dgm:t>
    </dgm:pt>
  </dgm:ptLst>
  <dgm:cxnLst>
    <dgm:cxn modelId="{6B6566CB-F9E8-48F4-A7A6-39BA09991043}" type="presOf" srcId="{DBFD6A9B-7692-4AE6-B1B3-8B988BB7E381}" destId="{065B772B-8A83-4E86-A241-CDCF89C3C66F}" srcOrd="0" destOrd="0" presId="urn:microsoft.com/office/officeart/2005/8/layout/vList2"/>
    <dgm:cxn modelId="{D7750099-3ED4-4C6C-B3E5-285B71B4B799}" type="presOf" srcId="{4C94E9EC-F91F-489A-B0E2-8F2E849B5C88}" destId="{978963A2-2594-4271-A32D-AFBB42F2D71F}" srcOrd="0" destOrd="0" presId="urn:microsoft.com/office/officeart/2005/8/layout/vList2"/>
    <dgm:cxn modelId="{284E84B8-FE68-46B0-8010-B9EA47F9CA33}" srcId="{8883F547-092C-4E01-BB29-292220BB13E6}" destId="{B71D4BD5-EACA-4FF0-B211-C306D5DD2632}" srcOrd="1" destOrd="0" parTransId="{78734207-010B-4EFD-B44B-C59BA1BAE4B0}" sibTransId="{CBBB0546-F632-4E65-A28F-C9527D551864}"/>
    <dgm:cxn modelId="{0D488901-2786-49EB-A4A3-7A7333612C0D}" type="presOf" srcId="{8883F547-092C-4E01-BB29-292220BB13E6}" destId="{9FB72AA1-8065-4E1C-9EE8-C24CBED1761A}" srcOrd="0" destOrd="0" presId="urn:microsoft.com/office/officeart/2005/8/layout/vList2"/>
    <dgm:cxn modelId="{601D807F-8983-47E1-8B59-03F1DC904A4A}" srcId="{615057DA-B334-4CDB-A8E0-3CEC48D9C418}" destId="{4C94E9EC-F91F-489A-B0E2-8F2E849B5C88}" srcOrd="0" destOrd="0" parTransId="{21BFA6B7-EE36-4662-979B-6674A2E4C058}" sibTransId="{46F3C5BC-28CD-47B6-A9BD-7E9EBC93B364}"/>
    <dgm:cxn modelId="{2734DA0F-5225-4F75-90D7-62A79E6FD4EC}" type="presOf" srcId="{B71D4BD5-EACA-4FF0-B211-C306D5DD2632}" destId="{1D4C9309-11E2-4DCF-BBD7-2F9BA52CE6F7}" srcOrd="0" destOrd="0" presId="urn:microsoft.com/office/officeart/2005/8/layout/vList2"/>
    <dgm:cxn modelId="{45BF064A-1615-4404-890F-3EAD6E08C886}" srcId="{B71D4BD5-EACA-4FF0-B211-C306D5DD2632}" destId="{DBFD6A9B-7692-4AE6-B1B3-8B988BB7E381}" srcOrd="0" destOrd="0" parTransId="{294C6C8C-CFDF-4957-9658-06B24A0E620B}" sibTransId="{BBEBCD5A-B701-4027-BADD-03F6E37B7C7A}"/>
    <dgm:cxn modelId="{513EB759-1C2F-412C-9F32-580F060113F7}" type="presOf" srcId="{615057DA-B334-4CDB-A8E0-3CEC48D9C418}" destId="{56778BF0-E641-4841-BAB0-796B24E99D57}" srcOrd="0" destOrd="0" presId="urn:microsoft.com/office/officeart/2005/8/layout/vList2"/>
    <dgm:cxn modelId="{D6F166B1-316B-4CF3-89A4-75AAA17F135F}" srcId="{8883F547-092C-4E01-BB29-292220BB13E6}" destId="{615057DA-B334-4CDB-A8E0-3CEC48D9C418}" srcOrd="0" destOrd="0" parTransId="{06B77302-F837-4D95-8A8A-99BFAC77B7B8}" sibTransId="{879406A8-B7C0-4FAF-AC4C-D9324745F28A}"/>
    <dgm:cxn modelId="{33077AF4-31D9-4AA6-94E6-79E982D22304}" type="presParOf" srcId="{9FB72AA1-8065-4E1C-9EE8-C24CBED1761A}" destId="{56778BF0-E641-4841-BAB0-796B24E99D57}" srcOrd="0" destOrd="0" presId="urn:microsoft.com/office/officeart/2005/8/layout/vList2"/>
    <dgm:cxn modelId="{8A3A898B-11CE-4BA0-A475-DFAAD8FE6B5C}" type="presParOf" srcId="{9FB72AA1-8065-4E1C-9EE8-C24CBED1761A}" destId="{978963A2-2594-4271-A32D-AFBB42F2D71F}" srcOrd="1" destOrd="0" presId="urn:microsoft.com/office/officeart/2005/8/layout/vList2"/>
    <dgm:cxn modelId="{703BEF39-A737-40B5-B9D2-468BBAD76548}" type="presParOf" srcId="{9FB72AA1-8065-4E1C-9EE8-C24CBED1761A}" destId="{1D4C9309-11E2-4DCF-BBD7-2F9BA52CE6F7}" srcOrd="2" destOrd="0" presId="urn:microsoft.com/office/officeart/2005/8/layout/vList2"/>
    <dgm:cxn modelId="{3513B82A-9172-42C8-BA55-87892FF8C9EF}" type="presParOf" srcId="{9FB72AA1-8065-4E1C-9EE8-C24CBED1761A}" destId="{065B772B-8A83-4E86-A241-CDCF89C3C66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537F9EA-9D04-4D41-8278-FF74D46301BD}" type="doc">
      <dgm:prSet loTypeId="urn:microsoft.com/office/officeart/2005/8/layout/process3" loCatId="process" qsTypeId="urn:microsoft.com/office/officeart/2005/8/quickstyle/3d1" qsCatId="3D" csTypeId="urn:microsoft.com/office/officeart/2005/8/colors/accent2_2" csCatId="accent2"/>
      <dgm:spPr/>
      <dgm:t>
        <a:bodyPr/>
        <a:lstStyle/>
        <a:p>
          <a:endParaRPr lang="en-US"/>
        </a:p>
      </dgm:t>
    </dgm:pt>
    <dgm:pt modelId="{ECF45331-A5E5-4298-B1CC-C7998B63771D}">
      <dgm:prSet/>
      <dgm:spPr/>
      <dgm:t>
        <a:bodyPr/>
        <a:lstStyle/>
        <a:p>
          <a:pPr rtl="0"/>
          <a:r>
            <a:rPr lang="en-US" smtClean="0"/>
            <a:t>Erek et al. (2009, p.2) define sustainability as </a:t>
          </a:r>
          <a:endParaRPr lang="en-US"/>
        </a:p>
      </dgm:t>
    </dgm:pt>
    <dgm:pt modelId="{F53AA343-F912-4EFD-B8C9-F2907F50607F}" type="parTrans" cxnId="{C3D82259-737A-4DFA-A08C-9B303C64B665}">
      <dgm:prSet/>
      <dgm:spPr/>
      <dgm:t>
        <a:bodyPr/>
        <a:lstStyle/>
        <a:p>
          <a:endParaRPr lang="en-US"/>
        </a:p>
      </dgm:t>
    </dgm:pt>
    <dgm:pt modelId="{6E6139E9-1D90-4E15-9CC1-9414B162E17B}" type="sibTrans" cxnId="{C3D82259-737A-4DFA-A08C-9B303C64B665}">
      <dgm:prSet/>
      <dgm:spPr/>
      <dgm:t>
        <a:bodyPr/>
        <a:lstStyle/>
        <a:p>
          <a:endParaRPr lang="en-US"/>
        </a:p>
      </dgm:t>
    </dgm:pt>
    <dgm:pt modelId="{E60EE07B-4B68-4F8B-828F-370CA9BD68C5}">
      <dgm:prSet/>
      <dgm:spPr/>
      <dgm:t>
        <a:bodyPr/>
        <a:lstStyle/>
        <a:p>
          <a:pPr rtl="0"/>
          <a:r>
            <a:rPr lang="en-US" smtClean="0"/>
            <a:t>“a survival assurance meaning that an economical, ecological or social system should be preserved for future generations and, thus, necessary resources should only be exploited to a degree where it is possible to restore them within a regeneration cycle”.</a:t>
          </a:r>
          <a:endParaRPr lang="en-US"/>
        </a:p>
      </dgm:t>
    </dgm:pt>
    <dgm:pt modelId="{64FD95F8-145E-4619-81E1-4A69507238D1}" type="parTrans" cxnId="{69E5B827-A1BA-463D-B721-037C4F0949D8}">
      <dgm:prSet/>
      <dgm:spPr/>
      <dgm:t>
        <a:bodyPr/>
        <a:lstStyle/>
        <a:p>
          <a:endParaRPr lang="en-US"/>
        </a:p>
      </dgm:t>
    </dgm:pt>
    <dgm:pt modelId="{5F2D6691-BD44-4654-95E8-83D15D98A7B6}" type="sibTrans" cxnId="{69E5B827-A1BA-463D-B721-037C4F0949D8}">
      <dgm:prSet/>
      <dgm:spPr/>
      <dgm:t>
        <a:bodyPr/>
        <a:lstStyle/>
        <a:p>
          <a:endParaRPr lang="en-US"/>
        </a:p>
      </dgm:t>
    </dgm:pt>
    <dgm:pt modelId="{8B82BF1F-F0DB-4232-B5FB-AA96B55C32FD}" type="pres">
      <dgm:prSet presAssocID="{7537F9EA-9D04-4D41-8278-FF74D46301BD}" presName="linearFlow" presStyleCnt="0">
        <dgm:presLayoutVars>
          <dgm:dir/>
          <dgm:animLvl val="lvl"/>
          <dgm:resizeHandles val="exact"/>
        </dgm:presLayoutVars>
      </dgm:prSet>
      <dgm:spPr/>
      <dgm:t>
        <a:bodyPr/>
        <a:lstStyle/>
        <a:p>
          <a:endParaRPr lang="en-US"/>
        </a:p>
      </dgm:t>
    </dgm:pt>
    <dgm:pt modelId="{A12F43E9-6858-4178-AFC6-CE9C798AE0E4}" type="pres">
      <dgm:prSet presAssocID="{ECF45331-A5E5-4298-B1CC-C7998B63771D}" presName="composite" presStyleCnt="0"/>
      <dgm:spPr/>
    </dgm:pt>
    <dgm:pt modelId="{9FE38889-8DEE-4687-A74C-CFE1FC50EC47}" type="pres">
      <dgm:prSet presAssocID="{ECF45331-A5E5-4298-B1CC-C7998B63771D}" presName="parTx" presStyleLbl="node1" presStyleIdx="0" presStyleCnt="1">
        <dgm:presLayoutVars>
          <dgm:chMax val="0"/>
          <dgm:chPref val="0"/>
          <dgm:bulletEnabled val="1"/>
        </dgm:presLayoutVars>
      </dgm:prSet>
      <dgm:spPr/>
      <dgm:t>
        <a:bodyPr/>
        <a:lstStyle/>
        <a:p>
          <a:endParaRPr lang="en-US"/>
        </a:p>
      </dgm:t>
    </dgm:pt>
    <dgm:pt modelId="{AF8A9443-6D8D-4DBD-A130-922F201491CC}" type="pres">
      <dgm:prSet presAssocID="{ECF45331-A5E5-4298-B1CC-C7998B63771D}" presName="parSh" presStyleLbl="node1" presStyleIdx="0" presStyleCnt="1"/>
      <dgm:spPr/>
      <dgm:t>
        <a:bodyPr/>
        <a:lstStyle/>
        <a:p>
          <a:endParaRPr lang="en-US"/>
        </a:p>
      </dgm:t>
    </dgm:pt>
    <dgm:pt modelId="{BFEE82C5-7624-41F4-9E30-AD49733BA309}" type="pres">
      <dgm:prSet presAssocID="{ECF45331-A5E5-4298-B1CC-C7998B63771D}" presName="desTx" presStyleLbl="fgAcc1" presStyleIdx="0" presStyleCnt="1">
        <dgm:presLayoutVars>
          <dgm:bulletEnabled val="1"/>
        </dgm:presLayoutVars>
      </dgm:prSet>
      <dgm:spPr/>
      <dgm:t>
        <a:bodyPr/>
        <a:lstStyle/>
        <a:p>
          <a:endParaRPr lang="en-US"/>
        </a:p>
      </dgm:t>
    </dgm:pt>
  </dgm:ptLst>
  <dgm:cxnLst>
    <dgm:cxn modelId="{428490FA-EBE3-4E45-A4D2-8C4D0D8C007B}" type="presOf" srcId="{ECF45331-A5E5-4298-B1CC-C7998B63771D}" destId="{9FE38889-8DEE-4687-A74C-CFE1FC50EC47}" srcOrd="0" destOrd="0" presId="urn:microsoft.com/office/officeart/2005/8/layout/process3"/>
    <dgm:cxn modelId="{ED076643-8DA6-418C-B743-E2A5D411B881}" type="presOf" srcId="{ECF45331-A5E5-4298-B1CC-C7998B63771D}" destId="{AF8A9443-6D8D-4DBD-A130-922F201491CC}" srcOrd="1" destOrd="0" presId="urn:microsoft.com/office/officeart/2005/8/layout/process3"/>
    <dgm:cxn modelId="{69E5B827-A1BA-463D-B721-037C4F0949D8}" srcId="{ECF45331-A5E5-4298-B1CC-C7998B63771D}" destId="{E60EE07B-4B68-4F8B-828F-370CA9BD68C5}" srcOrd="0" destOrd="0" parTransId="{64FD95F8-145E-4619-81E1-4A69507238D1}" sibTransId="{5F2D6691-BD44-4654-95E8-83D15D98A7B6}"/>
    <dgm:cxn modelId="{F1C3D234-4484-4364-ADEB-8FE9F727A88D}" type="presOf" srcId="{7537F9EA-9D04-4D41-8278-FF74D46301BD}" destId="{8B82BF1F-F0DB-4232-B5FB-AA96B55C32FD}" srcOrd="0" destOrd="0" presId="urn:microsoft.com/office/officeart/2005/8/layout/process3"/>
    <dgm:cxn modelId="{C3D82259-737A-4DFA-A08C-9B303C64B665}" srcId="{7537F9EA-9D04-4D41-8278-FF74D46301BD}" destId="{ECF45331-A5E5-4298-B1CC-C7998B63771D}" srcOrd="0" destOrd="0" parTransId="{F53AA343-F912-4EFD-B8C9-F2907F50607F}" sibTransId="{6E6139E9-1D90-4E15-9CC1-9414B162E17B}"/>
    <dgm:cxn modelId="{D8F0E584-419E-4C2E-895B-D3C5B1A61AEF}" type="presOf" srcId="{E60EE07B-4B68-4F8B-828F-370CA9BD68C5}" destId="{BFEE82C5-7624-41F4-9E30-AD49733BA309}" srcOrd="0" destOrd="0" presId="urn:microsoft.com/office/officeart/2005/8/layout/process3"/>
    <dgm:cxn modelId="{6DAE67BD-A3EF-4501-B918-7EE260607C7C}" type="presParOf" srcId="{8B82BF1F-F0DB-4232-B5FB-AA96B55C32FD}" destId="{A12F43E9-6858-4178-AFC6-CE9C798AE0E4}" srcOrd="0" destOrd="0" presId="urn:microsoft.com/office/officeart/2005/8/layout/process3"/>
    <dgm:cxn modelId="{AB1A5FE9-B0D9-4781-8EEB-ACF390F1DCD6}" type="presParOf" srcId="{A12F43E9-6858-4178-AFC6-CE9C798AE0E4}" destId="{9FE38889-8DEE-4687-A74C-CFE1FC50EC47}" srcOrd="0" destOrd="0" presId="urn:microsoft.com/office/officeart/2005/8/layout/process3"/>
    <dgm:cxn modelId="{E73A89D6-D479-496F-A1FE-5A4B6670F8A4}" type="presParOf" srcId="{A12F43E9-6858-4178-AFC6-CE9C798AE0E4}" destId="{AF8A9443-6D8D-4DBD-A130-922F201491CC}" srcOrd="1" destOrd="0" presId="urn:microsoft.com/office/officeart/2005/8/layout/process3"/>
    <dgm:cxn modelId="{2E743DB3-9B4A-494B-AE4C-77179BCC5E2D}" type="presParOf" srcId="{A12F43E9-6858-4178-AFC6-CE9C798AE0E4}" destId="{BFEE82C5-7624-41F4-9E30-AD49733BA309}"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6B038C5E-3537-4FC6-A5E0-70D3F86198FE}" type="doc">
      <dgm:prSet loTypeId="urn:diagrams.loki3.com/BracketList+Icon" loCatId="list" qsTypeId="urn:microsoft.com/office/officeart/2005/8/quickstyle/3d1" qsCatId="3D" csTypeId="urn:microsoft.com/office/officeart/2005/8/colors/colorful1" csCatId="colorful"/>
      <dgm:spPr/>
      <dgm:t>
        <a:bodyPr/>
        <a:lstStyle/>
        <a:p>
          <a:endParaRPr lang="en-US"/>
        </a:p>
      </dgm:t>
    </dgm:pt>
    <dgm:pt modelId="{4C8D3EB2-FA8F-446E-8030-7B1CC3264015}">
      <dgm:prSet/>
      <dgm:spPr/>
      <dgm:t>
        <a:bodyPr/>
        <a:lstStyle/>
        <a:p>
          <a:pPr rtl="0"/>
          <a:r>
            <a:rPr lang="en-US" smtClean="0"/>
            <a:t>The notion of sustainability is highly significant in the 21</a:t>
          </a:r>
          <a:r>
            <a:rPr lang="en-US" baseline="30000" smtClean="0"/>
            <a:t>st</a:t>
          </a:r>
          <a:r>
            <a:rPr lang="en-US" smtClean="0"/>
            <a:t> century since, increasingly, businesses and individuals are now required to think in terms of delivering </a:t>
          </a:r>
          <a:endParaRPr lang="en-US"/>
        </a:p>
      </dgm:t>
    </dgm:pt>
    <dgm:pt modelId="{8A5F1EEB-BB13-42DD-8AC0-0E460B9527DE}" type="parTrans" cxnId="{9DEAF474-194F-41C3-8F37-F2F1AC6DD88C}">
      <dgm:prSet/>
      <dgm:spPr/>
      <dgm:t>
        <a:bodyPr/>
        <a:lstStyle/>
        <a:p>
          <a:endParaRPr lang="en-US"/>
        </a:p>
      </dgm:t>
    </dgm:pt>
    <dgm:pt modelId="{0526E9AA-4E09-4586-8975-00DC045E090F}" type="sibTrans" cxnId="{9DEAF474-194F-41C3-8F37-F2F1AC6DD88C}">
      <dgm:prSet/>
      <dgm:spPr/>
      <dgm:t>
        <a:bodyPr/>
        <a:lstStyle/>
        <a:p>
          <a:endParaRPr lang="en-US"/>
        </a:p>
      </dgm:t>
    </dgm:pt>
    <dgm:pt modelId="{1DFA49D3-4178-4387-8084-7ECF12F2E16F}">
      <dgm:prSet/>
      <dgm:spPr/>
      <dgm:t>
        <a:bodyPr/>
        <a:lstStyle/>
        <a:p>
          <a:pPr rtl="0"/>
          <a:r>
            <a:rPr lang="en-US" smtClean="0"/>
            <a:t>“solutions rather than products, and seek to define their markets in terms of customer activities and outcomes rather than products and services” (Jeffers 2009, p.263).    </a:t>
          </a:r>
          <a:endParaRPr lang="en-US"/>
        </a:p>
      </dgm:t>
    </dgm:pt>
    <dgm:pt modelId="{1B6F5A35-6BA6-4AD9-BD8D-09593FA6BCE7}" type="parTrans" cxnId="{466B1903-9E51-4FB7-B05B-DC4487DF616A}">
      <dgm:prSet/>
      <dgm:spPr/>
      <dgm:t>
        <a:bodyPr/>
        <a:lstStyle/>
        <a:p>
          <a:endParaRPr lang="en-US"/>
        </a:p>
      </dgm:t>
    </dgm:pt>
    <dgm:pt modelId="{2172DC30-B35E-4590-9702-26AFD1F17D59}" type="sibTrans" cxnId="{466B1903-9E51-4FB7-B05B-DC4487DF616A}">
      <dgm:prSet/>
      <dgm:spPr/>
      <dgm:t>
        <a:bodyPr/>
        <a:lstStyle/>
        <a:p>
          <a:endParaRPr lang="en-US"/>
        </a:p>
      </dgm:t>
    </dgm:pt>
    <dgm:pt modelId="{32B08DBE-589D-4AF1-A659-D43D8CAF1DB2}" type="pres">
      <dgm:prSet presAssocID="{6B038C5E-3537-4FC6-A5E0-70D3F86198FE}" presName="Name0" presStyleCnt="0">
        <dgm:presLayoutVars>
          <dgm:dir/>
          <dgm:animLvl val="lvl"/>
          <dgm:resizeHandles val="exact"/>
        </dgm:presLayoutVars>
      </dgm:prSet>
      <dgm:spPr/>
      <dgm:t>
        <a:bodyPr/>
        <a:lstStyle/>
        <a:p>
          <a:endParaRPr lang="en-US"/>
        </a:p>
      </dgm:t>
    </dgm:pt>
    <dgm:pt modelId="{9DE46336-F46D-48E0-94BE-F9C43BE198B9}" type="pres">
      <dgm:prSet presAssocID="{4C8D3EB2-FA8F-446E-8030-7B1CC3264015}" presName="linNode" presStyleCnt="0"/>
      <dgm:spPr/>
    </dgm:pt>
    <dgm:pt modelId="{27D6BF64-F228-44B0-94CF-A3F5F0FEE938}" type="pres">
      <dgm:prSet presAssocID="{4C8D3EB2-FA8F-446E-8030-7B1CC3264015}" presName="parTx" presStyleLbl="revTx" presStyleIdx="0" presStyleCnt="1">
        <dgm:presLayoutVars>
          <dgm:chMax val="1"/>
          <dgm:bulletEnabled val="1"/>
        </dgm:presLayoutVars>
      </dgm:prSet>
      <dgm:spPr/>
      <dgm:t>
        <a:bodyPr/>
        <a:lstStyle/>
        <a:p>
          <a:endParaRPr lang="en-US"/>
        </a:p>
      </dgm:t>
    </dgm:pt>
    <dgm:pt modelId="{EA25AED0-AA2B-4227-B08B-587A4737EDBB}" type="pres">
      <dgm:prSet presAssocID="{4C8D3EB2-FA8F-446E-8030-7B1CC3264015}" presName="bracket" presStyleLbl="parChTrans1D1" presStyleIdx="0" presStyleCnt="1"/>
      <dgm:spPr/>
    </dgm:pt>
    <dgm:pt modelId="{EC87F595-AA5A-4718-8461-0326A39C6A89}" type="pres">
      <dgm:prSet presAssocID="{4C8D3EB2-FA8F-446E-8030-7B1CC3264015}" presName="spH" presStyleCnt="0"/>
      <dgm:spPr/>
    </dgm:pt>
    <dgm:pt modelId="{61D5DD0F-C2AF-4432-BEC0-676DBA18C63F}" type="pres">
      <dgm:prSet presAssocID="{4C8D3EB2-FA8F-446E-8030-7B1CC3264015}" presName="desTx" presStyleLbl="node1" presStyleIdx="0" presStyleCnt="1">
        <dgm:presLayoutVars>
          <dgm:bulletEnabled val="1"/>
        </dgm:presLayoutVars>
      </dgm:prSet>
      <dgm:spPr/>
      <dgm:t>
        <a:bodyPr/>
        <a:lstStyle/>
        <a:p>
          <a:endParaRPr lang="en-US"/>
        </a:p>
      </dgm:t>
    </dgm:pt>
  </dgm:ptLst>
  <dgm:cxnLst>
    <dgm:cxn modelId="{5968B501-1395-4EFF-82F7-D781CFEF825D}" type="presOf" srcId="{1DFA49D3-4178-4387-8084-7ECF12F2E16F}" destId="{61D5DD0F-C2AF-4432-BEC0-676DBA18C63F}" srcOrd="0" destOrd="0" presId="urn:diagrams.loki3.com/BracketList+Icon"/>
    <dgm:cxn modelId="{9DEAF474-194F-41C3-8F37-F2F1AC6DD88C}" srcId="{6B038C5E-3537-4FC6-A5E0-70D3F86198FE}" destId="{4C8D3EB2-FA8F-446E-8030-7B1CC3264015}" srcOrd="0" destOrd="0" parTransId="{8A5F1EEB-BB13-42DD-8AC0-0E460B9527DE}" sibTransId="{0526E9AA-4E09-4586-8975-00DC045E090F}"/>
    <dgm:cxn modelId="{466B1903-9E51-4FB7-B05B-DC4487DF616A}" srcId="{4C8D3EB2-FA8F-446E-8030-7B1CC3264015}" destId="{1DFA49D3-4178-4387-8084-7ECF12F2E16F}" srcOrd="0" destOrd="0" parTransId="{1B6F5A35-6BA6-4AD9-BD8D-09593FA6BCE7}" sibTransId="{2172DC30-B35E-4590-9702-26AFD1F17D59}"/>
    <dgm:cxn modelId="{60AC4CE1-8E68-4785-8069-15C96AB5BF2A}" type="presOf" srcId="{6B038C5E-3537-4FC6-A5E0-70D3F86198FE}" destId="{32B08DBE-589D-4AF1-A659-D43D8CAF1DB2}" srcOrd="0" destOrd="0" presId="urn:diagrams.loki3.com/BracketList+Icon"/>
    <dgm:cxn modelId="{E6C4C57A-1D9B-4CFB-8BEE-6038276FD6B6}" type="presOf" srcId="{4C8D3EB2-FA8F-446E-8030-7B1CC3264015}" destId="{27D6BF64-F228-44B0-94CF-A3F5F0FEE938}" srcOrd="0" destOrd="0" presId="urn:diagrams.loki3.com/BracketList+Icon"/>
    <dgm:cxn modelId="{C404F7FE-485A-4DCB-8012-442AD27BC513}" type="presParOf" srcId="{32B08DBE-589D-4AF1-A659-D43D8CAF1DB2}" destId="{9DE46336-F46D-48E0-94BE-F9C43BE198B9}" srcOrd="0" destOrd="0" presId="urn:diagrams.loki3.com/BracketList+Icon"/>
    <dgm:cxn modelId="{9BDB19AF-51D1-4EA1-8B94-12F644A7C365}" type="presParOf" srcId="{9DE46336-F46D-48E0-94BE-F9C43BE198B9}" destId="{27D6BF64-F228-44B0-94CF-A3F5F0FEE938}" srcOrd="0" destOrd="0" presId="urn:diagrams.loki3.com/BracketList+Icon"/>
    <dgm:cxn modelId="{EDB950EB-6BEB-42DA-94A2-D3A7F4E83425}" type="presParOf" srcId="{9DE46336-F46D-48E0-94BE-F9C43BE198B9}" destId="{EA25AED0-AA2B-4227-B08B-587A4737EDBB}" srcOrd="1" destOrd="0" presId="urn:diagrams.loki3.com/BracketList+Icon"/>
    <dgm:cxn modelId="{E91236A2-4F6C-4141-AA4D-49E67AC8CA8B}" type="presParOf" srcId="{9DE46336-F46D-48E0-94BE-F9C43BE198B9}" destId="{EC87F595-AA5A-4718-8461-0326A39C6A89}" srcOrd="2" destOrd="0" presId="urn:diagrams.loki3.com/BracketList+Icon"/>
    <dgm:cxn modelId="{899BA022-2853-4C05-AB00-62ECE47105A5}" type="presParOf" srcId="{9DE46336-F46D-48E0-94BE-F9C43BE198B9}" destId="{61D5DD0F-C2AF-4432-BEC0-676DBA18C63F}"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0DB9908-4B32-49A9-BF3A-72106BA14AAD}" type="doc">
      <dgm:prSet loTypeId="urn:diagrams.loki3.com/BracketList+Icon" loCatId="list" qsTypeId="urn:microsoft.com/office/officeart/2005/8/quickstyle/3d1" qsCatId="3D" csTypeId="urn:microsoft.com/office/officeart/2005/8/colors/accent2_4" csCatId="accent2" phldr="1"/>
      <dgm:spPr/>
      <dgm:t>
        <a:bodyPr/>
        <a:lstStyle/>
        <a:p>
          <a:endParaRPr lang="en-US"/>
        </a:p>
      </dgm:t>
    </dgm:pt>
    <dgm:pt modelId="{55258A96-5562-4724-9C08-20F305746781}">
      <dgm:prSet/>
      <dgm:spPr/>
      <dgm:t>
        <a:bodyPr/>
        <a:lstStyle/>
        <a:p>
          <a:pPr rtl="0"/>
          <a:r>
            <a:rPr lang="en-US" smtClean="0"/>
            <a:t>The integration of sustainability in </a:t>
          </a:r>
          <a:endParaRPr lang="en-US"/>
        </a:p>
      </dgm:t>
    </dgm:pt>
    <dgm:pt modelId="{B7DF1B45-2693-497C-B9C2-07ADCCF08DDB}" type="parTrans" cxnId="{27455112-02FA-4CC4-989F-4F6E669BC944}">
      <dgm:prSet/>
      <dgm:spPr/>
      <dgm:t>
        <a:bodyPr/>
        <a:lstStyle/>
        <a:p>
          <a:endParaRPr lang="en-US"/>
        </a:p>
      </dgm:t>
    </dgm:pt>
    <dgm:pt modelId="{FD545782-507D-4AD9-A20D-F80EA3E086EF}" type="sibTrans" cxnId="{27455112-02FA-4CC4-989F-4F6E669BC944}">
      <dgm:prSet/>
      <dgm:spPr/>
      <dgm:t>
        <a:bodyPr/>
        <a:lstStyle/>
        <a:p>
          <a:endParaRPr lang="en-US"/>
        </a:p>
      </dgm:t>
    </dgm:pt>
    <dgm:pt modelId="{73C58EC8-32AE-42E8-BA98-F9FB1F7E81B2}">
      <dgm:prSet/>
      <dgm:spPr/>
      <dgm:t>
        <a:bodyPr/>
        <a:lstStyle/>
        <a:p>
          <a:pPr rtl="0"/>
          <a:r>
            <a:rPr lang="en-US" dirty="0" smtClean="0"/>
            <a:t>businesses and in individuals’ strategies will be highly advantageous in terms of cost reduction, resources preservation, conformity to legislation, improvement of reputation, maintaining happier customers and stakeholders, attracting capital investment and capitalizing on new opportunities (</a:t>
          </a:r>
          <a:r>
            <a:rPr lang="en-US" dirty="0" err="1" smtClean="0"/>
            <a:t>Prahalad</a:t>
          </a:r>
          <a:r>
            <a:rPr lang="en-US" dirty="0" smtClean="0"/>
            <a:t> and </a:t>
          </a:r>
          <a:r>
            <a:rPr lang="en-US" dirty="0" err="1" smtClean="0"/>
            <a:t>Rangaswami</a:t>
          </a:r>
          <a:r>
            <a:rPr lang="en-US" dirty="0" smtClean="0"/>
            <a:t> 2009; Sharma et al. 2010; Smith and </a:t>
          </a:r>
          <a:r>
            <a:rPr lang="en-US" dirty="0" err="1" smtClean="0"/>
            <a:t>Sharicz</a:t>
          </a:r>
          <a:r>
            <a:rPr lang="en-US" dirty="0" smtClean="0"/>
            <a:t> 2011). </a:t>
          </a:r>
          <a:endParaRPr lang="en-US" dirty="0"/>
        </a:p>
      </dgm:t>
    </dgm:pt>
    <dgm:pt modelId="{0C3A7347-1A10-4FD4-8603-6FB0ADB674D2}" type="parTrans" cxnId="{07C72923-7F18-4C74-ACB3-232DE879A691}">
      <dgm:prSet/>
      <dgm:spPr/>
      <dgm:t>
        <a:bodyPr/>
        <a:lstStyle/>
        <a:p>
          <a:endParaRPr lang="en-US"/>
        </a:p>
      </dgm:t>
    </dgm:pt>
    <dgm:pt modelId="{6F76B001-DFA1-4945-A8DF-0AE66FDBB4EC}" type="sibTrans" cxnId="{07C72923-7F18-4C74-ACB3-232DE879A691}">
      <dgm:prSet/>
      <dgm:spPr/>
      <dgm:t>
        <a:bodyPr/>
        <a:lstStyle/>
        <a:p>
          <a:endParaRPr lang="en-US"/>
        </a:p>
      </dgm:t>
    </dgm:pt>
    <dgm:pt modelId="{CA64C4C4-C353-465F-9643-0019D7A43ED5}">
      <dgm:prSet/>
      <dgm:spPr/>
      <dgm:t>
        <a:bodyPr/>
        <a:lstStyle/>
        <a:p>
          <a:pPr rtl="0"/>
          <a:r>
            <a:rPr lang="en-US" smtClean="0"/>
            <a:t>Finally, </a:t>
          </a:r>
          <a:endParaRPr lang="en-US"/>
        </a:p>
      </dgm:t>
    </dgm:pt>
    <dgm:pt modelId="{1BCC7F0F-0EBD-41D4-B9C0-200A2E1B0B0A}" type="parTrans" cxnId="{2D4AB7DB-706B-4727-A86A-F5DF29D2B6F0}">
      <dgm:prSet/>
      <dgm:spPr/>
      <dgm:t>
        <a:bodyPr/>
        <a:lstStyle/>
        <a:p>
          <a:endParaRPr lang="en-US"/>
        </a:p>
      </dgm:t>
    </dgm:pt>
    <dgm:pt modelId="{374F0739-D1DF-4A78-A475-E09B15A1DE2F}" type="sibTrans" cxnId="{2D4AB7DB-706B-4727-A86A-F5DF29D2B6F0}">
      <dgm:prSet/>
      <dgm:spPr/>
      <dgm:t>
        <a:bodyPr/>
        <a:lstStyle/>
        <a:p>
          <a:endParaRPr lang="en-US"/>
        </a:p>
      </dgm:t>
    </dgm:pt>
    <dgm:pt modelId="{FAC5D4D8-2695-41CE-9877-E94A0223D203}">
      <dgm:prSet/>
      <dgm:spPr>
        <a:solidFill>
          <a:schemeClr val="accent4">
            <a:lumMod val="60000"/>
            <a:lumOff val="40000"/>
          </a:schemeClr>
        </a:solidFill>
      </dgm:spPr>
      <dgm:t>
        <a:bodyPr/>
        <a:lstStyle/>
        <a:p>
          <a:pPr rtl="0"/>
          <a:r>
            <a:rPr lang="en-US" dirty="0" smtClean="0">
              <a:solidFill>
                <a:schemeClr val="tx1"/>
              </a:solidFill>
            </a:rPr>
            <a:t>Kendall &amp; Kendall (2010) indicated that sustainability will assist businesses, stakeholders, individuals and society in general.  </a:t>
          </a:r>
          <a:endParaRPr lang="en-US" dirty="0">
            <a:solidFill>
              <a:schemeClr val="tx1"/>
            </a:solidFill>
          </a:endParaRPr>
        </a:p>
      </dgm:t>
    </dgm:pt>
    <dgm:pt modelId="{31DBCBC9-4882-4CD7-A6DF-CE65DB1AECB8}" type="parTrans" cxnId="{F4C3691E-0E0B-48CB-AFAF-495EC4814ED0}">
      <dgm:prSet/>
      <dgm:spPr/>
      <dgm:t>
        <a:bodyPr/>
        <a:lstStyle/>
        <a:p>
          <a:endParaRPr lang="en-US"/>
        </a:p>
      </dgm:t>
    </dgm:pt>
    <dgm:pt modelId="{5779493F-F776-4507-93CA-2BE2CEDA5BBE}" type="sibTrans" cxnId="{F4C3691E-0E0B-48CB-AFAF-495EC4814ED0}">
      <dgm:prSet/>
      <dgm:spPr/>
      <dgm:t>
        <a:bodyPr/>
        <a:lstStyle/>
        <a:p>
          <a:endParaRPr lang="en-US"/>
        </a:p>
      </dgm:t>
    </dgm:pt>
    <dgm:pt modelId="{B652A526-A53B-4E27-91A1-86C12EF23505}" type="pres">
      <dgm:prSet presAssocID="{90DB9908-4B32-49A9-BF3A-72106BA14AAD}" presName="Name0" presStyleCnt="0">
        <dgm:presLayoutVars>
          <dgm:dir/>
          <dgm:animLvl val="lvl"/>
          <dgm:resizeHandles val="exact"/>
        </dgm:presLayoutVars>
      </dgm:prSet>
      <dgm:spPr/>
      <dgm:t>
        <a:bodyPr/>
        <a:lstStyle/>
        <a:p>
          <a:endParaRPr lang="en-US"/>
        </a:p>
      </dgm:t>
    </dgm:pt>
    <dgm:pt modelId="{3F6D2227-31B8-486D-96FE-DCDDA867B8F5}" type="pres">
      <dgm:prSet presAssocID="{55258A96-5562-4724-9C08-20F305746781}" presName="linNode" presStyleCnt="0"/>
      <dgm:spPr/>
    </dgm:pt>
    <dgm:pt modelId="{45788982-7BE5-41CA-A667-2798C78819EA}" type="pres">
      <dgm:prSet presAssocID="{55258A96-5562-4724-9C08-20F305746781}" presName="parTx" presStyleLbl="revTx" presStyleIdx="0" presStyleCnt="2">
        <dgm:presLayoutVars>
          <dgm:chMax val="1"/>
          <dgm:bulletEnabled val="1"/>
        </dgm:presLayoutVars>
      </dgm:prSet>
      <dgm:spPr/>
      <dgm:t>
        <a:bodyPr/>
        <a:lstStyle/>
        <a:p>
          <a:endParaRPr lang="en-US"/>
        </a:p>
      </dgm:t>
    </dgm:pt>
    <dgm:pt modelId="{32F8E3E2-E87C-4FFA-9DB7-6428F2A06E45}" type="pres">
      <dgm:prSet presAssocID="{55258A96-5562-4724-9C08-20F305746781}" presName="bracket" presStyleLbl="parChTrans1D1" presStyleIdx="0" presStyleCnt="2"/>
      <dgm:spPr/>
    </dgm:pt>
    <dgm:pt modelId="{C20F3FF2-E1A0-43C3-9172-6FEDEF828743}" type="pres">
      <dgm:prSet presAssocID="{55258A96-5562-4724-9C08-20F305746781}" presName="spH" presStyleCnt="0"/>
      <dgm:spPr/>
    </dgm:pt>
    <dgm:pt modelId="{E256E6F6-0E82-4E76-91BF-53AB4486BD81}" type="pres">
      <dgm:prSet presAssocID="{55258A96-5562-4724-9C08-20F305746781}" presName="desTx" presStyleLbl="node1" presStyleIdx="0" presStyleCnt="2">
        <dgm:presLayoutVars>
          <dgm:bulletEnabled val="1"/>
        </dgm:presLayoutVars>
      </dgm:prSet>
      <dgm:spPr/>
      <dgm:t>
        <a:bodyPr/>
        <a:lstStyle/>
        <a:p>
          <a:endParaRPr lang="en-US"/>
        </a:p>
      </dgm:t>
    </dgm:pt>
    <dgm:pt modelId="{CA88655F-9BE3-4144-90B1-D1575FAF852D}" type="pres">
      <dgm:prSet presAssocID="{FD545782-507D-4AD9-A20D-F80EA3E086EF}" presName="spV" presStyleCnt="0"/>
      <dgm:spPr/>
    </dgm:pt>
    <dgm:pt modelId="{1D258EC2-2700-4B54-ADAB-77AA7E836F3C}" type="pres">
      <dgm:prSet presAssocID="{CA64C4C4-C353-465F-9643-0019D7A43ED5}" presName="linNode" presStyleCnt="0"/>
      <dgm:spPr/>
    </dgm:pt>
    <dgm:pt modelId="{9C58B64F-E459-46FD-B045-052E906AB77B}" type="pres">
      <dgm:prSet presAssocID="{CA64C4C4-C353-465F-9643-0019D7A43ED5}" presName="parTx" presStyleLbl="revTx" presStyleIdx="1" presStyleCnt="2">
        <dgm:presLayoutVars>
          <dgm:chMax val="1"/>
          <dgm:bulletEnabled val="1"/>
        </dgm:presLayoutVars>
      </dgm:prSet>
      <dgm:spPr/>
      <dgm:t>
        <a:bodyPr/>
        <a:lstStyle/>
        <a:p>
          <a:endParaRPr lang="en-US"/>
        </a:p>
      </dgm:t>
    </dgm:pt>
    <dgm:pt modelId="{12B82C18-5277-44A4-B289-8483E68A209B}" type="pres">
      <dgm:prSet presAssocID="{CA64C4C4-C353-465F-9643-0019D7A43ED5}" presName="bracket" presStyleLbl="parChTrans1D1" presStyleIdx="1" presStyleCnt="2"/>
      <dgm:spPr/>
    </dgm:pt>
    <dgm:pt modelId="{EBDD2917-C5EA-4E43-A81E-FF615C25C809}" type="pres">
      <dgm:prSet presAssocID="{CA64C4C4-C353-465F-9643-0019D7A43ED5}" presName="spH" presStyleCnt="0"/>
      <dgm:spPr/>
    </dgm:pt>
    <dgm:pt modelId="{AE306152-A7AC-4EAF-83F7-2567FEF7BCB6}" type="pres">
      <dgm:prSet presAssocID="{CA64C4C4-C353-465F-9643-0019D7A43ED5}" presName="desTx" presStyleLbl="node1" presStyleIdx="1" presStyleCnt="2">
        <dgm:presLayoutVars>
          <dgm:bulletEnabled val="1"/>
        </dgm:presLayoutVars>
      </dgm:prSet>
      <dgm:spPr/>
      <dgm:t>
        <a:bodyPr/>
        <a:lstStyle/>
        <a:p>
          <a:endParaRPr lang="en-US"/>
        </a:p>
      </dgm:t>
    </dgm:pt>
  </dgm:ptLst>
  <dgm:cxnLst>
    <dgm:cxn modelId="{14C995DE-9D6A-455C-AA7D-871C7E19A188}" type="presOf" srcId="{73C58EC8-32AE-42E8-BA98-F9FB1F7E81B2}" destId="{E256E6F6-0E82-4E76-91BF-53AB4486BD81}" srcOrd="0" destOrd="0" presId="urn:diagrams.loki3.com/BracketList+Icon"/>
    <dgm:cxn modelId="{27455112-02FA-4CC4-989F-4F6E669BC944}" srcId="{90DB9908-4B32-49A9-BF3A-72106BA14AAD}" destId="{55258A96-5562-4724-9C08-20F305746781}" srcOrd="0" destOrd="0" parTransId="{B7DF1B45-2693-497C-B9C2-07ADCCF08DDB}" sibTransId="{FD545782-507D-4AD9-A20D-F80EA3E086EF}"/>
    <dgm:cxn modelId="{2FF114F4-971E-4CFB-BA88-3848E2F4AEEE}" type="presOf" srcId="{CA64C4C4-C353-465F-9643-0019D7A43ED5}" destId="{9C58B64F-E459-46FD-B045-052E906AB77B}" srcOrd="0" destOrd="0" presId="urn:diagrams.loki3.com/BracketList+Icon"/>
    <dgm:cxn modelId="{D84BBAFA-B1E9-4C14-A66B-4E450258F378}" type="presOf" srcId="{FAC5D4D8-2695-41CE-9877-E94A0223D203}" destId="{AE306152-A7AC-4EAF-83F7-2567FEF7BCB6}" srcOrd="0" destOrd="0" presId="urn:diagrams.loki3.com/BracketList+Icon"/>
    <dgm:cxn modelId="{F4C3691E-0E0B-48CB-AFAF-495EC4814ED0}" srcId="{CA64C4C4-C353-465F-9643-0019D7A43ED5}" destId="{FAC5D4D8-2695-41CE-9877-E94A0223D203}" srcOrd="0" destOrd="0" parTransId="{31DBCBC9-4882-4CD7-A6DF-CE65DB1AECB8}" sibTransId="{5779493F-F776-4507-93CA-2BE2CEDA5BBE}"/>
    <dgm:cxn modelId="{9A3D2593-9C1C-495E-9C66-ED7AE001C0D2}" type="presOf" srcId="{90DB9908-4B32-49A9-BF3A-72106BA14AAD}" destId="{B652A526-A53B-4E27-91A1-86C12EF23505}" srcOrd="0" destOrd="0" presId="urn:diagrams.loki3.com/BracketList+Icon"/>
    <dgm:cxn modelId="{57CC325F-1E51-4658-95A3-7C48E7806C41}" type="presOf" srcId="{55258A96-5562-4724-9C08-20F305746781}" destId="{45788982-7BE5-41CA-A667-2798C78819EA}" srcOrd="0" destOrd="0" presId="urn:diagrams.loki3.com/BracketList+Icon"/>
    <dgm:cxn modelId="{07C72923-7F18-4C74-ACB3-232DE879A691}" srcId="{55258A96-5562-4724-9C08-20F305746781}" destId="{73C58EC8-32AE-42E8-BA98-F9FB1F7E81B2}" srcOrd="0" destOrd="0" parTransId="{0C3A7347-1A10-4FD4-8603-6FB0ADB674D2}" sibTransId="{6F76B001-DFA1-4945-A8DF-0AE66FDBB4EC}"/>
    <dgm:cxn modelId="{2D4AB7DB-706B-4727-A86A-F5DF29D2B6F0}" srcId="{90DB9908-4B32-49A9-BF3A-72106BA14AAD}" destId="{CA64C4C4-C353-465F-9643-0019D7A43ED5}" srcOrd="1" destOrd="0" parTransId="{1BCC7F0F-0EBD-41D4-B9C0-200A2E1B0B0A}" sibTransId="{374F0739-D1DF-4A78-A475-E09B15A1DE2F}"/>
    <dgm:cxn modelId="{FB53C24A-672B-4A72-BF81-E026F6FAE891}" type="presParOf" srcId="{B652A526-A53B-4E27-91A1-86C12EF23505}" destId="{3F6D2227-31B8-486D-96FE-DCDDA867B8F5}" srcOrd="0" destOrd="0" presId="urn:diagrams.loki3.com/BracketList+Icon"/>
    <dgm:cxn modelId="{D9A6448F-FD8C-45FB-ACF3-AF2AD168FFCF}" type="presParOf" srcId="{3F6D2227-31B8-486D-96FE-DCDDA867B8F5}" destId="{45788982-7BE5-41CA-A667-2798C78819EA}" srcOrd="0" destOrd="0" presId="urn:diagrams.loki3.com/BracketList+Icon"/>
    <dgm:cxn modelId="{76AB5746-7340-4F49-9877-3D67CD5B3862}" type="presParOf" srcId="{3F6D2227-31B8-486D-96FE-DCDDA867B8F5}" destId="{32F8E3E2-E87C-4FFA-9DB7-6428F2A06E45}" srcOrd="1" destOrd="0" presId="urn:diagrams.loki3.com/BracketList+Icon"/>
    <dgm:cxn modelId="{A3496A85-8C6E-426C-902D-C288F68A0535}" type="presParOf" srcId="{3F6D2227-31B8-486D-96FE-DCDDA867B8F5}" destId="{C20F3FF2-E1A0-43C3-9172-6FEDEF828743}" srcOrd="2" destOrd="0" presId="urn:diagrams.loki3.com/BracketList+Icon"/>
    <dgm:cxn modelId="{DD1F2889-22EB-4288-93DE-969000F40DD2}" type="presParOf" srcId="{3F6D2227-31B8-486D-96FE-DCDDA867B8F5}" destId="{E256E6F6-0E82-4E76-91BF-53AB4486BD81}" srcOrd="3" destOrd="0" presId="urn:diagrams.loki3.com/BracketList+Icon"/>
    <dgm:cxn modelId="{421F7926-2339-4045-8E75-9C897D75C611}" type="presParOf" srcId="{B652A526-A53B-4E27-91A1-86C12EF23505}" destId="{CA88655F-9BE3-4144-90B1-D1575FAF852D}" srcOrd="1" destOrd="0" presId="urn:diagrams.loki3.com/BracketList+Icon"/>
    <dgm:cxn modelId="{DD2A0703-2AF6-495C-BB82-440496620960}" type="presParOf" srcId="{B652A526-A53B-4E27-91A1-86C12EF23505}" destId="{1D258EC2-2700-4B54-ADAB-77AA7E836F3C}" srcOrd="2" destOrd="0" presId="urn:diagrams.loki3.com/BracketList+Icon"/>
    <dgm:cxn modelId="{16451312-FCE4-4FEA-B76A-6114A528DA9A}" type="presParOf" srcId="{1D258EC2-2700-4B54-ADAB-77AA7E836F3C}" destId="{9C58B64F-E459-46FD-B045-052E906AB77B}" srcOrd="0" destOrd="0" presId="urn:diagrams.loki3.com/BracketList+Icon"/>
    <dgm:cxn modelId="{2994DD50-3633-463D-8ADE-480192C9406E}" type="presParOf" srcId="{1D258EC2-2700-4B54-ADAB-77AA7E836F3C}" destId="{12B82C18-5277-44A4-B289-8483E68A209B}" srcOrd="1" destOrd="0" presId="urn:diagrams.loki3.com/BracketList+Icon"/>
    <dgm:cxn modelId="{0B3896B7-A69D-490B-BE32-7ED8870836D3}" type="presParOf" srcId="{1D258EC2-2700-4B54-ADAB-77AA7E836F3C}" destId="{EBDD2917-C5EA-4E43-A81E-FF615C25C809}" srcOrd="2" destOrd="0" presId="urn:diagrams.loki3.com/BracketList+Icon"/>
    <dgm:cxn modelId="{3D73FDE8-8092-48B8-8A78-4243B15C92FA}" type="presParOf" srcId="{1D258EC2-2700-4B54-ADAB-77AA7E836F3C}" destId="{AE306152-A7AC-4EAF-83F7-2567FEF7BCB6}"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27420AB-89F9-43AD-A338-3122BEFF25CE}" type="doc">
      <dgm:prSet loTypeId="urn:microsoft.com/office/officeart/2005/8/layout/process3" loCatId="process" qsTypeId="urn:microsoft.com/office/officeart/2005/8/quickstyle/3d1" qsCatId="3D" csTypeId="urn:microsoft.com/office/officeart/2005/8/colors/accent2_5" csCatId="accent2"/>
      <dgm:spPr/>
      <dgm:t>
        <a:bodyPr/>
        <a:lstStyle/>
        <a:p>
          <a:endParaRPr lang="en-US"/>
        </a:p>
      </dgm:t>
    </dgm:pt>
    <dgm:pt modelId="{924DD07F-38D7-4870-ADEE-3EB14673EBAA}">
      <dgm:prSet/>
      <dgm:spPr/>
      <dgm:t>
        <a:bodyPr/>
        <a:lstStyle/>
        <a:p>
          <a:pPr rtl="0"/>
          <a:r>
            <a:rPr lang="en-US" smtClean="0"/>
            <a:t>According to Weybrecht (2010), </a:t>
          </a:r>
          <a:endParaRPr lang="en-US"/>
        </a:p>
      </dgm:t>
    </dgm:pt>
    <dgm:pt modelId="{72A1BCF7-0D68-41C0-9FFC-25C667467340}" type="parTrans" cxnId="{16C7A1A1-D2D6-4E0D-8BA5-EC77A9DB5C4B}">
      <dgm:prSet/>
      <dgm:spPr/>
      <dgm:t>
        <a:bodyPr/>
        <a:lstStyle/>
        <a:p>
          <a:endParaRPr lang="en-US"/>
        </a:p>
      </dgm:t>
    </dgm:pt>
    <dgm:pt modelId="{506DE276-FA24-4665-B8B2-18DB37B4C569}" type="sibTrans" cxnId="{16C7A1A1-D2D6-4E0D-8BA5-EC77A9DB5C4B}">
      <dgm:prSet/>
      <dgm:spPr/>
      <dgm:t>
        <a:bodyPr/>
        <a:lstStyle/>
        <a:p>
          <a:endParaRPr lang="en-US"/>
        </a:p>
      </dgm:t>
    </dgm:pt>
    <dgm:pt modelId="{267D9479-30D0-47F6-8345-92D822EC6FD1}">
      <dgm:prSet/>
      <dgm:spPr/>
      <dgm:t>
        <a:bodyPr/>
        <a:lstStyle/>
        <a:p>
          <a:pPr algn="just" rtl="0"/>
          <a:r>
            <a:rPr lang="en-US" dirty="0" smtClean="0"/>
            <a:t>the adoption and application of sustainability in businesses will achieve the following advantages: cost reduction; preservation/saving of resources; compliance with legislation; enhanced reputation that differentiates businesses; securing quality employees; satisfy customer needs; meeting of Stakeholder expectations; attracting of capital investment; and capitalizing on new opportunities.</a:t>
          </a:r>
          <a:endParaRPr lang="en-US" dirty="0"/>
        </a:p>
      </dgm:t>
    </dgm:pt>
    <dgm:pt modelId="{AB172DF0-6361-4778-BC07-94CBAAB646DC}" type="parTrans" cxnId="{6C72E196-98A2-4F7A-98F6-32C9CCCCE645}">
      <dgm:prSet/>
      <dgm:spPr/>
      <dgm:t>
        <a:bodyPr/>
        <a:lstStyle/>
        <a:p>
          <a:endParaRPr lang="en-US"/>
        </a:p>
      </dgm:t>
    </dgm:pt>
    <dgm:pt modelId="{74EB18A3-78F0-45C6-9C7E-061F3DCC1496}" type="sibTrans" cxnId="{6C72E196-98A2-4F7A-98F6-32C9CCCCE645}">
      <dgm:prSet/>
      <dgm:spPr/>
      <dgm:t>
        <a:bodyPr/>
        <a:lstStyle/>
        <a:p>
          <a:endParaRPr lang="en-US"/>
        </a:p>
      </dgm:t>
    </dgm:pt>
    <dgm:pt modelId="{6EA2CF00-8E16-4F9F-92E9-70306C253778}" type="pres">
      <dgm:prSet presAssocID="{927420AB-89F9-43AD-A338-3122BEFF25CE}" presName="linearFlow" presStyleCnt="0">
        <dgm:presLayoutVars>
          <dgm:dir/>
          <dgm:animLvl val="lvl"/>
          <dgm:resizeHandles val="exact"/>
        </dgm:presLayoutVars>
      </dgm:prSet>
      <dgm:spPr/>
      <dgm:t>
        <a:bodyPr/>
        <a:lstStyle/>
        <a:p>
          <a:endParaRPr lang="en-US"/>
        </a:p>
      </dgm:t>
    </dgm:pt>
    <dgm:pt modelId="{F1312A03-0483-474E-A46E-D61D491E98D0}" type="pres">
      <dgm:prSet presAssocID="{924DD07F-38D7-4870-ADEE-3EB14673EBAA}" presName="composite" presStyleCnt="0"/>
      <dgm:spPr/>
    </dgm:pt>
    <dgm:pt modelId="{A51D073A-3C8E-45AE-AB92-D8E31104DA87}" type="pres">
      <dgm:prSet presAssocID="{924DD07F-38D7-4870-ADEE-3EB14673EBAA}" presName="parTx" presStyleLbl="node1" presStyleIdx="0" presStyleCnt="1">
        <dgm:presLayoutVars>
          <dgm:chMax val="0"/>
          <dgm:chPref val="0"/>
          <dgm:bulletEnabled val="1"/>
        </dgm:presLayoutVars>
      </dgm:prSet>
      <dgm:spPr/>
      <dgm:t>
        <a:bodyPr/>
        <a:lstStyle/>
        <a:p>
          <a:endParaRPr lang="en-US"/>
        </a:p>
      </dgm:t>
    </dgm:pt>
    <dgm:pt modelId="{0461E181-A8ED-4255-B83B-E5933FD6900F}" type="pres">
      <dgm:prSet presAssocID="{924DD07F-38D7-4870-ADEE-3EB14673EBAA}" presName="parSh" presStyleLbl="node1" presStyleIdx="0" presStyleCnt="1"/>
      <dgm:spPr/>
      <dgm:t>
        <a:bodyPr/>
        <a:lstStyle/>
        <a:p>
          <a:endParaRPr lang="en-US"/>
        </a:p>
      </dgm:t>
    </dgm:pt>
    <dgm:pt modelId="{D3435E46-A95D-4C7D-B4C8-2C9C06383192}" type="pres">
      <dgm:prSet presAssocID="{924DD07F-38D7-4870-ADEE-3EB14673EBAA}" presName="desTx" presStyleLbl="fgAcc1" presStyleIdx="0" presStyleCnt="1">
        <dgm:presLayoutVars>
          <dgm:bulletEnabled val="1"/>
        </dgm:presLayoutVars>
      </dgm:prSet>
      <dgm:spPr/>
      <dgm:t>
        <a:bodyPr/>
        <a:lstStyle/>
        <a:p>
          <a:endParaRPr lang="en-US"/>
        </a:p>
      </dgm:t>
    </dgm:pt>
  </dgm:ptLst>
  <dgm:cxnLst>
    <dgm:cxn modelId="{16C7A1A1-D2D6-4E0D-8BA5-EC77A9DB5C4B}" srcId="{927420AB-89F9-43AD-A338-3122BEFF25CE}" destId="{924DD07F-38D7-4870-ADEE-3EB14673EBAA}" srcOrd="0" destOrd="0" parTransId="{72A1BCF7-0D68-41C0-9FFC-25C667467340}" sibTransId="{506DE276-FA24-4665-B8B2-18DB37B4C569}"/>
    <dgm:cxn modelId="{6C72E196-98A2-4F7A-98F6-32C9CCCCE645}" srcId="{924DD07F-38D7-4870-ADEE-3EB14673EBAA}" destId="{267D9479-30D0-47F6-8345-92D822EC6FD1}" srcOrd="0" destOrd="0" parTransId="{AB172DF0-6361-4778-BC07-94CBAAB646DC}" sibTransId="{74EB18A3-78F0-45C6-9C7E-061F3DCC1496}"/>
    <dgm:cxn modelId="{36987E22-478E-4564-82F2-C845AAB88B97}" type="presOf" srcId="{924DD07F-38D7-4870-ADEE-3EB14673EBAA}" destId="{A51D073A-3C8E-45AE-AB92-D8E31104DA87}" srcOrd="0" destOrd="0" presId="urn:microsoft.com/office/officeart/2005/8/layout/process3"/>
    <dgm:cxn modelId="{3389C02A-869F-4966-82CB-E9A99E356EB3}" type="presOf" srcId="{927420AB-89F9-43AD-A338-3122BEFF25CE}" destId="{6EA2CF00-8E16-4F9F-92E9-70306C253778}" srcOrd="0" destOrd="0" presId="urn:microsoft.com/office/officeart/2005/8/layout/process3"/>
    <dgm:cxn modelId="{026942B7-D811-4B72-AF7E-723EE01A6900}" type="presOf" srcId="{267D9479-30D0-47F6-8345-92D822EC6FD1}" destId="{D3435E46-A95D-4C7D-B4C8-2C9C06383192}" srcOrd="0" destOrd="0" presId="urn:microsoft.com/office/officeart/2005/8/layout/process3"/>
    <dgm:cxn modelId="{99611EAF-DD23-4FB6-B7B0-0F93EF1A6423}" type="presOf" srcId="{924DD07F-38D7-4870-ADEE-3EB14673EBAA}" destId="{0461E181-A8ED-4255-B83B-E5933FD6900F}" srcOrd="1" destOrd="0" presId="urn:microsoft.com/office/officeart/2005/8/layout/process3"/>
    <dgm:cxn modelId="{2F8D128A-06F7-44E3-9FDB-A4416481B90B}" type="presParOf" srcId="{6EA2CF00-8E16-4F9F-92E9-70306C253778}" destId="{F1312A03-0483-474E-A46E-D61D491E98D0}" srcOrd="0" destOrd="0" presId="urn:microsoft.com/office/officeart/2005/8/layout/process3"/>
    <dgm:cxn modelId="{5CBB357E-C889-4007-A905-F6332C16B145}" type="presParOf" srcId="{F1312A03-0483-474E-A46E-D61D491E98D0}" destId="{A51D073A-3C8E-45AE-AB92-D8E31104DA87}" srcOrd="0" destOrd="0" presId="urn:microsoft.com/office/officeart/2005/8/layout/process3"/>
    <dgm:cxn modelId="{1473E2A3-2CBE-4CE0-AC01-B726BED90515}" type="presParOf" srcId="{F1312A03-0483-474E-A46E-D61D491E98D0}" destId="{0461E181-A8ED-4255-B83B-E5933FD6900F}" srcOrd="1" destOrd="0" presId="urn:microsoft.com/office/officeart/2005/8/layout/process3"/>
    <dgm:cxn modelId="{821C6DD5-C3D2-45D5-A511-14EF9670AA18}" type="presParOf" srcId="{F1312A03-0483-474E-A46E-D61D491E98D0}" destId="{D3435E46-A95D-4C7D-B4C8-2C9C06383192}"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34E6239-8D76-4EAC-A983-36739DF45EA5}" type="doc">
      <dgm:prSet loTypeId="urn:microsoft.com/office/officeart/2008/layout/VerticalCurvedList" loCatId="list" qsTypeId="urn:microsoft.com/office/officeart/2005/8/quickstyle/3d1" qsCatId="3D" csTypeId="urn:microsoft.com/office/officeart/2005/8/colors/accent2_2" csCatId="accent2" phldr="1"/>
      <dgm:spPr/>
      <dgm:t>
        <a:bodyPr/>
        <a:lstStyle/>
        <a:p>
          <a:endParaRPr lang="en-US"/>
        </a:p>
      </dgm:t>
    </dgm:pt>
    <dgm:pt modelId="{CC24F121-B172-4FB7-AC04-7EA6B75D77B2}">
      <dgm:prSet/>
      <dgm:spPr/>
      <dgm:t>
        <a:bodyPr/>
        <a:lstStyle/>
        <a:p>
          <a:pPr rtl="0"/>
          <a:r>
            <a:rPr lang="en-US" dirty="0" smtClean="0">
              <a:solidFill>
                <a:schemeClr val="tx1"/>
              </a:solidFill>
            </a:rPr>
            <a:t>To integrate the sustainability factor in the business strategy, </a:t>
          </a:r>
          <a:endParaRPr lang="en-US" dirty="0">
            <a:solidFill>
              <a:schemeClr val="tx1"/>
            </a:solidFill>
          </a:endParaRPr>
        </a:p>
      </dgm:t>
    </dgm:pt>
    <dgm:pt modelId="{C25FDEAC-B04F-4665-BB7D-688847D33F77}" type="parTrans" cxnId="{85EC26D1-A29D-43CC-8362-52526DFA1272}">
      <dgm:prSet/>
      <dgm:spPr/>
      <dgm:t>
        <a:bodyPr/>
        <a:lstStyle/>
        <a:p>
          <a:endParaRPr lang="en-US"/>
        </a:p>
      </dgm:t>
    </dgm:pt>
    <dgm:pt modelId="{F76589FD-4DA9-4681-BDF9-A4878E931BE0}" type="sibTrans" cxnId="{85EC26D1-A29D-43CC-8362-52526DFA1272}">
      <dgm:prSet/>
      <dgm:spPr/>
      <dgm:t>
        <a:bodyPr/>
        <a:lstStyle/>
        <a:p>
          <a:endParaRPr lang="en-US"/>
        </a:p>
      </dgm:t>
    </dgm:pt>
    <dgm:pt modelId="{B10D20B2-60A9-4035-821D-E6BC058DB16E}">
      <dgm:prSet/>
      <dgm:spPr/>
      <dgm:t>
        <a:bodyPr/>
        <a:lstStyle/>
        <a:p>
          <a:pPr rtl="0"/>
          <a:r>
            <a:rPr lang="en-US" dirty="0" smtClean="0">
              <a:solidFill>
                <a:schemeClr val="tx1"/>
              </a:solidFill>
            </a:rPr>
            <a:t>the project manager should collect all the necessary information about what is happening in his/her company at all levels of the business hierarchy. Once the required information has been collected, it is necessary to secure everyone’s cooperation so that all employees and management have the same positive attitude toward sustainability. </a:t>
          </a:r>
          <a:endParaRPr lang="en-US" dirty="0">
            <a:solidFill>
              <a:schemeClr val="tx1"/>
            </a:solidFill>
          </a:endParaRPr>
        </a:p>
      </dgm:t>
    </dgm:pt>
    <dgm:pt modelId="{12E2FD17-CE23-4BB5-9F80-C45EE62D8EF6}" type="parTrans" cxnId="{B9D09CAC-D08F-4EE8-8525-44EF2E5F1C2C}">
      <dgm:prSet/>
      <dgm:spPr/>
      <dgm:t>
        <a:bodyPr/>
        <a:lstStyle/>
        <a:p>
          <a:endParaRPr lang="en-US"/>
        </a:p>
      </dgm:t>
    </dgm:pt>
    <dgm:pt modelId="{2CD66C99-B01D-4AFC-ADAF-43FBD768E7E2}" type="sibTrans" cxnId="{B9D09CAC-D08F-4EE8-8525-44EF2E5F1C2C}">
      <dgm:prSet/>
      <dgm:spPr/>
      <dgm:t>
        <a:bodyPr/>
        <a:lstStyle/>
        <a:p>
          <a:endParaRPr lang="en-US"/>
        </a:p>
      </dgm:t>
    </dgm:pt>
    <dgm:pt modelId="{7D90FD74-18DE-4192-9E92-3C4F70F2971F}" type="pres">
      <dgm:prSet presAssocID="{734E6239-8D76-4EAC-A983-36739DF45EA5}" presName="Name0" presStyleCnt="0">
        <dgm:presLayoutVars>
          <dgm:chMax val="7"/>
          <dgm:chPref val="7"/>
          <dgm:dir/>
        </dgm:presLayoutVars>
      </dgm:prSet>
      <dgm:spPr/>
      <dgm:t>
        <a:bodyPr/>
        <a:lstStyle/>
        <a:p>
          <a:endParaRPr lang="en-US"/>
        </a:p>
      </dgm:t>
    </dgm:pt>
    <dgm:pt modelId="{48895DB9-11E5-47E9-A796-7A90E4DC96F2}" type="pres">
      <dgm:prSet presAssocID="{734E6239-8D76-4EAC-A983-36739DF45EA5}" presName="Name1" presStyleCnt="0"/>
      <dgm:spPr/>
    </dgm:pt>
    <dgm:pt modelId="{51CE3319-D338-4060-BE34-A083BE94B0F9}" type="pres">
      <dgm:prSet presAssocID="{734E6239-8D76-4EAC-A983-36739DF45EA5}" presName="cycle" presStyleCnt="0"/>
      <dgm:spPr/>
    </dgm:pt>
    <dgm:pt modelId="{875F4F5E-B295-44C6-B021-5E836A34A411}" type="pres">
      <dgm:prSet presAssocID="{734E6239-8D76-4EAC-A983-36739DF45EA5}" presName="srcNode" presStyleLbl="node1" presStyleIdx="0" presStyleCnt="1"/>
      <dgm:spPr/>
    </dgm:pt>
    <dgm:pt modelId="{CA09C1E2-C271-437B-BC46-7387615839C7}" type="pres">
      <dgm:prSet presAssocID="{734E6239-8D76-4EAC-A983-36739DF45EA5}" presName="conn" presStyleLbl="parChTrans1D2" presStyleIdx="0" presStyleCnt="1"/>
      <dgm:spPr/>
      <dgm:t>
        <a:bodyPr/>
        <a:lstStyle/>
        <a:p>
          <a:endParaRPr lang="en-US"/>
        </a:p>
      </dgm:t>
    </dgm:pt>
    <dgm:pt modelId="{60D1AC8D-E886-4EB3-B5DD-2F0F7BF6F9D1}" type="pres">
      <dgm:prSet presAssocID="{734E6239-8D76-4EAC-A983-36739DF45EA5}" presName="extraNode" presStyleLbl="node1" presStyleIdx="0" presStyleCnt="1"/>
      <dgm:spPr/>
    </dgm:pt>
    <dgm:pt modelId="{46B96A1A-7647-4F61-B0AE-0CADB7EDAEBB}" type="pres">
      <dgm:prSet presAssocID="{734E6239-8D76-4EAC-A983-36739DF45EA5}" presName="dstNode" presStyleLbl="node1" presStyleIdx="0" presStyleCnt="1"/>
      <dgm:spPr/>
    </dgm:pt>
    <dgm:pt modelId="{8692F3CE-D077-4074-AF98-6B4B8F7119EF}" type="pres">
      <dgm:prSet presAssocID="{CC24F121-B172-4FB7-AC04-7EA6B75D77B2}" presName="text_1" presStyleLbl="node1" presStyleIdx="0" presStyleCnt="1" custScaleY="205971">
        <dgm:presLayoutVars>
          <dgm:bulletEnabled val="1"/>
        </dgm:presLayoutVars>
      </dgm:prSet>
      <dgm:spPr/>
      <dgm:t>
        <a:bodyPr/>
        <a:lstStyle/>
        <a:p>
          <a:endParaRPr lang="en-US"/>
        </a:p>
      </dgm:t>
    </dgm:pt>
    <dgm:pt modelId="{FED49DAE-83A9-44E6-9A2A-057DCEFA8248}" type="pres">
      <dgm:prSet presAssocID="{CC24F121-B172-4FB7-AC04-7EA6B75D77B2}" presName="accent_1" presStyleCnt="0"/>
      <dgm:spPr/>
    </dgm:pt>
    <dgm:pt modelId="{93F22A21-B9F5-4DEF-8EC3-20E5DC8E18F2}" type="pres">
      <dgm:prSet presAssocID="{CC24F121-B172-4FB7-AC04-7EA6B75D77B2}" presName="accentRepeatNode" presStyleLbl="solidFgAcc1" presStyleIdx="0" presStyleCnt="1"/>
      <dgm:spPr>
        <a:prstGeom prst="cube">
          <a:avLst/>
        </a:prstGeom>
      </dgm:spPr>
      <dgm:t>
        <a:bodyPr/>
        <a:lstStyle/>
        <a:p>
          <a:endParaRPr lang="en-US"/>
        </a:p>
      </dgm:t>
    </dgm:pt>
  </dgm:ptLst>
  <dgm:cxnLst>
    <dgm:cxn modelId="{85EC26D1-A29D-43CC-8362-52526DFA1272}" srcId="{734E6239-8D76-4EAC-A983-36739DF45EA5}" destId="{CC24F121-B172-4FB7-AC04-7EA6B75D77B2}" srcOrd="0" destOrd="0" parTransId="{C25FDEAC-B04F-4665-BB7D-688847D33F77}" sibTransId="{F76589FD-4DA9-4681-BDF9-A4878E931BE0}"/>
    <dgm:cxn modelId="{C66B7614-17FD-43BB-89D9-04632EEB5D3B}" type="presOf" srcId="{2CD66C99-B01D-4AFC-ADAF-43FBD768E7E2}" destId="{CA09C1E2-C271-437B-BC46-7387615839C7}" srcOrd="0" destOrd="0" presId="urn:microsoft.com/office/officeart/2008/layout/VerticalCurvedList"/>
    <dgm:cxn modelId="{B9D09CAC-D08F-4EE8-8525-44EF2E5F1C2C}" srcId="{CC24F121-B172-4FB7-AC04-7EA6B75D77B2}" destId="{B10D20B2-60A9-4035-821D-E6BC058DB16E}" srcOrd="0" destOrd="0" parTransId="{12E2FD17-CE23-4BB5-9F80-C45EE62D8EF6}" sibTransId="{2CD66C99-B01D-4AFC-ADAF-43FBD768E7E2}"/>
    <dgm:cxn modelId="{AF42D615-603F-4754-B496-1CBC77D755BE}" type="presOf" srcId="{734E6239-8D76-4EAC-A983-36739DF45EA5}" destId="{7D90FD74-18DE-4192-9E92-3C4F70F2971F}" srcOrd="0" destOrd="0" presId="urn:microsoft.com/office/officeart/2008/layout/VerticalCurvedList"/>
    <dgm:cxn modelId="{9DECA0A2-F147-427C-95EC-FF00BE12E6E5}" type="presOf" srcId="{CC24F121-B172-4FB7-AC04-7EA6B75D77B2}" destId="{8692F3CE-D077-4074-AF98-6B4B8F7119EF}" srcOrd="0" destOrd="0" presId="urn:microsoft.com/office/officeart/2008/layout/VerticalCurvedList"/>
    <dgm:cxn modelId="{80F66CD7-86DF-4A63-98D9-41E1D0A538DD}" type="presOf" srcId="{B10D20B2-60A9-4035-821D-E6BC058DB16E}" destId="{8692F3CE-D077-4074-AF98-6B4B8F7119EF}" srcOrd="0" destOrd="1" presId="urn:microsoft.com/office/officeart/2008/layout/VerticalCurvedList"/>
    <dgm:cxn modelId="{437A08E5-41A7-4826-8C49-3CAA272E8431}" type="presParOf" srcId="{7D90FD74-18DE-4192-9E92-3C4F70F2971F}" destId="{48895DB9-11E5-47E9-A796-7A90E4DC96F2}" srcOrd="0" destOrd="0" presId="urn:microsoft.com/office/officeart/2008/layout/VerticalCurvedList"/>
    <dgm:cxn modelId="{B44C5A0B-15E1-48B5-AC5B-40917DFA3932}" type="presParOf" srcId="{48895DB9-11E5-47E9-A796-7A90E4DC96F2}" destId="{51CE3319-D338-4060-BE34-A083BE94B0F9}" srcOrd="0" destOrd="0" presId="urn:microsoft.com/office/officeart/2008/layout/VerticalCurvedList"/>
    <dgm:cxn modelId="{B301CA87-6E98-4000-92D1-8EF70A006CA1}" type="presParOf" srcId="{51CE3319-D338-4060-BE34-A083BE94B0F9}" destId="{875F4F5E-B295-44C6-B021-5E836A34A411}" srcOrd="0" destOrd="0" presId="urn:microsoft.com/office/officeart/2008/layout/VerticalCurvedList"/>
    <dgm:cxn modelId="{E4596980-B24B-4E15-AF6E-3C470ECDF7AD}" type="presParOf" srcId="{51CE3319-D338-4060-BE34-A083BE94B0F9}" destId="{CA09C1E2-C271-437B-BC46-7387615839C7}" srcOrd="1" destOrd="0" presId="urn:microsoft.com/office/officeart/2008/layout/VerticalCurvedList"/>
    <dgm:cxn modelId="{E6A7327A-191F-458B-BA46-813E5F70ABE3}" type="presParOf" srcId="{51CE3319-D338-4060-BE34-A083BE94B0F9}" destId="{60D1AC8D-E886-4EB3-B5DD-2F0F7BF6F9D1}" srcOrd="2" destOrd="0" presId="urn:microsoft.com/office/officeart/2008/layout/VerticalCurvedList"/>
    <dgm:cxn modelId="{C78D0D3E-4026-4AF4-9D2A-2AB547EF6C67}" type="presParOf" srcId="{51CE3319-D338-4060-BE34-A083BE94B0F9}" destId="{46B96A1A-7647-4F61-B0AE-0CADB7EDAEBB}" srcOrd="3" destOrd="0" presId="urn:microsoft.com/office/officeart/2008/layout/VerticalCurvedList"/>
    <dgm:cxn modelId="{B0C2BE61-FC1A-43D6-84FF-1F6097A7320E}" type="presParOf" srcId="{48895DB9-11E5-47E9-A796-7A90E4DC96F2}" destId="{8692F3CE-D077-4074-AF98-6B4B8F7119EF}" srcOrd="1" destOrd="0" presId="urn:microsoft.com/office/officeart/2008/layout/VerticalCurvedList"/>
    <dgm:cxn modelId="{5F511A73-EC7E-4D22-B6C4-15ADD5277A71}" type="presParOf" srcId="{48895DB9-11E5-47E9-A796-7A90E4DC96F2}" destId="{FED49DAE-83A9-44E6-9A2A-057DCEFA8248}" srcOrd="2" destOrd="0" presId="urn:microsoft.com/office/officeart/2008/layout/VerticalCurvedList"/>
    <dgm:cxn modelId="{297E0C4A-BD01-4D90-A12D-BEFDE402B51E}" type="presParOf" srcId="{FED49DAE-83A9-44E6-9A2A-057DCEFA8248}" destId="{93F22A21-B9F5-4DEF-8EC3-20E5DC8E18F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734E6239-8D76-4EAC-A983-36739DF45EA5}" type="doc">
      <dgm:prSet loTypeId="urn:microsoft.com/office/officeart/2005/8/layout/vList5" loCatId="list" qsTypeId="urn:microsoft.com/office/officeart/2005/8/quickstyle/3d1" qsCatId="3D" csTypeId="urn:microsoft.com/office/officeart/2005/8/colors/accent2_2" csCatId="accent2" phldr="1"/>
      <dgm:spPr/>
      <dgm:t>
        <a:bodyPr/>
        <a:lstStyle/>
        <a:p>
          <a:endParaRPr lang="en-US"/>
        </a:p>
      </dgm:t>
    </dgm:pt>
    <dgm:pt modelId="{FD13AF1D-D092-49D7-948C-113D4EBEDF12}">
      <dgm:prSet/>
      <dgm:spPr/>
      <dgm:t>
        <a:bodyPr/>
        <a:lstStyle/>
        <a:p>
          <a:pPr rtl="0"/>
          <a:r>
            <a:rPr lang="en-US" dirty="0" smtClean="0"/>
            <a:t>must pick the correct moment to disseminate the notion of sustainability adoption throughout the organization. </a:t>
          </a:r>
          <a:endParaRPr lang="en-US" dirty="0"/>
        </a:p>
      </dgm:t>
    </dgm:pt>
    <dgm:pt modelId="{FF2AF8AC-8200-42A2-911A-4CC17C43D5F4}">
      <dgm:prSet/>
      <dgm:spPr/>
      <dgm:t>
        <a:bodyPr/>
        <a:lstStyle/>
        <a:p>
          <a:pPr rtl="0"/>
          <a:r>
            <a:rPr lang="en-US" dirty="0" smtClean="0"/>
            <a:t>The project manager </a:t>
          </a:r>
          <a:endParaRPr lang="en-US" dirty="0"/>
        </a:p>
      </dgm:t>
    </dgm:pt>
    <dgm:pt modelId="{815C747F-B1BF-4631-BCC2-6A6EBB2FC1A1}" type="sibTrans" cxnId="{3B2AE72F-8C85-4CE7-AA7D-535F0699355B}">
      <dgm:prSet/>
      <dgm:spPr/>
      <dgm:t>
        <a:bodyPr/>
        <a:lstStyle/>
        <a:p>
          <a:endParaRPr lang="en-US"/>
        </a:p>
      </dgm:t>
    </dgm:pt>
    <dgm:pt modelId="{9E190778-7034-4711-A9C2-334B798B165A}" type="parTrans" cxnId="{3B2AE72F-8C85-4CE7-AA7D-535F0699355B}">
      <dgm:prSet/>
      <dgm:spPr/>
      <dgm:t>
        <a:bodyPr/>
        <a:lstStyle/>
        <a:p>
          <a:endParaRPr lang="en-US"/>
        </a:p>
      </dgm:t>
    </dgm:pt>
    <dgm:pt modelId="{DB1BAD7D-6C8B-40A9-B1BA-92BE85C5D3A1}" type="sibTrans" cxnId="{11625641-69CA-474B-8ACD-E25FE1F20791}">
      <dgm:prSet/>
      <dgm:spPr/>
      <dgm:t>
        <a:bodyPr/>
        <a:lstStyle/>
        <a:p>
          <a:endParaRPr lang="en-US"/>
        </a:p>
      </dgm:t>
    </dgm:pt>
    <dgm:pt modelId="{F63E5E1B-4A25-48B0-AC18-8F059F39E8B1}" type="parTrans" cxnId="{11625641-69CA-474B-8ACD-E25FE1F20791}">
      <dgm:prSet/>
      <dgm:spPr/>
      <dgm:t>
        <a:bodyPr/>
        <a:lstStyle/>
        <a:p>
          <a:endParaRPr lang="en-US"/>
        </a:p>
      </dgm:t>
    </dgm:pt>
    <dgm:pt modelId="{2421CC75-5F11-4972-8A38-E06ED2C98D3B}">
      <dgm:prSet/>
      <dgm:spPr/>
      <dgm:t>
        <a:bodyPr/>
        <a:lstStyle/>
        <a:p>
          <a:pPr rtl="0"/>
          <a:r>
            <a:rPr lang="en-US" dirty="0" smtClean="0"/>
            <a:t>The </a:t>
          </a:r>
          <a:r>
            <a:rPr lang="en-US" dirty="0" smtClean="0"/>
            <a:t>advantages and disadvantages of integrating sustainability in a business strategy should be put to management whose role it is to inform staff of any changes that this requires. </a:t>
          </a:r>
          <a:endParaRPr lang="en-US" dirty="0"/>
        </a:p>
      </dgm:t>
    </dgm:pt>
    <dgm:pt modelId="{3F0FBB5B-8226-4F23-983C-54547477DCBF}" type="parTrans" cxnId="{1202CE32-FF68-46D1-A997-9672C061FAF6}">
      <dgm:prSet/>
      <dgm:spPr/>
    </dgm:pt>
    <dgm:pt modelId="{0EDE228C-221C-4012-A27C-89CD597424DB}" type="sibTrans" cxnId="{1202CE32-FF68-46D1-A997-9672C061FAF6}">
      <dgm:prSet/>
      <dgm:spPr/>
    </dgm:pt>
    <dgm:pt modelId="{F265CE31-4ED0-4B33-AACC-17A80E9C37BB}" type="pres">
      <dgm:prSet presAssocID="{734E6239-8D76-4EAC-A983-36739DF45EA5}" presName="Name0" presStyleCnt="0">
        <dgm:presLayoutVars>
          <dgm:dir/>
          <dgm:animLvl val="lvl"/>
          <dgm:resizeHandles val="exact"/>
        </dgm:presLayoutVars>
      </dgm:prSet>
      <dgm:spPr/>
      <dgm:t>
        <a:bodyPr/>
        <a:lstStyle/>
        <a:p>
          <a:endParaRPr lang="en-US"/>
        </a:p>
      </dgm:t>
    </dgm:pt>
    <dgm:pt modelId="{CD634BFB-CCCD-481F-951E-1484C8752653}" type="pres">
      <dgm:prSet presAssocID="{FF2AF8AC-8200-42A2-911A-4CC17C43D5F4}" presName="linNode" presStyleCnt="0"/>
      <dgm:spPr/>
    </dgm:pt>
    <dgm:pt modelId="{9EC5E4CF-A71C-4099-ACA7-21AA7E86C549}" type="pres">
      <dgm:prSet presAssocID="{FF2AF8AC-8200-42A2-911A-4CC17C43D5F4}" presName="parentText" presStyleLbl="node1" presStyleIdx="0" presStyleCnt="1">
        <dgm:presLayoutVars>
          <dgm:chMax val="1"/>
          <dgm:bulletEnabled val="1"/>
        </dgm:presLayoutVars>
      </dgm:prSet>
      <dgm:spPr/>
      <dgm:t>
        <a:bodyPr/>
        <a:lstStyle/>
        <a:p>
          <a:endParaRPr lang="en-US"/>
        </a:p>
      </dgm:t>
    </dgm:pt>
    <dgm:pt modelId="{C17F27B0-4A48-4C63-959B-9B5061AEA284}" type="pres">
      <dgm:prSet presAssocID="{FF2AF8AC-8200-42A2-911A-4CC17C43D5F4}" presName="descendantText" presStyleLbl="alignAccFollowNode1" presStyleIdx="0" presStyleCnt="1" custScaleY="125000">
        <dgm:presLayoutVars>
          <dgm:bulletEnabled val="1"/>
        </dgm:presLayoutVars>
      </dgm:prSet>
      <dgm:spPr/>
      <dgm:t>
        <a:bodyPr/>
        <a:lstStyle/>
        <a:p>
          <a:endParaRPr lang="en-US"/>
        </a:p>
      </dgm:t>
    </dgm:pt>
  </dgm:ptLst>
  <dgm:cxnLst>
    <dgm:cxn modelId="{189C4966-0311-4BD1-BC2D-0F036EB99D67}" type="presOf" srcId="{FD13AF1D-D092-49D7-948C-113D4EBEDF12}" destId="{C17F27B0-4A48-4C63-959B-9B5061AEA284}" srcOrd="0" destOrd="0" presId="urn:microsoft.com/office/officeart/2005/8/layout/vList5"/>
    <dgm:cxn modelId="{1202CE32-FF68-46D1-A997-9672C061FAF6}" srcId="{FF2AF8AC-8200-42A2-911A-4CC17C43D5F4}" destId="{2421CC75-5F11-4972-8A38-E06ED2C98D3B}" srcOrd="1" destOrd="0" parTransId="{3F0FBB5B-8226-4F23-983C-54547477DCBF}" sibTransId="{0EDE228C-221C-4012-A27C-89CD597424DB}"/>
    <dgm:cxn modelId="{11625641-69CA-474B-8ACD-E25FE1F20791}" srcId="{FF2AF8AC-8200-42A2-911A-4CC17C43D5F4}" destId="{FD13AF1D-D092-49D7-948C-113D4EBEDF12}" srcOrd="0" destOrd="0" parTransId="{F63E5E1B-4A25-48B0-AC18-8F059F39E8B1}" sibTransId="{DB1BAD7D-6C8B-40A9-B1BA-92BE85C5D3A1}"/>
    <dgm:cxn modelId="{E4677049-F1FF-4EA3-8AE8-0D3DDF3CDAE0}" type="presOf" srcId="{734E6239-8D76-4EAC-A983-36739DF45EA5}" destId="{F265CE31-4ED0-4B33-AACC-17A80E9C37BB}" srcOrd="0" destOrd="0" presId="urn:microsoft.com/office/officeart/2005/8/layout/vList5"/>
    <dgm:cxn modelId="{3B2AE72F-8C85-4CE7-AA7D-535F0699355B}" srcId="{734E6239-8D76-4EAC-A983-36739DF45EA5}" destId="{FF2AF8AC-8200-42A2-911A-4CC17C43D5F4}" srcOrd="0" destOrd="0" parTransId="{9E190778-7034-4711-A9C2-334B798B165A}" sibTransId="{815C747F-B1BF-4631-BCC2-6A6EBB2FC1A1}"/>
    <dgm:cxn modelId="{083D3C70-624F-4BDC-B4C1-CC76CB389E71}" type="presOf" srcId="{2421CC75-5F11-4972-8A38-E06ED2C98D3B}" destId="{C17F27B0-4A48-4C63-959B-9B5061AEA284}" srcOrd="0" destOrd="1" presId="urn:microsoft.com/office/officeart/2005/8/layout/vList5"/>
    <dgm:cxn modelId="{1A6700AB-F33C-4F1A-922E-33A2AA161756}" type="presOf" srcId="{FF2AF8AC-8200-42A2-911A-4CC17C43D5F4}" destId="{9EC5E4CF-A71C-4099-ACA7-21AA7E86C549}" srcOrd="0" destOrd="0" presId="urn:microsoft.com/office/officeart/2005/8/layout/vList5"/>
    <dgm:cxn modelId="{6E3C603E-38AE-46C4-AFC3-4858462D4C23}" type="presParOf" srcId="{F265CE31-4ED0-4B33-AACC-17A80E9C37BB}" destId="{CD634BFB-CCCD-481F-951E-1484C8752653}" srcOrd="0" destOrd="0" presId="urn:microsoft.com/office/officeart/2005/8/layout/vList5"/>
    <dgm:cxn modelId="{A4988387-C70D-49DC-9E97-87793E56C7EC}" type="presParOf" srcId="{CD634BFB-CCCD-481F-951E-1484C8752653}" destId="{9EC5E4CF-A71C-4099-ACA7-21AA7E86C549}" srcOrd="0" destOrd="0" presId="urn:microsoft.com/office/officeart/2005/8/layout/vList5"/>
    <dgm:cxn modelId="{0888E354-4FA8-4782-903C-7CB6635791C3}" type="presParOf" srcId="{CD634BFB-CCCD-481F-951E-1484C8752653}" destId="{C17F27B0-4A48-4C63-959B-9B5061AEA28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34E6239-8D76-4EAC-A983-36739DF45EA5}" type="doc">
      <dgm:prSet loTypeId="urn:microsoft.com/office/officeart/2005/8/layout/pyramid2" loCatId="list" qsTypeId="urn:microsoft.com/office/officeart/2005/8/quickstyle/3d2" qsCatId="3D" csTypeId="urn:microsoft.com/office/officeart/2005/8/colors/accent2_2" csCatId="accent2" phldr="1"/>
      <dgm:spPr/>
      <dgm:t>
        <a:bodyPr/>
        <a:lstStyle/>
        <a:p>
          <a:endParaRPr lang="en-US"/>
        </a:p>
      </dgm:t>
    </dgm:pt>
    <dgm:pt modelId="{C565F093-FDFC-4B91-8E12-39A2133D0FF1}">
      <dgm:prSet/>
      <dgm:spPr/>
      <dgm:t>
        <a:bodyPr/>
        <a:lstStyle/>
        <a:p>
          <a:pPr rtl="0"/>
          <a:r>
            <a:rPr lang="en-US" dirty="0" smtClean="0"/>
            <a:t>Furthermore, </a:t>
          </a:r>
          <a:endParaRPr lang="en-US" dirty="0"/>
        </a:p>
      </dgm:t>
    </dgm:pt>
    <dgm:pt modelId="{FDD471CF-6E6F-4A23-BBDC-F1D67A24E4D3}" type="parTrans" cxnId="{D47D7AAA-7DA8-4235-9873-C6BA8F29E9DD}">
      <dgm:prSet/>
      <dgm:spPr/>
      <dgm:t>
        <a:bodyPr/>
        <a:lstStyle/>
        <a:p>
          <a:endParaRPr lang="en-US"/>
        </a:p>
      </dgm:t>
    </dgm:pt>
    <dgm:pt modelId="{1B390DFB-66D4-4F59-9D6F-D3391CCB3B94}" type="sibTrans" cxnId="{D47D7AAA-7DA8-4235-9873-C6BA8F29E9DD}">
      <dgm:prSet/>
      <dgm:spPr/>
      <dgm:t>
        <a:bodyPr/>
        <a:lstStyle/>
        <a:p>
          <a:endParaRPr lang="en-US"/>
        </a:p>
      </dgm:t>
    </dgm:pt>
    <dgm:pt modelId="{4DB154A5-2B9C-47D5-B657-9073129C1E08}">
      <dgm:prSet/>
      <dgm:spPr/>
      <dgm:t>
        <a:bodyPr/>
        <a:lstStyle/>
        <a:p>
          <a:pPr rtl="0"/>
          <a:r>
            <a:rPr lang="en-US" smtClean="0"/>
            <a:t>in terms of sound business practice, the different attitudes of staff together with their roles, backgrounds, and personalities should be taken into account. </a:t>
          </a:r>
          <a:endParaRPr lang="en-US"/>
        </a:p>
      </dgm:t>
    </dgm:pt>
    <dgm:pt modelId="{12866DEB-D02B-4B13-A2AD-5E68F49F91CC}" type="parTrans" cxnId="{4758A041-E68A-405D-BBF8-DA73CAAEC530}">
      <dgm:prSet/>
      <dgm:spPr/>
      <dgm:t>
        <a:bodyPr/>
        <a:lstStyle/>
        <a:p>
          <a:endParaRPr lang="en-US"/>
        </a:p>
      </dgm:t>
    </dgm:pt>
    <dgm:pt modelId="{8CA0C392-AC66-4C40-82C0-42B67507CCE1}" type="sibTrans" cxnId="{4758A041-E68A-405D-BBF8-DA73CAAEC530}">
      <dgm:prSet/>
      <dgm:spPr/>
      <dgm:t>
        <a:bodyPr/>
        <a:lstStyle/>
        <a:p>
          <a:endParaRPr lang="en-US"/>
        </a:p>
      </dgm:t>
    </dgm:pt>
    <dgm:pt modelId="{3875664B-27B2-4F9C-8881-A75CE268F360}" type="pres">
      <dgm:prSet presAssocID="{734E6239-8D76-4EAC-A983-36739DF45EA5}" presName="compositeShape" presStyleCnt="0">
        <dgm:presLayoutVars>
          <dgm:dir/>
          <dgm:resizeHandles/>
        </dgm:presLayoutVars>
      </dgm:prSet>
      <dgm:spPr/>
      <dgm:t>
        <a:bodyPr/>
        <a:lstStyle/>
        <a:p>
          <a:endParaRPr lang="en-US"/>
        </a:p>
      </dgm:t>
    </dgm:pt>
    <dgm:pt modelId="{091A51C0-BE22-47E4-A38F-C3D1F8E1C4C2}" type="pres">
      <dgm:prSet presAssocID="{734E6239-8D76-4EAC-A983-36739DF45EA5}" presName="pyramid" presStyleLbl="node1" presStyleIdx="0" presStyleCnt="1"/>
      <dgm:spPr/>
      <dgm:t>
        <a:bodyPr/>
        <a:lstStyle/>
        <a:p>
          <a:endParaRPr lang="en-US"/>
        </a:p>
      </dgm:t>
    </dgm:pt>
    <dgm:pt modelId="{DF709023-EE3E-45A1-B7B9-278BBBC1FAEE}" type="pres">
      <dgm:prSet presAssocID="{734E6239-8D76-4EAC-A983-36739DF45EA5}" presName="theList" presStyleCnt="0"/>
      <dgm:spPr/>
      <dgm:t>
        <a:bodyPr/>
        <a:lstStyle/>
        <a:p>
          <a:endParaRPr lang="en-US"/>
        </a:p>
      </dgm:t>
    </dgm:pt>
    <dgm:pt modelId="{C94E31B0-9DC5-4313-938E-58891776A8A7}" type="pres">
      <dgm:prSet presAssocID="{C565F093-FDFC-4B91-8E12-39A2133D0FF1}" presName="aNode" presStyleLbl="fgAcc1" presStyleIdx="0" presStyleCnt="1" custScaleX="129158" custScaleY="134892">
        <dgm:presLayoutVars>
          <dgm:bulletEnabled val="1"/>
        </dgm:presLayoutVars>
      </dgm:prSet>
      <dgm:spPr/>
      <dgm:t>
        <a:bodyPr/>
        <a:lstStyle/>
        <a:p>
          <a:endParaRPr lang="en-US"/>
        </a:p>
      </dgm:t>
    </dgm:pt>
    <dgm:pt modelId="{6DAAF8A3-8FCB-4453-9E16-E4517EDCB84B}" type="pres">
      <dgm:prSet presAssocID="{C565F093-FDFC-4B91-8E12-39A2133D0FF1}" presName="aSpace" presStyleCnt="0"/>
      <dgm:spPr/>
      <dgm:t>
        <a:bodyPr/>
        <a:lstStyle/>
        <a:p>
          <a:endParaRPr lang="en-US"/>
        </a:p>
      </dgm:t>
    </dgm:pt>
  </dgm:ptLst>
  <dgm:cxnLst>
    <dgm:cxn modelId="{D47D7AAA-7DA8-4235-9873-C6BA8F29E9DD}" srcId="{734E6239-8D76-4EAC-A983-36739DF45EA5}" destId="{C565F093-FDFC-4B91-8E12-39A2133D0FF1}" srcOrd="0" destOrd="0" parTransId="{FDD471CF-6E6F-4A23-BBDC-F1D67A24E4D3}" sibTransId="{1B390DFB-66D4-4F59-9D6F-D3391CCB3B94}"/>
    <dgm:cxn modelId="{49075D7B-10F4-4EC0-8C96-9E1EAA582A81}" type="presOf" srcId="{4DB154A5-2B9C-47D5-B657-9073129C1E08}" destId="{C94E31B0-9DC5-4313-938E-58891776A8A7}" srcOrd="0" destOrd="1" presId="urn:microsoft.com/office/officeart/2005/8/layout/pyramid2"/>
    <dgm:cxn modelId="{CD120AE6-DEA3-42A8-BD7E-588CE6FE9AC0}" type="presOf" srcId="{C565F093-FDFC-4B91-8E12-39A2133D0FF1}" destId="{C94E31B0-9DC5-4313-938E-58891776A8A7}" srcOrd="0" destOrd="0" presId="urn:microsoft.com/office/officeart/2005/8/layout/pyramid2"/>
    <dgm:cxn modelId="{4758A041-E68A-405D-BBF8-DA73CAAEC530}" srcId="{C565F093-FDFC-4B91-8E12-39A2133D0FF1}" destId="{4DB154A5-2B9C-47D5-B657-9073129C1E08}" srcOrd="0" destOrd="0" parTransId="{12866DEB-D02B-4B13-A2AD-5E68F49F91CC}" sibTransId="{8CA0C392-AC66-4C40-82C0-42B67507CCE1}"/>
    <dgm:cxn modelId="{898BD9D9-486B-43ED-9F69-AC1DD8D6958F}" type="presOf" srcId="{734E6239-8D76-4EAC-A983-36739DF45EA5}" destId="{3875664B-27B2-4F9C-8881-A75CE268F360}" srcOrd="0" destOrd="0" presId="urn:microsoft.com/office/officeart/2005/8/layout/pyramid2"/>
    <dgm:cxn modelId="{33728F72-A34F-42DA-817C-7DC96E5292E4}" type="presParOf" srcId="{3875664B-27B2-4F9C-8881-A75CE268F360}" destId="{091A51C0-BE22-47E4-A38F-C3D1F8E1C4C2}" srcOrd="0" destOrd="0" presId="urn:microsoft.com/office/officeart/2005/8/layout/pyramid2"/>
    <dgm:cxn modelId="{D13E4F04-9954-4C92-AFC7-2B5F0C919672}" type="presParOf" srcId="{3875664B-27B2-4F9C-8881-A75CE268F360}" destId="{DF709023-EE3E-45A1-B7B9-278BBBC1FAEE}" srcOrd="1" destOrd="0" presId="urn:microsoft.com/office/officeart/2005/8/layout/pyramid2"/>
    <dgm:cxn modelId="{A8A8F227-6B19-4CEB-B17F-9E3BA1D46F05}" type="presParOf" srcId="{DF709023-EE3E-45A1-B7B9-278BBBC1FAEE}" destId="{C94E31B0-9DC5-4313-938E-58891776A8A7}" srcOrd="0" destOrd="0" presId="urn:microsoft.com/office/officeart/2005/8/layout/pyramid2"/>
    <dgm:cxn modelId="{4DAB61A5-4C34-467A-AC74-76076A83AC89}" type="presParOf" srcId="{DF709023-EE3E-45A1-B7B9-278BBBC1FAEE}" destId="{6DAAF8A3-8FCB-4453-9E16-E4517EDCB84B}"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1C15C94-9BE4-48BE-B1C9-F6B0CEE10914}" type="doc">
      <dgm:prSet loTypeId="urn:microsoft.com/office/officeart/2005/8/layout/vList5" loCatId="list" qsTypeId="urn:microsoft.com/office/officeart/2005/8/quickstyle/3d1" qsCatId="3D" csTypeId="urn:microsoft.com/office/officeart/2005/8/colors/colorful1" csCatId="colorful"/>
      <dgm:spPr/>
      <dgm:t>
        <a:bodyPr/>
        <a:lstStyle/>
        <a:p>
          <a:endParaRPr lang="en-US"/>
        </a:p>
      </dgm:t>
    </dgm:pt>
    <dgm:pt modelId="{F792F667-8D0B-47D6-AEE0-50DFB83A7656}">
      <dgm:prSet/>
      <dgm:spPr/>
      <dgm:t>
        <a:bodyPr/>
        <a:lstStyle/>
        <a:p>
          <a:pPr rtl="0"/>
          <a:r>
            <a:rPr lang="en-US" smtClean="0"/>
            <a:t>The project manager must </a:t>
          </a:r>
          <a:endParaRPr lang="en-US"/>
        </a:p>
      </dgm:t>
    </dgm:pt>
    <dgm:pt modelId="{EDCC76AB-389D-4593-B074-CBBE797DFF1E}" type="parTrans" cxnId="{42CB9757-2A67-4966-9821-04771802FCFD}">
      <dgm:prSet/>
      <dgm:spPr/>
      <dgm:t>
        <a:bodyPr/>
        <a:lstStyle/>
        <a:p>
          <a:endParaRPr lang="en-US"/>
        </a:p>
      </dgm:t>
    </dgm:pt>
    <dgm:pt modelId="{9F6462E8-8D70-4142-9ED0-F007F8C7F126}" type="sibTrans" cxnId="{42CB9757-2A67-4966-9821-04771802FCFD}">
      <dgm:prSet/>
      <dgm:spPr/>
      <dgm:t>
        <a:bodyPr/>
        <a:lstStyle/>
        <a:p>
          <a:endParaRPr lang="en-US"/>
        </a:p>
      </dgm:t>
    </dgm:pt>
    <dgm:pt modelId="{0099917E-EB3F-4DD7-BACF-04A43686B18A}">
      <dgm:prSet/>
      <dgm:spPr/>
      <dgm:t>
        <a:bodyPr/>
        <a:lstStyle/>
        <a:p>
          <a:pPr rtl="0"/>
          <a:r>
            <a:rPr lang="en-US" dirty="0" smtClean="0"/>
            <a:t>make a strong case by outlining the benefits of a sustainability policy, and the disadvantages if the organization does not address this issue. </a:t>
          </a:r>
          <a:endParaRPr lang="en-US" dirty="0"/>
        </a:p>
      </dgm:t>
    </dgm:pt>
    <dgm:pt modelId="{9FC9A0E2-D590-47EC-A690-031EA6344066}" type="parTrans" cxnId="{CE79E6F2-6546-40E0-9E8A-37BE6FCE1FE0}">
      <dgm:prSet/>
      <dgm:spPr/>
      <dgm:t>
        <a:bodyPr/>
        <a:lstStyle/>
        <a:p>
          <a:endParaRPr lang="en-US"/>
        </a:p>
      </dgm:t>
    </dgm:pt>
    <dgm:pt modelId="{9F68EDC0-F17B-47D9-B326-E4027AD6D4E2}" type="sibTrans" cxnId="{CE79E6F2-6546-40E0-9E8A-37BE6FCE1FE0}">
      <dgm:prSet/>
      <dgm:spPr/>
      <dgm:t>
        <a:bodyPr/>
        <a:lstStyle/>
        <a:p>
          <a:endParaRPr lang="en-US"/>
        </a:p>
      </dgm:t>
    </dgm:pt>
    <dgm:pt modelId="{364802AE-F307-4D87-83C7-6FECA339050D}">
      <dgm:prSet/>
      <dgm:spPr/>
      <dgm:t>
        <a:bodyPr/>
        <a:lstStyle/>
        <a:p>
          <a:pPr rtl="0"/>
          <a:r>
            <a:rPr lang="en-US" smtClean="0"/>
            <a:t>This adoption of sustainability </a:t>
          </a:r>
          <a:endParaRPr lang="en-US"/>
        </a:p>
      </dgm:t>
    </dgm:pt>
    <dgm:pt modelId="{9F741BA4-2674-43DB-90CF-276657D48165}" type="parTrans" cxnId="{2C5D381A-C7C1-40AD-9C14-65E9863A5B33}">
      <dgm:prSet/>
      <dgm:spPr/>
      <dgm:t>
        <a:bodyPr/>
        <a:lstStyle/>
        <a:p>
          <a:endParaRPr lang="en-US"/>
        </a:p>
      </dgm:t>
    </dgm:pt>
    <dgm:pt modelId="{1F511D23-630A-4302-ADD5-EA621E4215D9}" type="sibTrans" cxnId="{2C5D381A-C7C1-40AD-9C14-65E9863A5B33}">
      <dgm:prSet/>
      <dgm:spPr/>
      <dgm:t>
        <a:bodyPr/>
        <a:lstStyle/>
        <a:p>
          <a:endParaRPr lang="en-US"/>
        </a:p>
      </dgm:t>
    </dgm:pt>
    <dgm:pt modelId="{C6D98571-25C0-43D1-B742-E306F6422E3F}">
      <dgm:prSet/>
      <dgm:spPr/>
      <dgm:t>
        <a:bodyPr/>
        <a:lstStyle/>
        <a:p>
          <a:pPr rtl="0"/>
          <a:r>
            <a:rPr lang="en-US" smtClean="0"/>
            <a:t>in the organization structure will be useful when hiring new staff</a:t>
          </a:r>
          <a:endParaRPr lang="en-US"/>
        </a:p>
      </dgm:t>
    </dgm:pt>
    <dgm:pt modelId="{FDC4FE7C-D002-41A2-AEF0-A669B435CCB7}" type="parTrans" cxnId="{85F26A61-AD2A-4828-8191-39229FCB7610}">
      <dgm:prSet/>
      <dgm:spPr/>
      <dgm:t>
        <a:bodyPr/>
        <a:lstStyle/>
        <a:p>
          <a:endParaRPr lang="en-US"/>
        </a:p>
      </dgm:t>
    </dgm:pt>
    <dgm:pt modelId="{6EC6AE7C-9823-4F77-8A81-1D403CBD9070}" type="sibTrans" cxnId="{85F26A61-AD2A-4828-8191-39229FCB7610}">
      <dgm:prSet/>
      <dgm:spPr/>
      <dgm:t>
        <a:bodyPr/>
        <a:lstStyle/>
        <a:p>
          <a:endParaRPr lang="en-US"/>
        </a:p>
      </dgm:t>
    </dgm:pt>
    <dgm:pt modelId="{AE17D7B8-68C9-4037-BE18-F2DA8422910C}" type="pres">
      <dgm:prSet presAssocID="{51C15C94-9BE4-48BE-B1C9-F6B0CEE10914}" presName="Name0" presStyleCnt="0">
        <dgm:presLayoutVars>
          <dgm:dir/>
          <dgm:animLvl val="lvl"/>
          <dgm:resizeHandles val="exact"/>
        </dgm:presLayoutVars>
      </dgm:prSet>
      <dgm:spPr/>
      <dgm:t>
        <a:bodyPr/>
        <a:lstStyle/>
        <a:p>
          <a:endParaRPr lang="en-US"/>
        </a:p>
      </dgm:t>
    </dgm:pt>
    <dgm:pt modelId="{FD8CC575-E8D6-485C-BE20-B4D71FF4F849}" type="pres">
      <dgm:prSet presAssocID="{F792F667-8D0B-47D6-AEE0-50DFB83A7656}" presName="linNode" presStyleCnt="0"/>
      <dgm:spPr/>
    </dgm:pt>
    <dgm:pt modelId="{705C63FB-0D9B-48D9-8A4F-8B558158C24D}" type="pres">
      <dgm:prSet presAssocID="{F792F667-8D0B-47D6-AEE0-50DFB83A7656}" presName="parentText" presStyleLbl="node1" presStyleIdx="0" presStyleCnt="2">
        <dgm:presLayoutVars>
          <dgm:chMax val="1"/>
          <dgm:bulletEnabled val="1"/>
        </dgm:presLayoutVars>
      </dgm:prSet>
      <dgm:spPr/>
      <dgm:t>
        <a:bodyPr/>
        <a:lstStyle/>
        <a:p>
          <a:endParaRPr lang="en-US"/>
        </a:p>
      </dgm:t>
    </dgm:pt>
    <dgm:pt modelId="{80A780BD-1279-4C78-B64C-D82621A85F7F}" type="pres">
      <dgm:prSet presAssocID="{F792F667-8D0B-47D6-AEE0-50DFB83A7656}" presName="descendantText" presStyleLbl="alignAccFollowNode1" presStyleIdx="0" presStyleCnt="2">
        <dgm:presLayoutVars>
          <dgm:bulletEnabled val="1"/>
        </dgm:presLayoutVars>
      </dgm:prSet>
      <dgm:spPr/>
      <dgm:t>
        <a:bodyPr/>
        <a:lstStyle/>
        <a:p>
          <a:endParaRPr lang="en-US"/>
        </a:p>
      </dgm:t>
    </dgm:pt>
    <dgm:pt modelId="{2FCFB18B-1CA6-49E6-B4BE-14B57BCB2B93}" type="pres">
      <dgm:prSet presAssocID="{9F6462E8-8D70-4142-9ED0-F007F8C7F126}" presName="sp" presStyleCnt="0"/>
      <dgm:spPr/>
    </dgm:pt>
    <dgm:pt modelId="{641AA777-244C-421C-A520-69E3669A0E9C}" type="pres">
      <dgm:prSet presAssocID="{364802AE-F307-4D87-83C7-6FECA339050D}" presName="linNode" presStyleCnt="0"/>
      <dgm:spPr/>
    </dgm:pt>
    <dgm:pt modelId="{D45782D8-DF2B-4760-9D10-CE71314B24E5}" type="pres">
      <dgm:prSet presAssocID="{364802AE-F307-4D87-83C7-6FECA339050D}" presName="parentText" presStyleLbl="node1" presStyleIdx="1" presStyleCnt="2">
        <dgm:presLayoutVars>
          <dgm:chMax val="1"/>
          <dgm:bulletEnabled val="1"/>
        </dgm:presLayoutVars>
      </dgm:prSet>
      <dgm:spPr/>
      <dgm:t>
        <a:bodyPr/>
        <a:lstStyle/>
        <a:p>
          <a:endParaRPr lang="en-US"/>
        </a:p>
      </dgm:t>
    </dgm:pt>
    <dgm:pt modelId="{A7CB1B9D-A65D-4410-8906-C8FA946EDAB9}" type="pres">
      <dgm:prSet presAssocID="{364802AE-F307-4D87-83C7-6FECA339050D}" presName="descendantText" presStyleLbl="alignAccFollowNode1" presStyleIdx="1" presStyleCnt="2">
        <dgm:presLayoutVars>
          <dgm:bulletEnabled val="1"/>
        </dgm:presLayoutVars>
      </dgm:prSet>
      <dgm:spPr/>
      <dgm:t>
        <a:bodyPr/>
        <a:lstStyle/>
        <a:p>
          <a:endParaRPr lang="en-US"/>
        </a:p>
      </dgm:t>
    </dgm:pt>
  </dgm:ptLst>
  <dgm:cxnLst>
    <dgm:cxn modelId="{CE79E6F2-6546-40E0-9E8A-37BE6FCE1FE0}" srcId="{F792F667-8D0B-47D6-AEE0-50DFB83A7656}" destId="{0099917E-EB3F-4DD7-BACF-04A43686B18A}" srcOrd="0" destOrd="0" parTransId="{9FC9A0E2-D590-47EC-A690-031EA6344066}" sibTransId="{9F68EDC0-F17B-47D9-B326-E4027AD6D4E2}"/>
    <dgm:cxn modelId="{28730957-D8EB-4E01-8D7C-28E8BA43EA38}" type="presOf" srcId="{F792F667-8D0B-47D6-AEE0-50DFB83A7656}" destId="{705C63FB-0D9B-48D9-8A4F-8B558158C24D}" srcOrd="0" destOrd="0" presId="urn:microsoft.com/office/officeart/2005/8/layout/vList5"/>
    <dgm:cxn modelId="{6816000F-A5CE-4C67-9744-944B53A342FA}" type="presOf" srcId="{C6D98571-25C0-43D1-B742-E306F6422E3F}" destId="{A7CB1B9D-A65D-4410-8906-C8FA946EDAB9}" srcOrd="0" destOrd="0" presId="urn:microsoft.com/office/officeart/2005/8/layout/vList5"/>
    <dgm:cxn modelId="{9F194950-19D6-423D-9BBB-E2577EC62C03}" type="presOf" srcId="{0099917E-EB3F-4DD7-BACF-04A43686B18A}" destId="{80A780BD-1279-4C78-B64C-D82621A85F7F}" srcOrd="0" destOrd="0" presId="urn:microsoft.com/office/officeart/2005/8/layout/vList5"/>
    <dgm:cxn modelId="{FAEC6142-72DC-4178-9C0E-EDE684D8D492}" type="presOf" srcId="{364802AE-F307-4D87-83C7-6FECA339050D}" destId="{D45782D8-DF2B-4760-9D10-CE71314B24E5}" srcOrd="0" destOrd="0" presId="urn:microsoft.com/office/officeart/2005/8/layout/vList5"/>
    <dgm:cxn modelId="{85F26A61-AD2A-4828-8191-39229FCB7610}" srcId="{364802AE-F307-4D87-83C7-6FECA339050D}" destId="{C6D98571-25C0-43D1-B742-E306F6422E3F}" srcOrd="0" destOrd="0" parTransId="{FDC4FE7C-D002-41A2-AEF0-A669B435CCB7}" sibTransId="{6EC6AE7C-9823-4F77-8A81-1D403CBD9070}"/>
    <dgm:cxn modelId="{42CB9757-2A67-4966-9821-04771802FCFD}" srcId="{51C15C94-9BE4-48BE-B1C9-F6B0CEE10914}" destId="{F792F667-8D0B-47D6-AEE0-50DFB83A7656}" srcOrd="0" destOrd="0" parTransId="{EDCC76AB-389D-4593-B074-CBBE797DFF1E}" sibTransId="{9F6462E8-8D70-4142-9ED0-F007F8C7F126}"/>
    <dgm:cxn modelId="{12A35A43-CD72-4B2D-981C-5B2C9223770D}" type="presOf" srcId="{51C15C94-9BE4-48BE-B1C9-F6B0CEE10914}" destId="{AE17D7B8-68C9-4037-BE18-F2DA8422910C}" srcOrd="0" destOrd="0" presId="urn:microsoft.com/office/officeart/2005/8/layout/vList5"/>
    <dgm:cxn modelId="{2C5D381A-C7C1-40AD-9C14-65E9863A5B33}" srcId="{51C15C94-9BE4-48BE-B1C9-F6B0CEE10914}" destId="{364802AE-F307-4D87-83C7-6FECA339050D}" srcOrd="1" destOrd="0" parTransId="{9F741BA4-2674-43DB-90CF-276657D48165}" sibTransId="{1F511D23-630A-4302-ADD5-EA621E4215D9}"/>
    <dgm:cxn modelId="{C6AAC8EE-DD28-4308-A717-D358CE86CCE6}" type="presParOf" srcId="{AE17D7B8-68C9-4037-BE18-F2DA8422910C}" destId="{FD8CC575-E8D6-485C-BE20-B4D71FF4F849}" srcOrd="0" destOrd="0" presId="urn:microsoft.com/office/officeart/2005/8/layout/vList5"/>
    <dgm:cxn modelId="{6EC5D2A9-E8EF-4FD5-BBA9-F3C9BB26E83F}" type="presParOf" srcId="{FD8CC575-E8D6-485C-BE20-B4D71FF4F849}" destId="{705C63FB-0D9B-48D9-8A4F-8B558158C24D}" srcOrd="0" destOrd="0" presId="urn:microsoft.com/office/officeart/2005/8/layout/vList5"/>
    <dgm:cxn modelId="{38F052F8-72B0-4F74-9EE8-60B5DA8E9026}" type="presParOf" srcId="{FD8CC575-E8D6-485C-BE20-B4D71FF4F849}" destId="{80A780BD-1279-4C78-B64C-D82621A85F7F}" srcOrd="1" destOrd="0" presId="urn:microsoft.com/office/officeart/2005/8/layout/vList5"/>
    <dgm:cxn modelId="{F07E386B-7047-48A9-95AB-15AB2304CF80}" type="presParOf" srcId="{AE17D7B8-68C9-4037-BE18-F2DA8422910C}" destId="{2FCFB18B-1CA6-49E6-B4BE-14B57BCB2B93}" srcOrd="1" destOrd="0" presId="urn:microsoft.com/office/officeart/2005/8/layout/vList5"/>
    <dgm:cxn modelId="{BDEB27EC-24E9-4FD6-AE57-DC88EF7D2B07}" type="presParOf" srcId="{AE17D7B8-68C9-4037-BE18-F2DA8422910C}" destId="{641AA777-244C-421C-A520-69E3669A0E9C}" srcOrd="2" destOrd="0" presId="urn:microsoft.com/office/officeart/2005/8/layout/vList5"/>
    <dgm:cxn modelId="{DE2EC101-C0F3-468F-A447-9FB82C315445}" type="presParOf" srcId="{641AA777-244C-421C-A520-69E3669A0E9C}" destId="{D45782D8-DF2B-4760-9D10-CE71314B24E5}" srcOrd="0" destOrd="0" presId="urn:microsoft.com/office/officeart/2005/8/layout/vList5"/>
    <dgm:cxn modelId="{DBB2DF78-1E6D-46A3-BC2D-7E727EFEC51B}" type="presParOf" srcId="{641AA777-244C-421C-A520-69E3669A0E9C}" destId="{A7CB1B9D-A65D-4410-8906-C8FA946EDAB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757848-6843-460D-8CDA-84C7591612E4}" type="doc">
      <dgm:prSet loTypeId="urn:microsoft.com/office/officeart/2005/8/layout/target3" loCatId="list" qsTypeId="urn:microsoft.com/office/officeart/2005/8/quickstyle/3d1" qsCatId="3D" csTypeId="urn:microsoft.com/office/officeart/2005/8/colors/colorful2" csCatId="colorful"/>
      <dgm:spPr/>
      <dgm:t>
        <a:bodyPr/>
        <a:lstStyle/>
        <a:p>
          <a:endParaRPr lang="en-US"/>
        </a:p>
      </dgm:t>
    </dgm:pt>
    <dgm:pt modelId="{C398DBDD-77F2-4906-960B-F92EDAF53AC4}">
      <dgm:prSet/>
      <dgm:spPr/>
      <dgm:t>
        <a:bodyPr/>
        <a:lstStyle/>
        <a:p>
          <a:pPr algn="just" rtl="0"/>
          <a:r>
            <a:rPr lang="en-AU" dirty="0" smtClean="0"/>
            <a:t>The current technology is more </a:t>
          </a:r>
          <a:r>
            <a:rPr lang="en-AU" b="1" dirty="0" smtClean="0">
              <a:solidFill>
                <a:srgbClr val="FF0000"/>
              </a:solidFill>
            </a:rPr>
            <a:t>capable of managing and assisting</a:t>
          </a:r>
          <a:r>
            <a:rPr lang="en-AU" dirty="0" smtClean="0"/>
            <a:t> businesses and individuals to complete their tasks far more efficiently. </a:t>
          </a:r>
          <a:endParaRPr lang="en-US" dirty="0"/>
        </a:p>
      </dgm:t>
    </dgm:pt>
    <dgm:pt modelId="{F1A556FD-C021-4499-A3B1-B9AB357BB55D}" type="parTrans" cxnId="{8D5A6DC4-0487-4252-9F14-D40FA39EAAED}">
      <dgm:prSet/>
      <dgm:spPr/>
      <dgm:t>
        <a:bodyPr/>
        <a:lstStyle/>
        <a:p>
          <a:pPr algn="just"/>
          <a:endParaRPr lang="en-US"/>
        </a:p>
      </dgm:t>
    </dgm:pt>
    <dgm:pt modelId="{CDDF309E-FE1D-46BB-9BDD-CB96628CF8DC}" type="sibTrans" cxnId="{8D5A6DC4-0487-4252-9F14-D40FA39EAAED}">
      <dgm:prSet/>
      <dgm:spPr/>
      <dgm:t>
        <a:bodyPr/>
        <a:lstStyle/>
        <a:p>
          <a:pPr algn="just"/>
          <a:endParaRPr lang="en-US"/>
        </a:p>
      </dgm:t>
    </dgm:pt>
    <dgm:pt modelId="{C87F53B4-A9B2-48E6-A7E4-A52127B8F743}">
      <dgm:prSet/>
      <dgm:spPr/>
      <dgm:t>
        <a:bodyPr/>
        <a:lstStyle/>
        <a:p>
          <a:pPr algn="just" rtl="0"/>
          <a:r>
            <a:rPr lang="en-AU" dirty="0" smtClean="0"/>
            <a:t>Not only is there a proliferation of stand-alone computers; </a:t>
          </a:r>
          <a:r>
            <a:rPr lang="en-AU" b="1" dirty="0" smtClean="0">
              <a:solidFill>
                <a:srgbClr val="FF0000"/>
              </a:solidFill>
            </a:rPr>
            <a:t>networking</a:t>
          </a:r>
          <a:r>
            <a:rPr lang="en-AU" dirty="0" smtClean="0"/>
            <a:t> on a global scale has increased enormously as a result of the Internet, World Wide Web, social networks, mobile systems, Intelligent Environments and other</a:t>
          </a:r>
          <a:endParaRPr lang="en-US" dirty="0"/>
        </a:p>
      </dgm:t>
    </dgm:pt>
    <dgm:pt modelId="{0C883C27-B0AF-43DC-8E01-607729AC2548}" type="parTrans" cxnId="{95BFBC0F-0563-40AC-8757-B60E0A4D6511}">
      <dgm:prSet/>
      <dgm:spPr/>
      <dgm:t>
        <a:bodyPr/>
        <a:lstStyle/>
        <a:p>
          <a:pPr algn="just"/>
          <a:endParaRPr lang="en-US"/>
        </a:p>
      </dgm:t>
    </dgm:pt>
    <dgm:pt modelId="{60647A3F-2B3D-4499-9D60-2CFE7966E269}" type="sibTrans" cxnId="{95BFBC0F-0563-40AC-8757-B60E0A4D6511}">
      <dgm:prSet/>
      <dgm:spPr/>
      <dgm:t>
        <a:bodyPr/>
        <a:lstStyle/>
        <a:p>
          <a:pPr algn="just"/>
          <a:endParaRPr lang="en-US"/>
        </a:p>
      </dgm:t>
    </dgm:pt>
    <dgm:pt modelId="{47DBB6FA-386A-4678-91DE-F144831026C7}" type="pres">
      <dgm:prSet presAssocID="{41757848-6843-460D-8CDA-84C7591612E4}" presName="Name0" presStyleCnt="0">
        <dgm:presLayoutVars>
          <dgm:chMax val="7"/>
          <dgm:dir/>
          <dgm:animLvl val="lvl"/>
          <dgm:resizeHandles val="exact"/>
        </dgm:presLayoutVars>
      </dgm:prSet>
      <dgm:spPr/>
      <dgm:t>
        <a:bodyPr/>
        <a:lstStyle/>
        <a:p>
          <a:endParaRPr lang="en-US"/>
        </a:p>
      </dgm:t>
    </dgm:pt>
    <dgm:pt modelId="{EAE71FE6-BC82-41FB-B5B5-49930130EB7D}" type="pres">
      <dgm:prSet presAssocID="{C398DBDD-77F2-4906-960B-F92EDAF53AC4}" presName="circle1" presStyleLbl="node1" presStyleIdx="0" presStyleCnt="2"/>
      <dgm:spPr/>
    </dgm:pt>
    <dgm:pt modelId="{2C292D45-C546-46A2-96DE-450179EF4F35}" type="pres">
      <dgm:prSet presAssocID="{C398DBDD-77F2-4906-960B-F92EDAF53AC4}" presName="space" presStyleCnt="0"/>
      <dgm:spPr/>
    </dgm:pt>
    <dgm:pt modelId="{8100B9B7-AB22-4DCC-B21B-BA2F9940137C}" type="pres">
      <dgm:prSet presAssocID="{C398DBDD-77F2-4906-960B-F92EDAF53AC4}" presName="rect1" presStyleLbl="alignAcc1" presStyleIdx="0" presStyleCnt="2"/>
      <dgm:spPr/>
      <dgm:t>
        <a:bodyPr/>
        <a:lstStyle/>
        <a:p>
          <a:endParaRPr lang="en-US"/>
        </a:p>
      </dgm:t>
    </dgm:pt>
    <dgm:pt modelId="{00B73694-666D-483C-835B-4DB299021DA1}" type="pres">
      <dgm:prSet presAssocID="{C87F53B4-A9B2-48E6-A7E4-A52127B8F743}" presName="vertSpace2" presStyleLbl="node1" presStyleIdx="0" presStyleCnt="2"/>
      <dgm:spPr/>
    </dgm:pt>
    <dgm:pt modelId="{3109985B-3517-4C05-ADEA-340D4B9C052D}" type="pres">
      <dgm:prSet presAssocID="{C87F53B4-A9B2-48E6-A7E4-A52127B8F743}" presName="circle2" presStyleLbl="node1" presStyleIdx="1" presStyleCnt="2"/>
      <dgm:spPr/>
    </dgm:pt>
    <dgm:pt modelId="{29DD19F7-7861-47C5-9460-7EB0A032623C}" type="pres">
      <dgm:prSet presAssocID="{C87F53B4-A9B2-48E6-A7E4-A52127B8F743}" presName="rect2" presStyleLbl="alignAcc1" presStyleIdx="1" presStyleCnt="2"/>
      <dgm:spPr/>
      <dgm:t>
        <a:bodyPr/>
        <a:lstStyle/>
        <a:p>
          <a:endParaRPr lang="en-US"/>
        </a:p>
      </dgm:t>
    </dgm:pt>
    <dgm:pt modelId="{52233F50-2331-411F-A35F-09287ABB11A8}" type="pres">
      <dgm:prSet presAssocID="{C398DBDD-77F2-4906-960B-F92EDAF53AC4}" presName="rect1ParTxNoCh" presStyleLbl="alignAcc1" presStyleIdx="1" presStyleCnt="2">
        <dgm:presLayoutVars>
          <dgm:chMax val="1"/>
          <dgm:bulletEnabled val="1"/>
        </dgm:presLayoutVars>
      </dgm:prSet>
      <dgm:spPr/>
      <dgm:t>
        <a:bodyPr/>
        <a:lstStyle/>
        <a:p>
          <a:endParaRPr lang="en-US"/>
        </a:p>
      </dgm:t>
    </dgm:pt>
    <dgm:pt modelId="{0EBE22D5-AF84-4A35-81D7-2498E35FA22D}" type="pres">
      <dgm:prSet presAssocID="{C87F53B4-A9B2-48E6-A7E4-A52127B8F743}" presName="rect2ParTxNoCh" presStyleLbl="alignAcc1" presStyleIdx="1" presStyleCnt="2">
        <dgm:presLayoutVars>
          <dgm:chMax val="1"/>
          <dgm:bulletEnabled val="1"/>
        </dgm:presLayoutVars>
      </dgm:prSet>
      <dgm:spPr/>
      <dgm:t>
        <a:bodyPr/>
        <a:lstStyle/>
        <a:p>
          <a:endParaRPr lang="en-US"/>
        </a:p>
      </dgm:t>
    </dgm:pt>
  </dgm:ptLst>
  <dgm:cxnLst>
    <dgm:cxn modelId="{674318B8-B543-4563-830D-A5394FDE1915}" type="presOf" srcId="{C398DBDD-77F2-4906-960B-F92EDAF53AC4}" destId="{8100B9B7-AB22-4DCC-B21B-BA2F9940137C}" srcOrd="0" destOrd="0" presId="urn:microsoft.com/office/officeart/2005/8/layout/target3"/>
    <dgm:cxn modelId="{779BA3DF-A423-430F-BE0F-957407AD11D3}" type="presOf" srcId="{C87F53B4-A9B2-48E6-A7E4-A52127B8F743}" destId="{0EBE22D5-AF84-4A35-81D7-2498E35FA22D}" srcOrd="1" destOrd="0" presId="urn:microsoft.com/office/officeart/2005/8/layout/target3"/>
    <dgm:cxn modelId="{1BEB9B53-C071-4CD2-8A69-90D4AE59200F}" type="presOf" srcId="{C87F53B4-A9B2-48E6-A7E4-A52127B8F743}" destId="{29DD19F7-7861-47C5-9460-7EB0A032623C}" srcOrd="0" destOrd="0" presId="urn:microsoft.com/office/officeart/2005/8/layout/target3"/>
    <dgm:cxn modelId="{693B4F8C-12C9-4E2F-8CF9-08916CB5C95A}" type="presOf" srcId="{41757848-6843-460D-8CDA-84C7591612E4}" destId="{47DBB6FA-386A-4678-91DE-F144831026C7}" srcOrd="0" destOrd="0" presId="urn:microsoft.com/office/officeart/2005/8/layout/target3"/>
    <dgm:cxn modelId="{95BFBC0F-0563-40AC-8757-B60E0A4D6511}" srcId="{41757848-6843-460D-8CDA-84C7591612E4}" destId="{C87F53B4-A9B2-48E6-A7E4-A52127B8F743}" srcOrd="1" destOrd="0" parTransId="{0C883C27-B0AF-43DC-8E01-607729AC2548}" sibTransId="{60647A3F-2B3D-4499-9D60-2CFE7966E269}"/>
    <dgm:cxn modelId="{B2EE3C3E-BA6E-4909-8E66-91CC565801C2}" type="presOf" srcId="{C398DBDD-77F2-4906-960B-F92EDAF53AC4}" destId="{52233F50-2331-411F-A35F-09287ABB11A8}" srcOrd="1" destOrd="0" presId="urn:microsoft.com/office/officeart/2005/8/layout/target3"/>
    <dgm:cxn modelId="{8D5A6DC4-0487-4252-9F14-D40FA39EAAED}" srcId="{41757848-6843-460D-8CDA-84C7591612E4}" destId="{C398DBDD-77F2-4906-960B-F92EDAF53AC4}" srcOrd="0" destOrd="0" parTransId="{F1A556FD-C021-4499-A3B1-B9AB357BB55D}" sibTransId="{CDDF309E-FE1D-46BB-9BDD-CB96628CF8DC}"/>
    <dgm:cxn modelId="{5D098634-2B3E-406F-8D17-63A2FB177838}" type="presParOf" srcId="{47DBB6FA-386A-4678-91DE-F144831026C7}" destId="{EAE71FE6-BC82-41FB-B5B5-49930130EB7D}" srcOrd="0" destOrd="0" presId="urn:microsoft.com/office/officeart/2005/8/layout/target3"/>
    <dgm:cxn modelId="{EB8B62AC-E20C-4A66-A011-0F58226FC3C5}" type="presParOf" srcId="{47DBB6FA-386A-4678-91DE-F144831026C7}" destId="{2C292D45-C546-46A2-96DE-450179EF4F35}" srcOrd="1" destOrd="0" presId="urn:microsoft.com/office/officeart/2005/8/layout/target3"/>
    <dgm:cxn modelId="{E7629B75-FB08-40AE-B7AD-075813E4632B}" type="presParOf" srcId="{47DBB6FA-386A-4678-91DE-F144831026C7}" destId="{8100B9B7-AB22-4DCC-B21B-BA2F9940137C}" srcOrd="2" destOrd="0" presId="urn:microsoft.com/office/officeart/2005/8/layout/target3"/>
    <dgm:cxn modelId="{AC85278C-34F3-40E2-8DEA-19340439848A}" type="presParOf" srcId="{47DBB6FA-386A-4678-91DE-F144831026C7}" destId="{00B73694-666D-483C-835B-4DB299021DA1}" srcOrd="3" destOrd="0" presId="urn:microsoft.com/office/officeart/2005/8/layout/target3"/>
    <dgm:cxn modelId="{A66B71E4-04F9-430A-A982-08A1381DCE26}" type="presParOf" srcId="{47DBB6FA-386A-4678-91DE-F144831026C7}" destId="{3109985B-3517-4C05-ADEA-340D4B9C052D}" srcOrd="4" destOrd="0" presId="urn:microsoft.com/office/officeart/2005/8/layout/target3"/>
    <dgm:cxn modelId="{55FADD10-5D64-43A8-A4D7-B19823F06D55}" type="presParOf" srcId="{47DBB6FA-386A-4678-91DE-F144831026C7}" destId="{29DD19F7-7861-47C5-9460-7EB0A032623C}" srcOrd="5" destOrd="0" presId="urn:microsoft.com/office/officeart/2005/8/layout/target3"/>
    <dgm:cxn modelId="{3C57EA2C-A05A-4E66-8D40-49C845BC2E3A}" type="presParOf" srcId="{47DBB6FA-386A-4678-91DE-F144831026C7}" destId="{52233F50-2331-411F-A35F-09287ABB11A8}" srcOrd="6" destOrd="0" presId="urn:microsoft.com/office/officeart/2005/8/layout/target3"/>
    <dgm:cxn modelId="{DA44D184-A54B-40EB-8FE6-2A75AEAA929C}" type="presParOf" srcId="{47DBB6FA-386A-4678-91DE-F144831026C7}" destId="{0EBE22D5-AF84-4A35-81D7-2498E35FA22D}"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2096B49D-B9B3-4279-9633-8D8A3A2B0811}" type="doc">
      <dgm:prSet loTypeId="urn:microsoft.com/office/officeart/2009/3/layout/RandomtoResultProcess" loCatId="process" qsTypeId="urn:microsoft.com/office/officeart/2005/8/quickstyle/3d1" qsCatId="3D" csTypeId="urn:microsoft.com/office/officeart/2005/8/colors/colorful2" csCatId="colorful" phldr="1"/>
      <dgm:spPr/>
      <dgm:t>
        <a:bodyPr/>
        <a:lstStyle/>
        <a:p>
          <a:endParaRPr lang="en-US"/>
        </a:p>
      </dgm:t>
    </dgm:pt>
    <dgm:pt modelId="{A8B2CF95-AE5D-4004-B9E9-9716875C3E14}">
      <dgm:prSet/>
      <dgm:spPr/>
      <dgm:t>
        <a:bodyPr/>
        <a:lstStyle/>
        <a:p>
          <a:pPr rtl="0"/>
          <a:r>
            <a:rPr lang="en-US" smtClean="0"/>
            <a:t>Sustainability as an </a:t>
          </a:r>
          <a:endParaRPr lang="en-US"/>
        </a:p>
      </dgm:t>
    </dgm:pt>
    <dgm:pt modelId="{A6343BAF-7F60-4F62-8A32-2EEE560A62F4}" type="parTrans" cxnId="{C9B8E02B-9297-437E-A7CB-8FB4A44177A3}">
      <dgm:prSet/>
      <dgm:spPr/>
      <dgm:t>
        <a:bodyPr/>
        <a:lstStyle/>
        <a:p>
          <a:endParaRPr lang="en-US"/>
        </a:p>
      </dgm:t>
    </dgm:pt>
    <dgm:pt modelId="{27F7058E-E4F9-497D-B1E8-4514AA699AAE}" type="sibTrans" cxnId="{C9B8E02B-9297-437E-A7CB-8FB4A44177A3}">
      <dgm:prSet/>
      <dgm:spPr/>
      <dgm:t>
        <a:bodyPr/>
        <a:lstStyle/>
        <a:p>
          <a:endParaRPr lang="en-US"/>
        </a:p>
      </dgm:t>
    </dgm:pt>
    <dgm:pt modelId="{ABAFDD5F-A628-41CE-9383-C5D6D82A29C3}">
      <dgm:prSet custT="1"/>
      <dgm:spPr/>
      <dgm:t>
        <a:bodyPr/>
        <a:lstStyle/>
        <a:p>
          <a:pPr rtl="0"/>
          <a:r>
            <a:rPr lang="en-US" sz="1600" dirty="0" smtClean="0"/>
            <a:t>integral part of an organization’s strategy requires understanding, consideration, and tolerance at all levels of the organization as well from its stakeholders. </a:t>
          </a:r>
          <a:endParaRPr lang="en-US" sz="1600" dirty="0"/>
        </a:p>
      </dgm:t>
    </dgm:pt>
    <dgm:pt modelId="{CD66BFEA-C0C9-4502-9010-9A85344DFB67}" type="parTrans" cxnId="{F0B63939-EF9C-44B7-AE6A-4D31AB8CFA15}">
      <dgm:prSet/>
      <dgm:spPr/>
      <dgm:t>
        <a:bodyPr/>
        <a:lstStyle/>
        <a:p>
          <a:endParaRPr lang="en-US"/>
        </a:p>
      </dgm:t>
    </dgm:pt>
    <dgm:pt modelId="{8971BCEC-11EE-4B60-8DD0-3B65ACC20445}" type="sibTrans" cxnId="{F0B63939-EF9C-44B7-AE6A-4D31AB8CFA15}">
      <dgm:prSet/>
      <dgm:spPr/>
      <dgm:t>
        <a:bodyPr/>
        <a:lstStyle/>
        <a:p>
          <a:endParaRPr lang="en-US"/>
        </a:p>
      </dgm:t>
    </dgm:pt>
    <dgm:pt modelId="{B5FF06BB-1B40-4492-902D-81D20605403F}">
      <dgm:prSet/>
      <dgm:spPr/>
      <dgm:t>
        <a:bodyPr/>
        <a:lstStyle/>
        <a:p>
          <a:pPr rtl="0"/>
          <a:r>
            <a:rPr lang="en-US" smtClean="0"/>
            <a:t>The strategy should be </a:t>
          </a:r>
          <a:endParaRPr lang="en-US"/>
        </a:p>
      </dgm:t>
    </dgm:pt>
    <dgm:pt modelId="{DFC723B0-1DC1-4C09-835C-FCEB6B242278}" type="parTrans" cxnId="{8928231A-D58B-4D17-BF3E-78C68A085DD6}">
      <dgm:prSet/>
      <dgm:spPr/>
      <dgm:t>
        <a:bodyPr/>
        <a:lstStyle/>
        <a:p>
          <a:endParaRPr lang="en-US"/>
        </a:p>
      </dgm:t>
    </dgm:pt>
    <dgm:pt modelId="{349F5E7E-4F6D-4DC6-A748-0224F2C0A332}" type="sibTrans" cxnId="{8928231A-D58B-4D17-BF3E-78C68A085DD6}">
      <dgm:prSet/>
      <dgm:spPr/>
      <dgm:t>
        <a:bodyPr/>
        <a:lstStyle/>
        <a:p>
          <a:endParaRPr lang="en-US"/>
        </a:p>
      </dgm:t>
    </dgm:pt>
    <dgm:pt modelId="{F1BC3629-FC16-45AF-89A1-2A01D0B5587E}">
      <dgm:prSet custT="1"/>
      <dgm:spPr/>
      <dgm:t>
        <a:bodyPr/>
        <a:lstStyle/>
        <a:p>
          <a:pPr rtl="0"/>
          <a:r>
            <a:rPr lang="en-US" sz="1600" dirty="0" smtClean="0"/>
            <a:t>easy, straightforward, dynamic, and easy to implement. </a:t>
          </a:r>
          <a:endParaRPr lang="en-US" sz="1600" dirty="0"/>
        </a:p>
      </dgm:t>
    </dgm:pt>
    <dgm:pt modelId="{3AA9385E-C784-4FEC-B088-FA3BC8416CBC}" type="parTrans" cxnId="{1333CF33-6B3C-4D8E-9EB3-93F75CAF5D71}">
      <dgm:prSet/>
      <dgm:spPr/>
      <dgm:t>
        <a:bodyPr/>
        <a:lstStyle/>
        <a:p>
          <a:endParaRPr lang="en-US"/>
        </a:p>
      </dgm:t>
    </dgm:pt>
    <dgm:pt modelId="{3548F4F8-480F-4384-AE0E-A6F7837D3C5E}" type="sibTrans" cxnId="{1333CF33-6B3C-4D8E-9EB3-93F75CAF5D71}">
      <dgm:prSet/>
      <dgm:spPr/>
      <dgm:t>
        <a:bodyPr/>
        <a:lstStyle/>
        <a:p>
          <a:endParaRPr lang="en-US"/>
        </a:p>
      </dgm:t>
    </dgm:pt>
    <dgm:pt modelId="{355A1BF1-9D8C-4AD4-8227-A1F676DB5AAC}">
      <dgm:prSet/>
      <dgm:spPr/>
      <dgm:t>
        <a:bodyPr/>
        <a:lstStyle/>
        <a:p>
          <a:pPr rtl="0"/>
          <a:r>
            <a:rPr lang="en-US" smtClean="0"/>
            <a:t>Finally,</a:t>
          </a:r>
          <a:endParaRPr lang="en-US"/>
        </a:p>
      </dgm:t>
    </dgm:pt>
    <dgm:pt modelId="{884C58DE-19EB-41E0-BC7B-7F0214ED1383}" type="parTrans" cxnId="{B209920B-C1A9-425C-A51B-536C6B1F40F9}">
      <dgm:prSet/>
      <dgm:spPr/>
      <dgm:t>
        <a:bodyPr/>
        <a:lstStyle/>
        <a:p>
          <a:endParaRPr lang="en-US"/>
        </a:p>
      </dgm:t>
    </dgm:pt>
    <dgm:pt modelId="{0FB912DC-6983-48FD-98AD-74A6C2116604}" type="sibTrans" cxnId="{B209920B-C1A9-425C-A51B-536C6B1F40F9}">
      <dgm:prSet/>
      <dgm:spPr/>
      <dgm:t>
        <a:bodyPr/>
        <a:lstStyle/>
        <a:p>
          <a:endParaRPr lang="en-US"/>
        </a:p>
      </dgm:t>
    </dgm:pt>
    <dgm:pt modelId="{19AB39A3-F422-449D-AFAE-7E8FDB7ED1D7}">
      <dgm:prSet custT="1"/>
      <dgm:spPr/>
      <dgm:t>
        <a:bodyPr/>
        <a:lstStyle/>
        <a:p>
          <a:pPr rtl="0"/>
          <a:r>
            <a:rPr lang="en-US" sz="1600" b="1" dirty="0" smtClean="0">
              <a:solidFill>
                <a:srgbClr val="FF0000"/>
              </a:solidFill>
            </a:rPr>
            <a:t>patience</a:t>
          </a:r>
          <a:r>
            <a:rPr lang="en-US" sz="1600" dirty="0" smtClean="0"/>
            <a:t> must be exercised when changing the mindset and attitudes of staff and stakeholders in terms of introducing sustainability strategies. </a:t>
          </a:r>
          <a:endParaRPr lang="en-US" sz="1600" dirty="0"/>
        </a:p>
      </dgm:t>
    </dgm:pt>
    <dgm:pt modelId="{B02268D1-05CD-4148-862B-9BE3BFE4FC52}" type="parTrans" cxnId="{33AC6E13-1C24-4B2A-8D01-B5277C5C9452}">
      <dgm:prSet/>
      <dgm:spPr/>
      <dgm:t>
        <a:bodyPr/>
        <a:lstStyle/>
        <a:p>
          <a:endParaRPr lang="en-US"/>
        </a:p>
      </dgm:t>
    </dgm:pt>
    <dgm:pt modelId="{634CBC2D-D584-44B4-A1EA-9AE2CE0CEA39}" type="sibTrans" cxnId="{33AC6E13-1C24-4B2A-8D01-B5277C5C9452}">
      <dgm:prSet/>
      <dgm:spPr/>
      <dgm:t>
        <a:bodyPr/>
        <a:lstStyle/>
        <a:p>
          <a:endParaRPr lang="en-US"/>
        </a:p>
      </dgm:t>
    </dgm:pt>
    <dgm:pt modelId="{DEA55DD9-03B3-47EE-8FA5-F72297AABEE6}" type="pres">
      <dgm:prSet presAssocID="{2096B49D-B9B3-4279-9633-8D8A3A2B0811}" presName="Name0" presStyleCnt="0">
        <dgm:presLayoutVars>
          <dgm:dir/>
          <dgm:animOne val="branch"/>
          <dgm:animLvl val="lvl"/>
        </dgm:presLayoutVars>
      </dgm:prSet>
      <dgm:spPr/>
      <dgm:t>
        <a:bodyPr/>
        <a:lstStyle/>
        <a:p>
          <a:endParaRPr lang="en-US"/>
        </a:p>
      </dgm:t>
    </dgm:pt>
    <dgm:pt modelId="{8E52BA32-C722-44E8-BDB0-32209ACE43FE}" type="pres">
      <dgm:prSet presAssocID="{A8B2CF95-AE5D-4004-B9E9-9716875C3E14}" presName="chaos" presStyleCnt="0"/>
      <dgm:spPr/>
    </dgm:pt>
    <dgm:pt modelId="{C11C1EFD-7495-401A-89C0-6792156EE290}" type="pres">
      <dgm:prSet presAssocID="{A8B2CF95-AE5D-4004-B9E9-9716875C3E14}" presName="parTx1" presStyleLbl="revTx" presStyleIdx="0" presStyleCnt="5"/>
      <dgm:spPr/>
      <dgm:t>
        <a:bodyPr/>
        <a:lstStyle/>
        <a:p>
          <a:endParaRPr lang="en-US"/>
        </a:p>
      </dgm:t>
    </dgm:pt>
    <dgm:pt modelId="{DBE95347-C28A-47F0-9D30-AA51ED37D0E9}" type="pres">
      <dgm:prSet presAssocID="{A8B2CF95-AE5D-4004-B9E9-9716875C3E14}" presName="desTx1" presStyleLbl="revTx" presStyleIdx="1" presStyleCnt="5" custScaleX="115500" custScaleY="135780" custLinFactNeighborX="3326" custLinFactNeighborY="30322">
        <dgm:presLayoutVars>
          <dgm:bulletEnabled val="1"/>
        </dgm:presLayoutVars>
      </dgm:prSet>
      <dgm:spPr/>
      <dgm:t>
        <a:bodyPr/>
        <a:lstStyle/>
        <a:p>
          <a:endParaRPr lang="en-US"/>
        </a:p>
      </dgm:t>
    </dgm:pt>
    <dgm:pt modelId="{A14BF6AD-2F77-4AAE-BE55-96B043322EBC}" type="pres">
      <dgm:prSet presAssocID="{A8B2CF95-AE5D-4004-B9E9-9716875C3E14}" presName="c1" presStyleLbl="node1" presStyleIdx="0" presStyleCnt="19"/>
      <dgm:spPr/>
    </dgm:pt>
    <dgm:pt modelId="{37A844F4-6F0C-4456-BD26-06A2DB7A0886}" type="pres">
      <dgm:prSet presAssocID="{A8B2CF95-AE5D-4004-B9E9-9716875C3E14}" presName="c2" presStyleLbl="node1" presStyleIdx="1" presStyleCnt="19"/>
      <dgm:spPr/>
    </dgm:pt>
    <dgm:pt modelId="{52794884-7192-4B44-9964-98A6FE35FF5A}" type="pres">
      <dgm:prSet presAssocID="{A8B2CF95-AE5D-4004-B9E9-9716875C3E14}" presName="c3" presStyleLbl="node1" presStyleIdx="2" presStyleCnt="19"/>
      <dgm:spPr/>
    </dgm:pt>
    <dgm:pt modelId="{70679BB1-4018-4453-AD9D-CEA4338796EA}" type="pres">
      <dgm:prSet presAssocID="{A8B2CF95-AE5D-4004-B9E9-9716875C3E14}" presName="c4" presStyleLbl="node1" presStyleIdx="3" presStyleCnt="19"/>
      <dgm:spPr/>
    </dgm:pt>
    <dgm:pt modelId="{28E85D9A-07D6-4CFF-8CFE-57F248D6920E}" type="pres">
      <dgm:prSet presAssocID="{A8B2CF95-AE5D-4004-B9E9-9716875C3E14}" presName="c5" presStyleLbl="node1" presStyleIdx="4" presStyleCnt="19"/>
      <dgm:spPr/>
    </dgm:pt>
    <dgm:pt modelId="{A3476117-AC8C-4093-BA61-C2DAD94FAFFD}" type="pres">
      <dgm:prSet presAssocID="{A8B2CF95-AE5D-4004-B9E9-9716875C3E14}" presName="c6" presStyleLbl="node1" presStyleIdx="5" presStyleCnt="19"/>
      <dgm:spPr/>
    </dgm:pt>
    <dgm:pt modelId="{178979F2-8441-4194-81DB-F07A138EB088}" type="pres">
      <dgm:prSet presAssocID="{A8B2CF95-AE5D-4004-B9E9-9716875C3E14}" presName="c7" presStyleLbl="node1" presStyleIdx="6" presStyleCnt="19"/>
      <dgm:spPr/>
    </dgm:pt>
    <dgm:pt modelId="{D04DFFA4-5193-4877-B449-F59BE6F14424}" type="pres">
      <dgm:prSet presAssocID="{A8B2CF95-AE5D-4004-B9E9-9716875C3E14}" presName="c8" presStyleLbl="node1" presStyleIdx="7" presStyleCnt="19"/>
      <dgm:spPr/>
    </dgm:pt>
    <dgm:pt modelId="{BA673377-0EDF-4F8D-80B0-5DFCE338B8E9}" type="pres">
      <dgm:prSet presAssocID="{A8B2CF95-AE5D-4004-B9E9-9716875C3E14}" presName="c9" presStyleLbl="node1" presStyleIdx="8" presStyleCnt="19"/>
      <dgm:spPr/>
    </dgm:pt>
    <dgm:pt modelId="{46741467-82F9-4B49-915E-5990707CE69A}" type="pres">
      <dgm:prSet presAssocID="{A8B2CF95-AE5D-4004-B9E9-9716875C3E14}" presName="c10" presStyleLbl="node1" presStyleIdx="9" presStyleCnt="19"/>
      <dgm:spPr/>
    </dgm:pt>
    <dgm:pt modelId="{58A09106-91FE-4FC4-AC1C-996A4571EBAD}" type="pres">
      <dgm:prSet presAssocID="{A8B2CF95-AE5D-4004-B9E9-9716875C3E14}" presName="c11" presStyleLbl="node1" presStyleIdx="10" presStyleCnt="19"/>
      <dgm:spPr/>
    </dgm:pt>
    <dgm:pt modelId="{3490F024-48BE-4625-A851-CDD393EA2BD5}" type="pres">
      <dgm:prSet presAssocID="{A8B2CF95-AE5D-4004-B9E9-9716875C3E14}" presName="c12" presStyleLbl="node1" presStyleIdx="11" presStyleCnt="19"/>
      <dgm:spPr/>
    </dgm:pt>
    <dgm:pt modelId="{CE3F55D8-927F-4C38-BB19-323E4CFF46A7}" type="pres">
      <dgm:prSet presAssocID="{A8B2CF95-AE5D-4004-B9E9-9716875C3E14}" presName="c13" presStyleLbl="node1" presStyleIdx="12" presStyleCnt="19"/>
      <dgm:spPr/>
    </dgm:pt>
    <dgm:pt modelId="{6E32F1A3-B203-497D-B91E-112A95A1E6A2}" type="pres">
      <dgm:prSet presAssocID="{A8B2CF95-AE5D-4004-B9E9-9716875C3E14}" presName="c14" presStyleLbl="node1" presStyleIdx="13" presStyleCnt="19"/>
      <dgm:spPr/>
    </dgm:pt>
    <dgm:pt modelId="{1C46B785-68BE-49C1-9A16-AF2C38288201}" type="pres">
      <dgm:prSet presAssocID="{A8B2CF95-AE5D-4004-B9E9-9716875C3E14}" presName="c15" presStyleLbl="node1" presStyleIdx="14" presStyleCnt="19"/>
      <dgm:spPr/>
    </dgm:pt>
    <dgm:pt modelId="{93866E15-F3F7-499C-8AD1-C8D2313E10E4}" type="pres">
      <dgm:prSet presAssocID="{A8B2CF95-AE5D-4004-B9E9-9716875C3E14}" presName="c16" presStyleLbl="node1" presStyleIdx="15" presStyleCnt="19"/>
      <dgm:spPr/>
    </dgm:pt>
    <dgm:pt modelId="{6E3B7248-006C-4131-B7F3-B86D6F073E10}" type="pres">
      <dgm:prSet presAssocID="{A8B2CF95-AE5D-4004-B9E9-9716875C3E14}" presName="c17" presStyleLbl="node1" presStyleIdx="16" presStyleCnt="19"/>
      <dgm:spPr/>
    </dgm:pt>
    <dgm:pt modelId="{6648DBD5-BC1B-401E-A380-5E3EF5CAFAC4}" type="pres">
      <dgm:prSet presAssocID="{A8B2CF95-AE5D-4004-B9E9-9716875C3E14}" presName="c18" presStyleLbl="node1" presStyleIdx="17" presStyleCnt="19"/>
      <dgm:spPr/>
    </dgm:pt>
    <dgm:pt modelId="{25D3F013-FF35-4359-911D-BCFF6D49F42A}" type="pres">
      <dgm:prSet presAssocID="{27F7058E-E4F9-497D-B1E8-4514AA699AAE}" presName="chevronComposite1" presStyleCnt="0"/>
      <dgm:spPr/>
    </dgm:pt>
    <dgm:pt modelId="{4025A937-1B0D-48B4-B86A-C4F88D5EB1F1}" type="pres">
      <dgm:prSet presAssocID="{27F7058E-E4F9-497D-B1E8-4514AA699AAE}" presName="chevron1" presStyleLbl="sibTrans2D1" presStyleIdx="0" presStyleCnt="2"/>
      <dgm:spPr/>
    </dgm:pt>
    <dgm:pt modelId="{DEF61969-1B6B-48D1-A1D6-C47DAB58E889}" type="pres">
      <dgm:prSet presAssocID="{27F7058E-E4F9-497D-B1E8-4514AA699AAE}" presName="spChevron1" presStyleCnt="0"/>
      <dgm:spPr/>
    </dgm:pt>
    <dgm:pt modelId="{6A3B8253-C8AF-447A-B552-F47BC541E9A1}" type="pres">
      <dgm:prSet presAssocID="{B5FF06BB-1B40-4492-902D-81D20605403F}" presName="middle" presStyleCnt="0"/>
      <dgm:spPr/>
    </dgm:pt>
    <dgm:pt modelId="{D54B2B50-8241-436F-8E60-73D8598B5806}" type="pres">
      <dgm:prSet presAssocID="{B5FF06BB-1B40-4492-902D-81D20605403F}" presName="parTxMid" presStyleLbl="revTx" presStyleIdx="2" presStyleCnt="5"/>
      <dgm:spPr/>
      <dgm:t>
        <a:bodyPr/>
        <a:lstStyle/>
        <a:p>
          <a:endParaRPr lang="en-US"/>
        </a:p>
      </dgm:t>
    </dgm:pt>
    <dgm:pt modelId="{3BE7838F-BB55-49BD-A317-C245FC13D886}" type="pres">
      <dgm:prSet presAssocID="{B5FF06BB-1B40-4492-902D-81D20605403F}" presName="desTxMid" presStyleLbl="revTx" presStyleIdx="3" presStyleCnt="5" custScaleY="123494">
        <dgm:presLayoutVars>
          <dgm:bulletEnabled val="1"/>
        </dgm:presLayoutVars>
      </dgm:prSet>
      <dgm:spPr/>
      <dgm:t>
        <a:bodyPr/>
        <a:lstStyle/>
        <a:p>
          <a:endParaRPr lang="en-US"/>
        </a:p>
      </dgm:t>
    </dgm:pt>
    <dgm:pt modelId="{2F2906CB-8881-4124-877B-748B136B88A3}" type="pres">
      <dgm:prSet presAssocID="{B5FF06BB-1B40-4492-902D-81D20605403F}" presName="spMid" presStyleCnt="0"/>
      <dgm:spPr/>
    </dgm:pt>
    <dgm:pt modelId="{55DA76C4-DCBA-4E35-9921-78CA0AFFE162}" type="pres">
      <dgm:prSet presAssocID="{349F5E7E-4F6D-4DC6-A748-0224F2C0A332}" presName="chevronComposite1" presStyleCnt="0"/>
      <dgm:spPr/>
    </dgm:pt>
    <dgm:pt modelId="{BDA00E60-C3F4-42A2-ABC6-A666CE383D60}" type="pres">
      <dgm:prSet presAssocID="{349F5E7E-4F6D-4DC6-A748-0224F2C0A332}" presName="chevron1" presStyleLbl="sibTrans2D1" presStyleIdx="1" presStyleCnt="2"/>
      <dgm:spPr/>
    </dgm:pt>
    <dgm:pt modelId="{629CB257-3312-4B5A-8B2E-16B391464D70}" type="pres">
      <dgm:prSet presAssocID="{349F5E7E-4F6D-4DC6-A748-0224F2C0A332}" presName="spChevron1" presStyleCnt="0"/>
      <dgm:spPr/>
    </dgm:pt>
    <dgm:pt modelId="{D193AEB8-0DEB-4396-9A3F-4F58082BDB36}" type="pres">
      <dgm:prSet presAssocID="{355A1BF1-9D8C-4AD4-8227-A1F676DB5AAC}" presName="last" presStyleCnt="0"/>
      <dgm:spPr/>
    </dgm:pt>
    <dgm:pt modelId="{E44F7F3D-56DE-4A0C-8D69-C5C620C70F3D}" type="pres">
      <dgm:prSet presAssocID="{355A1BF1-9D8C-4AD4-8227-A1F676DB5AAC}" presName="circleTx" presStyleLbl="node1" presStyleIdx="18" presStyleCnt="19"/>
      <dgm:spPr/>
      <dgm:t>
        <a:bodyPr/>
        <a:lstStyle/>
        <a:p>
          <a:endParaRPr lang="en-US"/>
        </a:p>
      </dgm:t>
    </dgm:pt>
    <dgm:pt modelId="{C6F5569F-71EC-4C1B-971D-CFB531B3F447}" type="pres">
      <dgm:prSet presAssocID="{355A1BF1-9D8C-4AD4-8227-A1F676DB5AAC}" presName="desTxN" presStyleLbl="revTx" presStyleIdx="4" presStyleCnt="5" custScaleY="133104" custLinFactNeighborX="-2970" custLinFactNeighborY="12432">
        <dgm:presLayoutVars>
          <dgm:bulletEnabled val="1"/>
        </dgm:presLayoutVars>
      </dgm:prSet>
      <dgm:spPr/>
      <dgm:t>
        <a:bodyPr/>
        <a:lstStyle/>
        <a:p>
          <a:endParaRPr lang="en-US"/>
        </a:p>
      </dgm:t>
    </dgm:pt>
    <dgm:pt modelId="{80FA3D76-4485-4A4A-926A-F56E58C91545}" type="pres">
      <dgm:prSet presAssocID="{355A1BF1-9D8C-4AD4-8227-A1F676DB5AAC}" presName="spN" presStyleCnt="0"/>
      <dgm:spPr/>
    </dgm:pt>
  </dgm:ptLst>
  <dgm:cxnLst>
    <dgm:cxn modelId="{592F7F28-8533-4BA8-908F-116D5F398A6F}" type="presOf" srcId="{2096B49D-B9B3-4279-9633-8D8A3A2B0811}" destId="{DEA55DD9-03B3-47EE-8FA5-F72297AABEE6}" srcOrd="0" destOrd="0" presId="urn:microsoft.com/office/officeart/2009/3/layout/RandomtoResultProcess"/>
    <dgm:cxn modelId="{1333CF33-6B3C-4D8E-9EB3-93F75CAF5D71}" srcId="{B5FF06BB-1B40-4492-902D-81D20605403F}" destId="{F1BC3629-FC16-45AF-89A1-2A01D0B5587E}" srcOrd="0" destOrd="0" parTransId="{3AA9385E-C784-4FEC-B088-FA3BC8416CBC}" sibTransId="{3548F4F8-480F-4384-AE0E-A6F7837D3C5E}"/>
    <dgm:cxn modelId="{EF8BB80D-6B74-44F2-9CA0-57D60860FFCF}" type="presOf" srcId="{B5FF06BB-1B40-4492-902D-81D20605403F}" destId="{D54B2B50-8241-436F-8E60-73D8598B5806}" srcOrd="0" destOrd="0" presId="urn:microsoft.com/office/officeart/2009/3/layout/RandomtoResultProcess"/>
    <dgm:cxn modelId="{8928231A-D58B-4D17-BF3E-78C68A085DD6}" srcId="{2096B49D-B9B3-4279-9633-8D8A3A2B0811}" destId="{B5FF06BB-1B40-4492-902D-81D20605403F}" srcOrd="1" destOrd="0" parTransId="{DFC723B0-1DC1-4C09-835C-FCEB6B242278}" sibTransId="{349F5E7E-4F6D-4DC6-A748-0224F2C0A332}"/>
    <dgm:cxn modelId="{7C8CB7D5-2F46-4CC2-8E10-94FA4C93959E}" type="presOf" srcId="{19AB39A3-F422-449D-AFAE-7E8FDB7ED1D7}" destId="{C6F5569F-71EC-4C1B-971D-CFB531B3F447}" srcOrd="0" destOrd="0" presId="urn:microsoft.com/office/officeart/2009/3/layout/RandomtoResultProcess"/>
    <dgm:cxn modelId="{F0B63939-EF9C-44B7-AE6A-4D31AB8CFA15}" srcId="{A8B2CF95-AE5D-4004-B9E9-9716875C3E14}" destId="{ABAFDD5F-A628-41CE-9383-C5D6D82A29C3}" srcOrd="0" destOrd="0" parTransId="{CD66BFEA-C0C9-4502-9010-9A85344DFB67}" sibTransId="{8971BCEC-11EE-4B60-8DD0-3B65ACC20445}"/>
    <dgm:cxn modelId="{C9B8E02B-9297-437E-A7CB-8FB4A44177A3}" srcId="{2096B49D-B9B3-4279-9633-8D8A3A2B0811}" destId="{A8B2CF95-AE5D-4004-B9E9-9716875C3E14}" srcOrd="0" destOrd="0" parTransId="{A6343BAF-7F60-4F62-8A32-2EEE560A62F4}" sibTransId="{27F7058E-E4F9-497D-B1E8-4514AA699AAE}"/>
    <dgm:cxn modelId="{33AC6E13-1C24-4B2A-8D01-B5277C5C9452}" srcId="{355A1BF1-9D8C-4AD4-8227-A1F676DB5AAC}" destId="{19AB39A3-F422-449D-AFAE-7E8FDB7ED1D7}" srcOrd="0" destOrd="0" parTransId="{B02268D1-05CD-4148-862B-9BE3BFE4FC52}" sibTransId="{634CBC2D-D584-44B4-A1EA-9AE2CE0CEA39}"/>
    <dgm:cxn modelId="{40301ECD-F943-4DC2-9E51-4D0A7E4EEE11}" type="presOf" srcId="{355A1BF1-9D8C-4AD4-8227-A1F676DB5AAC}" destId="{E44F7F3D-56DE-4A0C-8D69-C5C620C70F3D}" srcOrd="0" destOrd="0" presId="urn:microsoft.com/office/officeart/2009/3/layout/RandomtoResultProcess"/>
    <dgm:cxn modelId="{B209920B-C1A9-425C-A51B-536C6B1F40F9}" srcId="{2096B49D-B9B3-4279-9633-8D8A3A2B0811}" destId="{355A1BF1-9D8C-4AD4-8227-A1F676DB5AAC}" srcOrd="2" destOrd="0" parTransId="{884C58DE-19EB-41E0-BC7B-7F0214ED1383}" sibTransId="{0FB912DC-6983-48FD-98AD-74A6C2116604}"/>
    <dgm:cxn modelId="{63BF69BD-1236-4F22-BFE5-1BAADEB0D6DA}" type="presOf" srcId="{A8B2CF95-AE5D-4004-B9E9-9716875C3E14}" destId="{C11C1EFD-7495-401A-89C0-6792156EE290}" srcOrd="0" destOrd="0" presId="urn:microsoft.com/office/officeart/2009/3/layout/RandomtoResultProcess"/>
    <dgm:cxn modelId="{3302FB72-5D4B-4E35-A592-9F580505E68A}" type="presOf" srcId="{F1BC3629-FC16-45AF-89A1-2A01D0B5587E}" destId="{3BE7838F-BB55-49BD-A317-C245FC13D886}" srcOrd="0" destOrd="0" presId="urn:microsoft.com/office/officeart/2009/3/layout/RandomtoResultProcess"/>
    <dgm:cxn modelId="{B4BE9B1B-F527-4018-AFB2-CB25A7126822}" type="presOf" srcId="{ABAFDD5F-A628-41CE-9383-C5D6D82A29C3}" destId="{DBE95347-C28A-47F0-9D30-AA51ED37D0E9}" srcOrd="0" destOrd="0" presId="urn:microsoft.com/office/officeart/2009/3/layout/RandomtoResultProcess"/>
    <dgm:cxn modelId="{852B6BDC-5B81-4378-931A-E69CC322E26B}" type="presParOf" srcId="{DEA55DD9-03B3-47EE-8FA5-F72297AABEE6}" destId="{8E52BA32-C722-44E8-BDB0-32209ACE43FE}" srcOrd="0" destOrd="0" presId="urn:microsoft.com/office/officeart/2009/3/layout/RandomtoResultProcess"/>
    <dgm:cxn modelId="{7034E897-64AE-46D0-B1BE-0820C7A88195}" type="presParOf" srcId="{8E52BA32-C722-44E8-BDB0-32209ACE43FE}" destId="{C11C1EFD-7495-401A-89C0-6792156EE290}" srcOrd="0" destOrd="0" presId="urn:microsoft.com/office/officeart/2009/3/layout/RandomtoResultProcess"/>
    <dgm:cxn modelId="{9D1C6E8B-FAE4-4868-B999-51EFBD0FD033}" type="presParOf" srcId="{8E52BA32-C722-44E8-BDB0-32209ACE43FE}" destId="{DBE95347-C28A-47F0-9D30-AA51ED37D0E9}" srcOrd="1" destOrd="0" presId="urn:microsoft.com/office/officeart/2009/3/layout/RandomtoResultProcess"/>
    <dgm:cxn modelId="{B4B7473D-693D-4499-A7C6-C1D2BD8E07C4}" type="presParOf" srcId="{8E52BA32-C722-44E8-BDB0-32209ACE43FE}" destId="{A14BF6AD-2F77-4AAE-BE55-96B043322EBC}" srcOrd="2" destOrd="0" presId="urn:microsoft.com/office/officeart/2009/3/layout/RandomtoResultProcess"/>
    <dgm:cxn modelId="{8697AB5C-EFE4-4350-BF89-4B42BC5DCB7D}" type="presParOf" srcId="{8E52BA32-C722-44E8-BDB0-32209ACE43FE}" destId="{37A844F4-6F0C-4456-BD26-06A2DB7A0886}" srcOrd="3" destOrd="0" presId="urn:microsoft.com/office/officeart/2009/3/layout/RandomtoResultProcess"/>
    <dgm:cxn modelId="{0E623E5C-1863-453B-85E7-55AC90913D6F}" type="presParOf" srcId="{8E52BA32-C722-44E8-BDB0-32209ACE43FE}" destId="{52794884-7192-4B44-9964-98A6FE35FF5A}" srcOrd="4" destOrd="0" presId="urn:microsoft.com/office/officeart/2009/3/layout/RandomtoResultProcess"/>
    <dgm:cxn modelId="{973FB0D6-9CB0-4C38-AC19-E8B800E3089D}" type="presParOf" srcId="{8E52BA32-C722-44E8-BDB0-32209ACE43FE}" destId="{70679BB1-4018-4453-AD9D-CEA4338796EA}" srcOrd="5" destOrd="0" presId="urn:microsoft.com/office/officeart/2009/3/layout/RandomtoResultProcess"/>
    <dgm:cxn modelId="{174FD2A4-A24D-4CC1-8D8E-00A18CD7C956}" type="presParOf" srcId="{8E52BA32-C722-44E8-BDB0-32209ACE43FE}" destId="{28E85D9A-07D6-4CFF-8CFE-57F248D6920E}" srcOrd="6" destOrd="0" presId="urn:microsoft.com/office/officeart/2009/3/layout/RandomtoResultProcess"/>
    <dgm:cxn modelId="{5831DC62-2B7E-4BD4-9896-5D09575E40BD}" type="presParOf" srcId="{8E52BA32-C722-44E8-BDB0-32209ACE43FE}" destId="{A3476117-AC8C-4093-BA61-C2DAD94FAFFD}" srcOrd="7" destOrd="0" presId="urn:microsoft.com/office/officeart/2009/3/layout/RandomtoResultProcess"/>
    <dgm:cxn modelId="{6096549B-7640-4642-AE86-395665371FF8}" type="presParOf" srcId="{8E52BA32-C722-44E8-BDB0-32209ACE43FE}" destId="{178979F2-8441-4194-81DB-F07A138EB088}" srcOrd="8" destOrd="0" presId="urn:microsoft.com/office/officeart/2009/3/layout/RandomtoResultProcess"/>
    <dgm:cxn modelId="{6465215E-8855-402A-A8C4-D91A77974FC6}" type="presParOf" srcId="{8E52BA32-C722-44E8-BDB0-32209ACE43FE}" destId="{D04DFFA4-5193-4877-B449-F59BE6F14424}" srcOrd="9" destOrd="0" presId="urn:microsoft.com/office/officeart/2009/3/layout/RandomtoResultProcess"/>
    <dgm:cxn modelId="{931B3367-7B68-4101-AE6C-962114B0C72E}" type="presParOf" srcId="{8E52BA32-C722-44E8-BDB0-32209ACE43FE}" destId="{BA673377-0EDF-4F8D-80B0-5DFCE338B8E9}" srcOrd="10" destOrd="0" presId="urn:microsoft.com/office/officeart/2009/3/layout/RandomtoResultProcess"/>
    <dgm:cxn modelId="{4865FD8E-1239-4CEA-B463-563BEE0D754C}" type="presParOf" srcId="{8E52BA32-C722-44E8-BDB0-32209ACE43FE}" destId="{46741467-82F9-4B49-915E-5990707CE69A}" srcOrd="11" destOrd="0" presId="urn:microsoft.com/office/officeart/2009/3/layout/RandomtoResultProcess"/>
    <dgm:cxn modelId="{005E6921-A3A6-4DA4-B5F3-75EAF368C4B1}" type="presParOf" srcId="{8E52BA32-C722-44E8-BDB0-32209ACE43FE}" destId="{58A09106-91FE-4FC4-AC1C-996A4571EBAD}" srcOrd="12" destOrd="0" presId="urn:microsoft.com/office/officeart/2009/3/layout/RandomtoResultProcess"/>
    <dgm:cxn modelId="{A2E85E39-2532-4ABD-9BF4-E760967518E6}" type="presParOf" srcId="{8E52BA32-C722-44E8-BDB0-32209ACE43FE}" destId="{3490F024-48BE-4625-A851-CDD393EA2BD5}" srcOrd="13" destOrd="0" presId="urn:microsoft.com/office/officeart/2009/3/layout/RandomtoResultProcess"/>
    <dgm:cxn modelId="{70533D30-0CBE-4CBC-805B-73BCB292DEE1}" type="presParOf" srcId="{8E52BA32-C722-44E8-BDB0-32209ACE43FE}" destId="{CE3F55D8-927F-4C38-BB19-323E4CFF46A7}" srcOrd="14" destOrd="0" presId="urn:microsoft.com/office/officeart/2009/3/layout/RandomtoResultProcess"/>
    <dgm:cxn modelId="{C289B839-443C-43FA-ADAD-C7B105A69BDB}" type="presParOf" srcId="{8E52BA32-C722-44E8-BDB0-32209ACE43FE}" destId="{6E32F1A3-B203-497D-B91E-112A95A1E6A2}" srcOrd="15" destOrd="0" presId="urn:microsoft.com/office/officeart/2009/3/layout/RandomtoResultProcess"/>
    <dgm:cxn modelId="{3FDECD9B-919D-4DB1-930B-A79366D1F874}" type="presParOf" srcId="{8E52BA32-C722-44E8-BDB0-32209ACE43FE}" destId="{1C46B785-68BE-49C1-9A16-AF2C38288201}" srcOrd="16" destOrd="0" presId="urn:microsoft.com/office/officeart/2009/3/layout/RandomtoResultProcess"/>
    <dgm:cxn modelId="{CCED9CE0-E254-45FD-B59D-0F8B24F33FB9}" type="presParOf" srcId="{8E52BA32-C722-44E8-BDB0-32209ACE43FE}" destId="{93866E15-F3F7-499C-8AD1-C8D2313E10E4}" srcOrd="17" destOrd="0" presId="urn:microsoft.com/office/officeart/2009/3/layout/RandomtoResultProcess"/>
    <dgm:cxn modelId="{FC675FD9-9EAE-4DDE-BA14-6B40FDC5E678}" type="presParOf" srcId="{8E52BA32-C722-44E8-BDB0-32209ACE43FE}" destId="{6E3B7248-006C-4131-B7F3-B86D6F073E10}" srcOrd="18" destOrd="0" presId="urn:microsoft.com/office/officeart/2009/3/layout/RandomtoResultProcess"/>
    <dgm:cxn modelId="{F5CD6834-240B-4951-B065-669B1B6A65EA}" type="presParOf" srcId="{8E52BA32-C722-44E8-BDB0-32209ACE43FE}" destId="{6648DBD5-BC1B-401E-A380-5E3EF5CAFAC4}" srcOrd="19" destOrd="0" presId="urn:microsoft.com/office/officeart/2009/3/layout/RandomtoResultProcess"/>
    <dgm:cxn modelId="{9AD307FB-09AA-4E0B-850F-9531336DA459}" type="presParOf" srcId="{DEA55DD9-03B3-47EE-8FA5-F72297AABEE6}" destId="{25D3F013-FF35-4359-911D-BCFF6D49F42A}" srcOrd="1" destOrd="0" presId="urn:microsoft.com/office/officeart/2009/3/layout/RandomtoResultProcess"/>
    <dgm:cxn modelId="{3D631C81-E2E6-4318-8282-E8A90438BF81}" type="presParOf" srcId="{25D3F013-FF35-4359-911D-BCFF6D49F42A}" destId="{4025A937-1B0D-48B4-B86A-C4F88D5EB1F1}" srcOrd="0" destOrd="0" presId="urn:microsoft.com/office/officeart/2009/3/layout/RandomtoResultProcess"/>
    <dgm:cxn modelId="{12940358-0A7E-4426-B611-33A752E06AA2}" type="presParOf" srcId="{25D3F013-FF35-4359-911D-BCFF6D49F42A}" destId="{DEF61969-1B6B-48D1-A1D6-C47DAB58E889}" srcOrd="1" destOrd="0" presId="urn:microsoft.com/office/officeart/2009/3/layout/RandomtoResultProcess"/>
    <dgm:cxn modelId="{2056668C-BAFD-413C-BB3B-FFCFA79865AB}" type="presParOf" srcId="{DEA55DD9-03B3-47EE-8FA5-F72297AABEE6}" destId="{6A3B8253-C8AF-447A-B552-F47BC541E9A1}" srcOrd="2" destOrd="0" presId="urn:microsoft.com/office/officeart/2009/3/layout/RandomtoResultProcess"/>
    <dgm:cxn modelId="{6CF34E9A-761E-4253-ABC0-1C7EE3A5E9B6}" type="presParOf" srcId="{6A3B8253-C8AF-447A-B552-F47BC541E9A1}" destId="{D54B2B50-8241-436F-8E60-73D8598B5806}" srcOrd="0" destOrd="0" presId="urn:microsoft.com/office/officeart/2009/3/layout/RandomtoResultProcess"/>
    <dgm:cxn modelId="{01570DE4-7AC3-47EF-A79C-C7D47F281A42}" type="presParOf" srcId="{6A3B8253-C8AF-447A-B552-F47BC541E9A1}" destId="{3BE7838F-BB55-49BD-A317-C245FC13D886}" srcOrd="1" destOrd="0" presId="urn:microsoft.com/office/officeart/2009/3/layout/RandomtoResultProcess"/>
    <dgm:cxn modelId="{72D53857-D856-49AF-AD9A-8038AB8FAD23}" type="presParOf" srcId="{6A3B8253-C8AF-447A-B552-F47BC541E9A1}" destId="{2F2906CB-8881-4124-877B-748B136B88A3}" srcOrd="2" destOrd="0" presId="urn:microsoft.com/office/officeart/2009/3/layout/RandomtoResultProcess"/>
    <dgm:cxn modelId="{4B481D46-E36E-432E-8D94-9F75C6EBC016}" type="presParOf" srcId="{DEA55DD9-03B3-47EE-8FA5-F72297AABEE6}" destId="{55DA76C4-DCBA-4E35-9921-78CA0AFFE162}" srcOrd="3" destOrd="0" presId="urn:microsoft.com/office/officeart/2009/3/layout/RandomtoResultProcess"/>
    <dgm:cxn modelId="{F6BFC7C7-2DCB-4A82-906D-7F01E0532979}" type="presParOf" srcId="{55DA76C4-DCBA-4E35-9921-78CA0AFFE162}" destId="{BDA00E60-C3F4-42A2-ABC6-A666CE383D60}" srcOrd="0" destOrd="0" presId="urn:microsoft.com/office/officeart/2009/3/layout/RandomtoResultProcess"/>
    <dgm:cxn modelId="{6D68AC83-0246-417B-BE59-6A8B589AAC95}" type="presParOf" srcId="{55DA76C4-DCBA-4E35-9921-78CA0AFFE162}" destId="{629CB257-3312-4B5A-8B2E-16B391464D70}" srcOrd="1" destOrd="0" presId="urn:microsoft.com/office/officeart/2009/3/layout/RandomtoResultProcess"/>
    <dgm:cxn modelId="{D085A1FB-920F-4D6E-952B-1042AAADE65B}" type="presParOf" srcId="{DEA55DD9-03B3-47EE-8FA5-F72297AABEE6}" destId="{D193AEB8-0DEB-4396-9A3F-4F58082BDB36}" srcOrd="4" destOrd="0" presId="urn:microsoft.com/office/officeart/2009/3/layout/RandomtoResultProcess"/>
    <dgm:cxn modelId="{95713E83-AB25-47F6-ADE5-E6B70BEAB380}" type="presParOf" srcId="{D193AEB8-0DEB-4396-9A3F-4F58082BDB36}" destId="{E44F7F3D-56DE-4A0C-8D69-C5C620C70F3D}" srcOrd="0" destOrd="0" presId="urn:microsoft.com/office/officeart/2009/3/layout/RandomtoResultProcess"/>
    <dgm:cxn modelId="{6D0586B8-AC16-4E83-80E6-54A0FDEDC33C}" type="presParOf" srcId="{D193AEB8-0DEB-4396-9A3F-4F58082BDB36}" destId="{C6F5569F-71EC-4C1B-971D-CFB531B3F447}" srcOrd="1" destOrd="0" presId="urn:microsoft.com/office/officeart/2009/3/layout/RandomtoResultProcess"/>
    <dgm:cxn modelId="{F003C548-7A76-4309-BB23-48B8E2A323B3}" type="presParOf" srcId="{D193AEB8-0DEB-4396-9A3F-4F58082BDB36}" destId="{80FA3D76-4485-4A4A-926A-F56E58C91545}" srcOrd="2"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12587391-C78E-46CD-92BB-402C439264DF}" type="doc">
      <dgm:prSet loTypeId="urn:microsoft.com/office/officeart/2005/8/layout/orgChart1" loCatId="hierarchy" qsTypeId="urn:microsoft.com/office/officeart/2005/8/quickstyle/3d1" qsCatId="3D" csTypeId="urn:microsoft.com/office/officeart/2005/8/colors/colorful2" csCatId="colorful"/>
      <dgm:spPr/>
      <dgm:t>
        <a:bodyPr/>
        <a:lstStyle/>
        <a:p>
          <a:endParaRPr lang="en-US"/>
        </a:p>
      </dgm:t>
    </dgm:pt>
    <dgm:pt modelId="{E50D3DBD-98CE-4E63-A934-9E8CAFBCF883}">
      <dgm:prSet/>
      <dgm:spPr/>
      <dgm:t>
        <a:bodyPr/>
        <a:lstStyle/>
        <a:p>
          <a:pPr rtl="0"/>
          <a:r>
            <a:rPr lang="en-US" smtClean="0"/>
            <a:t>According to Moscardo et al. (2013), </a:t>
          </a:r>
          <a:endParaRPr lang="en-US"/>
        </a:p>
      </dgm:t>
    </dgm:pt>
    <dgm:pt modelId="{F59333F9-F06F-4712-BEA0-85B3ABE8A065}" type="parTrans" cxnId="{045DE103-91B8-4E99-873B-5291124AFB55}">
      <dgm:prSet/>
      <dgm:spPr/>
      <dgm:t>
        <a:bodyPr/>
        <a:lstStyle/>
        <a:p>
          <a:endParaRPr lang="en-US"/>
        </a:p>
      </dgm:t>
    </dgm:pt>
    <dgm:pt modelId="{DE5449B1-BA44-4753-AB44-0B570BDAA6D4}" type="sibTrans" cxnId="{045DE103-91B8-4E99-873B-5291124AFB55}">
      <dgm:prSet/>
      <dgm:spPr/>
      <dgm:t>
        <a:bodyPr/>
        <a:lstStyle/>
        <a:p>
          <a:endParaRPr lang="en-US"/>
        </a:p>
      </dgm:t>
    </dgm:pt>
    <dgm:pt modelId="{14E74DF8-487B-49A7-806A-F093B3B82668}">
      <dgm:prSet/>
      <dgm:spPr/>
      <dgm:t>
        <a:bodyPr/>
        <a:lstStyle/>
        <a:p>
          <a:pPr rtl="0"/>
          <a:r>
            <a:rPr lang="en-US" smtClean="0"/>
            <a:t>sustainability requires a long-term orientation and commitment to changing the way businesses conduct their activities in order to balance the needs of the current personnel with those of future generations. </a:t>
          </a:r>
          <a:endParaRPr lang="en-US"/>
        </a:p>
      </dgm:t>
    </dgm:pt>
    <dgm:pt modelId="{2894DE09-7070-42B6-9151-0556C18B7F0E}" type="parTrans" cxnId="{8A11021F-DD09-460A-A5B2-F7C763BDA021}">
      <dgm:prSet/>
      <dgm:spPr/>
      <dgm:t>
        <a:bodyPr/>
        <a:lstStyle/>
        <a:p>
          <a:endParaRPr lang="en-US"/>
        </a:p>
      </dgm:t>
    </dgm:pt>
    <dgm:pt modelId="{0DAB8BA1-46A4-49E9-AC53-7C05C415EE43}" type="sibTrans" cxnId="{8A11021F-DD09-460A-A5B2-F7C763BDA021}">
      <dgm:prSet/>
      <dgm:spPr/>
      <dgm:t>
        <a:bodyPr/>
        <a:lstStyle/>
        <a:p>
          <a:endParaRPr lang="en-US"/>
        </a:p>
      </dgm:t>
    </dgm:pt>
    <dgm:pt modelId="{C761F0A9-5394-43E2-840A-8920DE405BB1}">
      <dgm:prSet/>
      <dgm:spPr/>
      <dgm:t>
        <a:bodyPr/>
        <a:lstStyle/>
        <a:p>
          <a:pPr rtl="0"/>
          <a:r>
            <a:rPr lang="en-US" smtClean="0"/>
            <a:t>Furthermore,</a:t>
          </a:r>
          <a:endParaRPr lang="en-US"/>
        </a:p>
      </dgm:t>
    </dgm:pt>
    <dgm:pt modelId="{2443A432-422C-4256-9F9A-70FBCA373377}" type="parTrans" cxnId="{8586138F-454B-4B37-8B39-092B7491963E}">
      <dgm:prSet/>
      <dgm:spPr/>
      <dgm:t>
        <a:bodyPr/>
        <a:lstStyle/>
        <a:p>
          <a:endParaRPr lang="en-US"/>
        </a:p>
      </dgm:t>
    </dgm:pt>
    <dgm:pt modelId="{0284804D-E925-4B81-BEB2-489B061F4809}" type="sibTrans" cxnId="{8586138F-454B-4B37-8B39-092B7491963E}">
      <dgm:prSet/>
      <dgm:spPr/>
      <dgm:t>
        <a:bodyPr/>
        <a:lstStyle/>
        <a:p>
          <a:endParaRPr lang="en-US"/>
        </a:p>
      </dgm:t>
    </dgm:pt>
    <dgm:pt modelId="{77243312-DE7E-4FD9-97F4-852905B79F41}">
      <dgm:prSet/>
      <dgm:spPr/>
      <dgm:t>
        <a:bodyPr/>
        <a:lstStyle/>
        <a:p>
          <a:pPr rtl="0"/>
          <a:r>
            <a:rPr lang="en-US" smtClean="0"/>
            <a:t>there should be recognition that business is part of a complex system in which environmental, social, and economic activities are common</a:t>
          </a:r>
          <a:endParaRPr lang="en-US"/>
        </a:p>
      </dgm:t>
    </dgm:pt>
    <dgm:pt modelId="{591345AE-0E6A-4359-9A90-802178892649}" type="parTrans" cxnId="{C020D311-534B-442A-A7C2-02AFD6D81AF4}">
      <dgm:prSet/>
      <dgm:spPr/>
      <dgm:t>
        <a:bodyPr/>
        <a:lstStyle/>
        <a:p>
          <a:endParaRPr lang="en-US"/>
        </a:p>
      </dgm:t>
    </dgm:pt>
    <dgm:pt modelId="{957B5A58-51FA-4D5B-B802-9BF7D839A00F}" type="sibTrans" cxnId="{C020D311-534B-442A-A7C2-02AFD6D81AF4}">
      <dgm:prSet/>
      <dgm:spPr/>
      <dgm:t>
        <a:bodyPr/>
        <a:lstStyle/>
        <a:p>
          <a:endParaRPr lang="en-US"/>
        </a:p>
      </dgm:t>
    </dgm:pt>
    <dgm:pt modelId="{2DB9B323-57E2-453F-A0ED-0E6F4C2C42F5}" type="pres">
      <dgm:prSet presAssocID="{12587391-C78E-46CD-92BB-402C439264DF}" presName="hierChild1" presStyleCnt="0">
        <dgm:presLayoutVars>
          <dgm:orgChart val="1"/>
          <dgm:chPref val="1"/>
          <dgm:dir/>
          <dgm:animOne val="branch"/>
          <dgm:animLvl val="lvl"/>
          <dgm:resizeHandles/>
        </dgm:presLayoutVars>
      </dgm:prSet>
      <dgm:spPr/>
      <dgm:t>
        <a:bodyPr/>
        <a:lstStyle/>
        <a:p>
          <a:endParaRPr lang="en-US"/>
        </a:p>
      </dgm:t>
    </dgm:pt>
    <dgm:pt modelId="{6D9008BE-05AA-43A3-BF6F-5EF4AFDFC7DD}" type="pres">
      <dgm:prSet presAssocID="{E50D3DBD-98CE-4E63-A934-9E8CAFBCF883}" presName="hierRoot1" presStyleCnt="0">
        <dgm:presLayoutVars>
          <dgm:hierBranch val="init"/>
        </dgm:presLayoutVars>
      </dgm:prSet>
      <dgm:spPr/>
    </dgm:pt>
    <dgm:pt modelId="{71BA03BB-2D2B-441B-AA90-510FD850A5FB}" type="pres">
      <dgm:prSet presAssocID="{E50D3DBD-98CE-4E63-A934-9E8CAFBCF883}" presName="rootComposite1" presStyleCnt="0"/>
      <dgm:spPr/>
    </dgm:pt>
    <dgm:pt modelId="{4515C376-0B21-461D-8DA3-7F7346701FA7}" type="pres">
      <dgm:prSet presAssocID="{E50D3DBD-98CE-4E63-A934-9E8CAFBCF883}" presName="rootText1" presStyleLbl="node0" presStyleIdx="0" presStyleCnt="2">
        <dgm:presLayoutVars>
          <dgm:chPref val="3"/>
        </dgm:presLayoutVars>
      </dgm:prSet>
      <dgm:spPr/>
      <dgm:t>
        <a:bodyPr/>
        <a:lstStyle/>
        <a:p>
          <a:endParaRPr lang="en-US"/>
        </a:p>
      </dgm:t>
    </dgm:pt>
    <dgm:pt modelId="{1219976C-2B61-41C4-8B02-8179347DA179}" type="pres">
      <dgm:prSet presAssocID="{E50D3DBD-98CE-4E63-A934-9E8CAFBCF883}" presName="rootConnector1" presStyleLbl="node1" presStyleIdx="0" presStyleCnt="0"/>
      <dgm:spPr/>
      <dgm:t>
        <a:bodyPr/>
        <a:lstStyle/>
        <a:p>
          <a:endParaRPr lang="en-US"/>
        </a:p>
      </dgm:t>
    </dgm:pt>
    <dgm:pt modelId="{9206D884-A173-4B5E-86BD-DFF76E7F852A}" type="pres">
      <dgm:prSet presAssocID="{E50D3DBD-98CE-4E63-A934-9E8CAFBCF883}" presName="hierChild2" presStyleCnt="0"/>
      <dgm:spPr/>
    </dgm:pt>
    <dgm:pt modelId="{FAF668E4-76B6-4760-BCE6-43DB2A8ECD40}" type="pres">
      <dgm:prSet presAssocID="{2894DE09-7070-42B6-9151-0556C18B7F0E}" presName="Name37" presStyleLbl="parChTrans1D2" presStyleIdx="0" presStyleCnt="2"/>
      <dgm:spPr/>
      <dgm:t>
        <a:bodyPr/>
        <a:lstStyle/>
        <a:p>
          <a:endParaRPr lang="en-US"/>
        </a:p>
      </dgm:t>
    </dgm:pt>
    <dgm:pt modelId="{E45BCB2A-BFB5-4C65-AC34-62FAB93294B9}" type="pres">
      <dgm:prSet presAssocID="{14E74DF8-487B-49A7-806A-F093B3B82668}" presName="hierRoot2" presStyleCnt="0">
        <dgm:presLayoutVars>
          <dgm:hierBranch val="init"/>
        </dgm:presLayoutVars>
      </dgm:prSet>
      <dgm:spPr/>
    </dgm:pt>
    <dgm:pt modelId="{036A0A55-86D2-4B12-A078-8A0881A9BC46}" type="pres">
      <dgm:prSet presAssocID="{14E74DF8-487B-49A7-806A-F093B3B82668}" presName="rootComposite" presStyleCnt="0"/>
      <dgm:spPr/>
    </dgm:pt>
    <dgm:pt modelId="{32EA066A-DEA8-47A5-BBCD-4D941430AE1D}" type="pres">
      <dgm:prSet presAssocID="{14E74DF8-487B-49A7-806A-F093B3B82668}" presName="rootText" presStyleLbl="node2" presStyleIdx="0" presStyleCnt="2">
        <dgm:presLayoutVars>
          <dgm:chPref val="3"/>
        </dgm:presLayoutVars>
      </dgm:prSet>
      <dgm:spPr/>
      <dgm:t>
        <a:bodyPr/>
        <a:lstStyle/>
        <a:p>
          <a:endParaRPr lang="en-US"/>
        </a:p>
      </dgm:t>
    </dgm:pt>
    <dgm:pt modelId="{0A2CD030-B1AE-4C19-BEAE-789F4B83929A}" type="pres">
      <dgm:prSet presAssocID="{14E74DF8-487B-49A7-806A-F093B3B82668}" presName="rootConnector" presStyleLbl="node2" presStyleIdx="0" presStyleCnt="2"/>
      <dgm:spPr/>
      <dgm:t>
        <a:bodyPr/>
        <a:lstStyle/>
        <a:p>
          <a:endParaRPr lang="en-US"/>
        </a:p>
      </dgm:t>
    </dgm:pt>
    <dgm:pt modelId="{C47C23F1-BE04-4243-A0F3-2AE2C29EBBF8}" type="pres">
      <dgm:prSet presAssocID="{14E74DF8-487B-49A7-806A-F093B3B82668}" presName="hierChild4" presStyleCnt="0"/>
      <dgm:spPr/>
    </dgm:pt>
    <dgm:pt modelId="{D48A0E11-636C-4BD3-BDA7-3D8E2402F049}" type="pres">
      <dgm:prSet presAssocID="{14E74DF8-487B-49A7-806A-F093B3B82668}" presName="hierChild5" presStyleCnt="0"/>
      <dgm:spPr/>
    </dgm:pt>
    <dgm:pt modelId="{C3E02F46-C744-4120-B872-7F07121CE841}" type="pres">
      <dgm:prSet presAssocID="{E50D3DBD-98CE-4E63-A934-9E8CAFBCF883}" presName="hierChild3" presStyleCnt="0"/>
      <dgm:spPr/>
    </dgm:pt>
    <dgm:pt modelId="{C592F199-F8CC-4A6A-A6CF-46706049ED0C}" type="pres">
      <dgm:prSet presAssocID="{C761F0A9-5394-43E2-840A-8920DE405BB1}" presName="hierRoot1" presStyleCnt="0">
        <dgm:presLayoutVars>
          <dgm:hierBranch val="init"/>
        </dgm:presLayoutVars>
      </dgm:prSet>
      <dgm:spPr/>
    </dgm:pt>
    <dgm:pt modelId="{AAB10F79-D324-40E2-8C69-EC1C6CCBC727}" type="pres">
      <dgm:prSet presAssocID="{C761F0A9-5394-43E2-840A-8920DE405BB1}" presName="rootComposite1" presStyleCnt="0"/>
      <dgm:spPr/>
    </dgm:pt>
    <dgm:pt modelId="{A9A73880-21F1-4301-A998-926350604448}" type="pres">
      <dgm:prSet presAssocID="{C761F0A9-5394-43E2-840A-8920DE405BB1}" presName="rootText1" presStyleLbl="node0" presStyleIdx="1" presStyleCnt="2">
        <dgm:presLayoutVars>
          <dgm:chPref val="3"/>
        </dgm:presLayoutVars>
      </dgm:prSet>
      <dgm:spPr/>
      <dgm:t>
        <a:bodyPr/>
        <a:lstStyle/>
        <a:p>
          <a:endParaRPr lang="en-US"/>
        </a:p>
      </dgm:t>
    </dgm:pt>
    <dgm:pt modelId="{50528184-D6D2-4959-A95C-2A6DCCED4CA5}" type="pres">
      <dgm:prSet presAssocID="{C761F0A9-5394-43E2-840A-8920DE405BB1}" presName="rootConnector1" presStyleLbl="node1" presStyleIdx="0" presStyleCnt="0"/>
      <dgm:spPr/>
      <dgm:t>
        <a:bodyPr/>
        <a:lstStyle/>
        <a:p>
          <a:endParaRPr lang="en-US"/>
        </a:p>
      </dgm:t>
    </dgm:pt>
    <dgm:pt modelId="{1F345BA0-A262-487E-893C-87FA41C9BCA4}" type="pres">
      <dgm:prSet presAssocID="{C761F0A9-5394-43E2-840A-8920DE405BB1}" presName="hierChild2" presStyleCnt="0"/>
      <dgm:spPr/>
    </dgm:pt>
    <dgm:pt modelId="{54DA67F2-A3DF-497F-B8AE-723D7564B4D9}" type="pres">
      <dgm:prSet presAssocID="{591345AE-0E6A-4359-9A90-802178892649}" presName="Name37" presStyleLbl="parChTrans1D2" presStyleIdx="1" presStyleCnt="2"/>
      <dgm:spPr/>
      <dgm:t>
        <a:bodyPr/>
        <a:lstStyle/>
        <a:p>
          <a:endParaRPr lang="en-US"/>
        </a:p>
      </dgm:t>
    </dgm:pt>
    <dgm:pt modelId="{191AB4EF-D1F7-4EAC-B29E-352D2A7CFDB0}" type="pres">
      <dgm:prSet presAssocID="{77243312-DE7E-4FD9-97F4-852905B79F41}" presName="hierRoot2" presStyleCnt="0">
        <dgm:presLayoutVars>
          <dgm:hierBranch val="init"/>
        </dgm:presLayoutVars>
      </dgm:prSet>
      <dgm:spPr/>
    </dgm:pt>
    <dgm:pt modelId="{BC6F2D93-8D04-4067-9B4F-33C4F3D1BA07}" type="pres">
      <dgm:prSet presAssocID="{77243312-DE7E-4FD9-97F4-852905B79F41}" presName="rootComposite" presStyleCnt="0"/>
      <dgm:spPr/>
    </dgm:pt>
    <dgm:pt modelId="{57C899E9-DCFF-4769-81C6-E88BD8F9037E}" type="pres">
      <dgm:prSet presAssocID="{77243312-DE7E-4FD9-97F4-852905B79F41}" presName="rootText" presStyleLbl="node2" presStyleIdx="1" presStyleCnt="2">
        <dgm:presLayoutVars>
          <dgm:chPref val="3"/>
        </dgm:presLayoutVars>
      </dgm:prSet>
      <dgm:spPr/>
      <dgm:t>
        <a:bodyPr/>
        <a:lstStyle/>
        <a:p>
          <a:endParaRPr lang="en-US"/>
        </a:p>
      </dgm:t>
    </dgm:pt>
    <dgm:pt modelId="{2F795BFE-AC82-4E19-A459-59803B668D4D}" type="pres">
      <dgm:prSet presAssocID="{77243312-DE7E-4FD9-97F4-852905B79F41}" presName="rootConnector" presStyleLbl="node2" presStyleIdx="1" presStyleCnt="2"/>
      <dgm:spPr/>
      <dgm:t>
        <a:bodyPr/>
        <a:lstStyle/>
        <a:p>
          <a:endParaRPr lang="en-US"/>
        </a:p>
      </dgm:t>
    </dgm:pt>
    <dgm:pt modelId="{6C610B86-30DA-4FB0-8194-7419B02B4329}" type="pres">
      <dgm:prSet presAssocID="{77243312-DE7E-4FD9-97F4-852905B79F41}" presName="hierChild4" presStyleCnt="0"/>
      <dgm:spPr/>
    </dgm:pt>
    <dgm:pt modelId="{6105C4E5-F27A-4E6C-A800-C22E0DF5D14F}" type="pres">
      <dgm:prSet presAssocID="{77243312-DE7E-4FD9-97F4-852905B79F41}" presName="hierChild5" presStyleCnt="0"/>
      <dgm:spPr/>
    </dgm:pt>
    <dgm:pt modelId="{CBAEFF52-8B65-4E9A-9E93-DD02701F09F7}" type="pres">
      <dgm:prSet presAssocID="{C761F0A9-5394-43E2-840A-8920DE405BB1}" presName="hierChild3" presStyleCnt="0"/>
      <dgm:spPr/>
    </dgm:pt>
  </dgm:ptLst>
  <dgm:cxnLst>
    <dgm:cxn modelId="{2F611DB2-7F3A-48AC-AA5D-9E3696EA29D0}" type="presOf" srcId="{C761F0A9-5394-43E2-840A-8920DE405BB1}" destId="{50528184-D6D2-4959-A95C-2A6DCCED4CA5}" srcOrd="1" destOrd="0" presId="urn:microsoft.com/office/officeart/2005/8/layout/orgChart1"/>
    <dgm:cxn modelId="{8586138F-454B-4B37-8B39-092B7491963E}" srcId="{12587391-C78E-46CD-92BB-402C439264DF}" destId="{C761F0A9-5394-43E2-840A-8920DE405BB1}" srcOrd="1" destOrd="0" parTransId="{2443A432-422C-4256-9F9A-70FBCA373377}" sibTransId="{0284804D-E925-4B81-BEB2-489B061F4809}"/>
    <dgm:cxn modelId="{1E7DC2B3-9E0E-47B7-820F-CB0C60132CA9}" type="presOf" srcId="{77243312-DE7E-4FD9-97F4-852905B79F41}" destId="{2F795BFE-AC82-4E19-A459-59803B668D4D}" srcOrd="1" destOrd="0" presId="urn:microsoft.com/office/officeart/2005/8/layout/orgChart1"/>
    <dgm:cxn modelId="{5547CF82-3F0F-4320-A827-3350797E0A57}" type="presOf" srcId="{E50D3DBD-98CE-4E63-A934-9E8CAFBCF883}" destId="{1219976C-2B61-41C4-8B02-8179347DA179}" srcOrd="1" destOrd="0" presId="urn:microsoft.com/office/officeart/2005/8/layout/orgChart1"/>
    <dgm:cxn modelId="{13409D2F-1FDE-45AE-B022-6C7787EDDB89}" type="presOf" srcId="{C761F0A9-5394-43E2-840A-8920DE405BB1}" destId="{A9A73880-21F1-4301-A998-926350604448}" srcOrd="0" destOrd="0" presId="urn:microsoft.com/office/officeart/2005/8/layout/orgChart1"/>
    <dgm:cxn modelId="{045DE103-91B8-4E99-873B-5291124AFB55}" srcId="{12587391-C78E-46CD-92BB-402C439264DF}" destId="{E50D3DBD-98CE-4E63-A934-9E8CAFBCF883}" srcOrd="0" destOrd="0" parTransId="{F59333F9-F06F-4712-BEA0-85B3ABE8A065}" sibTransId="{DE5449B1-BA44-4753-AB44-0B570BDAA6D4}"/>
    <dgm:cxn modelId="{8A11021F-DD09-460A-A5B2-F7C763BDA021}" srcId="{E50D3DBD-98CE-4E63-A934-9E8CAFBCF883}" destId="{14E74DF8-487B-49A7-806A-F093B3B82668}" srcOrd="0" destOrd="0" parTransId="{2894DE09-7070-42B6-9151-0556C18B7F0E}" sibTransId="{0DAB8BA1-46A4-49E9-AC53-7C05C415EE43}"/>
    <dgm:cxn modelId="{621DFA75-4631-451B-85BE-2EF048CB34A9}" type="presOf" srcId="{14E74DF8-487B-49A7-806A-F093B3B82668}" destId="{0A2CD030-B1AE-4C19-BEAE-789F4B83929A}" srcOrd="1" destOrd="0" presId="urn:microsoft.com/office/officeart/2005/8/layout/orgChart1"/>
    <dgm:cxn modelId="{C707592E-5CAA-4EC4-8473-32880F3E3B48}" type="presOf" srcId="{77243312-DE7E-4FD9-97F4-852905B79F41}" destId="{57C899E9-DCFF-4769-81C6-E88BD8F9037E}" srcOrd="0" destOrd="0" presId="urn:microsoft.com/office/officeart/2005/8/layout/orgChart1"/>
    <dgm:cxn modelId="{6D0DC1C9-FCE2-418E-B829-5CEF0BD14517}" type="presOf" srcId="{E50D3DBD-98CE-4E63-A934-9E8CAFBCF883}" destId="{4515C376-0B21-461D-8DA3-7F7346701FA7}" srcOrd="0" destOrd="0" presId="urn:microsoft.com/office/officeart/2005/8/layout/orgChart1"/>
    <dgm:cxn modelId="{E649BB68-E627-4DC2-89D8-F7E289BF42DE}" type="presOf" srcId="{12587391-C78E-46CD-92BB-402C439264DF}" destId="{2DB9B323-57E2-453F-A0ED-0E6F4C2C42F5}" srcOrd="0" destOrd="0" presId="urn:microsoft.com/office/officeart/2005/8/layout/orgChart1"/>
    <dgm:cxn modelId="{C034D23E-4CDF-49A3-89B9-55F73459BDAB}" type="presOf" srcId="{2894DE09-7070-42B6-9151-0556C18B7F0E}" destId="{FAF668E4-76B6-4760-BCE6-43DB2A8ECD40}" srcOrd="0" destOrd="0" presId="urn:microsoft.com/office/officeart/2005/8/layout/orgChart1"/>
    <dgm:cxn modelId="{C020D311-534B-442A-A7C2-02AFD6D81AF4}" srcId="{C761F0A9-5394-43E2-840A-8920DE405BB1}" destId="{77243312-DE7E-4FD9-97F4-852905B79F41}" srcOrd="0" destOrd="0" parTransId="{591345AE-0E6A-4359-9A90-802178892649}" sibTransId="{957B5A58-51FA-4D5B-B802-9BF7D839A00F}"/>
    <dgm:cxn modelId="{8B97FE96-500C-435D-A83F-05ADC9192C66}" type="presOf" srcId="{591345AE-0E6A-4359-9A90-802178892649}" destId="{54DA67F2-A3DF-497F-B8AE-723D7564B4D9}" srcOrd="0" destOrd="0" presId="urn:microsoft.com/office/officeart/2005/8/layout/orgChart1"/>
    <dgm:cxn modelId="{F2F2FD5F-9CC1-4777-849A-6CF43B3B06FD}" type="presOf" srcId="{14E74DF8-487B-49A7-806A-F093B3B82668}" destId="{32EA066A-DEA8-47A5-BBCD-4D941430AE1D}" srcOrd="0" destOrd="0" presId="urn:microsoft.com/office/officeart/2005/8/layout/orgChart1"/>
    <dgm:cxn modelId="{2BCB7E2A-86A8-489F-8A9E-CF8D7AED94C3}" type="presParOf" srcId="{2DB9B323-57E2-453F-A0ED-0E6F4C2C42F5}" destId="{6D9008BE-05AA-43A3-BF6F-5EF4AFDFC7DD}" srcOrd="0" destOrd="0" presId="urn:microsoft.com/office/officeart/2005/8/layout/orgChart1"/>
    <dgm:cxn modelId="{F728D318-5DEA-4ECF-99F9-36BEF6669C2E}" type="presParOf" srcId="{6D9008BE-05AA-43A3-BF6F-5EF4AFDFC7DD}" destId="{71BA03BB-2D2B-441B-AA90-510FD850A5FB}" srcOrd="0" destOrd="0" presId="urn:microsoft.com/office/officeart/2005/8/layout/orgChart1"/>
    <dgm:cxn modelId="{4106ABB6-C9B2-49E3-9EF7-8503C2B305EA}" type="presParOf" srcId="{71BA03BB-2D2B-441B-AA90-510FD850A5FB}" destId="{4515C376-0B21-461D-8DA3-7F7346701FA7}" srcOrd="0" destOrd="0" presId="urn:microsoft.com/office/officeart/2005/8/layout/orgChart1"/>
    <dgm:cxn modelId="{1247E316-E185-4C38-9F67-001421F38389}" type="presParOf" srcId="{71BA03BB-2D2B-441B-AA90-510FD850A5FB}" destId="{1219976C-2B61-41C4-8B02-8179347DA179}" srcOrd="1" destOrd="0" presId="urn:microsoft.com/office/officeart/2005/8/layout/orgChart1"/>
    <dgm:cxn modelId="{9A699ED1-572C-4AC1-8236-7F344E12F13C}" type="presParOf" srcId="{6D9008BE-05AA-43A3-BF6F-5EF4AFDFC7DD}" destId="{9206D884-A173-4B5E-86BD-DFF76E7F852A}" srcOrd="1" destOrd="0" presId="urn:microsoft.com/office/officeart/2005/8/layout/orgChart1"/>
    <dgm:cxn modelId="{9FFA7C3A-7841-46A7-B705-5AC550253536}" type="presParOf" srcId="{9206D884-A173-4B5E-86BD-DFF76E7F852A}" destId="{FAF668E4-76B6-4760-BCE6-43DB2A8ECD40}" srcOrd="0" destOrd="0" presId="urn:microsoft.com/office/officeart/2005/8/layout/orgChart1"/>
    <dgm:cxn modelId="{96AF44C0-8284-4870-9767-B488F60F9CE7}" type="presParOf" srcId="{9206D884-A173-4B5E-86BD-DFF76E7F852A}" destId="{E45BCB2A-BFB5-4C65-AC34-62FAB93294B9}" srcOrd="1" destOrd="0" presId="urn:microsoft.com/office/officeart/2005/8/layout/orgChart1"/>
    <dgm:cxn modelId="{B9560D1E-4AFB-488A-8793-AFD22877C439}" type="presParOf" srcId="{E45BCB2A-BFB5-4C65-AC34-62FAB93294B9}" destId="{036A0A55-86D2-4B12-A078-8A0881A9BC46}" srcOrd="0" destOrd="0" presId="urn:microsoft.com/office/officeart/2005/8/layout/orgChart1"/>
    <dgm:cxn modelId="{8D4E5CE4-2468-43FE-90F2-394C1FE6C271}" type="presParOf" srcId="{036A0A55-86D2-4B12-A078-8A0881A9BC46}" destId="{32EA066A-DEA8-47A5-BBCD-4D941430AE1D}" srcOrd="0" destOrd="0" presId="urn:microsoft.com/office/officeart/2005/8/layout/orgChart1"/>
    <dgm:cxn modelId="{03548819-E4B4-4E02-A37D-08683FEE1462}" type="presParOf" srcId="{036A0A55-86D2-4B12-A078-8A0881A9BC46}" destId="{0A2CD030-B1AE-4C19-BEAE-789F4B83929A}" srcOrd="1" destOrd="0" presId="urn:microsoft.com/office/officeart/2005/8/layout/orgChart1"/>
    <dgm:cxn modelId="{8EBAE972-3238-410A-A73F-3931ECAAF6B2}" type="presParOf" srcId="{E45BCB2A-BFB5-4C65-AC34-62FAB93294B9}" destId="{C47C23F1-BE04-4243-A0F3-2AE2C29EBBF8}" srcOrd="1" destOrd="0" presId="urn:microsoft.com/office/officeart/2005/8/layout/orgChart1"/>
    <dgm:cxn modelId="{63A6902E-6CAC-4E94-BA8A-65E1017ABFB1}" type="presParOf" srcId="{E45BCB2A-BFB5-4C65-AC34-62FAB93294B9}" destId="{D48A0E11-636C-4BD3-BDA7-3D8E2402F049}" srcOrd="2" destOrd="0" presId="urn:microsoft.com/office/officeart/2005/8/layout/orgChart1"/>
    <dgm:cxn modelId="{C8E5F7A6-9646-4534-AB03-33C9440F6469}" type="presParOf" srcId="{6D9008BE-05AA-43A3-BF6F-5EF4AFDFC7DD}" destId="{C3E02F46-C744-4120-B872-7F07121CE841}" srcOrd="2" destOrd="0" presId="urn:microsoft.com/office/officeart/2005/8/layout/orgChart1"/>
    <dgm:cxn modelId="{5619C4AA-AA06-40F6-89D7-F4CC0200E445}" type="presParOf" srcId="{2DB9B323-57E2-453F-A0ED-0E6F4C2C42F5}" destId="{C592F199-F8CC-4A6A-A6CF-46706049ED0C}" srcOrd="1" destOrd="0" presId="urn:microsoft.com/office/officeart/2005/8/layout/orgChart1"/>
    <dgm:cxn modelId="{64088C23-3BFA-45B0-AD6D-1FA536E29AFC}" type="presParOf" srcId="{C592F199-F8CC-4A6A-A6CF-46706049ED0C}" destId="{AAB10F79-D324-40E2-8C69-EC1C6CCBC727}" srcOrd="0" destOrd="0" presId="urn:microsoft.com/office/officeart/2005/8/layout/orgChart1"/>
    <dgm:cxn modelId="{1069CD1B-4186-4031-982D-527F9198A1F7}" type="presParOf" srcId="{AAB10F79-D324-40E2-8C69-EC1C6CCBC727}" destId="{A9A73880-21F1-4301-A998-926350604448}" srcOrd="0" destOrd="0" presId="urn:microsoft.com/office/officeart/2005/8/layout/orgChart1"/>
    <dgm:cxn modelId="{426E876B-73CA-4409-AAFC-20A48494A0AA}" type="presParOf" srcId="{AAB10F79-D324-40E2-8C69-EC1C6CCBC727}" destId="{50528184-D6D2-4959-A95C-2A6DCCED4CA5}" srcOrd="1" destOrd="0" presId="urn:microsoft.com/office/officeart/2005/8/layout/orgChart1"/>
    <dgm:cxn modelId="{ADEEBBA6-5B06-4C31-83C9-D95E316BE2F4}" type="presParOf" srcId="{C592F199-F8CC-4A6A-A6CF-46706049ED0C}" destId="{1F345BA0-A262-487E-893C-87FA41C9BCA4}" srcOrd="1" destOrd="0" presId="urn:microsoft.com/office/officeart/2005/8/layout/orgChart1"/>
    <dgm:cxn modelId="{47DD7505-CAC5-4561-919A-ACED77CEEDB6}" type="presParOf" srcId="{1F345BA0-A262-487E-893C-87FA41C9BCA4}" destId="{54DA67F2-A3DF-497F-B8AE-723D7564B4D9}" srcOrd="0" destOrd="0" presId="urn:microsoft.com/office/officeart/2005/8/layout/orgChart1"/>
    <dgm:cxn modelId="{96E15CDA-E1B4-4768-AAD3-C8D7F4CF559A}" type="presParOf" srcId="{1F345BA0-A262-487E-893C-87FA41C9BCA4}" destId="{191AB4EF-D1F7-4EAC-B29E-352D2A7CFDB0}" srcOrd="1" destOrd="0" presId="urn:microsoft.com/office/officeart/2005/8/layout/orgChart1"/>
    <dgm:cxn modelId="{3D113603-6CED-40B0-B530-916BB769CC42}" type="presParOf" srcId="{191AB4EF-D1F7-4EAC-B29E-352D2A7CFDB0}" destId="{BC6F2D93-8D04-4067-9B4F-33C4F3D1BA07}" srcOrd="0" destOrd="0" presId="urn:microsoft.com/office/officeart/2005/8/layout/orgChart1"/>
    <dgm:cxn modelId="{193E6A9B-D288-4B6E-810C-9D9C6E796616}" type="presParOf" srcId="{BC6F2D93-8D04-4067-9B4F-33C4F3D1BA07}" destId="{57C899E9-DCFF-4769-81C6-E88BD8F9037E}" srcOrd="0" destOrd="0" presId="urn:microsoft.com/office/officeart/2005/8/layout/orgChart1"/>
    <dgm:cxn modelId="{73695C1B-F28F-4737-B95C-6FDD7C4AD607}" type="presParOf" srcId="{BC6F2D93-8D04-4067-9B4F-33C4F3D1BA07}" destId="{2F795BFE-AC82-4E19-A459-59803B668D4D}" srcOrd="1" destOrd="0" presId="urn:microsoft.com/office/officeart/2005/8/layout/orgChart1"/>
    <dgm:cxn modelId="{15706AEE-ECC6-4F3D-A7F6-AC11073DE158}" type="presParOf" srcId="{191AB4EF-D1F7-4EAC-B29E-352D2A7CFDB0}" destId="{6C610B86-30DA-4FB0-8194-7419B02B4329}" srcOrd="1" destOrd="0" presId="urn:microsoft.com/office/officeart/2005/8/layout/orgChart1"/>
    <dgm:cxn modelId="{482F975A-1F91-46C4-99AD-BB32939E1256}" type="presParOf" srcId="{191AB4EF-D1F7-4EAC-B29E-352D2A7CFDB0}" destId="{6105C4E5-F27A-4E6C-A800-C22E0DF5D14F}" srcOrd="2" destOrd="0" presId="urn:microsoft.com/office/officeart/2005/8/layout/orgChart1"/>
    <dgm:cxn modelId="{BF74CD85-EFEA-4D1C-A766-D9B59C3FAE8F}" type="presParOf" srcId="{C592F199-F8CC-4A6A-A6CF-46706049ED0C}" destId="{CBAEFF52-8B65-4E9A-9E93-DD02701F09F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B842CF6-51F6-45D5-A619-5F080F728761}" type="doc">
      <dgm:prSet loTypeId="urn:microsoft.com/office/officeart/2008/layout/VerticalAccentList" loCatId="list" qsTypeId="urn:microsoft.com/office/officeart/2005/8/quickstyle/3d1" qsCatId="3D" csTypeId="urn:microsoft.com/office/officeart/2005/8/colors/colorful2" csCatId="colorful"/>
      <dgm:spPr/>
      <dgm:t>
        <a:bodyPr/>
        <a:lstStyle/>
        <a:p>
          <a:endParaRPr lang="en-US"/>
        </a:p>
      </dgm:t>
    </dgm:pt>
    <dgm:pt modelId="{27AF9E4E-C570-4123-921F-532CF118A85A}">
      <dgm:prSet/>
      <dgm:spPr/>
      <dgm:t>
        <a:bodyPr/>
        <a:lstStyle/>
        <a:p>
          <a:pPr rtl="0"/>
          <a:r>
            <a:rPr lang="en-US" smtClean="0"/>
            <a:t>Part of the strategy</a:t>
          </a:r>
          <a:endParaRPr lang="en-US"/>
        </a:p>
      </dgm:t>
    </dgm:pt>
    <dgm:pt modelId="{C7E680B8-9C61-4C4B-BF17-55F3177A78B5}" type="parTrans" cxnId="{21EEA754-72EC-47D0-9FC8-CF77EB4FA06A}">
      <dgm:prSet/>
      <dgm:spPr/>
      <dgm:t>
        <a:bodyPr/>
        <a:lstStyle/>
        <a:p>
          <a:endParaRPr lang="en-US"/>
        </a:p>
      </dgm:t>
    </dgm:pt>
    <dgm:pt modelId="{CC03EA18-B92B-424F-824B-FDB2A6A7AC2D}" type="sibTrans" cxnId="{21EEA754-72EC-47D0-9FC8-CF77EB4FA06A}">
      <dgm:prSet/>
      <dgm:spPr/>
      <dgm:t>
        <a:bodyPr/>
        <a:lstStyle/>
        <a:p>
          <a:endParaRPr lang="en-US"/>
        </a:p>
      </dgm:t>
    </dgm:pt>
    <dgm:pt modelId="{4A8A95DE-67C6-4805-A39E-6C76C68931D8}">
      <dgm:prSet/>
      <dgm:spPr/>
      <dgm:t>
        <a:bodyPr/>
        <a:lstStyle/>
        <a:p>
          <a:pPr rtl="0"/>
          <a:r>
            <a:rPr lang="en-US" dirty="0" smtClean="0"/>
            <a:t>awareness and training should be available to improve knowledge about sustainability. </a:t>
          </a:r>
          <a:endParaRPr lang="en-US" dirty="0"/>
        </a:p>
      </dgm:t>
    </dgm:pt>
    <dgm:pt modelId="{9365792C-703A-4D84-BC5A-587ACB0CDB24}" type="parTrans" cxnId="{F150E73A-CCB0-4938-8B6D-68D8340DCFAA}">
      <dgm:prSet/>
      <dgm:spPr/>
      <dgm:t>
        <a:bodyPr/>
        <a:lstStyle/>
        <a:p>
          <a:endParaRPr lang="en-US"/>
        </a:p>
      </dgm:t>
    </dgm:pt>
    <dgm:pt modelId="{04C32566-839A-42D8-AD01-94E14DA7892F}" type="sibTrans" cxnId="{F150E73A-CCB0-4938-8B6D-68D8340DCFAA}">
      <dgm:prSet/>
      <dgm:spPr/>
      <dgm:t>
        <a:bodyPr/>
        <a:lstStyle/>
        <a:p>
          <a:endParaRPr lang="en-US"/>
        </a:p>
      </dgm:t>
    </dgm:pt>
    <dgm:pt modelId="{76073C62-3983-460E-A8A2-A874632043C2}" type="pres">
      <dgm:prSet presAssocID="{CB842CF6-51F6-45D5-A619-5F080F728761}" presName="Name0" presStyleCnt="0">
        <dgm:presLayoutVars>
          <dgm:chMax/>
          <dgm:chPref/>
          <dgm:dir/>
        </dgm:presLayoutVars>
      </dgm:prSet>
      <dgm:spPr/>
      <dgm:t>
        <a:bodyPr/>
        <a:lstStyle/>
        <a:p>
          <a:endParaRPr lang="en-US"/>
        </a:p>
      </dgm:t>
    </dgm:pt>
    <dgm:pt modelId="{17C47B61-F0A4-4816-BB3B-9705EFCAF51E}" type="pres">
      <dgm:prSet presAssocID="{27AF9E4E-C570-4123-921F-532CF118A85A}" presName="parenttextcomposite" presStyleCnt="0"/>
      <dgm:spPr/>
    </dgm:pt>
    <dgm:pt modelId="{B1957D70-3846-425D-9C2D-491FB1D2E269}" type="pres">
      <dgm:prSet presAssocID="{27AF9E4E-C570-4123-921F-532CF118A85A}" presName="parenttext" presStyleLbl="revTx" presStyleIdx="0" presStyleCnt="1">
        <dgm:presLayoutVars>
          <dgm:chMax/>
          <dgm:chPref val="2"/>
          <dgm:bulletEnabled val="1"/>
        </dgm:presLayoutVars>
      </dgm:prSet>
      <dgm:spPr/>
      <dgm:t>
        <a:bodyPr/>
        <a:lstStyle/>
        <a:p>
          <a:endParaRPr lang="en-US"/>
        </a:p>
      </dgm:t>
    </dgm:pt>
    <dgm:pt modelId="{97CEA9E8-F322-4F4D-893D-390CD7ABC0AB}" type="pres">
      <dgm:prSet presAssocID="{27AF9E4E-C570-4123-921F-532CF118A85A}" presName="composite" presStyleCnt="0"/>
      <dgm:spPr/>
    </dgm:pt>
    <dgm:pt modelId="{D634C1CE-9DA6-4D9C-A9A0-B915FB5DEAA9}" type="pres">
      <dgm:prSet presAssocID="{27AF9E4E-C570-4123-921F-532CF118A85A}" presName="chevron1" presStyleLbl="alignNode1" presStyleIdx="0" presStyleCnt="7"/>
      <dgm:spPr/>
    </dgm:pt>
    <dgm:pt modelId="{4F9F0006-491E-485C-8D70-162911EA2CD6}" type="pres">
      <dgm:prSet presAssocID="{27AF9E4E-C570-4123-921F-532CF118A85A}" presName="chevron2" presStyleLbl="alignNode1" presStyleIdx="1" presStyleCnt="7"/>
      <dgm:spPr/>
    </dgm:pt>
    <dgm:pt modelId="{5EC2493B-50D7-40EC-BB8B-B0F9CB532425}" type="pres">
      <dgm:prSet presAssocID="{27AF9E4E-C570-4123-921F-532CF118A85A}" presName="chevron3" presStyleLbl="alignNode1" presStyleIdx="2" presStyleCnt="7"/>
      <dgm:spPr/>
    </dgm:pt>
    <dgm:pt modelId="{4E7896C9-0339-4C05-954F-BC73FB220007}" type="pres">
      <dgm:prSet presAssocID="{27AF9E4E-C570-4123-921F-532CF118A85A}" presName="chevron4" presStyleLbl="alignNode1" presStyleIdx="3" presStyleCnt="7"/>
      <dgm:spPr/>
    </dgm:pt>
    <dgm:pt modelId="{87F1C49F-C2C8-4531-AC99-380F83DFBDF4}" type="pres">
      <dgm:prSet presAssocID="{27AF9E4E-C570-4123-921F-532CF118A85A}" presName="chevron5" presStyleLbl="alignNode1" presStyleIdx="4" presStyleCnt="7"/>
      <dgm:spPr/>
    </dgm:pt>
    <dgm:pt modelId="{5C4B943F-9671-4DA9-B3B1-A0491BD3A131}" type="pres">
      <dgm:prSet presAssocID="{27AF9E4E-C570-4123-921F-532CF118A85A}" presName="chevron6" presStyleLbl="alignNode1" presStyleIdx="5" presStyleCnt="7"/>
      <dgm:spPr/>
    </dgm:pt>
    <dgm:pt modelId="{C4FA7CD6-0D96-409F-A487-23A346E416BC}" type="pres">
      <dgm:prSet presAssocID="{27AF9E4E-C570-4123-921F-532CF118A85A}" presName="chevron7" presStyleLbl="alignNode1" presStyleIdx="6" presStyleCnt="7"/>
      <dgm:spPr/>
    </dgm:pt>
    <dgm:pt modelId="{78DC30A8-0C1D-4E91-B792-AFF2FF7B5BB0}" type="pres">
      <dgm:prSet presAssocID="{27AF9E4E-C570-4123-921F-532CF118A85A}" presName="childtext" presStyleLbl="solidFgAcc1" presStyleIdx="0" presStyleCnt="1">
        <dgm:presLayoutVars>
          <dgm:chMax/>
          <dgm:chPref val="0"/>
          <dgm:bulletEnabled val="1"/>
        </dgm:presLayoutVars>
      </dgm:prSet>
      <dgm:spPr/>
      <dgm:t>
        <a:bodyPr/>
        <a:lstStyle/>
        <a:p>
          <a:endParaRPr lang="en-US"/>
        </a:p>
      </dgm:t>
    </dgm:pt>
  </dgm:ptLst>
  <dgm:cxnLst>
    <dgm:cxn modelId="{F150E73A-CCB0-4938-8B6D-68D8340DCFAA}" srcId="{27AF9E4E-C570-4123-921F-532CF118A85A}" destId="{4A8A95DE-67C6-4805-A39E-6C76C68931D8}" srcOrd="0" destOrd="0" parTransId="{9365792C-703A-4D84-BC5A-587ACB0CDB24}" sibTransId="{04C32566-839A-42D8-AD01-94E14DA7892F}"/>
    <dgm:cxn modelId="{21EEA754-72EC-47D0-9FC8-CF77EB4FA06A}" srcId="{CB842CF6-51F6-45D5-A619-5F080F728761}" destId="{27AF9E4E-C570-4123-921F-532CF118A85A}" srcOrd="0" destOrd="0" parTransId="{C7E680B8-9C61-4C4B-BF17-55F3177A78B5}" sibTransId="{CC03EA18-B92B-424F-824B-FDB2A6A7AC2D}"/>
    <dgm:cxn modelId="{39A48FB2-18E5-4ECA-9BE8-B03A0A6A2E95}" type="presOf" srcId="{CB842CF6-51F6-45D5-A619-5F080F728761}" destId="{76073C62-3983-460E-A8A2-A874632043C2}" srcOrd="0" destOrd="0" presId="urn:microsoft.com/office/officeart/2008/layout/VerticalAccentList"/>
    <dgm:cxn modelId="{B040BF89-A542-4741-81D8-7774FDC7C917}" type="presOf" srcId="{4A8A95DE-67C6-4805-A39E-6C76C68931D8}" destId="{78DC30A8-0C1D-4E91-B792-AFF2FF7B5BB0}" srcOrd="0" destOrd="0" presId="urn:microsoft.com/office/officeart/2008/layout/VerticalAccentList"/>
    <dgm:cxn modelId="{29031C0A-42E0-43E6-9F25-5A88B5EF1A2A}" type="presOf" srcId="{27AF9E4E-C570-4123-921F-532CF118A85A}" destId="{B1957D70-3846-425D-9C2D-491FB1D2E269}" srcOrd="0" destOrd="0" presId="urn:microsoft.com/office/officeart/2008/layout/VerticalAccentList"/>
    <dgm:cxn modelId="{7C416723-6CFD-47F6-8939-CD3251456D35}" type="presParOf" srcId="{76073C62-3983-460E-A8A2-A874632043C2}" destId="{17C47B61-F0A4-4816-BB3B-9705EFCAF51E}" srcOrd="0" destOrd="0" presId="urn:microsoft.com/office/officeart/2008/layout/VerticalAccentList"/>
    <dgm:cxn modelId="{5E569EB5-412C-4368-B2B7-2D2896686AEF}" type="presParOf" srcId="{17C47B61-F0A4-4816-BB3B-9705EFCAF51E}" destId="{B1957D70-3846-425D-9C2D-491FB1D2E269}" srcOrd="0" destOrd="0" presId="urn:microsoft.com/office/officeart/2008/layout/VerticalAccentList"/>
    <dgm:cxn modelId="{1FEF3031-7368-4CE2-A21D-CAD4304BDF6D}" type="presParOf" srcId="{76073C62-3983-460E-A8A2-A874632043C2}" destId="{97CEA9E8-F322-4F4D-893D-390CD7ABC0AB}" srcOrd="1" destOrd="0" presId="urn:microsoft.com/office/officeart/2008/layout/VerticalAccentList"/>
    <dgm:cxn modelId="{00110F0B-4B1F-463A-B77C-90CB778E4D16}" type="presParOf" srcId="{97CEA9E8-F322-4F4D-893D-390CD7ABC0AB}" destId="{D634C1CE-9DA6-4D9C-A9A0-B915FB5DEAA9}" srcOrd="0" destOrd="0" presId="urn:microsoft.com/office/officeart/2008/layout/VerticalAccentList"/>
    <dgm:cxn modelId="{A231F3EC-8F5E-443B-BC84-60EBA4BEE2C0}" type="presParOf" srcId="{97CEA9E8-F322-4F4D-893D-390CD7ABC0AB}" destId="{4F9F0006-491E-485C-8D70-162911EA2CD6}" srcOrd="1" destOrd="0" presId="urn:microsoft.com/office/officeart/2008/layout/VerticalAccentList"/>
    <dgm:cxn modelId="{1C4063F6-2EA6-4A5F-BE9F-EE5A95AD3213}" type="presParOf" srcId="{97CEA9E8-F322-4F4D-893D-390CD7ABC0AB}" destId="{5EC2493B-50D7-40EC-BB8B-B0F9CB532425}" srcOrd="2" destOrd="0" presId="urn:microsoft.com/office/officeart/2008/layout/VerticalAccentList"/>
    <dgm:cxn modelId="{0AC2C378-11EC-4A42-8DF6-3CF411438895}" type="presParOf" srcId="{97CEA9E8-F322-4F4D-893D-390CD7ABC0AB}" destId="{4E7896C9-0339-4C05-954F-BC73FB220007}" srcOrd="3" destOrd="0" presId="urn:microsoft.com/office/officeart/2008/layout/VerticalAccentList"/>
    <dgm:cxn modelId="{28456E17-BDF2-46A5-9CF1-734897E6270D}" type="presParOf" srcId="{97CEA9E8-F322-4F4D-893D-390CD7ABC0AB}" destId="{87F1C49F-C2C8-4531-AC99-380F83DFBDF4}" srcOrd="4" destOrd="0" presId="urn:microsoft.com/office/officeart/2008/layout/VerticalAccentList"/>
    <dgm:cxn modelId="{67EA9DCC-A20E-40B0-8933-525AEB29F1A7}" type="presParOf" srcId="{97CEA9E8-F322-4F4D-893D-390CD7ABC0AB}" destId="{5C4B943F-9671-4DA9-B3B1-A0491BD3A131}" srcOrd="5" destOrd="0" presId="urn:microsoft.com/office/officeart/2008/layout/VerticalAccentList"/>
    <dgm:cxn modelId="{4ACD4025-232B-46D3-BD6D-1D2B466A1850}" type="presParOf" srcId="{97CEA9E8-F322-4F4D-893D-390CD7ABC0AB}" destId="{C4FA7CD6-0D96-409F-A487-23A346E416BC}" srcOrd="6" destOrd="0" presId="urn:microsoft.com/office/officeart/2008/layout/VerticalAccentList"/>
    <dgm:cxn modelId="{B6692054-E9E2-4E4A-82F4-74BE9037C2A4}" type="presParOf" srcId="{97CEA9E8-F322-4F4D-893D-390CD7ABC0AB}" destId="{78DC30A8-0C1D-4E91-B792-AFF2FF7B5BB0}"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CB842CF6-51F6-45D5-A619-5F080F728761}" type="doc">
      <dgm:prSet loTypeId="urn:microsoft.com/office/officeart/2005/8/layout/hierarchy3" loCatId="list" qsTypeId="urn:microsoft.com/office/officeart/2005/8/quickstyle/3d1" qsCatId="3D" csTypeId="urn:microsoft.com/office/officeart/2005/8/colors/colorful2" csCatId="colorful" phldr="1"/>
      <dgm:spPr/>
      <dgm:t>
        <a:bodyPr/>
        <a:lstStyle/>
        <a:p>
          <a:endParaRPr lang="en-US"/>
        </a:p>
      </dgm:t>
    </dgm:pt>
    <dgm:pt modelId="{4A8A95DE-67C6-4805-A39E-6C76C68931D8}">
      <dgm:prSet/>
      <dgm:spPr/>
      <dgm:t>
        <a:bodyPr/>
        <a:lstStyle/>
        <a:p>
          <a:pPr rtl="0"/>
          <a:r>
            <a:rPr lang="en-US" dirty="0" smtClean="0"/>
            <a:t>This learning should </a:t>
          </a:r>
          <a:endParaRPr lang="en-US" dirty="0"/>
        </a:p>
      </dgm:t>
    </dgm:pt>
    <dgm:pt modelId="{9365792C-703A-4D84-BC5A-587ACB0CDB24}" type="parTrans" cxnId="{F150E73A-CCB0-4938-8B6D-68D8340DCFAA}">
      <dgm:prSet/>
      <dgm:spPr/>
      <dgm:t>
        <a:bodyPr/>
        <a:lstStyle/>
        <a:p>
          <a:endParaRPr lang="en-US"/>
        </a:p>
      </dgm:t>
    </dgm:pt>
    <dgm:pt modelId="{04C32566-839A-42D8-AD01-94E14DA7892F}" type="sibTrans" cxnId="{F150E73A-CCB0-4938-8B6D-68D8340DCFAA}">
      <dgm:prSet/>
      <dgm:spPr/>
      <dgm:t>
        <a:bodyPr/>
        <a:lstStyle/>
        <a:p>
          <a:endParaRPr lang="en-US"/>
        </a:p>
      </dgm:t>
    </dgm:pt>
    <dgm:pt modelId="{D8D89328-BD00-451C-AAEE-1A4BBE8F6B0C}">
      <dgm:prSet/>
      <dgm:spPr/>
      <dgm:t>
        <a:bodyPr/>
        <a:lstStyle/>
        <a:p>
          <a:pPr rtl="0"/>
          <a:r>
            <a:rPr lang="en-US" dirty="0" smtClean="0"/>
            <a:t>not be limited to staff; specific training should be available to stakeholders and the community to make them aware of  all the issues concerning sustainability, since the needs of the business should and must match the needs of stakeholders, society, the economy and the environment.</a:t>
          </a:r>
          <a:endParaRPr lang="en-US" dirty="0"/>
        </a:p>
      </dgm:t>
    </dgm:pt>
    <dgm:pt modelId="{429CAD2A-DCD8-45E1-A433-E497A21856BC}" type="parTrans" cxnId="{0E23FA0C-6D00-45C9-BD9B-56AD707FD045}">
      <dgm:prSet/>
      <dgm:spPr/>
      <dgm:t>
        <a:bodyPr/>
        <a:lstStyle/>
        <a:p>
          <a:endParaRPr lang="en-US"/>
        </a:p>
      </dgm:t>
    </dgm:pt>
    <dgm:pt modelId="{86892863-7CE8-48D0-801C-CB4FBE803025}" type="sibTrans" cxnId="{0E23FA0C-6D00-45C9-BD9B-56AD707FD045}">
      <dgm:prSet/>
      <dgm:spPr/>
      <dgm:t>
        <a:bodyPr/>
        <a:lstStyle/>
        <a:p>
          <a:endParaRPr lang="en-US"/>
        </a:p>
      </dgm:t>
    </dgm:pt>
    <dgm:pt modelId="{93383C72-C55F-4435-A32C-7821093EA7FD}" type="pres">
      <dgm:prSet presAssocID="{CB842CF6-51F6-45D5-A619-5F080F728761}" presName="diagram" presStyleCnt="0">
        <dgm:presLayoutVars>
          <dgm:chPref val="1"/>
          <dgm:dir/>
          <dgm:animOne val="branch"/>
          <dgm:animLvl val="lvl"/>
          <dgm:resizeHandles/>
        </dgm:presLayoutVars>
      </dgm:prSet>
      <dgm:spPr/>
      <dgm:t>
        <a:bodyPr/>
        <a:lstStyle/>
        <a:p>
          <a:endParaRPr lang="en-US"/>
        </a:p>
      </dgm:t>
    </dgm:pt>
    <dgm:pt modelId="{A22570E6-92F2-46C2-B277-EA12C9C230B5}" type="pres">
      <dgm:prSet presAssocID="{4A8A95DE-67C6-4805-A39E-6C76C68931D8}" presName="root" presStyleCnt="0"/>
      <dgm:spPr/>
    </dgm:pt>
    <dgm:pt modelId="{56C1F3B0-A8B7-4BBA-89A4-4A892F308FA7}" type="pres">
      <dgm:prSet presAssocID="{4A8A95DE-67C6-4805-A39E-6C76C68931D8}" presName="rootComposite" presStyleCnt="0"/>
      <dgm:spPr/>
    </dgm:pt>
    <dgm:pt modelId="{1AFAEDA2-0542-4401-8BA5-C735F3CE563A}" type="pres">
      <dgm:prSet presAssocID="{4A8A95DE-67C6-4805-A39E-6C76C68931D8}" presName="rootText" presStyleLbl="node1" presStyleIdx="0" presStyleCnt="1"/>
      <dgm:spPr/>
      <dgm:t>
        <a:bodyPr/>
        <a:lstStyle/>
        <a:p>
          <a:endParaRPr lang="en-US"/>
        </a:p>
      </dgm:t>
    </dgm:pt>
    <dgm:pt modelId="{21685AAA-AADA-41FD-A744-B99E89C2682B}" type="pres">
      <dgm:prSet presAssocID="{4A8A95DE-67C6-4805-A39E-6C76C68931D8}" presName="rootConnector" presStyleLbl="node1" presStyleIdx="0" presStyleCnt="1"/>
      <dgm:spPr/>
      <dgm:t>
        <a:bodyPr/>
        <a:lstStyle/>
        <a:p>
          <a:endParaRPr lang="en-US"/>
        </a:p>
      </dgm:t>
    </dgm:pt>
    <dgm:pt modelId="{38B5CF48-AF77-4A22-858C-93CE757AA0A1}" type="pres">
      <dgm:prSet presAssocID="{4A8A95DE-67C6-4805-A39E-6C76C68931D8}" presName="childShape" presStyleCnt="0"/>
      <dgm:spPr/>
    </dgm:pt>
    <dgm:pt modelId="{6A402C67-358F-4A56-9E34-ADF7A66A4CD1}" type="pres">
      <dgm:prSet presAssocID="{429CAD2A-DCD8-45E1-A433-E497A21856BC}" presName="Name13" presStyleLbl="parChTrans1D2" presStyleIdx="0" presStyleCnt="1"/>
      <dgm:spPr/>
      <dgm:t>
        <a:bodyPr/>
        <a:lstStyle/>
        <a:p>
          <a:endParaRPr lang="en-US"/>
        </a:p>
      </dgm:t>
    </dgm:pt>
    <dgm:pt modelId="{70A6147F-E7CA-4E26-B9F9-27CB73983CA7}" type="pres">
      <dgm:prSet presAssocID="{D8D89328-BD00-451C-AAEE-1A4BBE8F6B0C}" presName="childText" presStyleLbl="bgAcc1" presStyleIdx="0" presStyleCnt="1" custScaleX="179448">
        <dgm:presLayoutVars>
          <dgm:bulletEnabled val="1"/>
        </dgm:presLayoutVars>
      </dgm:prSet>
      <dgm:spPr/>
      <dgm:t>
        <a:bodyPr/>
        <a:lstStyle/>
        <a:p>
          <a:endParaRPr lang="en-US"/>
        </a:p>
      </dgm:t>
    </dgm:pt>
  </dgm:ptLst>
  <dgm:cxnLst>
    <dgm:cxn modelId="{F150E73A-CCB0-4938-8B6D-68D8340DCFAA}" srcId="{CB842CF6-51F6-45D5-A619-5F080F728761}" destId="{4A8A95DE-67C6-4805-A39E-6C76C68931D8}" srcOrd="0" destOrd="0" parTransId="{9365792C-703A-4D84-BC5A-587ACB0CDB24}" sibTransId="{04C32566-839A-42D8-AD01-94E14DA7892F}"/>
    <dgm:cxn modelId="{4DC25C04-9552-4BB8-952F-7910A438E9B1}" type="presOf" srcId="{4A8A95DE-67C6-4805-A39E-6C76C68931D8}" destId="{21685AAA-AADA-41FD-A744-B99E89C2682B}" srcOrd="1" destOrd="0" presId="urn:microsoft.com/office/officeart/2005/8/layout/hierarchy3"/>
    <dgm:cxn modelId="{2E6C7B34-375E-4548-AE72-486BC427038E}" type="presOf" srcId="{CB842CF6-51F6-45D5-A619-5F080F728761}" destId="{93383C72-C55F-4435-A32C-7821093EA7FD}" srcOrd="0" destOrd="0" presId="urn:microsoft.com/office/officeart/2005/8/layout/hierarchy3"/>
    <dgm:cxn modelId="{0BCB9AEF-5AF0-49DC-B9D9-73813DC66B3D}" type="presOf" srcId="{D8D89328-BD00-451C-AAEE-1A4BBE8F6B0C}" destId="{70A6147F-E7CA-4E26-B9F9-27CB73983CA7}" srcOrd="0" destOrd="0" presId="urn:microsoft.com/office/officeart/2005/8/layout/hierarchy3"/>
    <dgm:cxn modelId="{DBAACE44-D4BE-4601-9DA8-77FD8265DB85}" type="presOf" srcId="{4A8A95DE-67C6-4805-A39E-6C76C68931D8}" destId="{1AFAEDA2-0542-4401-8BA5-C735F3CE563A}" srcOrd="0" destOrd="0" presId="urn:microsoft.com/office/officeart/2005/8/layout/hierarchy3"/>
    <dgm:cxn modelId="{0E23FA0C-6D00-45C9-BD9B-56AD707FD045}" srcId="{4A8A95DE-67C6-4805-A39E-6C76C68931D8}" destId="{D8D89328-BD00-451C-AAEE-1A4BBE8F6B0C}" srcOrd="0" destOrd="0" parTransId="{429CAD2A-DCD8-45E1-A433-E497A21856BC}" sibTransId="{86892863-7CE8-48D0-801C-CB4FBE803025}"/>
    <dgm:cxn modelId="{EB209489-F128-4A86-BBD8-783771D52618}" type="presOf" srcId="{429CAD2A-DCD8-45E1-A433-E497A21856BC}" destId="{6A402C67-358F-4A56-9E34-ADF7A66A4CD1}" srcOrd="0" destOrd="0" presId="urn:microsoft.com/office/officeart/2005/8/layout/hierarchy3"/>
    <dgm:cxn modelId="{30C2DC89-FEEF-4C9D-813A-B14EFED588EB}" type="presParOf" srcId="{93383C72-C55F-4435-A32C-7821093EA7FD}" destId="{A22570E6-92F2-46C2-B277-EA12C9C230B5}" srcOrd="0" destOrd="0" presId="urn:microsoft.com/office/officeart/2005/8/layout/hierarchy3"/>
    <dgm:cxn modelId="{7478E3B8-13D7-46A8-B663-078803039250}" type="presParOf" srcId="{A22570E6-92F2-46C2-B277-EA12C9C230B5}" destId="{56C1F3B0-A8B7-4BBA-89A4-4A892F308FA7}" srcOrd="0" destOrd="0" presId="urn:microsoft.com/office/officeart/2005/8/layout/hierarchy3"/>
    <dgm:cxn modelId="{EC2FA34D-80C2-40C9-925F-8719E9D9E130}" type="presParOf" srcId="{56C1F3B0-A8B7-4BBA-89A4-4A892F308FA7}" destId="{1AFAEDA2-0542-4401-8BA5-C735F3CE563A}" srcOrd="0" destOrd="0" presId="urn:microsoft.com/office/officeart/2005/8/layout/hierarchy3"/>
    <dgm:cxn modelId="{07CBCD6E-D168-4969-ABFB-5BF0CF112CB7}" type="presParOf" srcId="{56C1F3B0-A8B7-4BBA-89A4-4A892F308FA7}" destId="{21685AAA-AADA-41FD-A744-B99E89C2682B}" srcOrd="1" destOrd="0" presId="urn:microsoft.com/office/officeart/2005/8/layout/hierarchy3"/>
    <dgm:cxn modelId="{87D4D068-44D0-4CAA-BC85-DE45257551E2}" type="presParOf" srcId="{A22570E6-92F2-46C2-B277-EA12C9C230B5}" destId="{38B5CF48-AF77-4A22-858C-93CE757AA0A1}" srcOrd="1" destOrd="0" presId="urn:microsoft.com/office/officeart/2005/8/layout/hierarchy3"/>
    <dgm:cxn modelId="{43AF5B73-515E-477E-B4F8-060ED7636739}" type="presParOf" srcId="{38B5CF48-AF77-4A22-858C-93CE757AA0A1}" destId="{6A402C67-358F-4A56-9E34-ADF7A66A4CD1}" srcOrd="0" destOrd="0" presId="urn:microsoft.com/office/officeart/2005/8/layout/hierarchy3"/>
    <dgm:cxn modelId="{54E17E48-85BF-496C-984F-82299403C0CB}" type="presParOf" srcId="{38B5CF48-AF77-4A22-858C-93CE757AA0A1}" destId="{70A6147F-E7CA-4E26-B9F9-27CB73983CA7}"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CB842CF6-51F6-45D5-A619-5F080F728761}" type="doc">
      <dgm:prSet loTypeId="urn:microsoft.com/office/officeart/2005/8/layout/hProcess9" loCatId="process" qsTypeId="urn:microsoft.com/office/officeart/2005/8/quickstyle/3d1" qsCatId="3D" csTypeId="urn:microsoft.com/office/officeart/2005/8/colors/colorful2" csCatId="colorful" phldr="1"/>
      <dgm:spPr/>
      <dgm:t>
        <a:bodyPr/>
        <a:lstStyle/>
        <a:p>
          <a:endParaRPr lang="en-US"/>
        </a:p>
      </dgm:t>
    </dgm:pt>
    <dgm:pt modelId="{0EB04890-94E5-4E30-A88D-E47A7746A49B}">
      <dgm:prSet/>
      <dgm:spPr>
        <a:ln>
          <a:solidFill>
            <a:schemeClr val="accent1"/>
          </a:solidFill>
        </a:ln>
      </dgm:spPr>
      <dgm:t>
        <a:bodyPr/>
        <a:lstStyle/>
        <a:p>
          <a:pPr rtl="0"/>
          <a:r>
            <a:rPr lang="en-US" dirty="0" smtClean="0"/>
            <a:t>Implementing sustainability in business strategy </a:t>
          </a:r>
          <a:endParaRPr lang="en-US" dirty="0"/>
        </a:p>
      </dgm:t>
    </dgm:pt>
    <dgm:pt modelId="{8585FED1-EBCE-40B6-BBC5-B1FB64BFC931}" type="parTrans" cxnId="{0432A0B4-7E48-453D-9640-778CA6392B14}">
      <dgm:prSet/>
      <dgm:spPr/>
      <dgm:t>
        <a:bodyPr/>
        <a:lstStyle/>
        <a:p>
          <a:endParaRPr lang="en-US"/>
        </a:p>
      </dgm:t>
    </dgm:pt>
    <dgm:pt modelId="{F1ECE4AA-32D9-478D-AE53-E964AB12CADD}" type="sibTrans" cxnId="{0432A0B4-7E48-453D-9640-778CA6392B14}">
      <dgm:prSet/>
      <dgm:spPr/>
      <dgm:t>
        <a:bodyPr/>
        <a:lstStyle/>
        <a:p>
          <a:endParaRPr lang="en-US"/>
        </a:p>
      </dgm:t>
    </dgm:pt>
    <dgm:pt modelId="{C2CDD14D-D1C5-4853-A239-BF69DD503D86}">
      <dgm:prSet/>
      <dgm:spPr/>
      <dgm:t>
        <a:bodyPr/>
        <a:lstStyle/>
        <a:p>
          <a:pPr rtl="0"/>
          <a:r>
            <a:rPr lang="en-US" dirty="0" smtClean="0"/>
            <a:t>will enhance natural capital and improve a company’s reputation in the market nationally and internationally.</a:t>
          </a:r>
          <a:endParaRPr lang="en-US" dirty="0"/>
        </a:p>
      </dgm:t>
    </dgm:pt>
    <dgm:pt modelId="{D7BD0B21-B3AC-4402-8D54-CABA9C16FF13}" type="parTrans" cxnId="{1F43E643-AD14-4B5B-9480-7922EF55E3BF}">
      <dgm:prSet/>
      <dgm:spPr/>
      <dgm:t>
        <a:bodyPr/>
        <a:lstStyle/>
        <a:p>
          <a:endParaRPr lang="en-US"/>
        </a:p>
      </dgm:t>
    </dgm:pt>
    <dgm:pt modelId="{64FD145D-0B61-44FC-8DAE-7B145BA7F85A}" type="sibTrans" cxnId="{1F43E643-AD14-4B5B-9480-7922EF55E3BF}">
      <dgm:prSet/>
      <dgm:spPr/>
      <dgm:t>
        <a:bodyPr/>
        <a:lstStyle/>
        <a:p>
          <a:endParaRPr lang="en-US"/>
        </a:p>
      </dgm:t>
    </dgm:pt>
    <dgm:pt modelId="{86A8EEC5-3CB6-46B3-B840-E3455FA72F93}" type="pres">
      <dgm:prSet presAssocID="{CB842CF6-51F6-45D5-A619-5F080F728761}" presName="CompostProcess" presStyleCnt="0">
        <dgm:presLayoutVars>
          <dgm:dir/>
          <dgm:resizeHandles val="exact"/>
        </dgm:presLayoutVars>
      </dgm:prSet>
      <dgm:spPr/>
      <dgm:t>
        <a:bodyPr/>
        <a:lstStyle/>
        <a:p>
          <a:endParaRPr lang="en-US"/>
        </a:p>
      </dgm:t>
    </dgm:pt>
    <dgm:pt modelId="{A17E8978-972E-46B1-9E5A-784186BEE13F}" type="pres">
      <dgm:prSet presAssocID="{CB842CF6-51F6-45D5-A619-5F080F728761}" presName="arrow" presStyleLbl="bgShp" presStyleIdx="0" presStyleCnt="1"/>
      <dgm:spPr/>
    </dgm:pt>
    <dgm:pt modelId="{55B2AF4B-F712-4C74-94B1-000E21E40920}" type="pres">
      <dgm:prSet presAssocID="{CB842CF6-51F6-45D5-A619-5F080F728761}" presName="linearProcess" presStyleCnt="0"/>
      <dgm:spPr/>
    </dgm:pt>
    <dgm:pt modelId="{F2145880-A2D5-48B0-920C-0C50908F454A}" type="pres">
      <dgm:prSet presAssocID="{0EB04890-94E5-4E30-A88D-E47A7746A49B}" presName="textNode" presStyleLbl="node1" presStyleIdx="0" presStyleCnt="1" custScaleY="116197">
        <dgm:presLayoutVars>
          <dgm:bulletEnabled val="1"/>
        </dgm:presLayoutVars>
      </dgm:prSet>
      <dgm:spPr/>
      <dgm:t>
        <a:bodyPr/>
        <a:lstStyle/>
        <a:p>
          <a:endParaRPr lang="en-US"/>
        </a:p>
      </dgm:t>
    </dgm:pt>
  </dgm:ptLst>
  <dgm:cxnLst>
    <dgm:cxn modelId="{87E4CED6-34D2-4760-8E13-711276D5F39D}" type="presOf" srcId="{C2CDD14D-D1C5-4853-A239-BF69DD503D86}" destId="{F2145880-A2D5-48B0-920C-0C50908F454A}" srcOrd="0" destOrd="1" presId="urn:microsoft.com/office/officeart/2005/8/layout/hProcess9"/>
    <dgm:cxn modelId="{137F85B9-FE6B-4404-A5D7-F77EA402211A}" type="presOf" srcId="{CB842CF6-51F6-45D5-A619-5F080F728761}" destId="{86A8EEC5-3CB6-46B3-B840-E3455FA72F93}" srcOrd="0" destOrd="0" presId="urn:microsoft.com/office/officeart/2005/8/layout/hProcess9"/>
    <dgm:cxn modelId="{1F43E643-AD14-4B5B-9480-7922EF55E3BF}" srcId="{0EB04890-94E5-4E30-A88D-E47A7746A49B}" destId="{C2CDD14D-D1C5-4853-A239-BF69DD503D86}" srcOrd="0" destOrd="0" parTransId="{D7BD0B21-B3AC-4402-8D54-CABA9C16FF13}" sibTransId="{64FD145D-0B61-44FC-8DAE-7B145BA7F85A}"/>
    <dgm:cxn modelId="{0432A0B4-7E48-453D-9640-778CA6392B14}" srcId="{CB842CF6-51F6-45D5-A619-5F080F728761}" destId="{0EB04890-94E5-4E30-A88D-E47A7746A49B}" srcOrd="0" destOrd="0" parTransId="{8585FED1-EBCE-40B6-BBC5-B1FB64BFC931}" sibTransId="{F1ECE4AA-32D9-478D-AE53-E964AB12CADD}"/>
    <dgm:cxn modelId="{7039C2E7-6FC0-44CE-8EBA-7B798CD7510F}" type="presOf" srcId="{0EB04890-94E5-4E30-A88D-E47A7746A49B}" destId="{F2145880-A2D5-48B0-920C-0C50908F454A}" srcOrd="0" destOrd="0" presId="urn:microsoft.com/office/officeart/2005/8/layout/hProcess9"/>
    <dgm:cxn modelId="{19522433-B401-4248-A839-00E8380E3D79}" type="presParOf" srcId="{86A8EEC5-3CB6-46B3-B840-E3455FA72F93}" destId="{A17E8978-972E-46B1-9E5A-784186BEE13F}" srcOrd="0" destOrd="0" presId="urn:microsoft.com/office/officeart/2005/8/layout/hProcess9"/>
    <dgm:cxn modelId="{7BEC9E0F-2005-4E04-ACF0-C518D8D8BC97}" type="presParOf" srcId="{86A8EEC5-3CB6-46B3-B840-E3455FA72F93}" destId="{55B2AF4B-F712-4C74-94B1-000E21E40920}" srcOrd="1" destOrd="0" presId="urn:microsoft.com/office/officeart/2005/8/layout/hProcess9"/>
    <dgm:cxn modelId="{46FFAF69-AEC9-4C07-B99A-B670E13DF91C}" type="presParOf" srcId="{55B2AF4B-F712-4C74-94B1-000E21E40920}" destId="{F2145880-A2D5-48B0-920C-0C50908F454A}"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DFF441FE-820B-44FE-8FD2-6FAAA1ABE33F}" type="doc">
      <dgm:prSet loTypeId="urn:microsoft.com/office/officeart/2005/8/layout/list1" loCatId="list" qsTypeId="urn:microsoft.com/office/officeart/2005/8/quickstyle/3d1" qsCatId="3D" csTypeId="urn:microsoft.com/office/officeart/2005/8/colors/colorful2" csCatId="colorful"/>
      <dgm:spPr/>
      <dgm:t>
        <a:bodyPr/>
        <a:lstStyle/>
        <a:p>
          <a:endParaRPr lang="en-US"/>
        </a:p>
      </dgm:t>
    </dgm:pt>
    <dgm:pt modelId="{27F807D3-C29F-46C0-A59A-65B24BF187CE}">
      <dgm:prSet/>
      <dgm:spPr/>
      <dgm:t>
        <a:bodyPr/>
        <a:lstStyle/>
        <a:p>
          <a:pPr rtl="0"/>
          <a:r>
            <a:rPr lang="en-US" smtClean="0"/>
            <a:t>According to Nathan et al. (2008), </a:t>
          </a:r>
          <a:endParaRPr lang="en-US"/>
        </a:p>
      </dgm:t>
    </dgm:pt>
    <dgm:pt modelId="{0E4A9340-164B-4D64-A922-FB6B0032B14B}" type="parTrans" cxnId="{9A02EF30-B1C9-4A54-9410-52899D2AA283}">
      <dgm:prSet/>
      <dgm:spPr/>
      <dgm:t>
        <a:bodyPr/>
        <a:lstStyle/>
        <a:p>
          <a:endParaRPr lang="en-US"/>
        </a:p>
      </dgm:t>
    </dgm:pt>
    <dgm:pt modelId="{E5EF27A9-C0B4-48A5-94F4-E96D44C196BB}" type="sibTrans" cxnId="{9A02EF30-B1C9-4A54-9410-52899D2AA283}">
      <dgm:prSet/>
      <dgm:spPr/>
      <dgm:t>
        <a:bodyPr/>
        <a:lstStyle/>
        <a:p>
          <a:endParaRPr lang="en-US"/>
        </a:p>
      </dgm:t>
    </dgm:pt>
    <dgm:pt modelId="{7AF6964B-766D-4BB2-9655-DCA26D4BAEAE}">
      <dgm:prSet/>
      <dgm:spPr/>
      <dgm:t>
        <a:bodyPr/>
        <a:lstStyle/>
        <a:p>
          <a:pPr algn="just" rtl="0"/>
          <a:r>
            <a:rPr lang="en-US" dirty="0" smtClean="0"/>
            <a:t>The terms “sustainable” and “green” are used ubiquitously within businesses and by individuals locally and globally.  </a:t>
          </a:r>
          <a:endParaRPr lang="en-US" dirty="0"/>
        </a:p>
      </dgm:t>
    </dgm:pt>
    <dgm:pt modelId="{AB20C419-3093-4896-9F12-88A3AB4FDD22}" type="parTrans" cxnId="{43C1B11E-933F-46F0-84BA-FB948598A6A3}">
      <dgm:prSet/>
      <dgm:spPr/>
      <dgm:t>
        <a:bodyPr/>
        <a:lstStyle/>
        <a:p>
          <a:endParaRPr lang="en-US"/>
        </a:p>
      </dgm:t>
    </dgm:pt>
    <dgm:pt modelId="{65D73DFA-3745-4232-A7B4-21F1CE53AA9F}" type="sibTrans" cxnId="{43C1B11E-933F-46F0-84BA-FB948598A6A3}">
      <dgm:prSet/>
      <dgm:spPr/>
      <dgm:t>
        <a:bodyPr/>
        <a:lstStyle/>
        <a:p>
          <a:endParaRPr lang="en-US"/>
        </a:p>
      </dgm:t>
    </dgm:pt>
    <dgm:pt modelId="{1B63993E-5AC1-4292-9609-DBA913AFCD94}">
      <dgm:prSet/>
      <dgm:spPr/>
      <dgm:t>
        <a:bodyPr/>
        <a:lstStyle/>
        <a:p>
          <a:pPr algn="just" rtl="0"/>
          <a:r>
            <a:rPr lang="en-US" dirty="0" smtClean="0"/>
            <a:t>Currently, these notions play a major role in businesses and individual strategies; therefore any design should ensure that whatever is created and developed should first meet the current users’ and businesses’ requirements and, of course, those of the next generation. </a:t>
          </a:r>
          <a:endParaRPr lang="en-US" dirty="0"/>
        </a:p>
      </dgm:t>
    </dgm:pt>
    <dgm:pt modelId="{8B101C51-D337-4277-B5F7-52F517B051E6}" type="parTrans" cxnId="{729213B5-29AB-4777-ACA3-A1837CA9866D}">
      <dgm:prSet/>
      <dgm:spPr/>
      <dgm:t>
        <a:bodyPr/>
        <a:lstStyle/>
        <a:p>
          <a:endParaRPr lang="en-US"/>
        </a:p>
      </dgm:t>
    </dgm:pt>
    <dgm:pt modelId="{1861366A-DC92-44EF-B034-C825E7CF01F8}" type="sibTrans" cxnId="{729213B5-29AB-4777-ACA3-A1837CA9866D}">
      <dgm:prSet/>
      <dgm:spPr/>
      <dgm:t>
        <a:bodyPr/>
        <a:lstStyle/>
        <a:p>
          <a:endParaRPr lang="en-US"/>
        </a:p>
      </dgm:t>
    </dgm:pt>
    <dgm:pt modelId="{4BB5A170-772E-4DBE-BB15-4CA21F07B52C}" type="pres">
      <dgm:prSet presAssocID="{DFF441FE-820B-44FE-8FD2-6FAAA1ABE33F}" presName="linear" presStyleCnt="0">
        <dgm:presLayoutVars>
          <dgm:dir/>
          <dgm:animLvl val="lvl"/>
          <dgm:resizeHandles val="exact"/>
        </dgm:presLayoutVars>
      </dgm:prSet>
      <dgm:spPr/>
      <dgm:t>
        <a:bodyPr/>
        <a:lstStyle/>
        <a:p>
          <a:endParaRPr lang="en-US"/>
        </a:p>
      </dgm:t>
    </dgm:pt>
    <dgm:pt modelId="{493F6E2D-0AB0-46AB-8E21-B4A225BBA2E4}" type="pres">
      <dgm:prSet presAssocID="{27F807D3-C29F-46C0-A59A-65B24BF187CE}" presName="parentLin" presStyleCnt="0"/>
      <dgm:spPr/>
    </dgm:pt>
    <dgm:pt modelId="{4B4804D7-AE6B-4400-9987-3CCD308A0075}" type="pres">
      <dgm:prSet presAssocID="{27F807D3-C29F-46C0-A59A-65B24BF187CE}" presName="parentLeftMargin" presStyleLbl="node1" presStyleIdx="0" presStyleCnt="1"/>
      <dgm:spPr/>
      <dgm:t>
        <a:bodyPr/>
        <a:lstStyle/>
        <a:p>
          <a:endParaRPr lang="en-US"/>
        </a:p>
      </dgm:t>
    </dgm:pt>
    <dgm:pt modelId="{7CCC2AF5-3597-466E-90CA-35EA9A362FE3}" type="pres">
      <dgm:prSet presAssocID="{27F807D3-C29F-46C0-A59A-65B24BF187CE}" presName="parentText" presStyleLbl="node1" presStyleIdx="0" presStyleCnt="1">
        <dgm:presLayoutVars>
          <dgm:chMax val="0"/>
          <dgm:bulletEnabled val="1"/>
        </dgm:presLayoutVars>
      </dgm:prSet>
      <dgm:spPr/>
      <dgm:t>
        <a:bodyPr/>
        <a:lstStyle/>
        <a:p>
          <a:endParaRPr lang="en-US"/>
        </a:p>
      </dgm:t>
    </dgm:pt>
    <dgm:pt modelId="{4598C962-DCFF-4842-A576-88A27A65A9A4}" type="pres">
      <dgm:prSet presAssocID="{27F807D3-C29F-46C0-A59A-65B24BF187CE}" presName="negativeSpace" presStyleCnt="0"/>
      <dgm:spPr/>
    </dgm:pt>
    <dgm:pt modelId="{1965B4CC-178D-47FF-A948-D636700B290F}" type="pres">
      <dgm:prSet presAssocID="{27F807D3-C29F-46C0-A59A-65B24BF187CE}" presName="childText" presStyleLbl="conFgAcc1" presStyleIdx="0" presStyleCnt="1">
        <dgm:presLayoutVars>
          <dgm:bulletEnabled val="1"/>
        </dgm:presLayoutVars>
      </dgm:prSet>
      <dgm:spPr/>
      <dgm:t>
        <a:bodyPr/>
        <a:lstStyle/>
        <a:p>
          <a:endParaRPr lang="en-US"/>
        </a:p>
      </dgm:t>
    </dgm:pt>
  </dgm:ptLst>
  <dgm:cxnLst>
    <dgm:cxn modelId="{43C1B11E-933F-46F0-84BA-FB948598A6A3}" srcId="{27F807D3-C29F-46C0-A59A-65B24BF187CE}" destId="{7AF6964B-766D-4BB2-9655-DCA26D4BAEAE}" srcOrd="0" destOrd="0" parTransId="{AB20C419-3093-4896-9F12-88A3AB4FDD22}" sibTransId="{65D73DFA-3745-4232-A7B4-21F1CE53AA9F}"/>
    <dgm:cxn modelId="{FFF58143-4398-4803-A3F5-826A0CC497F9}" type="presOf" srcId="{27F807D3-C29F-46C0-A59A-65B24BF187CE}" destId="{7CCC2AF5-3597-466E-90CA-35EA9A362FE3}" srcOrd="1" destOrd="0" presId="urn:microsoft.com/office/officeart/2005/8/layout/list1"/>
    <dgm:cxn modelId="{32302D22-00FD-4DA3-9B53-423F87D595F4}" type="presOf" srcId="{DFF441FE-820B-44FE-8FD2-6FAAA1ABE33F}" destId="{4BB5A170-772E-4DBE-BB15-4CA21F07B52C}" srcOrd="0" destOrd="0" presId="urn:microsoft.com/office/officeart/2005/8/layout/list1"/>
    <dgm:cxn modelId="{9A02EF30-B1C9-4A54-9410-52899D2AA283}" srcId="{DFF441FE-820B-44FE-8FD2-6FAAA1ABE33F}" destId="{27F807D3-C29F-46C0-A59A-65B24BF187CE}" srcOrd="0" destOrd="0" parTransId="{0E4A9340-164B-4D64-A922-FB6B0032B14B}" sibTransId="{E5EF27A9-C0B4-48A5-94F4-E96D44C196BB}"/>
    <dgm:cxn modelId="{BF3EA278-C697-432D-A4C9-8CDE2C5A5474}" type="presOf" srcId="{1B63993E-5AC1-4292-9609-DBA913AFCD94}" destId="{1965B4CC-178D-47FF-A948-D636700B290F}" srcOrd="0" destOrd="1" presId="urn:microsoft.com/office/officeart/2005/8/layout/list1"/>
    <dgm:cxn modelId="{3E34E00D-A46C-42DF-A921-07CBFD55E1C1}" type="presOf" srcId="{27F807D3-C29F-46C0-A59A-65B24BF187CE}" destId="{4B4804D7-AE6B-4400-9987-3CCD308A0075}" srcOrd="0" destOrd="0" presId="urn:microsoft.com/office/officeart/2005/8/layout/list1"/>
    <dgm:cxn modelId="{729213B5-29AB-4777-ACA3-A1837CA9866D}" srcId="{27F807D3-C29F-46C0-A59A-65B24BF187CE}" destId="{1B63993E-5AC1-4292-9609-DBA913AFCD94}" srcOrd="1" destOrd="0" parTransId="{8B101C51-D337-4277-B5F7-52F517B051E6}" sibTransId="{1861366A-DC92-44EF-B034-C825E7CF01F8}"/>
    <dgm:cxn modelId="{B0A2A74E-5805-4F93-A07E-1A121F337E51}" type="presOf" srcId="{7AF6964B-766D-4BB2-9655-DCA26D4BAEAE}" destId="{1965B4CC-178D-47FF-A948-D636700B290F}" srcOrd="0" destOrd="0" presId="urn:microsoft.com/office/officeart/2005/8/layout/list1"/>
    <dgm:cxn modelId="{4DE72121-544F-4D25-89A3-989BB1E2BE2F}" type="presParOf" srcId="{4BB5A170-772E-4DBE-BB15-4CA21F07B52C}" destId="{493F6E2D-0AB0-46AB-8E21-B4A225BBA2E4}" srcOrd="0" destOrd="0" presId="urn:microsoft.com/office/officeart/2005/8/layout/list1"/>
    <dgm:cxn modelId="{84489CD7-B53B-4B92-9275-CC6681436E6A}" type="presParOf" srcId="{493F6E2D-0AB0-46AB-8E21-B4A225BBA2E4}" destId="{4B4804D7-AE6B-4400-9987-3CCD308A0075}" srcOrd="0" destOrd="0" presId="urn:microsoft.com/office/officeart/2005/8/layout/list1"/>
    <dgm:cxn modelId="{EE96A871-ED0C-4294-910B-B39ED5497EF2}" type="presParOf" srcId="{493F6E2D-0AB0-46AB-8E21-B4A225BBA2E4}" destId="{7CCC2AF5-3597-466E-90CA-35EA9A362FE3}" srcOrd="1" destOrd="0" presId="urn:microsoft.com/office/officeart/2005/8/layout/list1"/>
    <dgm:cxn modelId="{5971892E-B0D3-438D-9027-7D5409F5AFCF}" type="presParOf" srcId="{4BB5A170-772E-4DBE-BB15-4CA21F07B52C}" destId="{4598C962-DCFF-4842-A576-88A27A65A9A4}" srcOrd="1" destOrd="0" presId="urn:microsoft.com/office/officeart/2005/8/layout/list1"/>
    <dgm:cxn modelId="{556110D6-12FD-45E9-AE2C-9CA40D0C2018}" type="presParOf" srcId="{4BB5A170-772E-4DBE-BB15-4CA21F07B52C}" destId="{1965B4CC-178D-47FF-A948-D636700B290F}"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D46E5A0-BE96-4DC4-AA17-8B165758723E}" type="doc">
      <dgm:prSet loTypeId="urn:microsoft.com/office/officeart/2009/3/layout/RandomtoResultProcess" loCatId="process" qsTypeId="urn:microsoft.com/office/officeart/2005/8/quickstyle/3d1" qsCatId="3D" csTypeId="urn:microsoft.com/office/officeart/2005/8/colors/colorful1" csCatId="colorful" phldr="1"/>
      <dgm:spPr/>
      <dgm:t>
        <a:bodyPr/>
        <a:lstStyle/>
        <a:p>
          <a:endParaRPr lang="en-US"/>
        </a:p>
      </dgm:t>
    </dgm:pt>
    <dgm:pt modelId="{A2055FD6-BCB8-4E40-8523-DA05CAAA7A99}">
      <dgm:prSet/>
      <dgm:spPr/>
      <dgm:t>
        <a:bodyPr/>
        <a:lstStyle/>
        <a:p>
          <a:pPr rtl="0"/>
          <a:r>
            <a:rPr lang="en-US" dirty="0" smtClean="0"/>
            <a:t>Stelzer (2006, </a:t>
          </a:r>
          <a:r>
            <a:rPr lang="en-US" dirty="0" err="1" smtClean="0"/>
            <a:t>p.4</a:t>
          </a:r>
          <a:r>
            <a:rPr lang="en-US" dirty="0" smtClean="0"/>
            <a:t>) </a:t>
          </a:r>
          <a:endParaRPr lang="en-US" dirty="0"/>
        </a:p>
      </dgm:t>
    </dgm:pt>
    <dgm:pt modelId="{00B5796D-E80F-4D55-8A43-FE2957C19721}" type="parTrans" cxnId="{B126606D-72AC-4334-AC19-F610E69F3254}">
      <dgm:prSet/>
      <dgm:spPr/>
      <dgm:t>
        <a:bodyPr/>
        <a:lstStyle/>
        <a:p>
          <a:endParaRPr lang="en-US"/>
        </a:p>
      </dgm:t>
    </dgm:pt>
    <dgm:pt modelId="{0D618BC9-B0B7-449B-9002-AA55CC9C10F1}" type="sibTrans" cxnId="{B126606D-72AC-4334-AC19-F610E69F3254}">
      <dgm:prSet/>
      <dgm:spPr/>
      <dgm:t>
        <a:bodyPr/>
        <a:lstStyle/>
        <a:p>
          <a:endParaRPr lang="en-US"/>
        </a:p>
      </dgm:t>
    </dgm:pt>
    <dgm:pt modelId="{FD0F8B4C-BDAF-4B97-82EE-E716B1373513}">
      <dgm:prSet/>
      <dgm:spPr/>
      <dgm:t>
        <a:bodyPr/>
        <a:lstStyle/>
        <a:p>
          <a:pPr algn="just" rtl="0"/>
          <a:r>
            <a:rPr lang="en-US" dirty="0" smtClean="0"/>
            <a:t>defines sustainable design as the “fundamentally a subset of good design. The description of good design will eventually include criteria for the creation of a healthy environment and energy efficiency.” </a:t>
          </a:r>
          <a:endParaRPr lang="en-US" dirty="0"/>
        </a:p>
      </dgm:t>
    </dgm:pt>
    <dgm:pt modelId="{04FDAB0D-03C3-4A9A-B29D-1572D6B5116D}" type="parTrans" cxnId="{33804AD9-4B0C-4B74-9587-2D2D63A865EE}">
      <dgm:prSet/>
      <dgm:spPr/>
      <dgm:t>
        <a:bodyPr/>
        <a:lstStyle/>
        <a:p>
          <a:endParaRPr lang="en-US"/>
        </a:p>
      </dgm:t>
    </dgm:pt>
    <dgm:pt modelId="{75F6D8CF-0A78-42A5-844E-D8B60DD1DC5E}" type="sibTrans" cxnId="{33804AD9-4B0C-4B74-9587-2D2D63A865EE}">
      <dgm:prSet/>
      <dgm:spPr/>
      <dgm:t>
        <a:bodyPr/>
        <a:lstStyle/>
        <a:p>
          <a:endParaRPr lang="en-US"/>
        </a:p>
      </dgm:t>
    </dgm:pt>
    <dgm:pt modelId="{82AB929D-5699-412C-B2D0-18608F803B9D}" type="pres">
      <dgm:prSet presAssocID="{FD46E5A0-BE96-4DC4-AA17-8B165758723E}" presName="Name0" presStyleCnt="0">
        <dgm:presLayoutVars>
          <dgm:dir/>
          <dgm:animOne val="branch"/>
          <dgm:animLvl val="lvl"/>
        </dgm:presLayoutVars>
      </dgm:prSet>
      <dgm:spPr/>
      <dgm:t>
        <a:bodyPr/>
        <a:lstStyle/>
        <a:p>
          <a:endParaRPr lang="en-US"/>
        </a:p>
      </dgm:t>
    </dgm:pt>
    <dgm:pt modelId="{FB5CE68C-C982-4767-9CE8-68C214187863}" type="pres">
      <dgm:prSet presAssocID="{A2055FD6-BCB8-4E40-8523-DA05CAAA7A99}" presName="chaos" presStyleCnt="0"/>
      <dgm:spPr/>
    </dgm:pt>
    <dgm:pt modelId="{2D2619B9-6A05-4EDD-A6B7-48E2DC2C80C7}" type="pres">
      <dgm:prSet presAssocID="{A2055FD6-BCB8-4E40-8523-DA05CAAA7A99}" presName="parTx1" presStyleLbl="revTx" presStyleIdx="0" presStyleCnt="2"/>
      <dgm:spPr/>
      <dgm:t>
        <a:bodyPr/>
        <a:lstStyle/>
        <a:p>
          <a:endParaRPr lang="en-US"/>
        </a:p>
      </dgm:t>
    </dgm:pt>
    <dgm:pt modelId="{297AB9CA-DAED-4A29-99BB-56639C015929}" type="pres">
      <dgm:prSet presAssocID="{A2055FD6-BCB8-4E40-8523-DA05CAAA7A99}" presName="desTx1" presStyleLbl="revTx" presStyleIdx="1" presStyleCnt="2" custScaleX="230115">
        <dgm:presLayoutVars>
          <dgm:bulletEnabled val="1"/>
        </dgm:presLayoutVars>
      </dgm:prSet>
      <dgm:spPr/>
      <dgm:t>
        <a:bodyPr/>
        <a:lstStyle/>
        <a:p>
          <a:endParaRPr lang="en-US"/>
        </a:p>
      </dgm:t>
    </dgm:pt>
    <dgm:pt modelId="{D919344B-EBB0-47DA-A559-D9A833555550}" type="pres">
      <dgm:prSet presAssocID="{A2055FD6-BCB8-4E40-8523-DA05CAAA7A99}" presName="c1" presStyleLbl="node1" presStyleIdx="0" presStyleCnt="18"/>
      <dgm:spPr/>
    </dgm:pt>
    <dgm:pt modelId="{214F13C7-B0EA-4113-BAB8-3670B8384F3A}" type="pres">
      <dgm:prSet presAssocID="{A2055FD6-BCB8-4E40-8523-DA05CAAA7A99}" presName="c2" presStyleLbl="node1" presStyleIdx="1" presStyleCnt="18"/>
      <dgm:spPr/>
    </dgm:pt>
    <dgm:pt modelId="{25489B47-538E-4D53-AD9A-211C5A9102B9}" type="pres">
      <dgm:prSet presAssocID="{A2055FD6-BCB8-4E40-8523-DA05CAAA7A99}" presName="c3" presStyleLbl="node1" presStyleIdx="2" presStyleCnt="18"/>
      <dgm:spPr/>
    </dgm:pt>
    <dgm:pt modelId="{FF274A9F-12F9-4FB8-BDF7-69CEA75562C7}" type="pres">
      <dgm:prSet presAssocID="{A2055FD6-BCB8-4E40-8523-DA05CAAA7A99}" presName="c4" presStyleLbl="node1" presStyleIdx="3" presStyleCnt="18"/>
      <dgm:spPr/>
    </dgm:pt>
    <dgm:pt modelId="{8249774E-8061-4179-A078-BF8DB32F394F}" type="pres">
      <dgm:prSet presAssocID="{A2055FD6-BCB8-4E40-8523-DA05CAAA7A99}" presName="c5" presStyleLbl="node1" presStyleIdx="4" presStyleCnt="18"/>
      <dgm:spPr/>
    </dgm:pt>
    <dgm:pt modelId="{DEF90B64-5C7E-4A5B-8320-76B392E97E6A}" type="pres">
      <dgm:prSet presAssocID="{A2055FD6-BCB8-4E40-8523-DA05CAAA7A99}" presName="c6" presStyleLbl="node1" presStyleIdx="5" presStyleCnt="18"/>
      <dgm:spPr/>
    </dgm:pt>
    <dgm:pt modelId="{F5C4AF3A-44D0-4BB7-B6D2-D3A0365C869E}" type="pres">
      <dgm:prSet presAssocID="{A2055FD6-BCB8-4E40-8523-DA05CAAA7A99}" presName="c7" presStyleLbl="node1" presStyleIdx="6" presStyleCnt="18"/>
      <dgm:spPr/>
    </dgm:pt>
    <dgm:pt modelId="{48B5A99D-D825-415B-8275-F8684A9CB443}" type="pres">
      <dgm:prSet presAssocID="{A2055FD6-BCB8-4E40-8523-DA05CAAA7A99}" presName="c8" presStyleLbl="node1" presStyleIdx="7" presStyleCnt="18"/>
      <dgm:spPr/>
    </dgm:pt>
    <dgm:pt modelId="{9E26502A-7A9A-41FE-AEFF-EEB41E6E5DBA}" type="pres">
      <dgm:prSet presAssocID="{A2055FD6-BCB8-4E40-8523-DA05CAAA7A99}" presName="c9" presStyleLbl="node1" presStyleIdx="8" presStyleCnt="18"/>
      <dgm:spPr/>
    </dgm:pt>
    <dgm:pt modelId="{AF570650-4CDB-47B9-9B1E-BB563C441EA4}" type="pres">
      <dgm:prSet presAssocID="{A2055FD6-BCB8-4E40-8523-DA05CAAA7A99}" presName="c10" presStyleLbl="node1" presStyleIdx="9" presStyleCnt="18"/>
      <dgm:spPr/>
    </dgm:pt>
    <dgm:pt modelId="{5232C603-19C9-4AB9-BF8C-DDFBB6CB34C7}" type="pres">
      <dgm:prSet presAssocID="{A2055FD6-BCB8-4E40-8523-DA05CAAA7A99}" presName="c11" presStyleLbl="node1" presStyleIdx="10" presStyleCnt="18"/>
      <dgm:spPr/>
    </dgm:pt>
    <dgm:pt modelId="{1468DF5F-5192-489A-9C0B-A4DCB0F709B1}" type="pres">
      <dgm:prSet presAssocID="{A2055FD6-BCB8-4E40-8523-DA05CAAA7A99}" presName="c12" presStyleLbl="node1" presStyleIdx="11" presStyleCnt="18"/>
      <dgm:spPr/>
    </dgm:pt>
    <dgm:pt modelId="{55733D4F-24BF-4FC8-8159-AF01889F1C2B}" type="pres">
      <dgm:prSet presAssocID="{A2055FD6-BCB8-4E40-8523-DA05CAAA7A99}" presName="c13" presStyleLbl="node1" presStyleIdx="12" presStyleCnt="18"/>
      <dgm:spPr/>
    </dgm:pt>
    <dgm:pt modelId="{28225289-C67D-4FEB-97F9-1E86DB4D89DC}" type="pres">
      <dgm:prSet presAssocID="{A2055FD6-BCB8-4E40-8523-DA05CAAA7A99}" presName="c14" presStyleLbl="node1" presStyleIdx="13" presStyleCnt="18"/>
      <dgm:spPr/>
    </dgm:pt>
    <dgm:pt modelId="{C289C20A-05D7-4FA6-A818-AE8B7F979C8C}" type="pres">
      <dgm:prSet presAssocID="{A2055FD6-BCB8-4E40-8523-DA05CAAA7A99}" presName="c15" presStyleLbl="node1" presStyleIdx="14" presStyleCnt="18"/>
      <dgm:spPr/>
    </dgm:pt>
    <dgm:pt modelId="{E62AA16B-0917-4099-B717-02BA8F2070F0}" type="pres">
      <dgm:prSet presAssocID="{A2055FD6-BCB8-4E40-8523-DA05CAAA7A99}" presName="c16" presStyleLbl="node1" presStyleIdx="15" presStyleCnt="18"/>
      <dgm:spPr/>
    </dgm:pt>
    <dgm:pt modelId="{F7E00206-8A2F-4A4B-9BE2-1BDF920567D1}" type="pres">
      <dgm:prSet presAssocID="{A2055FD6-BCB8-4E40-8523-DA05CAAA7A99}" presName="c17" presStyleLbl="node1" presStyleIdx="16" presStyleCnt="18"/>
      <dgm:spPr/>
    </dgm:pt>
    <dgm:pt modelId="{AD31D3F4-8906-4CBD-A1EA-FB67751129BC}" type="pres">
      <dgm:prSet presAssocID="{A2055FD6-BCB8-4E40-8523-DA05CAAA7A99}" presName="c18" presStyleLbl="node1" presStyleIdx="17" presStyleCnt="18"/>
      <dgm:spPr/>
    </dgm:pt>
  </dgm:ptLst>
  <dgm:cxnLst>
    <dgm:cxn modelId="{B126606D-72AC-4334-AC19-F610E69F3254}" srcId="{FD46E5A0-BE96-4DC4-AA17-8B165758723E}" destId="{A2055FD6-BCB8-4E40-8523-DA05CAAA7A99}" srcOrd="0" destOrd="0" parTransId="{00B5796D-E80F-4D55-8A43-FE2957C19721}" sibTransId="{0D618BC9-B0B7-449B-9002-AA55CC9C10F1}"/>
    <dgm:cxn modelId="{33804AD9-4B0C-4B74-9587-2D2D63A865EE}" srcId="{A2055FD6-BCB8-4E40-8523-DA05CAAA7A99}" destId="{FD0F8B4C-BDAF-4B97-82EE-E716B1373513}" srcOrd="0" destOrd="0" parTransId="{04FDAB0D-03C3-4A9A-B29D-1572D6B5116D}" sibTransId="{75F6D8CF-0A78-42A5-844E-D8B60DD1DC5E}"/>
    <dgm:cxn modelId="{E5946EA5-4404-4164-96D1-E9622AC12B16}" type="presOf" srcId="{FD0F8B4C-BDAF-4B97-82EE-E716B1373513}" destId="{297AB9CA-DAED-4A29-99BB-56639C015929}" srcOrd="0" destOrd="0" presId="urn:microsoft.com/office/officeart/2009/3/layout/RandomtoResultProcess"/>
    <dgm:cxn modelId="{30DE26BB-06F7-489D-A063-0C0F745B544E}" type="presOf" srcId="{FD46E5A0-BE96-4DC4-AA17-8B165758723E}" destId="{82AB929D-5699-412C-B2D0-18608F803B9D}" srcOrd="0" destOrd="0" presId="urn:microsoft.com/office/officeart/2009/3/layout/RandomtoResultProcess"/>
    <dgm:cxn modelId="{9A81C566-7536-4AB1-B990-2CEF9501360D}" type="presOf" srcId="{A2055FD6-BCB8-4E40-8523-DA05CAAA7A99}" destId="{2D2619B9-6A05-4EDD-A6B7-48E2DC2C80C7}" srcOrd="0" destOrd="0" presId="urn:microsoft.com/office/officeart/2009/3/layout/RandomtoResultProcess"/>
    <dgm:cxn modelId="{3E299AF1-2E58-40CF-80E2-80C471A64B6E}" type="presParOf" srcId="{82AB929D-5699-412C-B2D0-18608F803B9D}" destId="{FB5CE68C-C982-4767-9CE8-68C214187863}" srcOrd="0" destOrd="0" presId="urn:microsoft.com/office/officeart/2009/3/layout/RandomtoResultProcess"/>
    <dgm:cxn modelId="{6FDB33EA-9D8F-45DC-B5DD-E81954BBB8B9}" type="presParOf" srcId="{FB5CE68C-C982-4767-9CE8-68C214187863}" destId="{2D2619B9-6A05-4EDD-A6B7-48E2DC2C80C7}" srcOrd="0" destOrd="0" presId="urn:microsoft.com/office/officeart/2009/3/layout/RandomtoResultProcess"/>
    <dgm:cxn modelId="{E76A33D3-8E0B-40F5-BD60-A1490723262D}" type="presParOf" srcId="{FB5CE68C-C982-4767-9CE8-68C214187863}" destId="{297AB9CA-DAED-4A29-99BB-56639C015929}" srcOrd="1" destOrd="0" presId="urn:microsoft.com/office/officeart/2009/3/layout/RandomtoResultProcess"/>
    <dgm:cxn modelId="{2FAEBB15-893E-4A27-B10D-CA764FF631D6}" type="presParOf" srcId="{FB5CE68C-C982-4767-9CE8-68C214187863}" destId="{D919344B-EBB0-47DA-A559-D9A833555550}" srcOrd="2" destOrd="0" presId="urn:microsoft.com/office/officeart/2009/3/layout/RandomtoResultProcess"/>
    <dgm:cxn modelId="{56547087-261D-4669-AB8D-11C8BDA32642}" type="presParOf" srcId="{FB5CE68C-C982-4767-9CE8-68C214187863}" destId="{214F13C7-B0EA-4113-BAB8-3670B8384F3A}" srcOrd="3" destOrd="0" presId="urn:microsoft.com/office/officeart/2009/3/layout/RandomtoResultProcess"/>
    <dgm:cxn modelId="{34128189-E81D-4865-95E1-09B1067B17CB}" type="presParOf" srcId="{FB5CE68C-C982-4767-9CE8-68C214187863}" destId="{25489B47-538E-4D53-AD9A-211C5A9102B9}" srcOrd="4" destOrd="0" presId="urn:microsoft.com/office/officeart/2009/3/layout/RandomtoResultProcess"/>
    <dgm:cxn modelId="{2D5946D2-D816-4C01-887D-612680A171F2}" type="presParOf" srcId="{FB5CE68C-C982-4767-9CE8-68C214187863}" destId="{FF274A9F-12F9-4FB8-BDF7-69CEA75562C7}" srcOrd="5" destOrd="0" presId="urn:microsoft.com/office/officeart/2009/3/layout/RandomtoResultProcess"/>
    <dgm:cxn modelId="{27A9ADFF-769E-4EBA-85A0-C96A542B241C}" type="presParOf" srcId="{FB5CE68C-C982-4767-9CE8-68C214187863}" destId="{8249774E-8061-4179-A078-BF8DB32F394F}" srcOrd="6" destOrd="0" presId="urn:microsoft.com/office/officeart/2009/3/layout/RandomtoResultProcess"/>
    <dgm:cxn modelId="{75B4C75F-BC46-42AB-8C55-D418DD401F64}" type="presParOf" srcId="{FB5CE68C-C982-4767-9CE8-68C214187863}" destId="{DEF90B64-5C7E-4A5B-8320-76B392E97E6A}" srcOrd="7" destOrd="0" presId="urn:microsoft.com/office/officeart/2009/3/layout/RandomtoResultProcess"/>
    <dgm:cxn modelId="{2AA9C706-762B-438E-9B91-43237FF2DC98}" type="presParOf" srcId="{FB5CE68C-C982-4767-9CE8-68C214187863}" destId="{F5C4AF3A-44D0-4BB7-B6D2-D3A0365C869E}" srcOrd="8" destOrd="0" presId="urn:microsoft.com/office/officeart/2009/3/layout/RandomtoResultProcess"/>
    <dgm:cxn modelId="{FA22FE02-A872-4CE2-AA25-844A73508836}" type="presParOf" srcId="{FB5CE68C-C982-4767-9CE8-68C214187863}" destId="{48B5A99D-D825-415B-8275-F8684A9CB443}" srcOrd="9" destOrd="0" presId="urn:microsoft.com/office/officeart/2009/3/layout/RandomtoResultProcess"/>
    <dgm:cxn modelId="{4306A7BF-6321-4FFB-9640-2ABA04E7CEAB}" type="presParOf" srcId="{FB5CE68C-C982-4767-9CE8-68C214187863}" destId="{9E26502A-7A9A-41FE-AEFF-EEB41E6E5DBA}" srcOrd="10" destOrd="0" presId="urn:microsoft.com/office/officeart/2009/3/layout/RandomtoResultProcess"/>
    <dgm:cxn modelId="{A6FDD7AF-8B6F-4555-9D51-E4F4E7E365E6}" type="presParOf" srcId="{FB5CE68C-C982-4767-9CE8-68C214187863}" destId="{AF570650-4CDB-47B9-9B1E-BB563C441EA4}" srcOrd="11" destOrd="0" presId="urn:microsoft.com/office/officeart/2009/3/layout/RandomtoResultProcess"/>
    <dgm:cxn modelId="{6F5F42A4-5A1A-44E4-BC29-7C9F6236E463}" type="presParOf" srcId="{FB5CE68C-C982-4767-9CE8-68C214187863}" destId="{5232C603-19C9-4AB9-BF8C-DDFBB6CB34C7}" srcOrd="12" destOrd="0" presId="urn:microsoft.com/office/officeart/2009/3/layout/RandomtoResultProcess"/>
    <dgm:cxn modelId="{A783FF05-22BE-472C-9C54-A2686F2035EE}" type="presParOf" srcId="{FB5CE68C-C982-4767-9CE8-68C214187863}" destId="{1468DF5F-5192-489A-9C0B-A4DCB0F709B1}" srcOrd="13" destOrd="0" presId="urn:microsoft.com/office/officeart/2009/3/layout/RandomtoResultProcess"/>
    <dgm:cxn modelId="{74A15665-BD95-4FFD-AA59-0C2049AC946E}" type="presParOf" srcId="{FB5CE68C-C982-4767-9CE8-68C214187863}" destId="{55733D4F-24BF-4FC8-8159-AF01889F1C2B}" srcOrd="14" destOrd="0" presId="urn:microsoft.com/office/officeart/2009/3/layout/RandomtoResultProcess"/>
    <dgm:cxn modelId="{3226C348-78CD-49EE-9949-4B7AC45E0913}" type="presParOf" srcId="{FB5CE68C-C982-4767-9CE8-68C214187863}" destId="{28225289-C67D-4FEB-97F9-1E86DB4D89DC}" srcOrd="15" destOrd="0" presId="urn:microsoft.com/office/officeart/2009/3/layout/RandomtoResultProcess"/>
    <dgm:cxn modelId="{17A8EF13-CC74-4EE3-9BF8-6FA1BEA44D9A}" type="presParOf" srcId="{FB5CE68C-C982-4767-9CE8-68C214187863}" destId="{C289C20A-05D7-4FA6-A818-AE8B7F979C8C}" srcOrd="16" destOrd="0" presId="urn:microsoft.com/office/officeart/2009/3/layout/RandomtoResultProcess"/>
    <dgm:cxn modelId="{9B2BA3FB-004E-4B93-88FE-8546B64F9096}" type="presParOf" srcId="{FB5CE68C-C982-4767-9CE8-68C214187863}" destId="{E62AA16B-0917-4099-B717-02BA8F2070F0}" srcOrd="17" destOrd="0" presId="urn:microsoft.com/office/officeart/2009/3/layout/RandomtoResultProcess"/>
    <dgm:cxn modelId="{B020DB26-A6D7-4817-A754-39C0A3275C35}" type="presParOf" srcId="{FB5CE68C-C982-4767-9CE8-68C214187863}" destId="{F7E00206-8A2F-4A4B-9BE2-1BDF920567D1}" srcOrd="18" destOrd="0" presId="urn:microsoft.com/office/officeart/2009/3/layout/RandomtoResultProcess"/>
    <dgm:cxn modelId="{1D1AFDDD-7008-4EBD-AF27-6D1D1240B42F}" type="presParOf" srcId="{FB5CE68C-C982-4767-9CE8-68C214187863}" destId="{AD31D3F4-8906-4CBD-A1EA-FB67751129BC}" srcOrd="19"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FD46E5A0-BE96-4DC4-AA17-8B165758723E}" type="doc">
      <dgm:prSet loTypeId="urn:microsoft.com/office/officeart/2009/layout/CircleArrowProcess" loCatId="process" qsTypeId="urn:microsoft.com/office/officeart/2005/8/quickstyle/3d1" qsCatId="3D" csTypeId="urn:microsoft.com/office/officeart/2005/8/colors/colorful4" csCatId="colorful" phldr="1"/>
      <dgm:spPr/>
      <dgm:t>
        <a:bodyPr/>
        <a:lstStyle/>
        <a:p>
          <a:endParaRPr lang="en-US"/>
        </a:p>
      </dgm:t>
    </dgm:pt>
    <dgm:pt modelId="{710A9136-120D-4BCE-990D-9789F665C52E}">
      <dgm:prSet/>
      <dgm:spPr/>
      <dgm:t>
        <a:bodyPr/>
        <a:lstStyle/>
        <a:p>
          <a:pPr algn="just" rtl="0"/>
          <a:r>
            <a:rPr lang="en-US" dirty="0" smtClean="0"/>
            <a:t>Silberman and Tomlinson, (2010, </a:t>
          </a:r>
          <a:r>
            <a:rPr lang="en-US" dirty="0" err="1" smtClean="0"/>
            <a:t>p.3470</a:t>
          </a:r>
          <a:r>
            <a:rPr lang="en-US" dirty="0" smtClean="0"/>
            <a:t>) </a:t>
          </a:r>
          <a:endParaRPr lang="en-US" dirty="0"/>
        </a:p>
      </dgm:t>
    </dgm:pt>
    <dgm:pt modelId="{78DCBA5E-0401-4B08-AD4B-A57433FD91AE}" type="parTrans" cxnId="{D16BB6A3-B79F-43F9-8D02-EC6FE29E74BE}">
      <dgm:prSet/>
      <dgm:spPr/>
      <dgm:t>
        <a:bodyPr/>
        <a:lstStyle/>
        <a:p>
          <a:endParaRPr lang="en-US"/>
        </a:p>
      </dgm:t>
    </dgm:pt>
    <dgm:pt modelId="{9818F846-C426-47E9-A317-A334C04F8707}" type="sibTrans" cxnId="{D16BB6A3-B79F-43F9-8D02-EC6FE29E74BE}">
      <dgm:prSet/>
      <dgm:spPr/>
      <dgm:t>
        <a:bodyPr/>
        <a:lstStyle/>
        <a:p>
          <a:endParaRPr lang="en-US"/>
        </a:p>
      </dgm:t>
    </dgm:pt>
    <dgm:pt modelId="{4E68FE18-A9BC-4306-B7AA-55CF527EBEFA}">
      <dgm:prSet/>
      <dgm:spPr/>
      <dgm:t>
        <a:bodyPr/>
        <a:lstStyle/>
        <a:p>
          <a:pPr algn="just" rtl="0"/>
          <a:r>
            <a:rPr lang="en-US" dirty="0" smtClean="0"/>
            <a:t>discuss and argue the relationship between sustainable design and HCI, confirming that previously HCI researchers were concerned with “What do users do? When? How often? Why? How do they feel about it? What do know about what they are doing? How do they know?” </a:t>
          </a:r>
          <a:endParaRPr lang="en-US" dirty="0"/>
        </a:p>
      </dgm:t>
    </dgm:pt>
    <dgm:pt modelId="{7343D15B-0058-45D5-BFD7-2E4D3C57CF38}" type="parTrans" cxnId="{86ECFA25-9B5F-4792-A2DF-4A070F56A232}">
      <dgm:prSet/>
      <dgm:spPr/>
      <dgm:t>
        <a:bodyPr/>
        <a:lstStyle/>
        <a:p>
          <a:endParaRPr lang="en-US"/>
        </a:p>
      </dgm:t>
    </dgm:pt>
    <dgm:pt modelId="{E59D209D-1973-41C3-90C1-B952AF8BFCB1}" type="sibTrans" cxnId="{86ECFA25-9B5F-4792-A2DF-4A070F56A232}">
      <dgm:prSet/>
      <dgm:spPr/>
      <dgm:t>
        <a:bodyPr/>
        <a:lstStyle/>
        <a:p>
          <a:endParaRPr lang="en-US"/>
        </a:p>
      </dgm:t>
    </dgm:pt>
    <dgm:pt modelId="{EC19A38F-8F2A-4B94-9ABE-190DC18E2E94}" type="pres">
      <dgm:prSet presAssocID="{FD46E5A0-BE96-4DC4-AA17-8B165758723E}" presName="Name0" presStyleCnt="0">
        <dgm:presLayoutVars>
          <dgm:chMax val="7"/>
          <dgm:chPref val="7"/>
          <dgm:dir/>
          <dgm:animLvl val="lvl"/>
        </dgm:presLayoutVars>
      </dgm:prSet>
      <dgm:spPr/>
      <dgm:t>
        <a:bodyPr/>
        <a:lstStyle/>
        <a:p>
          <a:endParaRPr lang="en-US"/>
        </a:p>
      </dgm:t>
    </dgm:pt>
    <dgm:pt modelId="{F355FE96-E6ED-4E6D-8637-10230A5D2978}" type="pres">
      <dgm:prSet presAssocID="{710A9136-120D-4BCE-990D-9789F665C52E}" presName="Accent1" presStyleCnt="0"/>
      <dgm:spPr/>
      <dgm:t>
        <a:bodyPr/>
        <a:lstStyle/>
        <a:p>
          <a:endParaRPr lang="en-US"/>
        </a:p>
      </dgm:t>
    </dgm:pt>
    <dgm:pt modelId="{56D9CD61-0766-4332-97BB-86269095EFBA}" type="pres">
      <dgm:prSet presAssocID="{710A9136-120D-4BCE-990D-9789F665C52E}" presName="Accent" presStyleLbl="node1" presStyleIdx="0" presStyleCnt="1"/>
      <dgm:spPr>
        <a:gradFill rotWithShape="0">
          <a:gsLst>
            <a:gs pos="55000">
              <a:srgbClr val="00B050"/>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gradFill>
      </dgm:spPr>
      <dgm:t>
        <a:bodyPr/>
        <a:lstStyle/>
        <a:p>
          <a:endParaRPr lang="en-US"/>
        </a:p>
      </dgm:t>
    </dgm:pt>
    <dgm:pt modelId="{8E547674-EAE2-4B70-9444-2AE2454E4527}" type="pres">
      <dgm:prSet presAssocID="{710A9136-120D-4BCE-990D-9789F665C52E}" presName="Child1" presStyleLbl="revTx" presStyleIdx="0" presStyleCnt="2" custScaleX="120035" custScaleY="186528" custLinFactNeighborX="-4251" custLinFactNeighborY="0">
        <dgm:presLayoutVars>
          <dgm:chMax val="0"/>
          <dgm:chPref val="0"/>
          <dgm:bulletEnabled val="1"/>
        </dgm:presLayoutVars>
      </dgm:prSet>
      <dgm:spPr/>
      <dgm:t>
        <a:bodyPr/>
        <a:lstStyle/>
        <a:p>
          <a:endParaRPr lang="en-US"/>
        </a:p>
      </dgm:t>
    </dgm:pt>
    <dgm:pt modelId="{FB428B60-2F29-4DA5-A971-61BD46E401BC}" type="pres">
      <dgm:prSet presAssocID="{710A9136-120D-4BCE-990D-9789F665C52E}" presName="Parent1" presStyleLbl="revTx" presStyleIdx="1" presStyleCnt="2">
        <dgm:presLayoutVars>
          <dgm:chMax val="1"/>
          <dgm:chPref val="1"/>
          <dgm:bulletEnabled val="1"/>
        </dgm:presLayoutVars>
      </dgm:prSet>
      <dgm:spPr/>
      <dgm:t>
        <a:bodyPr/>
        <a:lstStyle/>
        <a:p>
          <a:endParaRPr lang="en-US"/>
        </a:p>
      </dgm:t>
    </dgm:pt>
  </dgm:ptLst>
  <dgm:cxnLst>
    <dgm:cxn modelId="{86ECFA25-9B5F-4792-A2DF-4A070F56A232}" srcId="{710A9136-120D-4BCE-990D-9789F665C52E}" destId="{4E68FE18-A9BC-4306-B7AA-55CF527EBEFA}" srcOrd="0" destOrd="0" parTransId="{7343D15B-0058-45D5-BFD7-2E4D3C57CF38}" sibTransId="{E59D209D-1973-41C3-90C1-B952AF8BFCB1}"/>
    <dgm:cxn modelId="{D16BB6A3-B79F-43F9-8D02-EC6FE29E74BE}" srcId="{FD46E5A0-BE96-4DC4-AA17-8B165758723E}" destId="{710A9136-120D-4BCE-990D-9789F665C52E}" srcOrd="0" destOrd="0" parTransId="{78DCBA5E-0401-4B08-AD4B-A57433FD91AE}" sibTransId="{9818F846-C426-47E9-A317-A334C04F8707}"/>
    <dgm:cxn modelId="{57BFBCA1-F202-4850-BCAE-70890C408DE5}" type="presOf" srcId="{FD46E5A0-BE96-4DC4-AA17-8B165758723E}" destId="{EC19A38F-8F2A-4B94-9ABE-190DC18E2E94}" srcOrd="0" destOrd="0" presId="urn:microsoft.com/office/officeart/2009/layout/CircleArrowProcess"/>
    <dgm:cxn modelId="{31C3666F-750A-4169-8F2E-358678A76A34}" type="presOf" srcId="{710A9136-120D-4BCE-990D-9789F665C52E}" destId="{FB428B60-2F29-4DA5-A971-61BD46E401BC}" srcOrd="0" destOrd="0" presId="urn:microsoft.com/office/officeart/2009/layout/CircleArrowProcess"/>
    <dgm:cxn modelId="{DA2E0513-F805-4940-92BF-19CE46C031EF}" type="presOf" srcId="{4E68FE18-A9BC-4306-B7AA-55CF527EBEFA}" destId="{8E547674-EAE2-4B70-9444-2AE2454E4527}" srcOrd="0" destOrd="0" presId="urn:microsoft.com/office/officeart/2009/layout/CircleArrowProcess"/>
    <dgm:cxn modelId="{97951886-3B85-42F3-90D3-D6038AD8186C}" type="presParOf" srcId="{EC19A38F-8F2A-4B94-9ABE-190DC18E2E94}" destId="{F355FE96-E6ED-4E6D-8637-10230A5D2978}" srcOrd="0" destOrd="0" presId="urn:microsoft.com/office/officeart/2009/layout/CircleArrowProcess"/>
    <dgm:cxn modelId="{2E6F55E3-074E-4EB3-A01D-D610F939217B}" type="presParOf" srcId="{F355FE96-E6ED-4E6D-8637-10230A5D2978}" destId="{56D9CD61-0766-4332-97BB-86269095EFBA}" srcOrd="0" destOrd="0" presId="urn:microsoft.com/office/officeart/2009/layout/CircleArrowProcess"/>
    <dgm:cxn modelId="{161243E0-4BBE-4324-919C-58B9CEC08163}" type="presParOf" srcId="{EC19A38F-8F2A-4B94-9ABE-190DC18E2E94}" destId="{8E547674-EAE2-4B70-9444-2AE2454E4527}" srcOrd="1" destOrd="0" presId="urn:microsoft.com/office/officeart/2009/layout/CircleArrowProcess"/>
    <dgm:cxn modelId="{BBE98443-AA95-48FA-86D8-E428D6588F28}" type="presParOf" srcId="{EC19A38F-8F2A-4B94-9ABE-190DC18E2E94}" destId="{FB428B60-2F29-4DA5-A971-61BD46E401BC}" srcOrd="2"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664762D7-C419-46E5-BEF5-04662953F9C2}" type="doc">
      <dgm:prSet loTypeId="urn:microsoft.com/office/officeart/2005/8/layout/vList2" loCatId="list" qsTypeId="urn:microsoft.com/office/officeart/2005/8/quickstyle/3d1" qsCatId="3D" csTypeId="urn:microsoft.com/office/officeart/2005/8/colors/colorful2" csCatId="colorful"/>
      <dgm:spPr/>
      <dgm:t>
        <a:bodyPr/>
        <a:lstStyle/>
        <a:p>
          <a:endParaRPr lang="en-US"/>
        </a:p>
      </dgm:t>
    </dgm:pt>
    <dgm:pt modelId="{DA88548E-7A58-4431-AFCE-E2EB2D47CA31}">
      <dgm:prSet/>
      <dgm:spPr/>
      <dgm:t>
        <a:bodyPr/>
        <a:lstStyle/>
        <a:p>
          <a:pPr algn="just" rtl="0"/>
          <a:r>
            <a:rPr lang="en-US" dirty="0" smtClean="0"/>
            <a:t>Nowadays, </a:t>
          </a:r>
          <a:endParaRPr lang="en-US" dirty="0"/>
        </a:p>
      </dgm:t>
    </dgm:pt>
    <dgm:pt modelId="{192E7564-F84F-4C4F-8BBC-03BE98B50B6F}" type="parTrans" cxnId="{B75CB641-DDB5-479B-9E64-B49D92143FAE}">
      <dgm:prSet/>
      <dgm:spPr/>
      <dgm:t>
        <a:bodyPr/>
        <a:lstStyle/>
        <a:p>
          <a:endParaRPr lang="en-US"/>
        </a:p>
      </dgm:t>
    </dgm:pt>
    <dgm:pt modelId="{EABEBD2C-C5A5-46FE-B311-8895E72B5064}" type="sibTrans" cxnId="{B75CB641-DDB5-479B-9E64-B49D92143FAE}">
      <dgm:prSet/>
      <dgm:spPr/>
      <dgm:t>
        <a:bodyPr/>
        <a:lstStyle/>
        <a:p>
          <a:endParaRPr lang="en-US"/>
        </a:p>
      </dgm:t>
    </dgm:pt>
    <dgm:pt modelId="{C6D039B9-E9E8-484E-94F6-ECB3F39B04A9}">
      <dgm:prSet/>
      <dgm:spPr/>
      <dgm:t>
        <a:bodyPr/>
        <a:lstStyle/>
        <a:p>
          <a:pPr algn="just" rtl="0"/>
          <a:r>
            <a:rPr lang="en-US" dirty="0" smtClean="0"/>
            <a:t>however, HCI researchers should understand the relationship between users and technologies, and how this can assist designers to simplify more sustainable user practices. </a:t>
          </a:r>
          <a:endParaRPr lang="en-US" dirty="0"/>
        </a:p>
      </dgm:t>
    </dgm:pt>
    <dgm:pt modelId="{A52B60B9-D579-4442-B923-5663B862E0EB}" type="parTrans" cxnId="{B0772B05-04E3-4BFF-8B05-0EC7AE889B6E}">
      <dgm:prSet/>
      <dgm:spPr/>
      <dgm:t>
        <a:bodyPr/>
        <a:lstStyle/>
        <a:p>
          <a:endParaRPr lang="en-US"/>
        </a:p>
      </dgm:t>
    </dgm:pt>
    <dgm:pt modelId="{44CCF993-1356-4955-BED3-3882EFED2455}" type="sibTrans" cxnId="{B0772B05-04E3-4BFF-8B05-0EC7AE889B6E}">
      <dgm:prSet/>
      <dgm:spPr/>
      <dgm:t>
        <a:bodyPr/>
        <a:lstStyle/>
        <a:p>
          <a:endParaRPr lang="en-US"/>
        </a:p>
      </dgm:t>
    </dgm:pt>
    <dgm:pt modelId="{7F4FB189-FFF1-4F03-A20E-1B54FD8DC439}">
      <dgm:prSet/>
      <dgm:spPr/>
      <dgm:t>
        <a:bodyPr/>
        <a:lstStyle/>
        <a:p>
          <a:pPr algn="just" rtl="0"/>
          <a:r>
            <a:rPr lang="en-US" dirty="0" smtClean="0"/>
            <a:t>Moreover, </a:t>
          </a:r>
          <a:r>
            <a:rPr lang="en-US" dirty="0" err="1" smtClean="0"/>
            <a:t>DiSalvo</a:t>
          </a:r>
          <a:r>
            <a:rPr lang="en-US" dirty="0" smtClean="0"/>
            <a:t> et al. (2010) </a:t>
          </a:r>
          <a:endParaRPr lang="en-US" dirty="0"/>
        </a:p>
      </dgm:t>
    </dgm:pt>
    <dgm:pt modelId="{7519D8C4-8F39-4497-A7BE-921F98BCA352}" type="parTrans" cxnId="{C64C3777-B73B-4D2F-A00B-F2E37E24F735}">
      <dgm:prSet/>
      <dgm:spPr/>
      <dgm:t>
        <a:bodyPr/>
        <a:lstStyle/>
        <a:p>
          <a:endParaRPr lang="en-US"/>
        </a:p>
      </dgm:t>
    </dgm:pt>
    <dgm:pt modelId="{19159986-68CF-40C8-8645-837659B4E2D3}" type="sibTrans" cxnId="{C64C3777-B73B-4D2F-A00B-F2E37E24F735}">
      <dgm:prSet/>
      <dgm:spPr/>
      <dgm:t>
        <a:bodyPr/>
        <a:lstStyle/>
        <a:p>
          <a:endParaRPr lang="en-US"/>
        </a:p>
      </dgm:t>
    </dgm:pt>
    <dgm:pt modelId="{2A2D999F-A583-4FC3-A0D7-022C08A1BD62}">
      <dgm:prSet/>
      <dgm:spPr/>
      <dgm:t>
        <a:bodyPr/>
        <a:lstStyle/>
        <a:p>
          <a:pPr algn="just" rtl="0"/>
          <a:r>
            <a:rPr lang="en-US" dirty="0" smtClean="0"/>
            <a:t>confirm that HCI researchers and top management should be encouraged to collaborate in the design and development of applications, interfaces, equipment and services with more sustainable effects; in addition, this design should comply with the principles of economic, social and ecological sustainability.</a:t>
          </a:r>
          <a:endParaRPr lang="en-US" dirty="0"/>
        </a:p>
      </dgm:t>
    </dgm:pt>
    <dgm:pt modelId="{D7395A77-B73F-4E6B-A44C-37A03E33ADA5}" type="parTrans" cxnId="{D669ABB6-C255-4727-BCF5-4B4192497752}">
      <dgm:prSet/>
      <dgm:spPr/>
      <dgm:t>
        <a:bodyPr/>
        <a:lstStyle/>
        <a:p>
          <a:endParaRPr lang="en-US"/>
        </a:p>
      </dgm:t>
    </dgm:pt>
    <dgm:pt modelId="{ECBCF1CE-BF0F-4D8E-BCCD-987BB6F67546}" type="sibTrans" cxnId="{D669ABB6-C255-4727-BCF5-4B4192497752}">
      <dgm:prSet/>
      <dgm:spPr/>
      <dgm:t>
        <a:bodyPr/>
        <a:lstStyle/>
        <a:p>
          <a:endParaRPr lang="en-US"/>
        </a:p>
      </dgm:t>
    </dgm:pt>
    <dgm:pt modelId="{B5C2C238-F146-4956-A740-03ACF570F550}" type="pres">
      <dgm:prSet presAssocID="{664762D7-C419-46E5-BEF5-04662953F9C2}" presName="linear" presStyleCnt="0">
        <dgm:presLayoutVars>
          <dgm:animLvl val="lvl"/>
          <dgm:resizeHandles val="exact"/>
        </dgm:presLayoutVars>
      </dgm:prSet>
      <dgm:spPr/>
      <dgm:t>
        <a:bodyPr/>
        <a:lstStyle/>
        <a:p>
          <a:endParaRPr lang="en-US"/>
        </a:p>
      </dgm:t>
    </dgm:pt>
    <dgm:pt modelId="{BDD9EE81-03EF-4735-966B-99462700E44D}" type="pres">
      <dgm:prSet presAssocID="{DA88548E-7A58-4431-AFCE-E2EB2D47CA31}" presName="parentText" presStyleLbl="node1" presStyleIdx="0" presStyleCnt="2">
        <dgm:presLayoutVars>
          <dgm:chMax val="0"/>
          <dgm:bulletEnabled val="1"/>
        </dgm:presLayoutVars>
      </dgm:prSet>
      <dgm:spPr/>
      <dgm:t>
        <a:bodyPr/>
        <a:lstStyle/>
        <a:p>
          <a:endParaRPr lang="en-US"/>
        </a:p>
      </dgm:t>
    </dgm:pt>
    <dgm:pt modelId="{2030AB6C-E8FB-4791-8DF0-B56D54A9C04F}" type="pres">
      <dgm:prSet presAssocID="{DA88548E-7A58-4431-AFCE-E2EB2D47CA31}" presName="childText" presStyleLbl="revTx" presStyleIdx="0" presStyleCnt="2">
        <dgm:presLayoutVars>
          <dgm:bulletEnabled val="1"/>
        </dgm:presLayoutVars>
      </dgm:prSet>
      <dgm:spPr/>
      <dgm:t>
        <a:bodyPr/>
        <a:lstStyle/>
        <a:p>
          <a:endParaRPr lang="en-US"/>
        </a:p>
      </dgm:t>
    </dgm:pt>
    <dgm:pt modelId="{B953C2AD-1273-481E-9BD9-8591B618523D}" type="pres">
      <dgm:prSet presAssocID="{7F4FB189-FFF1-4F03-A20E-1B54FD8DC439}" presName="parentText" presStyleLbl="node1" presStyleIdx="1" presStyleCnt="2">
        <dgm:presLayoutVars>
          <dgm:chMax val="0"/>
          <dgm:bulletEnabled val="1"/>
        </dgm:presLayoutVars>
      </dgm:prSet>
      <dgm:spPr/>
      <dgm:t>
        <a:bodyPr/>
        <a:lstStyle/>
        <a:p>
          <a:endParaRPr lang="en-US"/>
        </a:p>
      </dgm:t>
    </dgm:pt>
    <dgm:pt modelId="{B36203BC-0DA6-4AD4-A79E-70E0FBAAB4F3}" type="pres">
      <dgm:prSet presAssocID="{7F4FB189-FFF1-4F03-A20E-1B54FD8DC439}" presName="childText" presStyleLbl="revTx" presStyleIdx="1" presStyleCnt="2">
        <dgm:presLayoutVars>
          <dgm:bulletEnabled val="1"/>
        </dgm:presLayoutVars>
      </dgm:prSet>
      <dgm:spPr/>
      <dgm:t>
        <a:bodyPr/>
        <a:lstStyle/>
        <a:p>
          <a:endParaRPr lang="en-US"/>
        </a:p>
      </dgm:t>
    </dgm:pt>
  </dgm:ptLst>
  <dgm:cxnLst>
    <dgm:cxn modelId="{2661B2C7-998B-4FDC-AB4B-A71F7F2B8ABA}" type="presOf" srcId="{7F4FB189-FFF1-4F03-A20E-1B54FD8DC439}" destId="{B953C2AD-1273-481E-9BD9-8591B618523D}" srcOrd="0" destOrd="0" presId="urn:microsoft.com/office/officeart/2005/8/layout/vList2"/>
    <dgm:cxn modelId="{7CF8F65C-59B1-452B-8D41-78B3A76C2438}" type="presOf" srcId="{DA88548E-7A58-4431-AFCE-E2EB2D47CA31}" destId="{BDD9EE81-03EF-4735-966B-99462700E44D}" srcOrd="0" destOrd="0" presId="urn:microsoft.com/office/officeart/2005/8/layout/vList2"/>
    <dgm:cxn modelId="{B75CB641-DDB5-479B-9E64-B49D92143FAE}" srcId="{664762D7-C419-46E5-BEF5-04662953F9C2}" destId="{DA88548E-7A58-4431-AFCE-E2EB2D47CA31}" srcOrd="0" destOrd="0" parTransId="{192E7564-F84F-4C4F-8BBC-03BE98B50B6F}" sibTransId="{EABEBD2C-C5A5-46FE-B311-8895E72B5064}"/>
    <dgm:cxn modelId="{C64C3777-B73B-4D2F-A00B-F2E37E24F735}" srcId="{664762D7-C419-46E5-BEF5-04662953F9C2}" destId="{7F4FB189-FFF1-4F03-A20E-1B54FD8DC439}" srcOrd="1" destOrd="0" parTransId="{7519D8C4-8F39-4497-A7BE-921F98BCA352}" sibTransId="{19159986-68CF-40C8-8645-837659B4E2D3}"/>
    <dgm:cxn modelId="{B0772B05-04E3-4BFF-8B05-0EC7AE889B6E}" srcId="{DA88548E-7A58-4431-AFCE-E2EB2D47CA31}" destId="{C6D039B9-E9E8-484E-94F6-ECB3F39B04A9}" srcOrd="0" destOrd="0" parTransId="{A52B60B9-D579-4442-B923-5663B862E0EB}" sibTransId="{44CCF993-1356-4955-BED3-3882EFED2455}"/>
    <dgm:cxn modelId="{22A90D8F-CA51-4BAC-879A-B6FC4B689378}" type="presOf" srcId="{2A2D999F-A583-4FC3-A0D7-022C08A1BD62}" destId="{B36203BC-0DA6-4AD4-A79E-70E0FBAAB4F3}" srcOrd="0" destOrd="0" presId="urn:microsoft.com/office/officeart/2005/8/layout/vList2"/>
    <dgm:cxn modelId="{667D2EC1-C30A-4EE7-8FA2-2648F87BC591}" type="presOf" srcId="{C6D039B9-E9E8-484E-94F6-ECB3F39B04A9}" destId="{2030AB6C-E8FB-4791-8DF0-B56D54A9C04F}" srcOrd="0" destOrd="0" presId="urn:microsoft.com/office/officeart/2005/8/layout/vList2"/>
    <dgm:cxn modelId="{D669ABB6-C255-4727-BCF5-4B4192497752}" srcId="{7F4FB189-FFF1-4F03-A20E-1B54FD8DC439}" destId="{2A2D999F-A583-4FC3-A0D7-022C08A1BD62}" srcOrd="0" destOrd="0" parTransId="{D7395A77-B73F-4E6B-A44C-37A03E33ADA5}" sibTransId="{ECBCF1CE-BF0F-4D8E-BCCD-987BB6F67546}"/>
    <dgm:cxn modelId="{35A9A182-8FA9-43D7-9D0B-B9419972FA78}" type="presOf" srcId="{664762D7-C419-46E5-BEF5-04662953F9C2}" destId="{B5C2C238-F146-4956-A740-03ACF570F550}" srcOrd="0" destOrd="0" presId="urn:microsoft.com/office/officeart/2005/8/layout/vList2"/>
    <dgm:cxn modelId="{F770A01C-6578-4523-9DA3-E018CEF5CD44}" type="presParOf" srcId="{B5C2C238-F146-4956-A740-03ACF570F550}" destId="{BDD9EE81-03EF-4735-966B-99462700E44D}" srcOrd="0" destOrd="0" presId="urn:microsoft.com/office/officeart/2005/8/layout/vList2"/>
    <dgm:cxn modelId="{5300707A-C105-4F85-BAA1-B37FA99B2830}" type="presParOf" srcId="{B5C2C238-F146-4956-A740-03ACF570F550}" destId="{2030AB6C-E8FB-4791-8DF0-B56D54A9C04F}" srcOrd="1" destOrd="0" presId="urn:microsoft.com/office/officeart/2005/8/layout/vList2"/>
    <dgm:cxn modelId="{5385DC3F-522B-4F2B-A224-6F335D8F1DBA}" type="presParOf" srcId="{B5C2C238-F146-4956-A740-03ACF570F550}" destId="{B953C2AD-1273-481E-9BD9-8591B618523D}" srcOrd="2" destOrd="0" presId="urn:microsoft.com/office/officeart/2005/8/layout/vList2"/>
    <dgm:cxn modelId="{E8A07B8C-C35F-4E5C-8DD8-7BF9AECA8718}" type="presParOf" srcId="{B5C2C238-F146-4956-A740-03ACF570F550}" destId="{B36203BC-0DA6-4AD4-A79E-70E0FBAAB4F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68BDAF5B-CFF2-4B37-B2D3-1164EC02CDA7}" type="doc">
      <dgm:prSet loTypeId="urn:microsoft.com/office/officeart/2005/8/layout/vList2" loCatId="list" qsTypeId="urn:microsoft.com/office/officeart/2005/8/quickstyle/3d2" qsCatId="3D" csTypeId="urn:microsoft.com/office/officeart/2005/8/colors/colorful2" csCatId="colorful"/>
      <dgm:spPr/>
      <dgm:t>
        <a:bodyPr/>
        <a:lstStyle/>
        <a:p>
          <a:endParaRPr lang="en-US"/>
        </a:p>
      </dgm:t>
    </dgm:pt>
    <dgm:pt modelId="{C5863D0A-779C-4986-A1BD-767D97730CDF}">
      <dgm:prSet/>
      <dgm:spPr/>
      <dgm:t>
        <a:bodyPr/>
        <a:lstStyle/>
        <a:p>
          <a:pPr rtl="0"/>
          <a:r>
            <a:rPr lang="en-US" smtClean="0"/>
            <a:t>Smith &amp; Sharicz (2011) posit </a:t>
          </a:r>
          <a:endParaRPr lang="en-US"/>
        </a:p>
      </dgm:t>
    </dgm:pt>
    <dgm:pt modelId="{90D5FF25-461C-47BF-A174-B0FC8D3FDA3F}" type="parTrans" cxnId="{4A329551-AE6A-4481-8763-A2941F8A9F84}">
      <dgm:prSet/>
      <dgm:spPr/>
      <dgm:t>
        <a:bodyPr/>
        <a:lstStyle/>
        <a:p>
          <a:endParaRPr lang="en-US"/>
        </a:p>
      </dgm:t>
    </dgm:pt>
    <dgm:pt modelId="{A2C5896B-0936-4C7F-AEA7-0EA7CD0460B6}" type="sibTrans" cxnId="{4A329551-AE6A-4481-8763-A2941F8A9F84}">
      <dgm:prSet/>
      <dgm:spPr/>
      <dgm:t>
        <a:bodyPr/>
        <a:lstStyle/>
        <a:p>
          <a:endParaRPr lang="en-US"/>
        </a:p>
      </dgm:t>
    </dgm:pt>
    <dgm:pt modelId="{746F1B8B-81A4-44C2-A750-4A62A1488052}">
      <dgm:prSet/>
      <dgm:spPr/>
      <dgm:t>
        <a:bodyPr/>
        <a:lstStyle/>
        <a:p>
          <a:pPr rtl="0"/>
          <a:r>
            <a:rPr lang="en-US" smtClean="0"/>
            <a:t>that HCI and Information Technology researchers and professionals must take into consideration the environmental impact of the design of current and future technologies, so that practitioners are aware of the environmental impact of the technologies they use.</a:t>
          </a:r>
          <a:endParaRPr lang="en-US"/>
        </a:p>
      </dgm:t>
    </dgm:pt>
    <dgm:pt modelId="{9D905115-CEF7-48F8-9ABB-2378A41A8223}" type="parTrans" cxnId="{DC23DD41-413F-4AD7-A967-013CDCDCE21F}">
      <dgm:prSet/>
      <dgm:spPr/>
      <dgm:t>
        <a:bodyPr/>
        <a:lstStyle/>
        <a:p>
          <a:endParaRPr lang="en-US"/>
        </a:p>
      </dgm:t>
    </dgm:pt>
    <dgm:pt modelId="{6973556E-2EEA-47AC-9040-55A835D73085}" type="sibTrans" cxnId="{DC23DD41-413F-4AD7-A967-013CDCDCE21F}">
      <dgm:prSet/>
      <dgm:spPr/>
      <dgm:t>
        <a:bodyPr/>
        <a:lstStyle/>
        <a:p>
          <a:endParaRPr lang="en-US"/>
        </a:p>
      </dgm:t>
    </dgm:pt>
    <dgm:pt modelId="{8FB3F142-9E0F-44E9-BE14-2F3C08ADDAF7}">
      <dgm:prSet/>
      <dgm:spPr/>
      <dgm:t>
        <a:bodyPr/>
        <a:lstStyle/>
        <a:p>
          <a:pPr rtl="0"/>
          <a:r>
            <a:rPr lang="en-US" smtClean="0"/>
            <a:t>Most importantly, sustainable design should meet users’ needs. Sustainable design needs awareness and innovation among designers and users.</a:t>
          </a:r>
          <a:endParaRPr lang="en-US"/>
        </a:p>
      </dgm:t>
    </dgm:pt>
    <dgm:pt modelId="{D47599C2-50BF-471C-9FE0-E9984CA6197A}" type="parTrans" cxnId="{1ED39FC4-C4CA-4835-850B-732B9DCAEA2D}">
      <dgm:prSet/>
      <dgm:spPr/>
      <dgm:t>
        <a:bodyPr/>
        <a:lstStyle/>
        <a:p>
          <a:endParaRPr lang="en-US"/>
        </a:p>
      </dgm:t>
    </dgm:pt>
    <dgm:pt modelId="{DBC167A8-05C2-439B-A290-98C1407BE9D9}" type="sibTrans" cxnId="{1ED39FC4-C4CA-4835-850B-732B9DCAEA2D}">
      <dgm:prSet/>
      <dgm:spPr/>
      <dgm:t>
        <a:bodyPr/>
        <a:lstStyle/>
        <a:p>
          <a:endParaRPr lang="en-US"/>
        </a:p>
      </dgm:t>
    </dgm:pt>
    <dgm:pt modelId="{F8B23FB3-A064-42D4-A21A-4B0CDDEA0DA0}" type="pres">
      <dgm:prSet presAssocID="{68BDAF5B-CFF2-4B37-B2D3-1164EC02CDA7}" presName="linear" presStyleCnt="0">
        <dgm:presLayoutVars>
          <dgm:animLvl val="lvl"/>
          <dgm:resizeHandles val="exact"/>
        </dgm:presLayoutVars>
      </dgm:prSet>
      <dgm:spPr/>
      <dgm:t>
        <a:bodyPr/>
        <a:lstStyle/>
        <a:p>
          <a:endParaRPr lang="en-US"/>
        </a:p>
      </dgm:t>
    </dgm:pt>
    <dgm:pt modelId="{75791F92-B257-4235-A923-572943DB8DCF}" type="pres">
      <dgm:prSet presAssocID="{C5863D0A-779C-4986-A1BD-767D97730CDF}" presName="parentText" presStyleLbl="node1" presStyleIdx="0" presStyleCnt="1">
        <dgm:presLayoutVars>
          <dgm:chMax val="0"/>
          <dgm:bulletEnabled val="1"/>
        </dgm:presLayoutVars>
      </dgm:prSet>
      <dgm:spPr/>
      <dgm:t>
        <a:bodyPr/>
        <a:lstStyle/>
        <a:p>
          <a:endParaRPr lang="en-US"/>
        </a:p>
      </dgm:t>
    </dgm:pt>
    <dgm:pt modelId="{60987715-0DF1-4527-9175-7FED71331412}" type="pres">
      <dgm:prSet presAssocID="{C5863D0A-779C-4986-A1BD-767D97730CDF}" presName="childText" presStyleLbl="revTx" presStyleIdx="0" presStyleCnt="1">
        <dgm:presLayoutVars>
          <dgm:bulletEnabled val="1"/>
        </dgm:presLayoutVars>
      </dgm:prSet>
      <dgm:spPr/>
      <dgm:t>
        <a:bodyPr/>
        <a:lstStyle/>
        <a:p>
          <a:endParaRPr lang="en-US"/>
        </a:p>
      </dgm:t>
    </dgm:pt>
  </dgm:ptLst>
  <dgm:cxnLst>
    <dgm:cxn modelId="{1ED39FC4-C4CA-4835-850B-732B9DCAEA2D}" srcId="{C5863D0A-779C-4986-A1BD-767D97730CDF}" destId="{8FB3F142-9E0F-44E9-BE14-2F3C08ADDAF7}" srcOrd="1" destOrd="0" parTransId="{D47599C2-50BF-471C-9FE0-E9984CA6197A}" sibTransId="{DBC167A8-05C2-439B-A290-98C1407BE9D9}"/>
    <dgm:cxn modelId="{D5541086-1F9D-4354-B750-A5171FE31879}" type="presOf" srcId="{C5863D0A-779C-4986-A1BD-767D97730CDF}" destId="{75791F92-B257-4235-A923-572943DB8DCF}" srcOrd="0" destOrd="0" presId="urn:microsoft.com/office/officeart/2005/8/layout/vList2"/>
    <dgm:cxn modelId="{C870E728-D118-478C-9541-5E7F2B0A94A0}" type="presOf" srcId="{8FB3F142-9E0F-44E9-BE14-2F3C08ADDAF7}" destId="{60987715-0DF1-4527-9175-7FED71331412}" srcOrd="0" destOrd="1" presId="urn:microsoft.com/office/officeart/2005/8/layout/vList2"/>
    <dgm:cxn modelId="{72E024C3-8393-4569-AFA7-74B3FD3BEC15}" type="presOf" srcId="{746F1B8B-81A4-44C2-A750-4A62A1488052}" destId="{60987715-0DF1-4527-9175-7FED71331412}" srcOrd="0" destOrd="0" presId="urn:microsoft.com/office/officeart/2005/8/layout/vList2"/>
    <dgm:cxn modelId="{98C926F8-8328-4676-AACF-F9F4F5E1FE4A}" type="presOf" srcId="{68BDAF5B-CFF2-4B37-B2D3-1164EC02CDA7}" destId="{F8B23FB3-A064-42D4-A21A-4B0CDDEA0DA0}" srcOrd="0" destOrd="0" presId="urn:microsoft.com/office/officeart/2005/8/layout/vList2"/>
    <dgm:cxn modelId="{DC23DD41-413F-4AD7-A967-013CDCDCE21F}" srcId="{C5863D0A-779C-4986-A1BD-767D97730CDF}" destId="{746F1B8B-81A4-44C2-A750-4A62A1488052}" srcOrd="0" destOrd="0" parTransId="{9D905115-CEF7-48F8-9ABB-2378A41A8223}" sibTransId="{6973556E-2EEA-47AC-9040-55A835D73085}"/>
    <dgm:cxn modelId="{4A329551-AE6A-4481-8763-A2941F8A9F84}" srcId="{68BDAF5B-CFF2-4B37-B2D3-1164EC02CDA7}" destId="{C5863D0A-779C-4986-A1BD-767D97730CDF}" srcOrd="0" destOrd="0" parTransId="{90D5FF25-461C-47BF-A174-B0FC8D3FDA3F}" sibTransId="{A2C5896B-0936-4C7F-AEA7-0EA7CD0460B6}"/>
    <dgm:cxn modelId="{EA6C83C9-0746-477F-8BC2-584352D6ECEB}" type="presParOf" srcId="{F8B23FB3-A064-42D4-A21A-4B0CDDEA0DA0}" destId="{75791F92-B257-4235-A923-572943DB8DCF}" srcOrd="0" destOrd="0" presId="urn:microsoft.com/office/officeart/2005/8/layout/vList2"/>
    <dgm:cxn modelId="{E647D3E2-336B-47BF-99D9-D3E805A58C51}" type="presParOf" srcId="{F8B23FB3-A064-42D4-A21A-4B0CDDEA0DA0}" destId="{60987715-0DF1-4527-9175-7FED7133141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4F5120-F198-4F9E-983C-F8D557B43F00}" type="doc">
      <dgm:prSet loTypeId="urn:microsoft.com/office/officeart/2011/layout/ConvergingText" loCatId="process" qsTypeId="urn:microsoft.com/office/officeart/2005/8/quickstyle/3d1" qsCatId="3D" csTypeId="urn:microsoft.com/office/officeart/2005/8/colors/colorful2" csCatId="colorful"/>
      <dgm:spPr/>
      <dgm:t>
        <a:bodyPr/>
        <a:lstStyle/>
        <a:p>
          <a:endParaRPr lang="en-US"/>
        </a:p>
      </dgm:t>
    </dgm:pt>
    <dgm:pt modelId="{1F12EFC6-EB1E-49C7-B8CF-341B80204F8A}">
      <dgm:prSet/>
      <dgm:spPr/>
      <dgm:t>
        <a:bodyPr/>
        <a:lstStyle/>
        <a:p>
          <a:pPr rtl="0"/>
          <a:r>
            <a:rPr lang="en-US" dirty="0" smtClean="0"/>
            <a:t>The increase of ICT usage throughout the world has presented a </a:t>
          </a:r>
          <a:r>
            <a:rPr lang="en-US" b="1" u="sng" dirty="0" smtClean="0">
              <a:solidFill>
                <a:srgbClr val="FFC000"/>
              </a:solidFill>
            </a:rPr>
            <a:t>new challenge to HCI researchers</a:t>
          </a:r>
          <a:r>
            <a:rPr lang="en-US" dirty="0" smtClean="0"/>
            <a:t> and practitioners to match businesses and individual needs and ensure that the </a:t>
          </a:r>
          <a:r>
            <a:rPr lang="en-US" b="1" u="sng" dirty="0" smtClean="0">
              <a:solidFill>
                <a:srgbClr val="FFC000"/>
              </a:solidFill>
            </a:rPr>
            <a:t>new ICT technologies </a:t>
          </a:r>
          <a:r>
            <a:rPr lang="en-US" dirty="0" smtClean="0"/>
            <a:t>are more</a:t>
          </a:r>
          <a:r>
            <a:rPr lang="en-US" b="1" u="sng" dirty="0" smtClean="0">
              <a:solidFill>
                <a:srgbClr val="FFC000"/>
              </a:solidFill>
            </a:rPr>
            <a:t> sustainable </a:t>
          </a:r>
          <a:r>
            <a:rPr lang="en-US" dirty="0" smtClean="0"/>
            <a:t>for both current and future needs</a:t>
          </a:r>
          <a:endParaRPr lang="en-US" dirty="0"/>
        </a:p>
      </dgm:t>
    </dgm:pt>
    <dgm:pt modelId="{28585EED-46A1-4FFF-BC8B-443F048EEB5F}" type="parTrans" cxnId="{6DF8C23E-50FA-4860-BC7D-7D800D142957}">
      <dgm:prSet/>
      <dgm:spPr/>
      <dgm:t>
        <a:bodyPr/>
        <a:lstStyle/>
        <a:p>
          <a:endParaRPr lang="en-US"/>
        </a:p>
      </dgm:t>
    </dgm:pt>
    <dgm:pt modelId="{C79B74FB-80BF-4F35-B641-5B57C733F31D}" type="sibTrans" cxnId="{6DF8C23E-50FA-4860-BC7D-7D800D142957}">
      <dgm:prSet/>
      <dgm:spPr/>
      <dgm:t>
        <a:bodyPr/>
        <a:lstStyle/>
        <a:p>
          <a:endParaRPr lang="en-US"/>
        </a:p>
      </dgm:t>
    </dgm:pt>
    <dgm:pt modelId="{68A9277E-0036-4CCF-875F-2083E1F403AF}" type="pres">
      <dgm:prSet presAssocID="{334F5120-F198-4F9E-983C-F8D557B43F00}" presName="Name0" presStyleCnt="0">
        <dgm:presLayoutVars>
          <dgm:chMax/>
          <dgm:chPref val="1"/>
          <dgm:dir/>
          <dgm:animOne val="branch"/>
          <dgm:animLvl val="lvl"/>
          <dgm:resizeHandles/>
        </dgm:presLayoutVars>
      </dgm:prSet>
      <dgm:spPr/>
      <dgm:t>
        <a:bodyPr/>
        <a:lstStyle/>
        <a:p>
          <a:endParaRPr lang="en-US"/>
        </a:p>
      </dgm:t>
    </dgm:pt>
    <dgm:pt modelId="{AAA0C10E-800B-48B8-8124-E06F354E5D13}" type="pres">
      <dgm:prSet presAssocID="{1F12EFC6-EB1E-49C7-B8CF-341B80204F8A}" presName="composite" presStyleCnt="0"/>
      <dgm:spPr/>
    </dgm:pt>
    <dgm:pt modelId="{B21D2198-D808-49ED-9CD2-E3D1B3B96D43}" type="pres">
      <dgm:prSet presAssocID="{1F12EFC6-EB1E-49C7-B8CF-341B80204F8A}" presName="ParentAccent1" presStyleLbl="alignNode1" presStyleIdx="0" presStyleCnt="11"/>
      <dgm:spPr/>
    </dgm:pt>
    <dgm:pt modelId="{0C7FACDE-9275-4AA2-AB1D-14624FBB1E58}" type="pres">
      <dgm:prSet presAssocID="{1F12EFC6-EB1E-49C7-B8CF-341B80204F8A}" presName="ParentAccent2" presStyleLbl="alignNode1" presStyleIdx="1" presStyleCnt="11"/>
      <dgm:spPr/>
    </dgm:pt>
    <dgm:pt modelId="{358B1030-522E-4100-BD1A-ED10CFB73267}" type="pres">
      <dgm:prSet presAssocID="{1F12EFC6-EB1E-49C7-B8CF-341B80204F8A}" presName="ParentAccent3" presStyleLbl="alignNode1" presStyleIdx="2" presStyleCnt="11"/>
      <dgm:spPr/>
    </dgm:pt>
    <dgm:pt modelId="{DB96692D-CB56-4CC1-8804-25B24082AC88}" type="pres">
      <dgm:prSet presAssocID="{1F12EFC6-EB1E-49C7-B8CF-341B80204F8A}" presName="ParentAccent4" presStyleLbl="alignNode1" presStyleIdx="3" presStyleCnt="11"/>
      <dgm:spPr/>
    </dgm:pt>
    <dgm:pt modelId="{D6672AD1-AD30-4B0C-99CA-94B1D1C52893}" type="pres">
      <dgm:prSet presAssocID="{1F12EFC6-EB1E-49C7-B8CF-341B80204F8A}" presName="ParentAccent5" presStyleLbl="alignNode1" presStyleIdx="4" presStyleCnt="11"/>
      <dgm:spPr/>
    </dgm:pt>
    <dgm:pt modelId="{059F5C33-BADA-4DCD-AD38-CC8B5E83D5EA}" type="pres">
      <dgm:prSet presAssocID="{1F12EFC6-EB1E-49C7-B8CF-341B80204F8A}" presName="ParentAccent6" presStyleLbl="alignNode1" presStyleIdx="5" presStyleCnt="11"/>
      <dgm:spPr/>
    </dgm:pt>
    <dgm:pt modelId="{BB6710A8-4CE7-495D-9224-BAE6C7166C6C}" type="pres">
      <dgm:prSet presAssocID="{1F12EFC6-EB1E-49C7-B8CF-341B80204F8A}" presName="ParentAccent7" presStyleLbl="alignNode1" presStyleIdx="6" presStyleCnt="11"/>
      <dgm:spPr/>
    </dgm:pt>
    <dgm:pt modelId="{8B68AE18-5E83-438B-BA24-BE8BD24D72FA}" type="pres">
      <dgm:prSet presAssocID="{1F12EFC6-EB1E-49C7-B8CF-341B80204F8A}" presName="ParentAccent8" presStyleLbl="alignNode1" presStyleIdx="7" presStyleCnt="11"/>
      <dgm:spPr/>
    </dgm:pt>
    <dgm:pt modelId="{913AEE02-1ED0-41CA-A4AA-6595014BFC21}" type="pres">
      <dgm:prSet presAssocID="{1F12EFC6-EB1E-49C7-B8CF-341B80204F8A}" presName="ParentAccent9" presStyleLbl="alignNode1" presStyleIdx="8" presStyleCnt="11"/>
      <dgm:spPr/>
    </dgm:pt>
    <dgm:pt modelId="{38946807-AA7C-42A4-8B31-92667CBD111F}" type="pres">
      <dgm:prSet presAssocID="{1F12EFC6-EB1E-49C7-B8CF-341B80204F8A}" presName="ParentAccent10" presStyleLbl="alignNode1" presStyleIdx="9" presStyleCnt="11"/>
      <dgm:spPr/>
    </dgm:pt>
    <dgm:pt modelId="{299C3048-30B1-4AF1-9A4F-8FF91784BDA7}" type="pres">
      <dgm:prSet presAssocID="{1F12EFC6-EB1E-49C7-B8CF-341B80204F8A}" presName="Parent" presStyleLbl="alignNode1" presStyleIdx="10" presStyleCnt="11">
        <dgm:presLayoutVars>
          <dgm:chMax val="5"/>
          <dgm:chPref val="3"/>
          <dgm:bulletEnabled val="1"/>
        </dgm:presLayoutVars>
      </dgm:prSet>
      <dgm:spPr/>
      <dgm:t>
        <a:bodyPr/>
        <a:lstStyle/>
        <a:p>
          <a:endParaRPr lang="en-US"/>
        </a:p>
      </dgm:t>
    </dgm:pt>
  </dgm:ptLst>
  <dgm:cxnLst>
    <dgm:cxn modelId="{8F7CFC74-5768-4C4A-9305-39F1FC6FDA79}" type="presOf" srcId="{334F5120-F198-4F9E-983C-F8D557B43F00}" destId="{68A9277E-0036-4CCF-875F-2083E1F403AF}" srcOrd="0" destOrd="0" presId="urn:microsoft.com/office/officeart/2011/layout/ConvergingText"/>
    <dgm:cxn modelId="{C41EDDDC-2478-4395-9736-FD06D6401AFC}" type="presOf" srcId="{1F12EFC6-EB1E-49C7-B8CF-341B80204F8A}" destId="{299C3048-30B1-4AF1-9A4F-8FF91784BDA7}" srcOrd="0" destOrd="0" presId="urn:microsoft.com/office/officeart/2011/layout/ConvergingText"/>
    <dgm:cxn modelId="{6DF8C23E-50FA-4860-BC7D-7D800D142957}" srcId="{334F5120-F198-4F9E-983C-F8D557B43F00}" destId="{1F12EFC6-EB1E-49C7-B8CF-341B80204F8A}" srcOrd="0" destOrd="0" parTransId="{28585EED-46A1-4FFF-BC8B-443F048EEB5F}" sibTransId="{C79B74FB-80BF-4F35-B641-5B57C733F31D}"/>
    <dgm:cxn modelId="{2C747F69-5192-4F9F-A4A1-DE83E3951326}" type="presParOf" srcId="{68A9277E-0036-4CCF-875F-2083E1F403AF}" destId="{AAA0C10E-800B-48B8-8124-E06F354E5D13}" srcOrd="0" destOrd="0" presId="urn:microsoft.com/office/officeart/2011/layout/ConvergingText"/>
    <dgm:cxn modelId="{8E023C9B-0346-45BB-85EF-3EF7287DFD3F}" type="presParOf" srcId="{AAA0C10E-800B-48B8-8124-E06F354E5D13}" destId="{B21D2198-D808-49ED-9CD2-E3D1B3B96D43}" srcOrd="0" destOrd="0" presId="urn:microsoft.com/office/officeart/2011/layout/ConvergingText"/>
    <dgm:cxn modelId="{2EABA0C7-9A94-4F8D-9105-8AF0BA76D364}" type="presParOf" srcId="{AAA0C10E-800B-48B8-8124-E06F354E5D13}" destId="{0C7FACDE-9275-4AA2-AB1D-14624FBB1E58}" srcOrd="1" destOrd="0" presId="urn:microsoft.com/office/officeart/2011/layout/ConvergingText"/>
    <dgm:cxn modelId="{18601442-2083-422B-8CFA-CC2E414E8887}" type="presParOf" srcId="{AAA0C10E-800B-48B8-8124-E06F354E5D13}" destId="{358B1030-522E-4100-BD1A-ED10CFB73267}" srcOrd="2" destOrd="0" presId="urn:microsoft.com/office/officeart/2011/layout/ConvergingText"/>
    <dgm:cxn modelId="{C2796739-2C52-47A0-99A9-ADE2A4726C1F}" type="presParOf" srcId="{AAA0C10E-800B-48B8-8124-E06F354E5D13}" destId="{DB96692D-CB56-4CC1-8804-25B24082AC88}" srcOrd="3" destOrd="0" presId="urn:microsoft.com/office/officeart/2011/layout/ConvergingText"/>
    <dgm:cxn modelId="{E954B33E-7BA2-4DD1-9E21-CB452A60F799}" type="presParOf" srcId="{AAA0C10E-800B-48B8-8124-E06F354E5D13}" destId="{D6672AD1-AD30-4B0C-99CA-94B1D1C52893}" srcOrd="4" destOrd="0" presId="urn:microsoft.com/office/officeart/2011/layout/ConvergingText"/>
    <dgm:cxn modelId="{7502B72A-C145-481B-B717-2BF05AD08A29}" type="presParOf" srcId="{AAA0C10E-800B-48B8-8124-E06F354E5D13}" destId="{059F5C33-BADA-4DCD-AD38-CC8B5E83D5EA}" srcOrd="5" destOrd="0" presId="urn:microsoft.com/office/officeart/2011/layout/ConvergingText"/>
    <dgm:cxn modelId="{D98B876E-7E77-4063-B1A5-9B3FA30EEA79}" type="presParOf" srcId="{AAA0C10E-800B-48B8-8124-E06F354E5D13}" destId="{BB6710A8-4CE7-495D-9224-BAE6C7166C6C}" srcOrd="6" destOrd="0" presId="urn:microsoft.com/office/officeart/2011/layout/ConvergingText"/>
    <dgm:cxn modelId="{92FC4836-C2BC-4383-B16A-CA5CCAFE74F1}" type="presParOf" srcId="{AAA0C10E-800B-48B8-8124-E06F354E5D13}" destId="{8B68AE18-5E83-438B-BA24-BE8BD24D72FA}" srcOrd="7" destOrd="0" presId="urn:microsoft.com/office/officeart/2011/layout/ConvergingText"/>
    <dgm:cxn modelId="{37A2AD7B-214F-4F74-99D8-6BE8131F786E}" type="presParOf" srcId="{AAA0C10E-800B-48B8-8124-E06F354E5D13}" destId="{913AEE02-1ED0-41CA-A4AA-6595014BFC21}" srcOrd="8" destOrd="0" presId="urn:microsoft.com/office/officeart/2011/layout/ConvergingText"/>
    <dgm:cxn modelId="{033B2B8B-A396-46F8-8661-C4054D552203}" type="presParOf" srcId="{AAA0C10E-800B-48B8-8124-E06F354E5D13}" destId="{38946807-AA7C-42A4-8B31-92667CBD111F}" srcOrd="9" destOrd="0" presId="urn:microsoft.com/office/officeart/2011/layout/ConvergingText"/>
    <dgm:cxn modelId="{35CEB4D7-BBA9-4A1F-BF4E-05EE7C68286C}" type="presParOf" srcId="{AAA0C10E-800B-48B8-8124-E06F354E5D13}" destId="{299C3048-30B1-4AF1-9A4F-8FF91784BDA7}" srcOrd="1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28B93D9E-A46F-440A-BDA3-30C4DFDA3966}" type="doc">
      <dgm:prSet loTypeId="urn:diagrams.loki3.com/BracketList+Icon" loCatId="list" qsTypeId="urn:microsoft.com/office/officeart/2005/8/quickstyle/3d1" qsCatId="3D" csTypeId="urn:microsoft.com/office/officeart/2005/8/colors/colorful2" csCatId="colorful"/>
      <dgm:spPr/>
      <dgm:t>
        <a:bodyPr/>
        <a:lstStyle/>
        <a:p>
          <a:endParaRPr lang="en-US"/>
        </a:p>
      </dgm:t>
    </dgm:pt>
    <dgm:pt modelId="{0E10AE3B-CAA7-4FB3-9111-1CAA08AE921D}">
      <dgm:prSet/>
      <dgm:spPr/>
      <dgm:t>
        <a:bodyPr/>
        <a:lstStyle/>
        <a:p>
          <a:pPr rtl="0"/>
          <a:r>
            <a:rPr lang="en-US" smtClean="0"/>
            <a:t>Awareness can produce opportunities to be unique and exceptional in design, and this can lead to creativity and innovations in research. </a:t>
          </a:r>
          <a:endParaRPr lang="en-US"/>
        </a:p>
      </dgm:t>
    </dgm:pt>
    <dgm:pt modelId="{E07DA886-DB2B-4515-AC59-2FBD03066E7A}" type="parTrans" cxnId="{FEE653A9-9123-4485-905B-82E7F2827510}">
      <dgm:prSet/>
      <dgm:spPr/>
      <dgm:t>
        <a:bodyPr/>
        <a:lstStyle/>
        <a:p>
          <a:endParaRPr lang="en-US"/>
        </a:p>
      </dgm:t>
    </dgm:pt>
    <dgm:pt modelId="{F1945C11-1043-4371-B775-259352C50483}" type="sibTrans" cxnId="{FEE653A9-9123-4485-905B-82E7F2827510}">
      <dgm:prSet/>
      <dgm:spPr/>
      <dgm:t>
        <a:bodyPr/>
        <a:lstStyle/>
        <a:p>
          <a:endParaRPr lang="en-US"/>
        </a:p>
      </dgm:t>
    </dgm:pt>
    <dgm:pt modelId="{6A8C1937-2179-4D90-BC4C-6AD904F283CD}">
      <dgm:prSet/>
      <dgm:spPr/>
      <dgm:t>
        <a:bodyPr/>
        <a:lstStyle/>
        <a:p>
          <a:pPr rtl="0"/>
          <a:r>
            <a:rPr lang="en-US" smtClean="0"/>
            <a:t>Awareness of the need for change can contribute to the improvement of the environment, to social equity and to growth and profit in the expanding global community. This awareness will lead the designers to action orientation, learning, and excitement, and to a new level of caring based upon new knowledge and commitment. </a:t>
          </a:r>
          <a:endParaRPr lang="en-US"/>
        </a:p>
      </dgm:t>
    </dgm:pt>
    <dgm:pt modelId="{E958D85A-1B54-4C23-8CC5-89721C321E7A}" type="parTrans" cxnId="{608C3D3F-A96D-4A94-AEDC-FFDD87EA5419}">
      <dgm:prSet/>
      <dgm:spPr/>
      <dgm:t>
        <a:bodyPr/>
        <a:lstStyle/>
        <a:p>
          <a:endParaRPr lang="en-US"/>
        </a:p>
      </dgm:t>
    </dgm:pt>
    <dgm:pt modelId="{BE116EFA-F419-4D5A-84D4-A2464C7E63F4}" type="sibTrans" cxnId="{608C3D3F-A96D-4A94-AEDC-FFDD87EA5419}">
      <dgm:prSet/>
      <dgm:spPr/>
      <dgm:t>
        <a:bodyPr/>
        <a:lstStyle/>
        <a:p>
          <a:endParaRPr lang="en-US"/>
        </a:p>
      </dgm:t>
    </dgm:pt>
    <dgm:pt modelId="{E0A391EE-05D3-40AF-9030-74042138C49A}">
      <dgm:prSet/>
      <dgm:spPr/>
      <dgm:t>
        <a:bodyPr/>
        <a:lstStyle/>
        <a:p>
          <a:pPr rtl="0"/>
          <a:r>
            <a:rPr lang="en-US" smtClean="0"/>
            <a:t>To achieve the above, participation in sustainable design is essential, and designers must take into account the opinions and perspectives of potential users to assist with the design, since designers cannot act by themselves. </a:t>
          </a:r>
          <a:endParaRPr lang="en-US"/>
        </a:p>
      </dgm:t>
    </dgm:pt>
    <dgm:pt modelId="{145D5D22-B207-4488-BA1F-9980FB8E600E}" type="parTrans" cxnId="{5A5331FE-49E3-4A21-82CA-C887780C6A38}">
      <dgm:prSet/>
      <dgm:spPr/>
      <dgm:t>
        <a:bodyPr/>
        <a:lstStyle/>
        <a:p>
          <a:endParaRPr lang="en-US"/>
        </a:p>
      </dgm:t>
    </dgm:pt>
    <dgm:pt modelId="{2A1CAE90-A294-4ACB-9252-86A47599B13E}" type="sibTrans" cxnId="{5A5331FE-49E3-4A21-82CA-C887780C6A38}">
      <dgm:prSet/>
      <dgm:spPr/>
      <dgm:t>
        <a:bodyPr/>
        <a:lstStyle/>
        <a:p>
          <a:endParaRPr lang="en-US"/>
        </a:p>
      </dgm:t>
    </dgm:pt>
    <dgm:pt modelId="{D7080A7F-A133-4CC2-9BC9-88FBD816FD9F}" type="pres">
      <dgm:prSet presAssocID="{28B93D9E-A46F-440A-BDA3-30C4DFDA3966}" presName="Name0" presStyleCnt="0">
        <dgm:presLayoutVars>
          <dgm:dir/>
          <dgm:animLvl val="lvl"/>
          <dgm:resizeHandles val="exact"/>
        </dgm:presLayoutVars>
      </dgm:prSet>
      <dgm:spPr/>
      <dgm:t>
        <a:bodyPr/>
        <a:lstStyle/>
        <a:p>
          <a:endParaRPr lang="en-US"/>
        </a:p>
      </dgm:t>
    </dgm:pt>
    <dgm:pt modelId="{3842FF9A-9D5B-4385-BDC1-49EDCC4AF738}" type="pres">
      <dgm:prSet presAssocID="{0E10AE3B-CAA7-4FB3-9111-1CAA08AE921D}" presName="linNode" presStyleCnt="0"/>
      <dgm:spPr/>
    </dgm:pt>
    <dgm:pt modelId="{C0A98A5C-6BEB-4C3A-BBB2-697A57F234CE}" type="pres">
      <dgm:prSet presAssocID="{0E10AE3B-CAA7-4FB3-9111-1CAA08AE921D}" presName="parTx" presStyleLbl="revTx" presStyleIdx="0" presStyleCnt="1">
        <dgm:presLayoutVars>
          <dgm:chMax val="1"/>
          <dgm:bulletEnabled val="1"/>
        </dgm:presLayoutVars>
      </dgm:prSet>
      <dgm:spPr/>
      <dgm:t>
        <a:bodyPr/>
        <a:lstStyle/>
        <a:p>
          <a:endParaRPr lang="en-US"/>
        </a:p>
      </dgm:t>
    </dgm:pt>
    <dgm:pt modelId="{A533F78E-D91C-40E3-9CF5-91131723207B}" type="pres">
      <dgm:prSet presAssocID="{0E10AE3B-CAA7-4FB3-9111-1CAA08AE921D}" presName="bracket" presStyleLbl="parChTrans1D1" presStyleIdx="0" presStyleCnt="1"/>
      <dgm:spPr/>
    </dgm:pt>
    <dgm:pt modelId="{5035782A-6B59-45C2-BBA8-A7ADFB930DB4}" type="pres">
      <dgm:prSet presAssocID="{0E10AE3B-CAA7-4FB3-9111-1CAA08AE921D}" presName="spH" presStyleCnt="0"/>
      <dgm:spPr/>
    </dgm:pt>
    <dgm:pt modelId="{F3C034B2-9C7D-44ED-8A4F-B074C2706C07}" type="pres">
      <dgm:prSet presAssocID="{0E10AE3B-CAA7-4FB3-9111-1CAA08AE921D}" presName="desTx" presStyleLbl="node1" presStyleIdx="0" presStyleCnt="1">
        <dgm:presLayoutVars>
          <dgm:bulletEnabled val="1"/>
        </dgm:presLayoutVars>
      </dgm:prSet>
      <dgm:spPr/>
      <dgm:t>
        <a:bodyPr/>
        <a:lstStyle/>
        <a:p>
          <a:endParaRPr lang="en-US"/>
        </a:p>
      </dgm:t>
    </dgm:pt>
  </dgm:ptLst>
  <dgm:cxnLst>
    <dgm:cxn modelId="{64CEB13F-47AE-4A34-8D1C-CB73D1C09F63}" type="presOf" srcId="{E0A391EE-05D3-40AF-9030-74042138C49A}" destId="{F3C034B2-9C7D-44ED-8A4F-B074C2706C07}" srcOrd="0" destOrd="1" presId="urn:diagrams.loki3.com/BracketList+Icon"/>
    <dgm:cxn modelId="{7E866E8A-33B5-439F-9CCD-DEC8DB54D111}" type="presOf" srcId="{0E10AE3B-CAA7-4FB3-9111-1CAA08AE921D}" destId="{C0A98A5C-6BEB-4C3A-BBB2-697A57F234CE}" srcOrd="0" destOrd="0" presId="urn:diagrams.loki3.com/BracketList+Icon"/>
    <dgm:cxn modelId="{526C0F06-2C66-43E5-8C26-F9A21935C757}" type="presOf" srcId="{28B93D9E-A46F-440A-BDA3-30C4DFDA3966}" destId="{D7080A7F-A133-4CC2-9BC9-88FBD816FD9F}" srcOrd="0" destOrd="0" presId="urn:diagrams.loki3.com/BracketList+Icon"/>
    <dgm:cxn modelId="{608C3D3F-A96D-4A94-AEDC-FFDD87EA5419}" srcId="{0E10AE3B-CAA7-4FB3-9111-1CAA08AE921D}" destId="{6A8C1937-2179-4D90-BC4C-6AD904F283CD}" srcOrd="0" destOrd="0" parTransId="{E958D85A-1B54-4C23-8CC5-89721C321E7A}" sibTransId="{BE116EFA-F419-4D5A-84D4-A2464C7E63F4}"/>
    <dgm:cxn modelId="{4D9DD2FA-05FC-4BF4-B803-E00487873219}" type="presOf" srcId="{6A8C1937-2179-4D90-BC4C-6AD904F283CD}" destId="{F3C034B2-9C7D-44ED-8A4F-B074C2706C07}" srcOrd="0" destOrd="0" presId="urn:diagrams.loki3.com/BracketList+Icon"/>
    <dgm:cxn modelId="{5A5331FE-49E3-4A21-82CA-C887780C6A38}" srcId="{0E10AE3B-CAA7-4FB3-9111-1CAA08AE921D}" destId="{E0A391EE-05D3-40AF-9030-74042138C49A}" srcOrd="1" destOrd="0" parTransId="{145D5D22-B207-4488-BA1F-9980FB8E600E}" sibTransId="{2A1CAE90-A294-4ACB-9252-86A47599B13E}"/>
    <dgm:cxn modelId="{FEE653A9-9123-4485-905B-82E7F2827510}" srcId="{28B93D9E-A46F-440A-BDA3-30C4DFDA3966}" destId="{0E10AE3B-CAA7-4FB3-9111-1CAA08AE921D}" srcOrd="0" destOrd="0" parTransId="{E07DA886-DB2B-4515-AC59-2FBD03066E7A}" sibTransId="{F1945C11-1043-4371-B775-259352C50483}"/>
    <dgm:cxn modelId="{93D236B3-4E28-4BFB-AE0F-D181B00016FF}" type="presParOf" srcId="{D7080A7F-A133-4CC2-9BC9-88FBD816FD9F}" destId="{3842FF9A-9D5B-4385-BDC1-49EDCC4AF738}" srcOrd="0" destOrd="0" presId="urn:diagrams.loki3.com/BracketList+Icon"/>
    <dgm:cxn modelId="{F317AD8E-CBD2-40D8-B96A-AACFD75D8CDE}" type="presParOf" srcId="{3842FF9A-9D5B-4385-BDC1-49EDCC4AF738}" destId="{C0A98A5C-6BEB-4C3A-BBB2-697A57F234CE}" srcOrd="0" destOrd="0" presId="urn:diagrams.loki3.com/BracketList+Icon"/>
    <dgm:cxn modelId="{3E1998F0-5C7E-40C4-8DF3-1C8BCA59794F}" type="presParOf" srcId="{3842FF9A-9D5B-4385-BDC1-49EDCC4AF738}" destId="{A533F78E-D91C-40E3-9CF5-91131723207B}" srcOrd="1" destOrd="0" presId="urn:diagrams.loki3.com/BracketList+Icon"/>
    <dgm:cxn modelId="{4565B2FB-8F5B-43C6-997F-6B1CE76DCD54}" type="presParOf" srcId="{3842FF9A-9D5B-4385-BDC1-49EDCC4AF738}" destId="{5035782A-6B59-45C2-BBA8-A7ADFB930DB4}" srcOrd="2" destOrd="0" presId="urn:diagrams.loki3.com/BracketList+Icon"/>
    <dgm:cxn modelId="{0AA12243-624E-477C-A08E-1E7BA8C7BA58}" type="presParOf" srcId="{3842FF9A-9D5B-4385-BDC1-49EDCC4AF738}" destId="{F3C034B2-9C7D-44ED-8A4F-B074C2706C07}"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17BAAAF1-FA57-4589-A9BE-53D73B42FD0D}" type="doc">
      <dgm:prSet loTypeId="urn:microsoft.com/office/officeart/2005/8/layout/vList2" loCatId="list" qsTypeId="urn:microsoft.com/office/officeart/2005/8/quickstyle/3d1" qsCatId="3D" csTypeId="urn:microsoft.com/office/officeart/2005/8/colors/colorful3" csCatId="colorful"/>
      <dgm:spPr/>
      <dgm:t>
        <a:bodyPr/>
        <a:lstStyle/>
        <a:p>
          <a:endParaRPr lang="en-US"/>
        </a:p>
      </dgm:t>
    </dgm:pt>
    <dgm:pt modelId="{513899B1-50A8-4739-86CC-F470EADD723F}">
      <dgm:prSet/>
      <dgm:spPr/>
      <dgm:t>
        <a:bodyPr/>
        <a:lstStyle/>
        <a:p>
          <a:pPr rtl="0"/>
          <a:r>
            <a:rPr lang="en-AU" smtClean="0"/>
            <a:t>Sustainable design </a:t>
          </a:r>
          <a:endParaRPr lang="en-US"/>
        </a:p>
      </dgm:t>
    </dgm:pt>
    <dgm:pt modelId="{75CF1523-9A4A-467D-858B-CC851070CCA0}" type="parTrans" cxnId="{5F648F91-0119-41F1-8CAE-7AED359DAB74}">
      <dgm:prSet/>
      <dgm:spPr/>
      <dgm:t>
        <a:bodyPr/>
        <a:lstStyle/>
        <a:p>
          <a:endParaRPr lang="en-US"/>
        </a:p>
      </dgm:t>
    </dgm:pt>
    <dgm:pt modelId="{460DD1FA-81B2-4781-B05C-D74A06C4D1F4}" type="sibTrans" cxnId="{5F648F91-0119-41F1-8CAE-7AED359DAB74}">
      <dgm:prSet/>
      <dgm:spPr/>
      <dgm:t>
        <a:bodyPr/>
        <a:lstStyle/>
        <a:p>
          <a:endParaRPr lang="en-US"/>
        </a:p>
      </dgm:t>
    </dgm:pt>
    <dgm:pt modelId="{A947E89F-B7D2-4F92-B190-156B3F7370C2}">
      <dgm:prSet/>
      <dgm:spPr/>
      <dgm:t>
        <a:bodyPr/>
        <a:lstStyle/>
        <a:p>
          <a:pPr rtl="0"/>
          <a:r>
            <a:rPr lang="en-AU" smtClean="0"/>
            <a:t>will be the way to make our world better. </a:t>
          </a:r>
          <a:endParaRPr lang="en-US"/>
        </a:p>
      </dgm:t>
    </dgm:pt>
    <dgm:pt modelId="{12420986-9541-4EE3-A6A7-DC034E4B35F0}" type="parTrans" cxnId="{2E5E8441-68AD-4F12-974B-87A7A38147F6}">
      <dgm:prSet/>
      <dgm:spPr/>
      <dgm:t>
        <a:bodyPr/>
        <a:lstStyle/>
        <a:p>
          <a:endParaRPr lang="en-US"/>
        </a:p>
      </dgm:t>
    </dgm:pt>
    <dgm:pt modelId="{98D8A349-4804-4723-B8AC-E7449F831921}" type="sibTrans" cxnId="{2E5E8441-68AD-4F12-974B-87A7A38147F6}">
      <dgm:prSet/>
      <dgm:spPr/>
      <dgm:t>
        <a:bodyPr/>
        <a:lstStyle/>
        <a:p>
          <a:endParaRPr lang="en-US"/>
        </a:p>
      </dgm:t>
    </dgm:pt>
    <dgm:pt modelId="{226A9603-9424-4B38-AE4A-531A20B427F5}">
      <dgm:prSet/>
      <dgm:spPr/>
      <dgm:t>
        <a:bodyPr/>
        <a:lstStyle/>
        <a:p>
          <a:pPr rtl="0"/>
          <a:r>
            <a:rPr lang="en-AU" smtClean="0"/>
            <a:t>However, in order to achieve this, we need to have the right motivation, awareness, knowledge, commitment, trust, and loyalty. </a:t>
          </a:r>
          <a:endParaRPr lang="en-US"/>
        </a:p>
      </dgm:t>
    </dgm:pt>
    <dgm:pt modelId="{183F610B-3086-48BA-8A55-F5770F4D5EF2}" type="parTrans" cxnId="{A1CBCB53-AC9B-4CD1-9D6A-EF9CA01672DF}">
      <dgm:prSet/>
      <dgm:spPr/>
      <dgm:t>
        <a:bodyPr/>
        <a:lstStyle/>
        <a:p>
          <a:endParaRPr lang="en-US"/>
        </a:p>
      </dgm:t>
    </dgm:pt>
    <dgm:pt modelId="{9A47F32F-3E20-4ED4-88A6-61C702A17F60}" type="sibTrans" cxnId="{A1CBCB53-AC9B-4CD1-9D6A-EF9CA01672DF}">
      <dgm:prSet/>
      <dgm:spPr/>
      <dgm:t>
        <a:bodyPr/>
        <a:lstStyle/>
        <a:p>
          <a:endParaRPr lang="en-US"/>
        </a:p>
      </dgm:t>
    </dgm:pt>
    <dgm:pt modelId="{37F78CBB-FE8D-4701-8DCE-40BFE7D17746}">
      <dgm:prSet/>
      <dgm:spPr/>
      <dgm:t>
        <a:bodyPr/>
        <a:lstStyle/>
        <a:p>
          <a:pPr rtl="0"/>
          <a:r>
            <a:rPr lang="en-AU" smtClean="0"/>
            <a:t>People need to act quickly to think about good and sustainable design by adopting sustainability in their business strategy in order to conserve raw materials for the next generation. </a:t>
          </a:r>
          <a:endParaRPr lang="en-US"/>
        </a:p>
      </dgm:t>
    </dgm:pt>
    <dgm:pt modelId="{2D8A0071-97D0-435A-A5DC-2CCD77C03439}" type="parTrans" cxnId="{7C087E55-50D3-4D76-9F83-E8B4B288C549}">
      <dgm:prSet/>
      <dgm:spPr/>
      <dgm:t>
        <a:bodyPr/>
        <a:lstStyle/>
        <a:p>
          <a:endParaRPr lang="en-US"/>
        </a:p>
      </dgm:t>
    </dgm:pt>
    <dgm:pt modelId="{05E16982-D2C9-41F8-8625-B1D2BE8F53D9}" type="sibTrans" cxnId="{7C087E55-50D3-4D76-9F83-E8B4B288C549}">
      <dgm:prSet/>
      <dgm:spPr/>
      <dgm:t>
        <a:bodyPr/>
        <a:lstStyle/>
        <a:p>
          <a:endParaRPr lang="en-US"/>
        </a:p>
      </dgm:t>
    </dgm:pt>
    <dgm:pt modelId="{10DE5C8D-D04C-410A-B508-B3C3EAF69748}" type="pres">
      <dgm:prSet presAssocID="{17BAAAF1-FA57-4589-A9BE-53D73B42FD0D}" presName="linear" presStyleCnt="0">
        <dgm:presLayoutVars>
          <dgm:animLvl val="lvl"/>
          <dgm:resizeHandles val="exact"/>
        </dgm:presLayoutVars>
      </dgm:prSet>
      <dgm:spPr/>
      <dgm:t>
        <a:bodyPr/>
        <a:lstStyle/>
        <a:p>
          <a:endParaRPr lang="en-US"/>
        </a:p>
      </dgm:t>
    </dgm:pt>
    <dgm:pt modelId="{F9AE9174-49D8-4D44-B24C-4B4C466FE0D5}" type="pres">
      <dgm:prSet presAssocID="{513899B1-50A8-4739-86CC-F470EADD723F}" presName="parentText" presStyleLbl="node1" presStyleIdx="0" presStyleCnt="1">
        <dgm:presLayoutVars>
          <dgm:chMax val="0"/>
          <dgm:bulletEnabled val="1"/>
        </dgm:presLayoutVars>
      </dgm:prSet>
      <dgm:spPr/>
      <dgm:t>
        <a:bodyPr/>
        <a:lstStyle/>
        <a:p>
          <a:endParaRPr lang="en-US"/>
        </a:p>
      </dgm:t>
    </dgm:pt>
    <dgm:pt modelId="{CC61585C-DCE8-463B-9550-ADF9A2A43A21}" type="pres">
      <dgm:prSet presAssocID="{513899B1-50A8-4739-86CC-F470EADD723F}" presName="childText" presStyleLbl="revTx" presStyleIdx="0" presStyleCnt="1">
        <dgm:presLayoutVars>
          <dgm:bulletEnabled val="1"/>
        </dgm:presLayoutVars>
      </dgm:prSet>
      <dgm:spPr/>
      <dgm:t>
        <a:bodyPr/>
        <a:lstStyle/>
        <a:p>
          <a:endParaRPr lang="en-US"/>
        </a:p>
      </dgm:t>
    </dgm:pt>
  </dgm:ptLst>
  <dgm:cxnLst>
    <dgm:cxn modelId="{5F648F91-0119-41F1-8CAE-7AED359DAB74}" srcId="{17BAAAF1-FA57-4589-A9BE-53D73B42FD0D}" destId="{513899B1-50A8-4739-86CC-F470EADD723F}" srcOrd="0" destOrd="0" parTransId="{75CF1523-9A4A-467D-858B-CC851070CCA0}" sibTransId="{460DD1FA-81B2-4781-B05C-D74A06C4D1F4}"/>
    <dgm:cxn modelId="{2E5E8441-68AD-4F12-974B-87A7A38147F6}" srcId="{513899B1-50A8-4739-86CC-F470EADD723F}" destId="{A947E89F-B7D2-4F92-B190-156B3F7370C2}" srcOrd="0" destOrd="0" parTransId="{12420986-9541-4EE3-A6A7-DC034E4B35F0}" sibTransId="{98D8A349-4804-4723-B8AC-E7449F831921}"/>
    <dgm:cxn modelId="{4A9F6175-B049-41E9-9338-ECE9707C2A0B}" type="presOf" srcId="{17BAAAF1-FA57-4589-A9BE-53D73B42FD0D}" destId="{10DE5C8D-D04C-410A-B508-B3C3EAF69748}" srcOrd="0" destOrd="0" presId="urn:microsoft.com/office/officeart/2005/8/layout/vList2"/>
    <dgm:cxn modelId="{B5331BB8-03C6-4366-BF48-EE0CD1C73C28}" type="presOf" srcId="{A947E89F-B7D2-4F92-B190-156B3F7370C2}" destId="{CC61585C-DCE8-463B-9550-ADF9A2A43A21}" srcOrd="0" destOrd="0" presId="urn:microsoft.com/office/officeart/2005/8/layout/vList2"/>
    <dgm:cxn modelId="{7C087E55-50D3-4D76-9F83-E8B4B288C549}" srcId="{513899B1-50A8-4739-86CC-F470EADD723F}" destId="{37F78CBB-FE8D-4701-8DCE-40BFE7D17746}" srcOrd="2" destOrd="0" parTransId="{2D8A0071-97D0-435A-A5DC-2CCD77C03439}" sibTransId="{05E16982-D2C9-41F8-8625-B1D2BE8F53D9}"/>
    <dgm:cxn modelId="{1A6471AF-6125-4D95-81B6-B9430F1FB198}" type="presOf" srcId="{226A9603-9424-4B38-AE4A-531A20B427F5}" destId="{CC61585C-DCE8-463B-9550-ADF9A2A43A21}" srcOrd="0" destOrd="1" presId="urn:microsoft.com/office/officeart/2005/8/layout/vList2"/>
    <dgm:cxn modelId="{B9D8B289-937C-4829-9AD7-8B8CC3B67D6A}" type="presOf" srcId="{513899B1-50A8-4739-86CC-F470EADD723F}" destId="{F9AE9174-49D8-4D44-B24C-4B4C466FE0D5}" srcOrd="0" destOrd="0" presId="urn:microsoft.com/office/officeart/2005/8/layout/vList2"/>
    <dgm:cxn modelId="{F190A6B2-FCC8-4D04-AB0E-0F199F7A1B7F}" type="presOf" srcId="{37F78CBB-FE8D-4701-8DCE-40BFE7D17746}" destId="{CC61585C-DCE8-463B-9550-ADF9A2A43A21}" srcOrd="0" destOrd="2" presId="urn:microsoft.com/office/officeart/2005/8/layout/vList2"/>
    <dgm:cxn modelId="{A1CBCB53-AC9B-4CD1-9D6A-EF9CA01672DF}" srcId="{513899B1-50A8-4739-86CC-F470EADD723F}" destId="{226A9603-9424-4B38-AE4A-531A20B427F5}" srcOrd="1" destOrd="0" parTransId="{183F610B-3086-48BA-8A55-F5770F4D5EF2}" sibTransId="{9A47F32F-3E20-4ED4-88A6-61C702A17F60}"/>
    <dgm:cxn modelId="{5851CCDD-FF3B-42D6-B4BC-0C31B9263A06}" type="presParOf" srcId="{10DE5C8D-D04C-410A-B508-B3C3EAF69748}" destId="{F9AE9174-49D8-4D44-B24C-4B4C466FE0D5}" srcOrd="0" destOrd="0" presId="urn:microsoft.com/office/officeart/2005/8/layout/vList2"/>
    <dgm:cxn modelId="{C3874B21-7A7E-4A71-A8DE-3307E917F8CE}" type="presParOf" srcId="{10DE5C8D-D04C-410A-B508-B3C3EAF69748}" destId="{CC61585C-DCE8-463B-9550-ADF9A2A43A21}"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0419A98B-3CAC-4830-9BEA-2DF3D01C6565}" type="doc">
      <dgm:prSet loTypeId="urn:microsoft.com/office/officeart/2005/8/layout/target3" loCatId="relationship" qsTypeId="urn:microsoft.com/office/officeart/2005/8/quickstyle/3d1" qsCatId="3D" csTypeId="urn:microsoft.com/office/officeart/2005/8/colors/colorful3" csCatId="colorful"/>
      <dgm:spPr/>
      <dgm:t>
        <a:bodyPr/>
        <a:lstStyle/>
        <a:p>
          <a:endParaRPr lang="en-US"/>
        </a:p>
      </dgm:t>
    </dgm:pt>
    <dgm:pt modelId="{C2508715-F3FA-4D71-9E5D-3FF8CE240561}">
      <dgm:prSet/>
      <dgm:spPr/>
      <dgm:t>
        <a:bodyPr/>
        <a:lstStyle/>
        <a:p>
          <a:pPr rtl="0"/>
          <a:r>
            <a:rPr lang="en-US" dirty="0" smtClean="0"/>
            <a:t>The term ‘sustainable development’ was first referred to in 1987 in the </a:t>
          </a:r>
          <a:r>
            <a:rPr lang="en-US" dirty="0" err="1" smtClean="0"/>
            <a:t>Brundtland</a:t>
          </a:r>
          <a:r>
            <a:rPr lang="en-US" dirty="0" smtClean="0"/>
            <a:t> Report on ‘Our Common Future’, where it states that ‘sustainable development is development that meets the needs of the present without compromising the ability of future generations to meet their own needs’. </a:t>
          </a:r>
          <a:endParaRPr lang="en-US" dirty="0"/>
        </a:p>
      </dgm:t>
    </dgm:pt>
    <dgm:pt modelId="{4AA474A8-A408-49EC-9E11-C7CFA4F77C40}" type="parTrans" cxnId="{C6EC5EAA-6A79-4F8A-8EFC-45B7376C3875}">
      <dgm:prSet/>
      <dgm:spPr/>
      <dgm:t>
        <a:bodyPr/>
        <a:lstStyle/>
        <a:p>
          <a:endParaRPr lang="en-US"/>
        </a:p>
      </dgm:t>
    </dgm:pt>
    <dgm:pt modelId="{1CE29E26-821F-407F-94EB-C40CF1221CD2}" type="sibTrans" cxnId="{C6EC5EAA-6A79-4F8A-8EFC-45B7376C3875}">
      <dgm:prSet/>
      <dgm:spPr/>
      <dgm:t>
        <a:bodyPr/>
        <a:lstStyle/>
        <a:p>
          <a:endParaRPr lang="en-US"/>
        </a:p>
      </dgm:t>
    </dgm:pt>
    <dgm:pt modelId="{16E370AE-A8CB-4A93-B613-9E1ED1FA69C1}">
      <dgm:prSet/>
      <dgm:spPr/>
      <dgm:t>
        <a:bodyPr/>
        <a:lstStyle/>
        <a:p>
          <a:pPr rtl="0"/>
          <a:r>
            <a:rPr lang="en-US" smtClean="0"/>
            <a:t>Incorporating sustainable strategy with emerging technologies is becoming the norm in contemporary businesses (Newton 2003).</a:t>
          </a:r>
          <a:endParaRPr lang="en-US"/>
        </a:p>
      </dgm:t>
    </dgm:pt>
    <dgm:pt modelId="{800CA6C2-097F-4F1A-ACF8-580E5F88C3EC}" type="parTrans" cxnId="{B2A87BA3-86A7-4054-A966-389DBBEF7C9A}">
      <dgm:prSet/>
      <dgm:spPr/>
      <dgm:t>
        <a:bodyPr/>
        <a:lstStyle/>
        <a:p>
          <a:endParaRPr lang="en-US"/>
        </a:p>
      </dgm:t>
    </dgm:pt>
    <dgm:pt modelId="{62851F18-F106-4214-878D-A72A2BF6A020}" type="sibTrans" cxnId="{B2A87BA3-86A7-4054-A966-389DBBEF7C9A}">
      <dgm:prSet/>
      <dgm:spPr/>
      <dgm:t>
        <a:bodyPr/>
        <a:lstStyle/>
        <a:p>
          <a:endParaRPr lang="en-US"/>
        </a:p>
      </dgm:t>
    </dgm:pt>
    <dgm:pt modelId="{22D0AC75-C47F-4819-91DC-18A703793FF8}" type="pres">
      <dgm:prSet presAssocID="{0419A98B-3CAC-4830-9BEA-2DF3D01C6565}" presName="Name0" presStyleCnt="0">
        <dgm:presLayoutVars>
          <dgm:chMax val="7"/>
          <dgm:dir/>
          <dgm:animLvl val="lvl"/>
          <dgm:resizeHandles val="exact"/>
        </dgm:presLayoutVars>
      </dgm:prSet>
      <dgm:spPr/>
      <dgm:t>
        <a:bodyPr/>
        <a:lstStyle/>
        <a:p>
          <a:endParaRPr lang="en-US"/>
        </a:p>
      </dgm:t>
    </dgm:pt>
    <dgm:pt modelId="{D5CA5F4B-BA91-4FD6-8AE3-0D5D437369E9}" type="pres">
      <dgm:prSet presAssocID="{C2508715-F3FA-4D71-9E5D-3FF8CE240561}" presName="circle1" presStyleLbl="node1" presStyleIdx="0" presStyleCnt="2"/>
      <dgm:spPr/>
    </dgm:pt>
    <dgm:pt modelId="{AF39F912-75EF-4ECF-8AA0-4781E91753F4}" type="pres">
      <dgm:prSet presAssocID="{C2508715-F3FA-4D71-9E5D-3FF8CE240561}" presName="space" presStyleCnt="0"/>
      <dgm:spPr/>
    </dgm:pt>
    <dgm:pt modelId="{01AE2F0A-4BDE-44FC-B731-A15B56A9CDEE}" type="pres">
      <dgm:prSet presAssocID="{C2508715-F3FA-4D71-9E5D-3FF8CE240561}" presName="rect1" presStyleLbl="alignAcc1" presStyleIdx="0" presStyleCnt="2"/>
      <dgm:spPr/>
      <dgm:t>
        <a:bodyPr/>
        <a:lstStyle/>
        <a:p>
          <a:endParaRPr lang="en-US"/>
        </a:p>
      </dgm:t>
    </dgm:pt>
    <dgm:pt modelId="{23C1C97C-9623-4EED-89A2-262FDFCEE9B0}" type="pres">
      <dgm:prSet presAssocID="{16E370AE-A8CB-4A93-B613-9E1ED1FA69C1}" presName="vertSpace2" presStyleLbl="node1" presStyleIdx="0" presStyleCnt="2"/>
      <dgm:spPr/>
    </dgm:pt>
    <dgm:pt modelId="{BB2F365E-842F-494F-B2D0-CE7665C37260}" type="pres">
      <dgm:prSet presAssocID="{16E370AE-A8CB-4A93-B613-9E1ED1FA69C1}" presName="circle2" presStyleLbl="node1" presStyleIdx="1" presStyleCnt="2"/>
      <dgm:spPr/>
    </dgm:pt>
    <dgm:pt modelId="{B79EE719-41E0-413E-A4D6-33590C4D2561}" type="pres">
      <dgm:prSet presAssocID="{16E370AE-A8CB-4A93-B613-9E1ED1FA69C1}" presName="rect2" presStyleLbl="alignAcc1" presStyleIdx="1" presStyleCnt="2"/>
      <dgm:spPr/>
      <dgm:t>
        <a:bodyPr/>
        <a:lstStyle/>
        <a:p>
          <a:endParaRPr lang="en-US"/>
        </a:p>
      </dgm:t>
    </dgm:pt>
    <dgm:pt modelId="{0AD6F9BD-AA66-4841-9DA7-C6A9FAF5EF81}" type="pres">
      <dgm:prSet presAssocID="{C2508715-F3FA-4D71-9E5D-3FF8CE240561}" presName="rect1ParTxNoCh" presStyleLbl="alignAcc1" presStyleIdx="1" presStyleCnt="2">
        <dgm:presLayoutVars>
          <dgm:chMax val="1"/>
          <dgm:bulletEnabled val="1"/>
        </dgm:presLayoutVars>
      </dgm:prSet>
      <dgm:spPr/>
      <dgm:t>
        <a:bodyPr/>
        <a:lstStyle/>
        <a:p>
          <a:endParaRPr lang="en-US"/>
        </a:p>
      </dgm:t>
    </dgm:pt>
    <dgm:pt modelId="{BFC8D0F2-CFDE-4E86-86FB-1E76F593B743}" type="pres">
      <dgm:prSet presAssocID="{16E370AE-A8CB-4A93-B613-9E1ED1FA69C1}" presName="rect2ParTxNoCh" presStyleLbl="alignAcc1" presStyleIdx="1" presStyleCnt="2">
        <dgm:presLayoutVars>
          <dgm:chMax val="1"/>
          <dgm:bulletEnabled val="1"/>
        </dgm:presLayoutVars>
      </dgm:prSet>
      <dgm:spPr/>
      <dgm:t>
        <a:bodyPr/>
        <a:lstStyle/>
        <a:p>
          <a:endParaRPr lang="en-US"/>
        </a:p>
      </dgm:t>
    </dgm:pt>
  </dgm:ptLst>
  <dgm:cxnLst>
    <dgm:cxn modelId="{B2A87BA3-86A7-4054-A966-389DBBEF7C9A}" srcId="{0419A98B-3CAC-4830-9BEA-2DF3D01C6565}" destId="{16E370AE-A8CB-4A93-B613-9E1ED1FA69C1}" srcOrd="1" destOrd="0" parTransId="{800CA6C2-097F-4F1A-ACF8-580E5F88C3EC}" sibTransId="{62851F18-F106-4214-878D-A72A2BF6A020}"/>
    <dgm:cxn modelId="{D270FB98-42DF-491F-922F-84E0B0666897}" type="presOf" srcId="{C2508715-F3FA-4D71-9E5D-3FF8CE240561}" destId="{0AD6F9BD-AA66-4841-9DA7-C6A9FAF5EF81}" srcOrd="1" destOrd="0" presId="urn:microsoft.com/office/officeart/2005/8/layout/target3"/>
    <dgm:cxn modelId="{D0A68FF9-35C6-4DEA-B199-09C20447EDD0}" type="presOf" srcId="{16E370AE-A8CB-4A93-B613-9E1ED1FA69C1}" destId="{B79EE719-41E0-413E-A4D6-33590C4D2561}" srcOrd="0" destOrd="0" presId="urn:microsoft.com/office/officeart/2005/8/layout/target3"/>
    <dgm:cxn modelId="{C6EC5EAA-6A79-4F8A-8EFC-45B7376C3875}" srcId="{0419A98B-3CAC-4830-9BEA-2DF3D01C6565}" destId="{C2508715-F3FA-4D71-9E5D-3FF8CE240561}" srcOrd="0" destOrd="0" parTransId="{4AA474A8-A408-49EC-9E11-C7CFA4F77C40}" sibTransId="{1CE29E26-821F-407F-94EB-C40CF1221CD2}"/>
    <dgm:cxn modelId="{043DC048-DB56-4953-9FE9-F96AF4993B60}" type="presOf" srcId="{C2508715-F3FA-4D71-9E5D-3FF8CE240561}" destId="{01AE2F0A-4BDE-44FC-B731-A15B56A9CDEE}" srcOrd="0" destOrd="0" presId="urn:microsoft.com/office/officeart/2005/8/layout/target3"/>
    <dgm:cxn modelId="{85B715AD-E79D-4994-BC7A-DD56395B1F17}" type="presOf" srcId="{16E370AE-A8CB-4A93-B613-9E1ED1FA69C1}" destId="{BFC8D0F2-CFDE-4E86-86FB-1E76F593B743}" srcOrd="1" destOrd="0" presId="urn:microsoft.com/office/officeart/2005/8/layout/target3"/>
    <dgm:cxn modelId="{C9AAEFE4-69E3-459A-A297-741E5FEEBBE0}" type="presOf" srcId="{0419A98B-3CAC-4830-9BEA-2DF3D01C6565}" destId="{22D0AC75-C47F-4819-91DC-18A703793FF8}" srcOrd="0" destOrd="0" presId="urn:microsoft.com/office/officeart/2005/8/layout/target3"/>
    <dgm:cxn modelId="{76F396DA-A298-4B57-B9E8-F18E810A110F}" type="presParOf" srcId="{22D0AC75-C47F-4819-91DC-18A703793FF8}" destId="{D5CA5F4B-BA91-4FD6-8AE3-0D5D437369E9}" srcOrd="0" destOrd="0" presId="urn:microsoft.com/office/officeart/2005/8/layout/target3"/>
    <dgm:cxn modelId="{004369B7-DA85-4F97-9071-8519F0881A28}" type="presParOf" srcId="{22D0AC75-C47F-4819-91DC-18A703793FF8}" destId="{AF39F912-75EF-4ECF-8AA0-4781E91753F4}" srcOrd="1" destOrd="0" presId="urn:microsoft.com/office/officeart/2005/8/layout/target3"/>
    <dgm:cxn modelId="{0CC95E54-7BB6-43F1-9B3E-24895096426D}" type="presParOf" srcId="{22D0AC75-C47F-4819-91DC-18A703793FF8}" destId="{01AE2F0A-4BDE-44FC-B731-A15B56A9CDEE}" srcOrd="2" destOrd="0" presId="urn:microsoft.com/office/officeart/2005/8/layout/target3"/>
    <dgm:cxn modelId="{A314E433-52D6-4783-B418-3A5193B1D296}" type="presParOf" srcId="{22D0AC75-C47F-4819-91DC-18A703793FF8}" destId="{23C1C97C-9623-4EED-89A2-262FDFCEE9B0}" srcOrd="3" destOrd="0" presId="urn:microsoft.com/office/officeart/2005/8/layout/target3"/>
    <dgm:cxn modelId="{312BE34E-78BE-4DC8-AC86-B6F683C31025}" type="presParOf" srcId="{22D0AC75-C47F-4819-91DC-18A703793FF8}" destId="{BB2F365E-842F-494F-B2D0-CE7665C37260}" srcOrd="4" destOrd="0" presId="urn:microsoft.com/office/officeart/2005/8/layout/target3"/>
    <dgm:cxn modelId="{4350E071-C8D6-48F0-BE52-F07204476951}" type="presParOf" srcId="{22D0AC75-C47F-4819-91DC-18A703793FF8}" destId="{B79EE719-41E0-413E-A4D6-33590C4D2561}" srcOrd="5" destOrd="0" presId="urn:microsoft.com/office/officeart/2005/8/layout/target3"/>
    <dgm:cxn modelId="{501039BB-BE2A-4508-8929-F3BC15119F84}" type="presParOf" srcId="{22D0AC75-C47F-4819-91DC-18A703793FF8}" destId="{0AD6F9BD-AA66-4841-9DA7-C6A9FAF5EF81}" srcOrd="6" destOrd="0" presId="urn:microsoft.com/office/officeart/2005/8/layout/target3"/>
    <dgm:cxn modelId="{602DEA12-85FC-4DF7-A83B-C724ABC6B7D9}" type="presParOf" srcId="{22D0AC75-C47F-4819-91DC-18A703793FF8}" destId="{BFC8D0F2-CFDE-4E86-86FB-1E76F593B743}"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A98894E2-3206-4B81-9A81-D5A3E807C25B}" type="doc">
      <dgm:prSet loTypeId="urn:microsoft.com/office/officeart/2005/8/layout/target3" loCatId="relationship" qsTypeId="urn:microsoft.com/office/officeart/2005/8/quickstyle/3d1" qsCatId="3D" csTypeId="urn:microsoft.com/office/officeart/2005/8/colors/colorful2" csCatId="colorful"/>
      <dgm:spPr/>
      <dgm:t>
        <a:bodyPr/>
        <a:lstStyle/>
        <a:p>
          <a:endParaRPr lang="en-US"/>
        </a:p>
      </dgm:t>
    </dgm:pt>
    <dgm:pt modelId="{43FA8FBE-A671-4D08-92E6-D52697BD57CF}">
      <dgm:prSet/>
      <dgm:spPr/>
      <dgm:t>
        <a:bodyPr/>
        <a:lstStyle/>
        <a:p>
          <a:pPr algn="l" rtl="0"/>
          <a:r>
            <a:rPr lang="en-US" dirty="0" smtClean="0"/>
            <a:t>To perform this effectively, and deriving from </a:t>
          </a:r>
          <a:r>
            <a:rPr lang="en-US" dirty="0" err="1" smtClean="0"/>
            <a:t>Dyllick</a:t>
          </a:r>
          <a:r>
            <a:rPr lang="en-US" dirty="0" smtClean="0"/>
            <a:t> and </a:t>
          </a:r>
          <a:r>
            <a:rPr lang="en-US" dirty="0" err="1" smtClean="0"/>
            <a:t>Hockerts</a:t>
          </a:r>
          <a:r>
            <a:rPr lang="en-US" dirty="0" smtClean="0"/>
            <a:t> (2002) and McDonough and </a:t>
          </a:r>
          <a:r>
            <a:rPr lang="en-US" dirty="0" err="1" smtClean="0"/>
            <a:t>Braungart</a:t>
          </a:r>
          <a:r>
            <a:rPr lang="en-US" dirty="0" smtClean="0"/>
            <a:t> (2002)  models of corporate sustainability,  Young and Tilley (2006) proposed an integrated model of corporate sustainability which links together six criteria that a sustainable business will need to satisfy. </a:t>
          </a:r>
          <a:endParaRPr lang="en-US" dirty="0"/>
        </a:p>
      </dgm:t>
    </dgm:pt>
    <dgm:pt modelId="{6E1211BE-B300-4B97-BE18-CDA476C447B3}" type="parTrans" cxnId="{D937C4C6-53C6-4B7D-BD93-AD447A1B40BD}">
      <dgm:prSet/>
      <dgm:spPr/>
      <dgm:t>
        <a:bodyPr/>
        <a:lstStyle/>
        <a:p>
          <a:endParaRPr lang="en-US"/>
        </a:p>
      </dgm:t>
    </dgm:pt>
    <dgm:pt modelId="{2107DD98-1BD1-4503-BFD4-6EF0D0C792AF}" type="sibTrans" cxnId="{D937C4C6-53C6-4B7D-BD93-AD447A1B40BD}">
      <dgm:prSet/>
      <dgm:spPr/>
      <dgm:t>
        <a:bodyPr/>
        <a:lstStyle/>
        <a:p>
          <a:endParaRPr lang="en-US"/>
        </a:p>
      </dgm:t>
    </dgm:pt>
    <dgm:pt modelId="{150A0CF3-F458-43C2-827B-A7243F98CBFF}" type="pres">
      <dgm:prSet presAssocID="{A98894E2-3206-4B81-9A81-D5A3E807C25B}" presName="Name0" presStyleCnt="0">
        <dgm:presLayoutVars>
          <dgm:chMax val="7"/>
          <dgm:dir/>
          <dgm:animLvl val="lvl"/>
          <dgm:resizeHandles val="exact"/>
        </dgm:presLayoutVars>
      </dgm:prSet>
      <dgm:spPr/>
      <dgm:t>
        <a:bodyPr/>
        <a:lstStyle/>
        <a:p>
          <a:endParaRPr lang="en-US"/>
        </a:p>
      </dgm:t>
    </dgm:pt>
    <dgm:pt modelId="{98045128-3220-4BF7-8BAD-F0688D5A4BE0}" type="pres">
      <dgm:prSet presAssocID="{43FA8FBE-A671-4D08-92E6-D52697BD57CF}" presName="circle1" presStyleLbl="node1" presStyleIdx="0" presStyleCnt="1"/>
      <dgm:spPr/>
    </dgm:pt>
    <dgm:pt modelId="{7C19CF79-B8FE-4CE7-9D5C-20847D95121C}" type="pres">
      <dgm:prSet presAssocID="{43FA8FBE-A671-4D08-92E6-D52697BD57CF}" presName="space" presStyleCnt="0"/>
      <dgm:spPr/>
    </dgm:pt>
    <dgm:pt modelId="{C1B55DFA-9DEF-49BD-B335-24C5AB137932}" type="pres">
      <dgm:prSet presAssocID="{43FA8FBE-A671-4D08-92E6-D52697BD57CF}" presName="rect1" presStyleLbl="alignAcc1" presStyleIdx="0" presStyleCnt="1"/>
      <dgm:spPr/>
      <dgm:t>
        <a:bodyPr/>
        <a:lstStyle/>
        <a:p>
          <a:endParaRPr lang="en-US"/>
        </a:p>
      </dgm:t>
    </dgm:pt>
    <dgm:pt modelId="{E97BCB3A-968B-4869-BB48-EA673F88B800}" type="pres">
      <dgm:prSet presAssocID="{43FA8FBE-A671-4D08-92E6-D52697BD57CF}" presName="rect1ParTxNoCh" presStyleLbl="alignAcc1" presStyleIdx="0" presStyleCnt="1">
        <dgm:presLayoutVars>
          <dgm:chMax val="1"/>
          <dgm:bulletEnabled val="1"/>
        </dgm:presLayoutVars>
      </dgm:prSet>
      <dgm:spPr/>
      <dgm:t>
        <a:bodyPr/>
        <a:lstStyle/>
        <a:p>
          <a:endParaRPr lang="en-US"/>
        </a:p>
      </dgm:t>
    </dgm:pt>
  </dgm:ptLst>
  <dgm:cxnLst>
    <dgm:cxn modelId="{D937C4C6-53C6-4B7D-BD93-AD447A1B40BD}" srcId="{A98894E2-3206-4B81-9A81-D5A3E807C25B}" destId="{43FA8FBE-A671-4D08-92E6-D52697BD57CF}" srcOrd="0" destOrd="0" parTransId="{6E1211BE-B300-4B97-BE18-CDA476C447B3}" sibTransId="{2107DD98-1BD1-4503-BFD4-6EF0D0C792AF}"/>
    <dgm:cxn modelId="{FABBBD7E-E2F1-4CCD-89C1-E8F49306A1B2}" type="presOf" srcId="{43FA8FBE-A671-4D08-92E6-D52697BD57CF}" destId="{E97BCB3A-968B-4869-BB48-EA673F88B800}" srcOrd="1" destOrd="0" presId="urn:microsoft.com/office/officeart/2005/8/layout/target3"/>
    <dgm:cxn modelId="{31DF9FCB-4CC6-4787-88C4-31E9309577D7}" type="presOf" srcId="{43FA8FBE-A671-4D08-92E6-D52697BD57CF}" destId="{C1B55DFA-9DEF-49BD-B335-24C5AB137932}" srcOrd="0" destOrd="0" presId="urn:microsoft.com/office/officeart/2005/8/layout/target3"/>
    <dgm:cxn modelId="{17E3C5ED-24B1-4EDB-8766-BA6D4DBFFC95}" type="presOf" srcId="{A98894E2-3206-4B81-9A81-D5A3E807C25B}" destId="{150A0CF3-F458-43C2-827B-A7243F98CBFF}" srcOrd="0" destOrd="0" presId="urn:microsoft.com/office/officeart/2005/8/layout/target3"/>
    <dgm:cxn modelId="{D773FF32-9558-4A4D-B8BA-DE9B788685A8}" type="presParOf" srcId="{150A0CF3-F458-43C2-827B-A7243F98CBFF}" destId="{98045128-3220-4BF7-8BAD-F0688D5A4BE0}" srcOrd="0" destOrd="0" presId="urn:microsoft.com/office/officeart/2005/8/layout/target3"/>
    <dgm:cxn modelId="{37982BEE-D527-4430-8DFA-3B1147779CE7}" type="presParOf" srcId="{150A0CF3-F458-43C2-827B-A7243F98CBFF}" destId="{7C19CF79-B8FE-4CE7-9D5C-20847D95121C}" srcOrd="1" destOrd="0" presId="urn:microsoft.com/office/officeart/2005/8/layout/target3"/>
    <dgm:cxn modelId="{F5A46775-7E89-4A12-AC5A-7836FD9232E3}" type="presParOf" srcId="{150A0CF3-F458-43C2-827B-A7243F98CBFF}" destId="{C1B55DFA-9DEF-49BD-B335-24C5AB137932}" srcOrd="2" destOrd="0" presId="urn:microsoft.com/office/officeart/2005/8/layout/target3"/>
    <dgm:cxn modelId="{513769F0-D014-4679-AC28-A9B3AFEF96D4}" type="presParOf" srcId="{150A0CF3-F458-43C2-827B-A7243F98CBFF}" destId="{E97BCB3A-968B-4869-BB48-EA673F88B800}"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DC0A60AA-F81C-4169-8BC7-280C713BD064}" type="doc">
      <dgm:prSet loTypeId="urn:microsoft.com/office/officeart/2005/8/layout/cycle2" loCatId="cycle" qsTypeId="urn:microsoft.com/office/officeart/2005/8/quickstyle/3d1" qsCatId="3D" csTypeId="urn:microsoft.com/office/officeart/2005/8/colors/colorful2" csCatId="colorful"/>
      <dgm:spPr/>
      <dgm:t>
        <a:bodyPr/>
        <a:lstStyle/>
        <a:p>
          <a:endParaRPr lang="en-US"/>
        </a:p>
      </dgm:t>
    </dgm:pt>
    <dgm:pt modelId="{007640DD-E076-4F17-97AC-CA57241EB44C}">
      <dgm:prSet/>
      <dgm:spPr/>
      <dgm:t>
        <a:bodyPr/>
        <a:lstStyle/>
        <a:p>
          <a:pPr rtl="0"/>
          <a:r>
            <a:rPr lang="en-US" smtClean="0"/>
            <a:t>The six criteria are </a:t>
          </a:r>
          <a:endParaRPr lang="en-US"/>
        </a:p>
      </dgm:t>
    </dgm:pt>
    <dgm:pt modelId="{C232E84B-94D4-4597-A4B2-52380D29950B}" type="parTrans" cxnId="{E4CB9918-3E91-41C6-AE3F-6656376042EE}">
      <dgm:prSet/>
      <dgm:spPr/>
      <dgm:t>
        <a:bodyPr/>
        <a:lstStyle/>
        <a:p>
          <a:endParaRPr lang="en-US"/>
        </a:p>
      </dgm:t>
    </dgm:pt>
    <dgm:pt modelId="{2C919DBE-04A6-43AA-981C-1B6D1DDEE1E0}" type="sibTrans" cxnId="{E4CB9918-3E91-41C6-AE3F-6656376042EE}">
      <dgm:prSet/>
      <dgm:spPr/>
      <dgm:t>
        <a:bodyPr/>
        <a:lstStyle/>
        <a:p>
          <a:endParaRPr lang="en-US"/>
        </a:p>
      </dgm:t>
    </dgm:pt>
    <dgm:pt modelId="{84E90C76-F5E5-4544-BA40-E289ACBF53E5}">
      <dgm:prSet/>
      <dgm:spPr/>
      <dgm:t>
        <a:bodyPr/>
        <a:lstStyle/>
        <a:p>
          <a:pPr rtl="0"/>
          <a:r>
            <a:rPr lang="en-US" smtClean="0"/>
            <a:t>Eco-efficiency </a:t>
          </a:r>
          <a:endParaRPr lang="en-US"/>
        </a:p>
      </dgm:t>
    </dgm:pt>
    <dgm:pt modelId="{305EFDB4-59AB-4F25-9220-7A991C562BA2}" type="parTrans" cxnId="{B3D17E22-238E-4276-BD8B-99D679D5CCDC}">
      <dgm:prSet/>
      <dgm:spPr/>
      <dgm:t>
        <a:bodyPr/>
        <a:lstStyle/>
        <a:p>
          <a:endParaRPr lang="en-US"/>
        </a:p>
      </dgm:t>
    </dgm:pt>
    <dgm:pt modelId="{311072C5-84D6-4DFB-AB42-78A3F3C986D6}" type="sibTrans" cxnId="{B3D17E22-238E-4276-BD8B-99D679D5CCDC}">
      <dgm:prSet/>
      <dgm:spPr/>
      <dgm:t>
        <a:bodyPr/>
        <a:lstStyle/>
        <a:p>
          <a:endParaRPr lang="en-US"/>
        </a:p>
      </dgm:t>
    </dgm:pt>
    <dgm:pt modelId="{4E91F3AE-8589-4B9B-8587-9C8AB4C92C3D}">
      <dgm:prSet/>
      <dgm:spPr/>
      <dgm:t>
        <a:bodyPr/>
        <a:lstStyle/>
        <a:p>
          <a:pPr rtl="0"/>
          <a:r>
            <a:rPr lang="en-US" smtClean="0"/>
            <a:t>Socio-efficiency</a:t>
          </a:r>
          <a:endParaRPr lang="en-US"/>
        </a:p>
      </dgm:t>
    </dgm:pt>
    <dgm:pt modelId="{2777B269-10FA-4CF9-A46D-AF146218A84E}" type="parTrans" cxnId="{7D724872-5C62-4D75-897E-06FC04A98B65}">
      <dgm:prSet/>
      <dgm:spPr/>
      <dgm:t>
        <a:bodyPr/>
        <a:lstStyle/>
        <a:p>
          <a:endParaRPr lang="en-US"/>
        </a:p>
      </dgm:t>
    </dgm:pt>
    <dgm:pt modelId="{E61FA5CC-4610-4B30-A0A7-BB3457B1E55B}" type="sibTrans" cxnId="{7D724872-5C62-4D75-897E-06FC04A98B65}">
      <dgm:prSet/>
      <dgm:spPr/>
      <dgm:t>
        <a:bodyPr/>
        <a:lstStyle/>
        <a:p>
          <a:endParaRPr lang="en-US"/>
        </a:p>
      </dgm:t>
    </dgm:pt>
    <dgm:pt modelId="{63AF869F-B85E-4529-B093-33B95DCF6AAC}">
      <dgm:prSet/>
      <dgm:spPr/>
      <dgm:t>
        <a:bodyPr/>
        <a:lstStyle/>
        <a:p>
          <a:pPr rtl="0"/>
          <a:r>
            <a:rPr lang="en-US" smtClean="0"/>
            <a:t>Eco-effectiveness</a:t>
          </a:r>
          <a:endParaRPr lang="en-US"/>
        </a:p>
      </dgm:t>
    </dgm:pt>
    <dgm:pt modelId="{3DF2BF39-B662-464A-BD6A-C428B992C1E9}" type="parTrans" cxnId="{F15A2B05-B397-431F-B9CA-EBD079A2AD23}">
      <dgm:prSet/>
      <dgm:spPr/>
      <dgm:t>
        <a:bodyPr/>
        <a:lstStyle/>
        <a:p>
          <a:endParaRPr lang="en-US"/>
        </a:p>
      </dgm:t>
    </dgm:pt>
    <dgm:pt modelId="{F78485AD-1E5D-47B1-8BDF-DE793AD355F2}" type="sibTrans" cxnId="{F15A2B05-B397-431F-B9CA-EBD079A2AD23}">
      <dgm:prSet/>
      <dgm:spPr/>
      <dgm:t>
        <a:bodyPr/>
        <a:lstStyle/>
        <a:p>
          <a:endParaRPr lang="en-US"/>
        </a:p>
      </dgm:t>
    </dgm:pt>
    <dgm:pt modelId="{AD045BC3-1F68-4F6B-B929-C0933B62D9B9}">
      <dgm:prSet/>
      <dgm:spPr/>
      <dgm:t>
        <a:bodyPr/>
        <a:lstStyle/>
        <a:p>
          <a:pPr rtl="0"/>
          <a:r>
            <a:rPr lang="en-US" smtClean="0"/>
            <a:t>Socio-effectiveness</a:t>
          </a:r>
          <a:endParaRPr lang="en-US"/>
        </a:p>
      </dgm:t>
    </dgm:pt>
    <dgm:pt modelId="{FC06DAF1-5A5A-4277-A190-82DB675FD2A7}" type="parTrans" cxnId="{45E98E6F-73B9-43F7-8C1E-C230FA43EB39}">
      <dgm:prSet/>
      <dgm:spPr/>
      <dgm:t>
        <a:bodyPr/>
        <a:lstStyle/>
        <a:p>
          <a:endParaRPr lang="en-US"/>
        </a:p>
      </dgm:t>
    </dgm:pt>
    <dgm:pt modelId="{A70E39C8-D481-477C-96D1-938F71EA04FA}" type="sibTrans" cxnId="{45E98E6F-73B9-43F7-8C1E-C230FA43EB39}">
      <dgm:prSet/>
      <dgm:spPr/>
      <dgm:t>
        <a:bodyPr/>
        <a:lstStyle/>
        <a:p>
          <a:endParaRPr lang="en-US"/>
        </a:p>
      </dgm:t>
    </dgm:pt>
    <dgm:pt modelId="{1E19F0A7-E902-46C1-A1E5-1811C7D0E464}">
      <dgm:prSet/>
      <dgm:spPr/>
      <dgm:t>
        <a:bodyPr/>
        <a:lstStyle/>
        <a:p>
          <a:pPr rtl="0"/>
          <a:r>
            <a:rPr lang="en-US" smtClean="0"/>
            <a:t>Sufficiency </a:t>
          </a:r>
          <a:endParaRPr lang="en-US"/>
        </a:p>
      </dgm:t>
    </dgm:pt>
    <dgm:pt modelId="{FB33D38A-ED2E-4220-802F-8DCB16FE3EC9}" type="parTrans" cxnId="{035B35D9-212A-4CD4-B620-07A83D77C79E}">
      <dgm:prSet/>
      <dgm:spPr/>
      <dgm:t>
        <a:bodyPr/>
        <a:lstStyle/>
        <a:p>
          <a:endParaRPr lang="en-US"/>
        </a:p>
      </dgm:t>
    </dgm:pt>
    <dgm:pt modelId="{D588D884-0811-4D17-88CD-E0228F48F38E}" type="sibTrans" cxnId="{035B35D9-212A-4CD4-B620-07A83D77C79E}">
      <dgm:prSet/>
      <dgm:spPr/>
      <dgm:t>
        <a:bodyPr/>
        <a:lstStyle/>
        <a:p>
          <a:endParaRPr lang="en-US"/>
        </a:p>
      </dgm:t>
    </dgm:pt>
    <dgm:pt modelId="{4B264AE7-7FBA-4EC7-AB77-F6834C404630}">
      <dgm:prSet/>
      <dgm:spPr/>
      <dgm:t>
        <a:bodyPr/>
        <a:lstStyle/>
        <a:p>
          <a:pPr rtl="0"/>
          <a:r>
            <a:rPr lang="en-US" smtClean="0"/>
            <a:t>Ecological equity. </a:t>
          </a:r>
          <a:endParaRPr lang="en-US"/>
        </a:p>
      </dgm:t>
    </dgm:pt>
    <dgm:pt modelId="{D43850F9-F4E3-4B41-AA86-92159657A687}" type="parTrans" cxnId="{BC45C6E1-A414-4749-B98C-341984F3604F}">
      <dgm:prSet/>
      <dgm:spPr/>
      <dgm:t>
        <a:bodyPr/>
        <a:lstStyle/>
        <a:p>
          <a:endParaRPr lang="en-US"/>
        </a:p>
      </dgm:t>
    </dgm:pt>
    <dgm:pt modelId="{D49DB2CA-3036-44F3-A3BC-FCB3A0E7E467}" type="sibTrans" cxnId="{BC45C6E1-A414-4749-B98C-341984F3604F}">
      <dgm:prSet/>
      <dgm:spPr/>
      <dgm:t>
        <a:bodyPr/>
        <a:lstStyle/>
        <a:p>
          <a:endParaRPr lang="en-US"/>
        </a:p>
      </dgm:t>
    </dgm:pt>
    <dgm:pt modelId="{BC4AC906-B896-4DF2-976F-0AF7EED479B2}">
      <dgm:prSet/>
      <dgm:spPr/>
      <dgm:t>
        <a:bodyPr/>
        <a:lstStyle/>
        <a:p>
          <a:pPr rtl="0"/>
          <a:r>
            <a:rPr lang="en-US" smtClean="0"/>
            <a:t>However, further theoretical development is still under way in order to create an effective, integrated approach to applying the six criteria</a:t>
          </a:r>
          <a:endParaRPr lang="en-US"/>
        </a:p>
      </dgm:t>
    </dgm:pt>
    <dgm:pt modelId="{884E49EC-FB44-4AC0-A2A2-589FA82B1736}" type="parTrans" cxnId="{B51E616B-08A5-4CFC-AD70-536830CC1FA6}">
      <dgm:prSet/>
      <dgm:spPr/>
      <dgm:t>
        <a:bodyPr/>
        <a:lstStyle/>
        <a:p>
          <a:endParaRPr lang="en-US"/>
        </a:p>
      </dgm:t>
    </dgm:pt>
    <dgm:pt modelId="{1EB2CED8-7601-4B00-B7BF-046BEDE5D779}" type="sibTrans" cxnId="{B51E616B-08A5-4CFC-AD70-536830CC1FA6}">
      <dgm:prSet/>
      <dgm:spPr/>
      <dgm:t>
        <a:bodyPr/>
        <a:lstStyle/>
        <a:p>
          <a:endParaRPr lang="en-US"/>
        </a:p>
      </dgm:t>
    </dgm:pt>
    <dgm:pt modelId="{01CD3333-0C7F-4986-9C0A-A56785C90E82}" type="pres">
      <dgm:prSet presAssocID="{DC0A60AA-F81C-4169-8BC7-280C713BD064}" presName="cycle" presStyleCnt="0">
        <dgm:presLayoutVars>
          <dgm:dir/>
          <dgm:resizeHandles val="exact"/>
        </dgm:presLayoutVars>
      </dgm:prSet>
      <dgm:spPr/>
      <dgm:t>
        <a:bodyPr/>
        <a:lstStyle/>
        <a:p>
          <a:endParaRPr lang="en-US"/>
        </a:p>
      </dgm:t>
    </dgm:pt>
    <dgm:pt modelId="{5E429BE3-A4C6-4C59-8EDE-6E31BD5BB32F}" type="pres">
      <dgm:prSet presAssocID="{007640DD-E076-4F17-97AC-CA57241EB44C}" presName="node" presStyleLbl="node1" presStyleIdx="0" presStyleCnt="2">
        <dgm:presLayoutVars>
          <dgm:bulletEnabled val="1"/>
        </dgm:presLayoutVars>
      </dgm:prSet>
      <dgm:spPr/>
      <dgm:t>
        <a:bodyPr/>
        <a:lstStyle/>
        <a:p>
          <a:endParaRPr lang="en-US"/>
        </a:p>
      </dgm:t>
    </dgm:pt>
    <dgm:pt modelId="{4AFEF1E5-8C3F-4FB4-8FB0-8CFA6E87EC11}" type="pres">
      <dgm:prSet presAssocID="{2C919DBE-04A6-43AA-981C-1B6D1DDEE1E0}" presName="sibTrans" presStyleLbl="sibTrans2D1" presStyleIdx="0" presStyleCnt="2"/>
      <dgm:spPr/>
      <dgm:t>
        <a:bodyPr/>
        <a:lstStyle/>
        <a:p>
          <a:endParaRPr lang="en-US"/>
        </a:p>
      </dgm:t>
    </dgm:pt>
    <dgm:pt modelId="{57BBE9E7-3867-4CC9-BC18-8F8B6656D574}" type="pres">
      <dgm:prSet presAssocID="{2C919DBE-04A6-43AA-981C-1B6D1DDEE1E0}" presName="connectorText" presStyleLbl="sibTrans2D1" presStyleIdx="0" presStyleCnt="2"/>
      <dgm:spPr/>
      <dgm:t>
        <a:bodyPr/>
        <a:lstStyle/>
        <a:p>
          <a:endParaRPr lang="en-US"/>
        </a:p>
      </dgm:t>
    </dgm:pt>
    <dgm:pt modelId="{E82B642B-FB01-4BEB-860A-32A8B2490179}" type="pres">
      <dgm:prSet presAssocID="{BC4AC906-B896-4DF2-976F-0AF7EED479B2}" presName="node" presStyleLbl="node1" presStyleIdx="1" presStyleCnt="2">
        <dgm:presLayoutVars>
          <dgm:bulletEnabled val="1"/>
        </dgm:presLayoutVars>
      </dgm:prSet>
      <dgm:spPr/>
      <dgm:t>
        <a:bodyPr/>
        <a:lstStyle/>
        <a:p>
          <a:endParaRPr lang="en-US"/>
        </a:p>
      </dgm:t>
    </dgm:pt>
    <dgm:pt modelId="{A33AB858-9311-4B12-A1CA-46D6EA714C14}" type="pres">
      <dgm:prSet presAssocID="{1EB2CED8-7601-4B00-B7BF-046BEDE5D779}" presName="sibTrans" presStyleLbl="sibTrans2D1" presStyleIdx="1" presStyleCnt="2"/>
      <dgm:spPr/>
      <dgm:t>
        <a:bodyPr/>
        <a:lstStyle/>
        <a:p>
          <a:endParaRPr lang="en-US"/>
        </a:p>
      </dgm:t>
    </dgm:pt>
    <dgm:pt modelId="{57165032-23B0-4BFB-8352-8E36F5AC2A2B}" type="pres">
      <dgm:prSet presAssocID="{1EB2CED8-7601-4B00-B7BF-046BEDE5D779}" presName="connectorText" presStyleLbl="sibTrans2D1" presStyleIdx="1" presStyleCnt="2"/>
      <dgm:spPr/>
      <dgm:t>
        <a:bodyPr/>
        <a:lstStyle/>
        <a:p>
          <a:endParaRPr lang="en-US"/>
        </a:p>
      </dgm:t>
    </dgm:pt>
  </dgm:ptLst>
  <dgm:cxnLst>
    <dgm:cxn modelId="{B3D17E22-238E-4276-BD8B-99D679D5CCDC}" srcId="{007640DD-E076-4F17-97AC-CA57241EB44C}" destId="{84E90C76-F5E5-4544-BA40-E289ACBF53E5}" srcOrd="0" destOrd="0" parTransId="{305EFDB4-59AB-4F25-9220-7A991C562BA2}" sibTransId="{311072C5-84D6-4DFB-AB42-78A3F3C986D6}"/>
    <dgm:cxn modelId="{B51E616B-08A5-4CFC-AD70-536830CC1FA6}" srcId="{DC0A60AA-F81C-4169-8BC7-280C713BD064}" destId="{BC4AC906-B896-4DF2-976F-0AF7EED479B2}" srcOrd="1" destOrd="0" parTransId="{884E49EC-FB44-4AC0-A2A2-589FA82B1736}" sibTransId="{1EB2CED8-7601-4B00-B7BF-046BEDE5D779}"/>
    <dgm:cxn modelId="{16E4DCE3-9D5E-46AD-B09D-52DC392F1C66}" type="presOf" srcId="{AD045BC3-1F68-4F6B-B929-C0933B62D9B9}" destId="{5E429BE3-A4C6-4C59-8EDE-6E31BD5BB32F}" srcOrd="0" destOrd="4" presId="urn:microsoft.com/office/officeart/2005/8/layout/cycle2"/>
    <dgm:cxn modelId="{4372369D-F08F-41E4-A400-6AF23BDB3C22}" type="presOf" srcId="{BC4AC906-B896-4DF2-976F-0AF7EED479B2}" destId="{E82B642B-FB01-4BEB-860A-32A8B2490179}" srcOrd="0" destOrd="0" presId="urn:microsoft.com/office/officeart/2005/8/layout/cycle2"/>
    <dgm:cxn modelId="{2B8A49A6-BEE6-4F85-ADE5-D60C71B10E18}" type="presOf" srcId="{DC0A60AA-F81C-4169-8BC7-280C713BD064}" destId="{01CD3333-0C7F-4986-9C0A-A56785C90E82}" srcOrd="0" destOrd="0" presId="urn:microsoft.com/office/officeart/2005/8/layout/cycle2"/>
    <dgm:cxn modelId="{E668FC8C-97DE-449B-B072-7C4B1A5E961B}" type="presOf" srcId="{63AF869F-B85E-4529-B093-33B95DCF6AAC}" destId="{5E429BE3-A4C6-4C59-8EDE-6E31BD5BB32F}" srcOrd="0" destOrd="3" presId="urn:microsoft.com/office/officeart/2005/8/layout/cycle2"/>
    <dgm:cxn modelId="{525B4ED0-3853-447E-839A-6F17F7C78A10}" type="presOf" srcId="{84E90C76-F5E5-4544-BA40-E289ACBF53E5}" destId="{5E429BE3-A4C6-4C59-8EDE-6E31BD5BB32F}" srcOrd="0" destOrd="1" presId="urn:microsoft.com/office/officeart/2005/8/layout/cycle2"/>
    <dgm:cxn modelId="{BC45C6E1-A414-4749-B98C-341984F3604F}" srcId="{007640DD-E076-4F17-97AC-CA57241EB44C}" destId="{4B264AE7-7FBA-4EC7-AB77-F6834C404630}" srcOrd="5" destOrd="0" parTransId="{D43850F9-F4E3-4B41-AA86-92159657A687}" sibTransId="{D49DB2CA-3036-44F3-A3BC-FCB3A0E7E467}"/>
    <dgm:cxn modelId="{EC23E3F5-8CE2-4134-98A9-583FCBBEB511}" type="presOf" srcId="{1E19F0A7-E902-46C1-A1E5-1811C7D0E464}" destId="{5E429BE3-A4C6-4C59-8EDE-6E31BD5BB32F}" srcOrd="0" destOrd="5" presId="urn:microsoft.com/office/officeart/2005/8/layout/cycle2"/>
    <dgm:cxn modelId="{035B35D9-212A-4CD4-B620-07A83D77C79E}" srcId="{007640DD-E076-4F17-97AC-CA57241EB44C}" destId="{1E19F0A7-E902-46C1-A1E5-1811C7D0E464}" srcOrd="4" destOrd="0" parTransId="{FB33D38A-ED2E-4220-802F-8DCB16FE3EC9}" sibTransId="{D588D884-0811-4D17-88CD-E0228F48F38E}"/>
    <dgm:cxn modelId="{735D0DD0-AD45-4243-A2ED-5AA2D9295E3E}" type="presOf" srcId="{2C919DBE-04A6-43AA-981C-1B6D1DDEE1E0}" destId="{57BBE9E7-3867-4CC9-BC18-8F8B6656D574}" srcOrd="1" destOrd="0" presId="urn:microsoft.com/office/officeart/2005/8/layout/cycle2"/>
    <dgm:cxn modelId="{17D0EB68-E999-4DDA-A2C6-B54443FA089A}" type="presOf" srcId="{2C919DBE-04A6-43AA-981C-1B6D1DDEE1E0}" destId="{4AFEF1E5-8C3F-4FB4-8FB0-8CFA6E87EC11}" srcOrd="0" destOrd="0" presId="urn:microsoft.com/office/officeart/2005/8/layout/cycle2"/>
    <dgm:cxn modelId="{3BEEE80A-2CBB-4E60-95F5-E18F4B0C34E5}" type="presOf" srcId="{4B264AE7-7FBA-4EC7-AB77-F6834C404630}" destId="{5E429BE3-A4C6-4C59-8EDE-6E31BD5BB32F}" srcOrd="0" destOrd="6" presId="urn:microsoft.com/office/officeart/2005/8/layout/cycle2"/>
    <dgm:cxn modelId="{7D724872-5C62-4D75-897E-06FC04A98B65}" srcId="{007640DD-E076-4F17-97AC-CA57241EB44C}" destId="{4E91F3AE-8589-4B9B-8587-9C8AB4C92C3D}" srcOrd="1" destOrd="0" parTransId="{2777B269-10FA-4CF9-A46D-AF146218A84E}" sibTransId="{E61FA5CC-4610-4B30-A0A7-BB3457B1E55B}"/>
    <dgm:cxn modelId="{F15A2B05-B397-431F-B9CA-EBD079A2AD23}" srcId="{007640DD-E076-4F17-97AC-CA57241EB44C}" destId="{63AF869F-B85E-4529-B093-33B95DCF6AAC}" srcOrd="2" destOrd="0" parTransId="{3DF2BF39-B662-464A-BD6A-C428B992C1E9}" sibTransId="{F78485AD-1E5D-47B1-8BDF-DE793AD355F2}"/>
    <dgm:cxn modelId="{45676242-82BB-47CE-BB15-AAE9D94A86E9}" type="presOf" srcId="{1EB2CED8-7601-4B00-B7BF-046BEDE5D779}" destId="{A33AB858-9311-4B12-A1CA-46D6EA714C14}" srcOrd="0" destOrd="0" presId="urn:microsoft.com/office/officeart/2005/8/layout/cycle2"/>
    <dgm:cxn modelId="{45E98E6F-73B9-43F7-8C1E-C230FA43EB39}" srcId="{007640DD-E076-4F17-97AC-CA57241EB44C}" destId="{AD045BC3-1F68-4F6B-B929-C0933B62D9B9}" srcOrd="3" destOrd="0" parTransId="{FC06DAF1-5A5A-4277-A190-82DB675FD2A7}" sibTransId="{A70E39C8-D481-477C-96D1-938F71EA04FA}"/>
    <dgm:cxn modelId="{E4CB9918-3E91-41C6-AE3F-6656376042EE}" srcId="{DC0A60AA-F81C-4169-8BC7-280C713BD064}" destId="{007640DD-E076-4F17-97AC-CA57241EB44C}" srcOrd="0" destOrd="0" parTransId="{C232E84B-94D4-4597-A4B2-52380D29950B}" sibTransId="{2C919DBE-04A6-43AA-981C-1B6D1DDEE1E0}"/>
    <dgm:cxn modelId="{C6E4FCB7-E26A-44A3-854D-8D6337FE12F6}" type="presOf" srcId="{4E91F3AE-8589-4B9B-8587-9C8AB4C92C3D}" destId="{5E429BE3-A4C6-4C59-8EDE-6E31BD5BB32F}" srcOrd="0" destOrd="2" presId="urn:microsoft.com/office/officeart/2005/8/layout/cycle2"/>
    <dgm:cxn modelId="{27CE0BEE-FF02-461D-A05A-A72201125D35}" type="presOf" srcId="{1EB2CED8-7601-4B00-B7BF-046BEDE5D779}" destId="{57165032-23B0-4BFB-8352-8E36F5AC2A2B}" srcOrd="1" destOrd="0" presId="urn:microsoft.com/office/officeart/2005/8/layout/cycle2"/>
    <dgm:cxn modelId="{BBA00586-BA16-4909-B0A5-B009C2C9A3E8}" type="presOf" srcId="{007640DD-E076-4F17-97AC-CA57241EB44C}" destId="{5E429BE3-A4C6-4C59-8EDE-6E31BD5BB32F}" srcOrd="0" destOrd="0" presId="urn:microsoft.com/office/officeart/2005/8/layout/cycle2"/>
    <dgm:cxn modelId="{6A1C912E-EAFB-4795-A840-8C24C4A909A0}" type="presParOf" srcId="{01CD3333-0C7F-4986-9C0A-A56785C90E82}" destId="{5E429BE3-A4C6-4C59-8EDE-6E31BD5BB32F}" srcOrd="0" destOrd="0" presId="urn:microsoft.com/office/officeart/2005/8/layout/cycle2"/>
    <dgm:cxn modelId="{F01C6A1C-E339-476B-B5C8-B1EA65B342A6}" type="presParOf" srcId="{01CD3333-0C7F-4986-9C0A-A56785C90E82}" destId="{4AFEF1E5-8C3F-4FB4-8FB0-8CFA6E87EC11}" srcOrd="1" destOrd="0" presId="urn:microsoft.com/office/officeart/2005/8/layout/cycle2"/>
    <dgm:cxn modelId="{F8AECB3A-8080-490E-8231-1E3B15C3D8C7}" type="presParOf" srcId="{4AFEF1E5-8C3F-4FB4-8FB0-8CFA6E87EC11}" destId="{57BBE9E7-3867-4CC9-BC18-8F8B6656D574}" srcOrd="0" destOrd="0" presId="urn:microsoft.com/office/officeart/2005/8/layout/cycle2"/>
    <dgm:cxn modelId="{DE561A24-B8CD-42B7-A1EB-456BF3AC1F99}" type="presParOf" srcId="{01CD3333-0C7F-4986-9C0A-A56785C90E82}" destId="{E82B642B-FB01-4BEB-860A-32A8B2490179}" srcOrd="2" destOrd="0" presId="urn:microsoft.com/office/officeart/2005/8/layout/cycle2"/>
    <dgm:cxn modelId="{1713CD2A-0B99-4FAD-A937-169B6AA137FF}" type="presParOf" srcId="{01CD3333-0C7F-4986-9C0A-A56785C90E82}" destId="{A33AB858-9311-4B12-A1CA-46D6EA714C14}" srcOrd="3" destOrd="0" presId="urn:microsoft.com/office/officeart/2005/8/layout/cycle2"/>
    <dgm:cxn modelId="{2EB88B3C-7344-4A3B-BFCB-363DC68A1F63}" type="presParOf" srcId="{A33AB858-9311-4B12-A1CA-46D6EA714C14}" destId="{57165032-23B0-4BFB-8352-8E36F5AC2A2B}"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9F88CE2D-A0D5-4026-A85D-9F3F94FA3806}" type="doc">
      <dgm:prSet loTypeId="urn:diagrams.loki3.com/BracketList+Icon" loCatId="list" qsTypeId="urn:microsoft.com/office/officeart/2005/8/quickstyle/3d1" qsCatId="3D" csTypeId="urn:microsoft.com/office/officeart/2005/8/colors/accent0_1" csCatId="mainScheme" phldr="1"/>
      <dgm:spPr/>
      <dgm:t>
        <a:bodyPr/>
        <a:lstStyle/>
        <a:p>
          <a:endParaRPr lang="en-US"/>
        </a:p>
      </dgm:t>
    </dgm:pt>
    <dgm:pt modelId="{77754BE2-3195-47CC-A9DB-D1BAAB8AE01C}">
      <dgm:prSet/>
      <dgm:spPr/>
      <dgm:t>
        <a:bodyPr/>
        <a:lstStyle/>
        <a:p>
          <a:pPr rtl="0"/>
          <a:r>
            <a:rPr lang="en-US" b="1" smtClean="0">
              <a:latin typeface="Times New Roman" panose="02020603050405020304" pitchFamily="18" charset="0"/>
              <a:cs typeface="Times New Roman" panose="02020603050405020304" pitchFamily="18" charset="0"/>
            </a:rPr>
            <a:t>Design </a:t>
          </a:r>
          <a:endParaRPr lang="en-US">
            <a:latin typeface="Times New Roman" panose="02020603050405020304" pitchFamily="18" charset="0"/>
            <a:cs typeface="Times New Roman" panose="02020603050405020304" pitchFamily="18" charset="0"/>
          </a:endParaRPr>
        </a:p>
      </dgm:t>
    </dgm:pt>
    <dgm:pt modelId="{C6AD0A26-8665-45E4-A353-3935E3898B35}" type="parTrans" cxnId="{9CDD5D3A-1C2F-4CB1-AC31-17968D1D0675}">
      <dgm:prSet/>
      <dgm:spPr/>
      <dgm:t>
        <a:bodyPr/>
        <a:lstStyle/>
        <a:p>
          <a:endParaRPr lang="en-US"/>
        </a:p>
      </dgm:t>
    </dgm:pt>
    <dgm:pt modelId="{FC165469-2635-4DA3-9010-415563C9F127}" type="sibTrans" cxnId="{9CDD5D3A-1C2F-4CB1-AC31-17968D1D0675}">
      <dgm:prSet/>
      <dgm:spPr/>
      <dgm:t>
        <a:bodyPr/>
        <a:lstStyle/>
        <a:p>
          <a:endParaRPr lang="en-US"/>
        </a:p>
      </dgm:t>
    </dgm:pt>
    <dgm:pt modelId="{104D519B-5432-4BDF-93FE-A5FF9DCFD515}">
      <dgm:prSet/>
      <dgm:spPr/>
      <dgm:t>
        <a:bodyPr/>
        <a:lstStyle/>
        <a:p>
          <a:pPr rtl="0"/>
          <a:r>
            <a:rPr lang="en-AU" dirty="0" smtClean="0">
              <a:latin typeface="Times New Roman" panose="02020603050405020304" pitchFamily="18" charset="0"/>
              <a:cs typeface="Times New Roman" panose="02020603050405020304" pitchFamily="18" charset="0"/>
            </a:rPr>
            <a:t>Easy to upgrade</a:t>
          </a:r>
          <a:endParaRPr lang="en-US" dirty="0">
            <a:latin typeface="Times New Roman" panose="02020603050405020304" pitchFamily="18" charset="0"/>
            <a:cs typeface="Times New Roman" panose="02020603050405020304" pitchFamily="18" charset="0"/>
          </a:endParaRPr>
        </a:p>
      </dgm:t>
    </dgm:pt>
    <dgm:pt modelId="{3CCFBF14-B973-4052-B883-67B33A65F323}" type="parTrans" cxnId="{7BF70E81-B466-495D-880D-CB476952BD7A}">
      <dgm:prSet/>
      <dgm:spPr/>
      <dgm:t>
        <a:bodyPr/>
        <a:lstStyle/>
        <a:p>
          <a:endParaRPr lang="en-US"/>
        </a:p>
      </dgm:t>
    </dgm:pt>
    <dgm:pt modelId="{1E7B3959-3146-41CD-A880-C5F204A3DDE1}" type="sibTrans" cxnId="{7BF70E81-B466-495D-880D-CB476952BD7A}">
      <dgm:prSet/>
      <dgm:spPr/>
      <dgm:t>
        <a:bodyPr/>
        <a:lstStyle/>
        <a:p>
          <a:endParaRPr lang="en-US"/>
        </a:p>
      </dgm:t>
    </dgm:pt>
    <dgm:pt modelId="{AC91B140-E4D6-43A2-B137-E6EC82257F42}">
      <dgm:prSet/>
      <dgm:spPr/>
      <dgm:t>
        <a:bodyPr/>
        <a:lstStyle/>
        <a:p>
          <a:pPr rtl="0"/>
          <a:r>
            <a:rPr lang="en-US" b="1" dirty="0" smtClean="0">
              <a:latin typeface="Times New Roman" panose="02020603050405020304" pitchFamily="18" charset="0"/>
              <a:cs typeface="Times New Roman" panose="02020603050405020304" pitchFamily="18" charset="0"/>
            </a:rPr>
            <a:t>Manufacture and Energy</a:t>
          </a:r>
          <a:endParaRPr lang="en-US" dirty="0">
            <a:latin typeface="Times New Roman" panose="02020603050405020304" pitchFamily="18" charset="0"/>
            <a:cs typeface="Times New Roman" panose="02020603050405020304" pitchFamily="18" charset="0"/>
          </a:endParaRPr>
        </a:p>
      </dgm:t>
    </dgm:pt>
    <dgm:pt modelId="{5D66D7FE-6918-411D-96DA-7F9D829E6ADC}" type="parTrans" cxnId="{782C68FA-7FD4-48BF-A60C-DCCB59CD684D}">
      <dgm:prSet/>
      <dgm:spPr/>
      <dgm:t>
        <a:bodyPr/>
        <a:lstStyle/>
        <a:p>
          <a:endParaRPr lang="en-US"/>
        </a:p>
      </dgm:t>
    </dgm:pt>
    <dgm:pt modelId="{7C4F6915-2357-46DD-A3EA-CD6A6D62C8A0}" type="sibTrans" cxnId="{782C68FA-7FD4-48BF-A60C-DCCB59CD684D}">
      <dgm:prSet/>
      <dgm:spPr/>
      <dgm:t>
        <a:bodyPr/>
        <a:lstStyle/>
        <a:p>
          <a:endParaRPr lang="en-US"/>
        </a:p>
      </dgm:t>
    </dgm:pt>
    <dgm:pt modelId="{62D84C41-050A-4539-B739-8BE93AC43DD0}">
      <dgm:prSet/>
      <dgm:spPr/>
      <dgm:t>
        <a:bodyPr/>
        <a:lstStyle/>
        <a:p>
          <a:pPr rtl="0"/>
          <a:r>
            <a:rPr lang="en-US" dirty="0" smtClean="0">
              <a:latin typeface="Times New Roman" panose="02020603050405020304" pitchFamily="18" charset="0"/>
              <a:cs typeface="Times New Roman" panose="02020603050405020304" pitchFamily="18" charset="0"/>
            </a:rPr>
            <a:t>Energy Consuming </a:t>
          </a:r>
          <a:endParaRPr lang="en-US" dirty="0">
            <a:latin typeface="Times New Roman" panose="02020603050405020304" pitchFamily="18" charset="0"/>
            <a:cs typeface="Times New Roman" panose="02020603050405020304" pitchFamily="18" charset="0"/>
          </a:endParaRPr>
        </a:p>
      </dgm:t>
    </dgm:pt>
    <dgm:pt modelId="{B3C8286F-B11C-4DAE-B78B-F110D86B772F}" type="parTrans" cxnId="{2C23C1E9-63CF-422F-A5AF-CCFCFA0A999A}">
      <dgm:prSet/>
      <dgm:spPr/>
      <dgm:t>
        <a:bodyPr/>
        <a:lstStyle/>
        <a:p>
          <a:endParaRPr lang="en-US"/>
        </a:p>
      </dgm:t>
    </dgm:pt>
    <dgm:pt modelId="{4622EF56-16F3-4CE4-B6E1-F801259512B1}" type="sibTrans" cxnId="{2C23C1E9-63CF-422F-A5AF-CCFCFA0A999A}">
      <dgm:prSet/>
      <dgm:spPr/>
      <dgm:t>
        <a:bodyPr/>
        <a:lstStyle/>
        <a:p>
          <a:endParaRPr lang="en-US"/>
        </a:p>
      </dgm:t>
    </dgm:pt>
    <dgm:pt modelId="{A73AE919-048A-43F9-88E4-F081683FE99A}">
      <dgm:prSet/>
      <dgm:spPr/>
      <dgm:t>
        <a:bodyPr/>
        <a:lstStyle/>
        <a:p>
          <a:pPr rtl="0"/>
          <a:r>
            <a:rPr lang="en-US" dirty="0" smtClean="0">
              <a:latin typeface="Times New Roman" panose="02020603050405020304" pitchFamily="18" charset="0"/>
              <a:cs typeface="Times New Roman" panose="02020603050405020304" pitchFamily="18" charset="0"/>
            </a:rPr>
            <a:t>Battery</a:t>
          </a:r>
          <a:endParaRPr lang="en-US" dirty="0">
            <a:latin typeface="Times New Roman" panose="02020603050405020304" pitchFamily="18" charset="0"/>
            <a:cs typeface="Times New Roman" panose="02020603050405020304" pitchFamily="18" charset="0"/>
          </a:endParaRPr>
        </a:p>
      </dgm:t>
    </dgm:pt>
    <dgm:pt modelId="{C0806167-01C9-47CE-B0DC-068D2705904F}" type="parTrans" cxnId="{BAA5EF1A-8931-4376-AC57-935F340D8AEB}">
      <dgm:prSet/>
      <dgm:spPr/>
      <dgm:t>
        <a:bodyPr/>
        <a:lstStyle/>
        <a:p>
          <a:endParaRPr lang="en-US"/>
        </a:p>
      </dgm:t>
    </dgm:pt>
    <dgm:pt modelId="{6BBAEA1B-F09C-4953-B61F-CA3C8694129E}" type="sibTrans" cxnId="{BAA5EF1A-8931-4376-AC57-935F340D8AEB}">
      <dgm:prSet/>
      <dgm:spPr/>
      <dgm:t>
        <a:bodyPr/>
        <a:lstStyle/>
        <a:p>
          <a:endParaRPr lang="en-US"/>
        </a:p>
      </dgm:t>
    </dgm:pt>
    <dgm:pt modelId="{79AA4E26-7E18-4E3E-A5FD-A77FA2DB6B93}">
      <dgm:prSet/>
      <dgm:spPr/>
      <dgm:t>
        <a:bodyPr/>
        <a:lstStyle/>
        <a:p>
          <a:pPr rtl="0"/>
          <a:r>
            <a:rPr lang="en-US" smtClean="0">
              <a:latin typeface="Times New Roman" panose="02020603050405020304" pitchFamily="18" charset="0"/>
              <a:cs typeface="Times New Roman" panose="02020603050405020304" pitchFamily="18" charset="0"/>
            </a:rPr>
            <a:t>Solar </a:t>
          </a:r>
          <a:endParaRPr lang="en-US">
            <a:latin typeface="Times New Roman" panose="02020603050405020304" pitchFamily="18" charset="0"/>
            <a:cs typeface="Times New Roman" panose="02020603050405020304" pitchFamily="18" charset="0"/>
          </a:endParaRPr>
        </a:p>
      </dgm:t>
    </dgm:pt>
    <dgm:pt modelId="{7BDEDB36-CDB2-43CC-B897-B9EB9A7BA81B}" type="parTrans" cxnId="{84970108-1A8E-4A41-A1F6-E9E79F4D3C7E}">
      <dgm:prSet/>
      <dgm:spPr/>
      <dgm:t>
        <a:bodyPr/>
        <a:lstStyle/>
        <a:p>
          <a:endParaRPr lang="en-US"/>
        </a:p>
      </dgm:t>
    </dgm:pt>
    <dgm:pt modelId="{54389D08-FC80-4952-AB9D-642B88C2038A}" type="sibTrans" cxnId="{84970108-1A8E-4A41-A1F6-E9E79F4D3C7E}">
      <dgm:prSet/>
      <dgm:spPr/>
      <dgm:t>
        <a:bodyPr/>
        <a:lstStyle/>
        <a:p>
          <a:endParaRPr lang="en-US"/>
        </a:p>
      </dgm:t>
    </dgm:pt>
    <dgm:pt modelId="{375FE411-0875-412C-B3CF-676920F6F0CD}">
      <dgm:prSet/>
      <dgm:spPr/>
      <dgm:t>
        <a:bodyPr/>
        <a:lstStyle/>
        <a:p>
          <a:pPr rtl="0"/>
          <a:r>
            <a:rPr lang="en-US" smtClean="0">
              <a:latin typeface="Times New Roman" panose="02020603050405020304" pitchFamily="18" charset="0"/>
              <a:cs typeface="Times New Roman" panose="02020603050405020304" pitchFamily="18" charset="0"/>
            </a:rPr>
            <a:t>Saving Power – shutting down by itself </a:t>
          </a:r>
          <a:endParaRPr lang="en-US">
            <a:latin typeface="Times New Roman" panose="02020603050405020304" pitchFamily="18" charset="0"/>
            <a:cs typeface="Times New Roman" panose="02020603050405020304" pitchFamily="18" charset="0"/>
          </a:endParaRPr>
        </a:p>
      </dgm:t>
    </dgm:pt>
    <dgm:pt modelId="{BE8E898D-5E54-4D6C-A756-EAEBF49831A1}" type="parTrans" cxnId="{0A2E7614-76D5-4DE7-A637-4464906BBB64}">
      <dgm:prSet/>
      <dgm:spPr/>
      <dgm:t>
        <a:bodyPr/>
        <a:lstStyle/>
        <a:p>
          <a:endParaRPr lang="en-US"/>
        </a:p>
      </dgm:t>
    </dgm:pt>
    <dgm:pt modelId="{CC4B8024-444C-4E79-9096-81A9DD456FDB}" type="sibTrans" cxnId="{0A2E7614-76D5-4DE7-A637-4464906BBB64}">
      <dgm:prSet/>
      <dgm:spPr/>
      <dgm:t>
        <a:bodyPr/>
        <a:lstStyle/>
        <a:p>
          <a:endParaRPr lang="en-US"/>
        </a:p>
      </dgm:t>
    </dgm:pt>
    <dgm:pt modelId="{49E077F2-7FEA-4018-BCAF-9C5DB9841A02}">
      <dgm:prSet/>
      <dgm:spPr/>
      <dgm:t>
        <a:bodyPr/>
        <a:lstStyle/>
        <a:p>
          <a:pPr rtl="0"/>
          <a:r>
            <a:rPr lang="en-US" b="1" smtClean="0">
              <a:latin typeface="Times New Roman" panose="02020603050405020304" pitchFamily="18" charset="0"/>
              <a:cs typeface="Times New Roman" panose="02020603050405020304" pitchFamily="18" charset="0"/>
            </a:rPr>
            <a:t>Recycle </a:t>
          </a:r>
          <a:endParaRPr lang="en-US">
            <a:latin typeface="Times New Roman" panose="02020603050405020304" pitchFamily="18" charset="0"/>
            <a:cs typeface="Times New Roman" panose="02020603050405020304" pitchFamily="18" charset="0"/>
          </a:endParaRPr>
        </a:p>
      </dgm:t>
    </dgm:pt>
    <dgm:pt modelId="{11B93332-0030-4E3C-8A53-5A1F064F8C07}" type="parTrans" cxnId="{1FAA0F5E-7436-41C8-BAED-0C0CCE4BD3BC}">
      <dgm:prSet/>
      <dgm:spPr/>
      <dgm:t>
        <a:bodyPr/>
        <a:lstStyle/>
        <a:p>
          <a:endParaRPr lang="en-US"/>
        </a:p>
      </dgm:t>
    </dgm:pt>
    <dgm:pt modelId="{0722F63C-022A-48C5-98D6-0C728441D087}" type="sibTrans" cxnId="{1FAA0F5E-7436-41C8-BAED-0C0CCE4BD3BC}">
      <dgm:prSet/>
      <dgm:spPr/>
      <dgm:t>
        <a:bodyPr/>
        <a:lstStyle/>
        <a:p>
          <a:endParaRPr lang="en-US"/>
        </a:p>
      </dgm:t>
    </dgm:pt>
    <dgm:pt modelId="{93F87A29-99A6-4F1B-968C-98519ADE4A5E}">
      <dgm:prSet/>
      <dgm:spPr/>
      <dgm:t>
        <a:bodyPr/>
        <a:lstStyle/>
        <a:p>
          <a:pPr rtl="0"/>
          <a:r>
            <a:rPr lang="en-US" dirty="0" smtClean="0">
              <a:latin typeface="Times New Roman" panose="02020603050405020304" pitchFamily="18" charset="0"/>
              <a:cs typeface="Times New Roman" panose="02020603050405020304" pitchFamily="18" charset="0"/>
            </a:rPr>
            <a:t>Recycled Materials use</a:t>
          </a:r>
          <a:endParaRPr lang="en-US" dirty="0">
            <a:latin typeface="Times New Roman" panose="02020603050405020304" pitchFamily="18" charset="0"/>
            <a:cs typeface="Times New Roman" panose="02020603050405020304" pitchFamily="18" charset="0"/>
          </a:endParaRPr>
        </a:p>
      </dgm:t>
    </dgm:pt>
    <dgm:pt modelId="{BEA92DFA-60A5-4D4B-856D-402A047FDBD8}" type="parTrans" cxnId="{FFCD052C-F9FD-4D61-954D-2037E283FC3F}">
      <dgm:prSet/>
      <dgm:spPr/>
      <dgm:t>
        <a:bodyPr/>
        <a:lstStyle/>
        <a:p>
          <a:endParaRPr lang="en-US"/>
        </a:p>
      </dgm:t>
    </dgm:pt>
    <dgm:pt modelId="{9F800150-7328-43AA-9F28-3DC2A1C521F0}" type="sibTrans" cxnId="{FFCD052C-F9FD-4D61-954D-2037E283FC3F}">
      <dgm:prSet/>
      <dgm:spPr/>
      <dgm:t>
        <a:bodyPr/>
        <a:lstStyle/>
        <a:p>
          <a:endParaRPr lang="en-US"/>
        </a:p>
      </dgm:t>
    </dgm:pt>
    <dgm:pt modelId="{7B30CEBB-C00F-47FE-ABF9-E6C81FD68015}">
      <dgm:prSet/>
      <dgm:spPr/>
      <dgm:t>
        <a:bodyPr/>
        <a:lstStyle/>
        <a:p>
          <a:pPr rtl="0"/>
          <a:r>
            <a:rPr lang="en-US" dirty="0" smtClean="0">
              <a:latin typeface="Times New Roman" panose="02020603050405020304" pitchFamily="18" charset="0"/>
              <a:cs typeface="Times New Roman" panose="02020603050405020304" pitchFamily="18" charset="0"/>
            </a:rPr>
            <a:t>Sustain environmental standards and rules</a:t>
          </a:r>
          <a:endParaRPr lang="en-US" dirty="0">
            <a:latin typeface="Times New Roman" panose="02020603050405020304" pitchFamily="18" charset="0"/>
            <a:cs typeface="Times New Roman" panose="02020603050405020304" pitchFamily="18" charset="0"/>
          </a:endParaRPr>
        </a:p>
      </dgm:t>
    </dgm:pt>
    <dgm:pt modelId="{20923592-2ECC-417E-8C89-A53923F6647B}" type="parTrans" cxnId="{2D6516CE-0E49-4BB2-AD8C-3E951E932A03}">
      <dgm:prSet/>
      <dgm:spPr/>
      <dgm:t>
        <a:bodyPr/>
        <a:lstStyle/>
        <a:p>
          <a:endParaRPr lang="en-US"/>
        </a:p>
      </dgm:t>
    </dgm:pt>
    <dgm:pt modelId="{B4A0A2AD-A1CC-4CAE-BEF5-F02E4AA91E58}" type="sibTrans" cxnId="{2D6516CE-0E49-4BB2-AD8C-3E951E932A03}">
      <dgm:prSet/>
      <dgm:spPr/>
      <dgm:t>
        <a:bodyPr/>
        <a:lstStyle/>
        <a:p>
          <a:endParaRPr lang="en-US"/>
        </a:p>
      </dgm:t>
    </dgm:pt>
    <dgm:pt modelId="{858DFB6A-F847-4D3D-B67D-CA832719604D}">
      <dgm:prSet/>
      <dgm:spPr/>
      <dgm:t>
        <a:bodyPr/>
        <a:lstStyle/>
        <a:p>
          <a:pPr rtl="0"/>
          <a:r>
            <a:rPr lang="en-US" dirty="0" smtClean="0">
              <a:latin typeface="Times New Roman" panose="02020603050405020304" pitchFamily="18" charset="0"/>
              <a:cs typeface="Times New Roman" panose="02020603050405020304" pitchFamily="18" charset="0"/>
            </a:rPr>
            <a:t>Produce less waste and toxins </a:t>
          </a:r>
          <a:endParaRPr lang="en-US" dirty="0">
            <a:latin typeface="Times New Roman" panose="02020603050405020304" pitchFamily="18" charset="0"/>
            <a:cs typeface="Times New Roman" panose="02020603050405020304" pitchFamily="18" charset="0"/>
          </a:endParaRPr>
        </a:p>
      </dgm:t>
    </dgm:pt>
    <dgm:pt modelId="{F51245FD-B858-4ADC-B8B6-C824828FDE6E}" type="parTrans" cxnId="{C2B5AE7C-77BF-4DF2-8A6C-889413D6D3DC}">
      <dgm:prSet/>
      <dgm:spPr/>
      <dgm:t>
        <a:bodyPr/>
        <a:lstStyle/>
        <a:p>
          <a:endParaRPr lang="en-US"/>
        </a:p>
      </dgm:t>
    </dgm:pt>
    <dgm:pt modelId="{2C1CAF8F-C462-4362-B4DD-5C63179A7B2A}" type="sibTrans" cxnId="{C2B5AE7C-77BF-4DF2-8A6C-889413D6D3DC}">
      <dgm:prSet/>
      <dgm:spPr/>
      <dgm:t>
        <a:bodyPr/>
        <a:lstStyle/>
        <a:p>
          <a:endParaRPr lang="en-US"/>
        </a:p>
      </dgm:t>
    </dgm:pt>
    <dgm:pt modelId="{DA67D12D-9ECC-4221-8B51-152AAC08EBA6}">
      <dgm:prSet/>
      <dgm:spPr/>
      <dgm:t>
        <a:bodyPr/>
        <a:lstStyle/>
        <a:p>
          <a:pPr rtl="0"/>
          <a:r>
            <a:rPr lang="en-US" dirty="0" smtClean="0">
              <a:latin typeface="Times New Roman" panose="02020603050405020304" pitchFamily="18" charset="0"/>
              <a:cs typeface="Times New Roman" panose="02020603050405020304" pitchFamily="18" charset="0"/>
            </a:rPr>
            <a:t>Less energy and raw materials use </a:t>
          </a:r>
          <a:endParaRPr lang="en-US" dirty="0">
            <a:latin typeface="Times New Roman" panose="02020603050405020304" pitchFamily="18" charset="0"/>
            <a:cs typeface="Times New Roman" panose="02020603050405020304" pitchFamily="18" charset="0"/>
          </a:endParaRPr>
        </a:p>
      </dgm:t>
    </dgm:pt>
    <dgm:pt modelId="{9FC28F38-DB36-4831-8D33-E2F3D002CEF4}" type="parTrans" cxnId="{CD8A7563-8B0A-4CC2-8017-9629F2402287}">
      <dgm:prSet/>
      <dgm:spPr/>
      <dgm:t>
        <a:bodyPr/>
        <a:lstStyle/>
        <a:p>
          <a:endParaRPr lang="en-US"/>
        </a:p>
      </dgm:t>
    </dgm:pt>
    <dgm:pt modelId="{73386880-BBC0-4D87-9295-12D8DE95570F}" type="sibTrans" cxnId="{CD8A7563-8B0A-4CC2-8017-9629F2402287}">
      <dgm:prSet/>
      <dgm:spPr/>
      <dgm:t>
        <a:bodyPr/>
        <a:lstStyle/>
        <a:p>
          <a:endParaRPr lang="en-US"/>
        </a:p>
      </dgm:t>
    </dgm:pt>
    <dgm:pt modelId="{74EC0FAE-C347-4AD5-B412-CE027B2E4C25}">
      <dgm:prSet/>
      <dgm:spPr/>
      <dgm:t>
        <a:bodyPr/>
        <a:lstStyle/>
        <a:p>
          <a:pPr rtl="0"/>
          <a:r>
            <a:rPr lang="en-US" dirty="0" smtClean="0">
              <a:latin typeface="Times New Roman" panose="02020603050405020304" pitchFamily="18" charset="0"/>
              <a:cs typeface="Times New Roman" panose="02020603050405020304" pitchFamily="18" charset="0"/>
            </a:rPr>
            <a:t>Recyclable Materials use</a:t>
          </a:r>
          <a:endParaRPr lang="en-US" dirty="0">
            <a:latin typeface="Times New Roman" panose="02020603050405020304" pitchFamily="18" charset="0"/>
            <a:cs typeface="Times New Roman" panose="02020603050405020304" pitchFamily="18" charset="0"/>
          </a:endParaRPr>
        </a:p>
      </dgm:t>
    </dgm:pt>
    <dgm:pt modelId="{26EA8D4B-4AFA-42B0-B7B6-D065E96DFB8F}" type="parTrans" cxnId="{C648A9F9-EC6A-45EC-9F17-1367B5DB6B5A}">
      <dgm:prSet/>
      <dgm:spPr/>
      <dgm:t>
        <a:bodyPr/>
        <a:lstStyle/>
        <a:p>
          <a:endParaRPr lang="en-US"/>
        </a:p>
      </dgm:t>
    </dgm:pt>
    <dgm:pt modelId="{4ED572E7-2C3C-4736-B967-D90BC2655953}" type="sibTrans" cxnId="{C648A9F9-EC6A-45EC-9F17-1367B5DB6B5A}">
      <dgm:prSet/>
      <dgm:spPr/>
      <dgm:t>
        <a:bodyPr/>
        <a:lstStyle/>
        <a:p>
          <a:endParaRPr lang="en-US"/>
        </a:p>
      </dgm:t>
    </dgm:pt>
    <dgm:pt modelId="{143B2614-05A0-45A6-8E81-3ECEE67D0483}">
      <dgm:prSet/>
      <dgm:spPr/>
      <dgm:t>
        <a:bodyPr/>
        <a:lstStyle/>
        <a:p>
          <a:pPr rtl="0"/>
          <a:r>
            <a:rPr lang="en-US" dirty="0" smtClean="0">
              <a:latin typeface="Times New Roman" panose="02020603050405020304" pitchFamily="18" charset="0"/>
              <a:cs typeface="Times New Roman" panose="02020603050405020304" pitchFamily="18" charset="0"/>
            </a:rPr>
            <a:t>Renewable Materials use</a:t>
          </a:r>
          <a:endParaRPr lang="en-US" dirty="0">
            <a:latin typeface="Times New Roman" panose="02020603050405020304" pitchFamily="18" charset="0"/>
            <a:cs typeface="Times New Roman" panose="02020603050405020304" pitchFamily="18" charset="0"/>
          </a:endParaRPr>
        </a:p>
      </dgm:t>
    </dgm:pt>
    <dgm:pt modelId="{C587136B-6FE7-4824-A899-D966961ECA4B}" type="parTrans" cxnId="{E5D64B73-86F3-42E9-A958-4E7D37505184}">
      <dgm:prSet/>
      <dgm:spPr/>
      <dgm:t>
        <a:bodyPr/>
        <a:lstStyle/>
        <a:p>
          <a:endParaRPr lang="en-US"/>
        </a:p>
      </dgm:t>
    </dgm:pt>
    <dgm:pt modelId="{AE9A6252-4A68-4F9F-8349-77A435F9EDF5}" type="sibTrans" cxnId="{E5D64B73-86F3-42E9-A958-4E7D37505184}">
      <dgm:prSet/>
      <dgm:spPr/>
      <dgm:t>
        <a:bodyPr/>
        <a:lstStyle/>
        <a:p>
          <a:endParaRPr lang="en-US"/>
        </a:p>
      </dgm:t>
    </dgm:pt>
    <dgm:pt modelId="{4839DB95-9A86-46FA-A68A-685C9E317B3E}">
      <dgm:prSet/>
      <dgm:spPr/>
      <dgm:t>
        <a:bodyPr/>
        <a:lstStyle/>
        <a:p>
          <a:pPr rtl="0"/>
          <a:r>
            <a:rPr lang="en-US" dirty="0" smtClean="0">
              <a:latin typeface="Times New Roman" panose="02020603050405020304" pitchFamily="18" charset="0"/>
              <a:cs typeface="Times New Roman" panose="02020603050405020304" pitchFamily="18" charset="0"/>
            </a:rPr>
            <a:t>Easy to add new software</a:t>
          </a:r>
          <a:endParaRPr lang="en-US" dirty="0">
            <a:latin typeface="Times New Roman" panose="02020603050405020304" pitchFamily="18" charset="0"/>
            <a:cs typeface="Times New Roman" panose="02020603050405020304" pitchFamily="18" charset="0"/>
          </a:endParaRPr>
        </a:p>
      </dgm:t>
    </dgm:pt>
    <dgm:pt modelId="{F2E9CF0D-2974-43AC-8861-01EECB6415FC}" type="parTrans" cxnId="{7C80B1BB-CE13-4A06-AA04-E121C4146672}">
      <dgm:prSet/>
      <dgm:spPr/>
      <dgm:t>
        <a:bodyPr/>
        <a:lstStyle/>
        <a:p>
          <a:endParaRPr lang="en-US"/>
        </a:p>
      </dgm:t>
    </dgm:pt>
    <dgm:pt modelId="{93C68670-B248-4BFC-8406-93E7CE102208}" type="sibTrans" cxnId="{7C80B1BB-CE13-4A06-AA04-E121C4146672}">
      <dgm:prSet/>
      <dgm:spPr/>
      <dgm:t>
        <a:bodyPr/>
        <a:lstStyle/>
        <a:p>
          <a:endParaRPr lang="en-US"/>
        </a:p>
      </dgm:t>
    </dgm:pt>
    <dgm:pt modelId="{89BF9CF6-F581-4BF1-90EA-CF973B7E82E4}">
      <dgm:prSet/>
      <dgm:spPr/>
      <dgm:t>
        <a:bodyPr/>
        <a:lstStyle/>
        <a:p>
          <a:pPr rtl="0"/>
          <a:r>
            <a:rPr lang="en-US" dirty="0" smtClean="0">
              <a:latin typeface="Times New Roman" panose="02020603050405020304" pitchFamily="18" charset="0"/>
              <a:cs typeface="Times New Roman" panose="02020603050405020304" pitchFamily="18" charset="0"/>
            </a:rPr>
            <a:t>Easy to recycle</a:t>
          </a:r>
          <a:endParaRPr lang="en-US" dirty="0">
            <a:latin typeface="Times New Roman" panose="02020603050405020304" pitchFamily="18" charset="0"/>
            <a:cs typeface="Times New Roman" panose="02020603050405020304" pitchFamily="18" charset="0"/>
          </a:endParaRPr>
        </a:p>
      </dgm:t>
    </dgm:pt>
    <dgm:pt modelId="{07489348-FF33-4964-92D2-C16106DCF50B}" type="parTrans" cxnId="{FBA078D4-357A-4206-9C19-949B00DCD4F9}">
      <dgm:prSet/>
      <dgm:spPr/>
      <dgm:t>
        <a:bodyPr/>
        <a:lstStyle/>
        <a:p>
          <a:endParaRPr lang="en-US"/>
        </a:p>
      </dgm:t>
    </dgm:pt>
    <dgm:pt modelId="{A161CF8E-67E6-44E7-B1A8-DE4F9D3937A3}" type="sibTrans" cxnId="{FBA078D4-357A-4206-9C19-949B00DCD4F9}">
      <dgm:prSet/>
      <dgm:spPr/>
      <dgm:t>
        <a:bodyPr/>
        <a:lstStyle/>
        <a:p>
          <a:endParaRPr lang="en-US"/>
        </a:p>
      </dgm:t>
    </dgm:pt>
    <dgm:pt modelId="{73AA500C-C671-4C4C-94D7-70ED191FA7A2}">
      <dgm:prSet/>
      <dgm:spPr/>
      <dgm:t>
        <a:bodyPr/>
        <a:lstStyle/>
        <a:p>
          <a:pPr rtl="0"/>
          <a:r>
            <a:rPr lang="en-US" b="1" dirty="0" smtClean="0">
              <a:latin typeface="Times New Roman" panose="02020603050405020304" pitchFamily="18" charset="0"/>
              <a:cs typeface="Times New Roman" panose="02020603050405020304" pitchFamily="18" charset="0"/>
            </a:rPr>
            <a:t>Safety</a:t>
          </a:r>
          <a:endParaRPr lang="en-US" b="1" dirty="0">
            <a:latin typeface="Times New Roman" panose="02020603050405020304" pitchFamily="18" charset="0"/>
            <a:cs typeface="Times New Roman" panose="02020603050405020304" pitchFamily="18" charset="0"/>
          </a:endParaRPr>
        </a:p>
      </dgm:t>
    </dgm:pt>
    <dgm:pt modelId="{EFB7E1A7-E534-4169-B348-B2148E2F7927}" type="parTrans" cxnId="{4A24ECDC-0079-4FBA-9D40-A53E0D0EDFD4}">
      <dgm:prSet/>
      <dgm:spPr/>
      <dgm:t>
        <a:bodyPr/>
        <a:lstStyle/>
        <a:p>
          <a:endParaRPr lang="en-US"/>
        </a:p>
      </dgm:t>
    </dgm:pt>
    <dgm:pt modelId="{CA154F2D-141E-4431-893A-FECB446A4920}" type="sibTrans" cxnId="{4A24ECDC-0079-4FBA-9D40-A53E0D0EDFD4}">
      <dgm:prSet/>
      <dgm:spPr/>
      <dgm:t>
        <a:bodyPr/>
        <a:lstStyle/>
        <a:p>
          <a:endParaRPr lang="en-US"/>
        </a:p>
      </dgm:t>
    </dgm:pt>
    <dgm:pt modelId="{9135C242-4246-4EC7-A0F0-F0B14C0FBDCA}">
      <dgm:prSet/>
      <dgm:spPr/>
      <dgm:t>
        <a:bodyPr/>
        <a:lstStyle/>
        <a:p>
          <a:pPr rtl="0"/>
          <a:r>
            <a:rPr lang="en-US" dirty="0" smtClean="0">
              <a:latin typeface="Times New Roman" panose="02020603050405020304" pitchFamily="18" charset="0"/>
              <a:cs typeface="Times New Roman" panose="02020603050405020304" pitchFamily="18" charset="0"/>
            </a:rPr>
            <a:t> Reduce Carbon Footprint </a:t>
          </a:r>
          <a:endParaRPr lang="en-US" dirty="0">
            <a:latin typeface="Times New Roman" panose="02020603050405020304" pitchFamily="18" charset="0"/>
            <a:cs typeface="Times New Roman" panose="02020603050405020304" pitchFamily="18" charset="0"/>
          </a:endParaRPr>
        </a:p>
      </dgm:t>
    </dgm:pt>
    <dgm:pt modelId="{7F187485-C318-412A-9C81-BA7853C7B0F0}" type="parTrans" cxnId="{FF9EF6CA-732E-45E4-BC62-8EF34C71F76F}">
      <dgm:prSet/>
      <dgm:spPr/>
      <dgm:t>
        <a:bodyPr/>
        <a:lstStyle/>
        <a:p>
          <a:endParaRPr lang="en-US"/>
        </a:p>
      </dgm:t>
    </dgm:pt>
    <dgm:pt modelId="{BC754297-EA01-48F0-BB90-93391B9C83A2}" type="sibTrans" cxnId="{FF9EF6CA-732E-45E4-BC62-8EF34C71F76F}">
      <dgm:prSet/>
      <dgm:spPr/>
      <dgm:t>
        <a:bodyPr/>
        <a:lstStyle/>
        <a:p>
          <a:endParaRPr lang="en-US"/>
        </a:p>
      </dgm:t>
    </dgm:pt>
    <dgm:pt modelId="{D3BD17CE-26FB-42C8-9650-7116C49DC405}">
      <dgm:prSet/>
      <dgm:spPr/>
      <dgm:t>
        <a:bodyPr/>
        <a:lstStyle/>
        <a:p>
          <a:pPr rtl="0"/>
          <a:r>
            <a:rPr lang="en-US" dirty="0" smtClean="0">
              <a:latin typeface="Times New Roman" panose="02020603050405020304" pitchFamily="18" charset="0"/>
              <a:cs typeface="Times New Roman" panose="02020603050405020304" pitchFamily="18" charset="0"/>
            </a:rPr>
            <a:t>Reduce Climate Global Warming</a:t>
          </a:r>
          <a:endParaRPr lang="en-US" dirty="0">
            <a:latin typeface="Times New Roman" panose="02020603050405020304" pitchFamily="18" charset="0"/>
            <a:cs typeface="Times New Roman" panose="02020603050405020304" pitchFamily="18" charset="0"/>
          </a:endParaRPr>
        </a:p>
      </dgm:t>
    </dgm:pt>
    <dgm:pt modelId="{9ED0B134-4395-4953-A9B1-DBFF1A074EA2}" type="parTrans" cxnId="{28311798-F0D2-4208-9F97-008DA046B459}">
      <dgm:prSet/>
      <dgm:spPr/>
      <dgm:t>
        <a:bodyPr/>
        <a:lstStyle/>
        <a:p>
          <a:endParaRPr lang="en-US"/>
        </a:p>
      </dgm:t>
    </dgm:pt>
    <dgm:pt modelId="{B591D066-7E30-4AA0-B4BA-C0AC69A6E72C}" type="sibTrans" cxnId="{28311798-F0D2-4208-9F97-008DA046B459}">
      <dgm:prSet/>
      <dgm:spPr/>
      <dgm:t>
        <a:bodyPr/>
        <a:lstStyle/>
        <a:p>
          <a:endParaRPr lang="en-US"/>
        </a:p>
      </dgm:t>
    </dgm:pt>
    <dgm:pt modelId="{C8D7967D-E18E-4129-A2EE-A0439140AD98}">
      <dgm:prSet/>
      <dgm:spPr/>
      <dgm:t>
        <a:bodyPr/>
        <a:lstStyle/>
        <a:p>
          <a:pPr rtl="0"/>
          <a:r>
            <a:rPr lang="en-US" dirty="0" smtClean="0">
              <a:latin typeface="Times New Roman" panose="02020603050405020304" pitchFamily="18" charset="0"/>
              <a:cs typeface="Times New Roman" panose="02020603050405020304" pitchFamily="18" charset="0"/>
            </a:rPr>
            <a:t>Reduce diseases </a:t>
          </a:r>
          <a:endParaRPr lang="en-US" dirty="0">
            <a:latin typeface="Times New Roman" panose="02020603050405020304" pitchFamily="18" charset="0"/>
            <a:cs typeface="Times New Roman" panose="02020603050405020304" pitchFamily="18" charset="0"/>
          </a:endParaRPr>
        </a:p>
      </dgm:t>
    </dgm:pt>
    <dgm:pt modelId="{E9714FC5-D695-4303-BAD8-DA5A9906DD91}" type="parTrans" cxnId="{B8D18867-A4D9-47C9-B5D2-CA4AA66EBA06}">
      <dgm:prSet/>
      <dgm:spPr/>
      <dgm:t>
        <a:bodyPr/>
        <a:lstStyle/>
        <a:p>
          <a:endParaRPr lang="en-US"/>
        </a:p>
      </dgm:t>
    </dgm:pt>
    <dgm:pt modelId="{6AB837D5-0A61-4AE7-A5B6-72DF70F3D37D}" type="sibTrans" cxnId="{B8D18867-A4D9-47C9-B5D2-CA4AA66EBA06}">
      <dgm:prSet/>
      <dgm:spPr/>
      <dgm:t>
        <a:bodyPr/>
        <a:lstStyle/>
        <a:p>
          <a:endParaRPr lang="en-US"/>
        </a:p>
      </dgm:t>
    </dgm:pt>
    <dgm:pt modelId="{64E2B6DD-616B-44DD-822A-600C4B068CC8}">
      <dgm:prSet/>
      <dgm:spPr/>
      <dgm:t>
        <a:bodyPr/>
        <a:lstStyle/>
        <a:p>
          <a:pPr rtl="0"/>
          <a:r>
            <a:rPr lang="en-US" dirty="0" smtClean="0">
              <a:latin typeface="Times New Roman" panose="02020603050405020304" pitchFamily="18" charset="0"/>
              <a:cs typeface="Times New Roman" panose="02020603050405020304" pitchFamily="18" charset="0"/>
            </a:rPr>
            <a:t>Reduce air pollution </a:t>
          </a:r>
          <a:endParaRPr lang="en-US" dirty="0">
            <a:latin typeface="Times New Roman" panose="02020603050405020304" pitchFamily="18" charset="0"/>
            <a:cs typeface="Times New Roman" panose="02020603050405020304" pitchFamily="18" charset="0"/>
          </a:endParaRPr>
        </a:p>
      </dgm:t>
    </dgm:pt>
    <dgm:pt modelId="{ECA0B2AB-3412-47A6-AAD5-7CE532141979}" type="parTrans" cxnId="{B8970957-6E99-4FE3-8514-BD705D2984C2}">
      <dgm:prSet/>
      <dgm:spPr/>
      <dgm:t>
        <a:bodyPr/>
        <a:lstStyle/>
        <a:p>
          <a:endParaRPr lang="en-US"/>
        </a:p>
      </dgm:t>
    </dgm:pt>
    <dgm:pt modelId="{54C8193B-995A-469D-B637-1F764703AD64}" type="sibTrans" cxnId="{B8970957-6E99-4FE3-8514-BD705D2984C2}">
      <dgm:prSet/>
      <dgm:spPr/>
      <dgm:t>
        <a:bodyPr/>
        <a:lstStyle/>
        <a:p>
          <a:endParaRPr lang="en-US"/>
        </a:p>
      </dgm:t>
    </dgm:pt>
    <dgm:pt modelId="{97A1FB51-F755-450C-B912-3958EC6D52B3}">
      <dgm:prSet/>
      <dgm:spPr/>
      <dgm:t>
        <a:bodyPr/>
        <a:lstStyle/>
        <a:p>
          <a:pPr rtl="0"/>
          <a:r>
            <a:rPr lang="en-US" dirty="0" smtClean="0">
              <a:latin typeface="Times New Roman" panose="02020603050405020304" pitchFamily="18" charset="0"/>
              <a:cs typeface="Times New Roman" panose="02020603050405020304" pitchFamily="18" charset="0"/>
            </a:rPr>
            <a:t>Reduce raw materials </a:t>
          </a:r>
          <a:endParaRPr lang="en-US" dirty="0">
            <a:latin typeface="Times New Roman" panose="02020603050405020304" pitchFamily="18" charset="0"/>
            <a:cs typeface="Times New Roman" panose="02020603050405020304" pitchFamily="18" charset="0"/>
          </a:endParaRPr>
        </a:p>
      </dgm:t>
    </dgm:pt>
    <dgm:pt modelId="{6BE4CB82-3F96-41F1-982F-37A6289B76E3}" type="parTrans" cxnId="{9F61A6A7-1231-4716-AC7B-B03D0F908101}">
      <dgm:prSet/>
      <dgm:spPr/>
      <dgm:t>
        <a:bodyPr/>
        <a:lstStyle/>
        <a:p>
          <a:endParaRPr lang="en-US"/>
        </a:p>
      </dgm:t>
    </dgm:pt>
    <dgm:pt modelId="{FAA57EBA-A81C-46EA-9EDD-9C20D586A6C8}" type="sibTrans" cxnId="{9F61A6A7-1231-4716-AC7B-B03D0F908101}">
      <dgm:prSet/>
      <dgm:spPr/>
      <dgm:t>
        <a:bodyPr/>
        <a:lstStyle/>
        <a:p>
          <a:endParaRPr lang="en-US"/>
        </a:p>
      </dgm:t>
    </dgm:pt>
    <dgm:pt modelId="{BE661768-F894-45C0-B21C-5F07458713FE}">
      <dgm:prSet/>
      <dgm:spPr/>
      <dgm:t>
        <a:bodyPr/>
        <a:lstStyle/>
        <a:p>
          <a:pPr rtl="0"/>
          <a:r>
            <a:rPr lang="en-US" b="1" dirty="0" smtClean="0">
              <a:latin typeface="Times New Roman" panose="02020603050405020304" pitchFamily="18" charset="0"/>
              <a:cs typeface="Times New Roman" panose="02020603050405020304" pitchFamily="18" charset="0"/>
            </a:rPr>
            <a:t>Efficiency </a:t>
          </a:r>
          <a:endParaRPr lang="en-US" b="1" dirty="0">
            <a:latin typeface="Times New Roman" panose="02020603050405020304" pitchFamily="18" charset="0"/>
            <a:cs typeface="Times New Roman" panose="02020603050405020304" pitchFamily="18" charset="0"/>
          </a:endParaRPr>
        </a:p>
      </dgm:t>
    </dgm:pt>
    <dgm:pt modelId="{25995CBB-288D-4EA6-BF97-EBC970C7152A}" type="parTrans" cxnId="{05019A56-3F5D-46CD-9BE7-D611CC79050A}">
      <dgm:prSet/>
      <dgm:spPr/>
      <dgm:t>
        <a:bodyPr/>
        <a:lstStyle/>
        <a:p>
          <a:endParaRPr lang="en-US"/>
        </a:p>
      </dgm:t>
    </dgm:pt>
    <dgm:pt modelId="{CCBE72CA-5C6D-4040-AC15-7C5C59E576AA}" type="sibTrans" cxnId="{05019A56-3F5D-46CD-9BE7-D611CC79050A}">
      <dgm:prSet/>
      <dgm:spPr/>
      <dgm:t>
        <a:bodyPr/>
        <a:lstStyle/>
        <a:p>
          <a:endParaRPr lang="en-US"/>
        </a:p>
      </dgm:t>
    </dgm:pt>
    <dgm:pt modelId="{9D8EFD5D-3818-4B34-A3C3-D355EEA7775D}">
      <dgm:prSet/>
      <dgm:spPr/>
      <dgm:t>
        <a:bodyPr/>
        <a:lstStyle/>
        <a:p>
          <a:pPr rtl="0"/>
          <a:r>
            <a:rPr lang="en-US" dirty="0" smtClean="0">
              <a:latin typeface="Times New Roman" panose="02020603050405020304" pitchFamily="18" charset="0"/>
              <a:cs typeface="Times New Roman" panose="02020603050405020304" pitchFamily="18" charset="0"/>
            </a:rPr>
            <a:t>Have long life </a:t>
          </a:r>
          <a:endParaRPr lang="en-US" dirty="0">
            <a:latin typeface="Times New Roman" panose="02020603050405020304" pitchFamily="18" charset="0"/>
            <a:cs typeface="Times New Roman" panose="02020603050405020304" pitchFamily="18" charset="0"/>
          </a:endParaRPr>
        </a:p>
      </dgm:t>
    </dgm:pt>
    <dgm:pt modelId="{9B2D94DC-C278-4CE2-9F3F-275675842AD2}" type="parTrans" cxnId="{6AA3B118-EFA0-40BD-974C-CDACD887F7B9}">
      <dgm:prSet/>
      <dgm:spPr/>
      <dgm:t>
        <a:bodyPr/>
        <a:lstStyle/>
        <a:p>
          <a:endParaRPr lang="en-US"/>
        </a:p>
      </dgm:t>
    </dgm:pt>
    <dgm:pt modelId="{184E2B4A-DB89-4498-A317-77385157F7A9}" type="sibTrans" cxnId="{6AA3B118-EFA0-40BD-974C-CDACD887F7B9}">
      <dgm:prSet/>
      <dgm:spPr/>
      <dgm:t>
        <a:bodyPr/>
        <a:lstStyle/>
        <a:p>
          <a:endParaRPr lang="en-US"/>
        </a:p>
      </dgm:t>
    </dgm:pt>
    <dgm:pt modelId="{3B5B534C-0F75-4496-970E-2B07F506A659}">
      <dgm:prSet/>
      <dgm:spPr/>
      <dgm:t>
        <a:bodyPr/>
        <a:lstStyle/>
        <a:p>
          <a:pPr rtl="0"/>
          <a:r>
            <a:rPr lang="en-US" dirty="0" smtClean="0">
              <a:latin typeface="Times New Roman" panose="02020603050405020304" pitchFamily="18" charset="0"/>
              <a:cs typeface="Times New Roman" panose="02020603050405020304" pitchFamily="18" charset="0"/>
            </a:rPr>
            <a:t>Have less packaging</a:t>
          </a:r>
          <a:endParaRPr lang="en-US" dirty="0">
            <a:latin typeface="Times New Roman" panose="02020603050405020304" pitchFamily="18" charset="0"/>
            <a:cs typeface="Times New Roman" panose="02020603050405020304" pitchFamily="18" charset="0"/>
          </a:endParaRPr>
        </a:p>
      </dgm:t>
    </dgm:pt>
    <dgm:pt modelId="{CFDD16D7-F5AB-49CB-8681-AEF40EE2E252}" type="parTrans" cxnId="{16A0A136-2FAD-4474-A4F1-34CE5FE5F1B6}">
      <dgm:prSet/>
      <dgm:spPr/>
      <dgm:t>
        <a:bodyPr/>
        <a:lstStyle/>
        <a:p>
          <a:endParaRPr lang="en-US"/>
        </a:p>
      </dgm:t>
    </dgm:pt>
    <dgm:pt modelId="{B91DC588-5FC3-425D-A00B-82FC4173CA33}" type="sibTrans" cxnId="{16A0A136-2FAD-4474-A4F1-34CE5FE5F1B6}">
      <dgm:prSet/>
      <dgm:spPr/>
      <dgm:t>
        <a:bodyPr/>
        <a:lstStyle/>
        <a:p>
          <a:endParaRPr lang="en-US"/>
        </a:p>
      </dgm:t>
    </dgm:pt>
    <dgm:pt modelId="{C86CDA51-29A2-48CF-9E4F-18248F576704}">
      <dgm:prSet/>
      <dgm:spPr/>
      <dgm:t>
        <a:bodyPr/>
        <a:lstStyle/>
        <a:p>
          <a:pPr rtl="0"/>
          <a:r>
            <a:rPr lang="en-US" dirty="0" smtClean="0">
              <a:latin typeface="Times New Roman" panose="02020603050405020304" pitchFamily="18" charset="0"/>
              <a:cs typeface="Times New Roman" panose="02020603050405020304" pitchFamily="18" charset="0"/>
            </a:rPr>
            <a:t>Have portability efficiency </a:t>
          </a:r>
          <a:endParaRPr lang="en-US" dirty="0">
            <a:latin typeface="Times New Roman" panose="02020603050405020304" pitchFamily="18" charset="0"/>
            <a:cs typeface="Times New Roman" panose="02020603050405020304" pitchFamily="18" charset="0"/>
          </a:endParaRPr>
        </a:p>
      </dgm:t>
    </dgm:pt>
    <dgm:pt modelId="{56F28FD8-9C9C-41C2-BD00-6EF77BC7DDCE}" type="parTrans" cxnId="{F673E237-3B02-4017-A40E-A92D293861AC}">
      <dgm:prSet/>
      <dgm:spPr/>
      <dgm:t>
        <a:bodyPr/>
        <a:lstStyle/>
        <a:p>
          <a:endParaRPr lang="en-US"/>
        </a:p>
      </dgm:t>
    </dgm:pt>
    <dgm:pt modelId="{42E13126-FFB8-4938-A8D5-F74B93517942}" type="sibTrans" cxnId="{F673E237-3B02-4017-A40E-A92D293861AC}">
      <dgm:prSet/>
      <dgm:spPr/>
      <dgm:t>
        <a:bodyPr/>
        <a:lstStyle/>
        <a:p>
          <a:endParaRPr lang="en-US"/>
        </a:p>
      </dgm:t>
    </dgm:pt>
    <dgm:pt modelId="{88777D15-7CCD-43C5-BE39-99AB5541625F}">
      <dgm:prSet/>
      <dgm:spPr/>
      <dgm:t>
        <a:bodyPr/>
        <a:lstStyle/>
        <a:p>
          <a:pPr rtl="0"/>
          <a:r>
            <a:rPr lang="en-US" b="1" dirty="0" smtClean="0">
              <a:latin typeface="Times New Roman" panose="02020603050405020304" pitchFamily="18" charset="0"/>
              <a:cs typeface="Times New Roman" panose="02020603050405020304" pitchFamily="18" charset="0"/>
            </a:rPr>
            <a:t>Social </a:t>
          </a:r>
          <a:endParaRPr lang="en-US" b="1" dirty="0">
            <a:latin typeface="Times New Roman" panose="02020603050405020304" pitchFamily="18" charset="0"/>
            <a:cs typeface="Times New Roman" panose="02020603050405020304" pitchFamily="18" charset="0"/>
          </a:endParaRPr>
        </a:p>
      </dgm:t>
    </dgm:pt>
    <dgm:pt modelId="{E5C19D4A-1245-4B16-92FD-56590185AA7C}" type="parTrans" cxnId="{B4A82501-70EA-4E3B-9C29-4F1571508576}">
      <dgm:prSet/>
      <dgm:spPr/>
      <dgm:t>
        <a:bodyPr/>
        <a:lstStyle/>
        <a:p>
          <a:endParaRPr lang="en-US"/>
        </a:p>
      </dgm:t>
    </dgm:pt>
    <dgm:pt modelId="{D12A1028-3F75-4FFD-9876-E39C16FCA4BB}" type="sibTrans" cxnId="{B4A82501-70EA-4E3B-9C29-4F1571508576}">
      <dgm:prSet/>
      <dgm:spPr/>
      <dgm:t>
        <a:bodyPr/>
        <a:lstStyle/>
        <a:p>
          <a:endParaRPr lang="en-US"/>
        </a:p>
      </dgm:t>
    </dgm:pt>
    <dgm:pt modelId="{C2F6FDA0-983D-4E61-B986-4FC0A4F5FD39}">
      <dgm:prSet/>
      <dgm:spPr/>
      <dgm:t>
        <a:bodyPr/>
        <a:lstStyle/>
        <a:p>
          <a:pPr rtl="0"/>
          <a:r>
            <a:rPr lang="en-US" dirty="0" smtClean="0">
              <a:latin typeface="Times New Roman" panose="02020603050405020304" pitchFamily="18" charset="0"/>
              <a:cs typeface="Times New Roman" panose="02020603050405020304" pitchFamily="18" charset="0"/>
            </a:rPr>
            <a:t>Shifting the model of consumption from personal ownership of products to provision of services</a:t>
          </a:r>
          <a:endParaRPr lang="en-US" dirty="0">
            <a:latin typeface="Times New Roman" panose="02020603050405020304" pitchFamily="18" charset="0"/>
            <a:cs typeface="Times New Roman" panose="02020603050405020304" pitchFamily="18" charset="0"/>
          </a:endParaRPr>
        </a:p>
      </dgm:t>
    </dgm:pt>
    <dgm:pt modelId="{5DDD4722-DDD3-4FD4-ABFF-4E8A32B86ABA}" type="parTrans" cxnId="{968CA4CB-79FE-4DD3-8672-B1750C9CA92C}">
      <dgm:prSet/>
      <dgm:spPr/>
      <dgm:t>
        <a:bodyPr/>
        <a:lstStyle/>
        <a:p>
          <a:endParaRPr lang="en-US"/>
        </a:p>
      </dgm:t>
    </dgm:pt>
    <dgm:pt modelId="{91A10B9F-9D45-4D49-8335-DB82E48A2B73}" type="sibTrans" cxnId="{968CA4CB-79FE-4DD3-8672-B1750C9CA92C}">
      <dgm:prSet/>
      <dgm:spPr/>
      <dgm:t>
        <a:bodyPr/>
        <a:lstStyle/>
        <a:p>
          <a:endParaRPr lang="en-US"/>
        </a:p>
      </dgm:t>
    </dgm:pt>
    <dgm:pt modelId="{AC0770B6-B987-4175-9D7E-74C9A2C3185B}">
      <dgm:prSet/>
      <dgm:spPr/>
      <dgm:t>
        <a:bodyPr/>
        <a:lstStyle/>
        <a:p>
          <a:pPr rtl="0"/>
          <a:r>
            <a:rPr lang="en-US" dirty="0" smtClean="0">
              <a:latin typeface="Times New Roman" panose="02020603050405020304" pitchFamily="18" charset="0"/>
              <a:cs typeface="Times New Roman" panose="02020603050405020304" pitchFamily="18" charset="0"/>
            </a:rPr>
            <a:t>Have clean emissions </a:t>
          </a:r>
          <a:endParaRPr lang="en-US" dirty="0">
            <a:latin typeface="Times New Roman" panose="02020603050405020304" pitchFamily="18" charset="0"/>
            <a:cs typeface="Times New Roman" panose="02020603050405020304" pitchFamily="18" charset="0"/>
          </a:endParaRPr>
        </a:p>
      </dgm:t>
    </dgm:pt>
    <dgm:pt modelId="{9E81D3F8-6EAF-4516-9482-FF2F7FD77CCE}" type="parTrans" cxnId="{1853C527-7DD0-4F96-B4A5-1C920BDA4D5B}">
      <dgm:prSet/>
      <dgm:spPr/>
      <dgm:t>
        <a:bodyPr/>
        <a:lstStyle/>
        <a:p>
          <a:endParaRPr lang="en-US"/>
        </a:p>
      </dgm:t>
    </dgm:pt>
    <dgm:pt modelId="{6E31D310-4525-4F7A-9890-C8C6C1ED4ACF}" type="sibTrans" cxnId="{1853C527-7DD0-4F96-B4A5-1C920BDA4D5B}">
      <dgm:prSet/>
      <dgm:spPr/>
      <dgm:t>
        <a:bodyPr/>
        <a:lstStyle/>
        <a:p>
          <a:endParaRPr lang="en-US"/>
        </a:p>
      </dgm:t>
    </dgm:pt>
    <dgm:pt modelId="{2121DCDC-377A-46C6-A679-D40D76706451}">
      <dgm:prSet/>
      <dgm:spPr/>
      <dgm:t>
        <a:bodyPr/>
        <a:lstStyle/>
        <a:p>
          <a:pPr rtl="0"/>
          <a:r>
            <a:rPr lang="en-US" dirty="0" smtClean="0">
              <a:latin typeface="Times New Roman" panose="02020603050405020304" pitchFamily="18" charset="0"/>
              <a:cs typeface="Times New Roman" panose="02020603050405020304" pitchFamily="18" charset="0"/>
            </a:rPr>
            <a:t>Have successful production cycles </a:t>
          </a:r>
          <a:endParaRPr lang="en-US" dirty="0">
            <a:latin typeface="Times New Roman" panose="02020603050405020304" pitchFamily="18" charset="0"/>
            <a:cs typeface="Times New Roman" panose="02020603050405020304" pitchFamily="18" charset="0"/>
          </a:endParaRPr>
        </a:p>
      </dgm:t>
    </dgm:pt>
    <dgm:pt modelId="{AC9D78E4-5BB3-43C1-9652-310C4A56D75C}" type="parTrans" cxnId="{57662205-1B8C-40A7-A40A-5CD82C461D84}">
      <dgm:prSet/>
      <dgm:spPr/>
      <dgm:t>
        <a:bodyPr/>
        <a:lstStyle/>
        <a:p>
          <a:endParaRPr lang="en-US"/>
        </a:p>
      </dgm:t>
    </dgm:pt>
    <dgm:pt modelId="{152077FA-A581-4C7A-89BA-DDF4EE3A9EB7}" type="sibTrans" cxnId="{57662205-1B8C-40A7-A40A-5CD82C461D84}">
      <dgm:prSet/>
      <dgm:spPr/>
      <dgm:t>
        <a:bodyPr/>
        <a:lstStyle/>
        <a:p>
          <a:endParaRPr lang="en-US"/>
        </a:p>
      </dgm:t>
    </dgm:pt>
    <dgm:pt modelId="{5C207F8C-D12D-4E74-BF84-4F8C34729A93}">
      <dgm:prSet/>
      <dgm:spPr/>
      <dgm:t>
        <a:bodyPr/>
        <a:lstStyle/>
        <a:p>
          <a:pPr rtl="0"/>
          <a:r>
            <a:rPr lang="en-US" dirty="0" smtClean="0">
              <a:latin typeface="Times New Roman" panose="02020603050405020304" pitchFamily="18" charset="0"/>
              <a:cs typeface="Times New Roman" panose="02020603050405020304" pitchFamily="18" charset="0"/>
            </a:rPr>
            <a:t>Have good ethical principles </a:t>
          </a:r>
          <a:endParaRPr lang="en-US" dirty="0">
            <a:latin typeface="Times New Roman" panose="02020603050405020304" pitchFamily="18" charset="0"/>
            <a:cs typeface="Times New Roman" panose="02020603050405020304" pitchFamily="18" charset="0"/>
          </a:endParaRPr>
        </a:p>
      </dgm:t>
    </dgm:pt>
    <dgm:pt modelId="{BE474CA5-ADA9-4354-B0AA-569BE2131A4E}" type="parTrans" cxnId="{A4A37CE6-72DB-44F5-8B5D-F00D2379DC9C}">
      <dgm:prSet/>
      <dgm:spPr/>
      <dgm:t>
        <a:bodyPr/>
        <a:lstStyle/>
        <a:p>
          <a:endParaRPr lang="en-US"/>
        </a:p>
      </dgm:t>
    </dgm:pt>
    <dgm:pt modelId="{DF362C81-4F34-4C02-BA48-9506E66D8550}" type="sibTrans" cxnId="{A4A37CE6-72DB-44F5-8B5D-F00D2379DC9C}">
      <dgm:prSet/>
      <dgm:spPr/>
      <dgm:t>
        <a:bodyPr/>
        <a:lstStyle/>
        <a:p>
          <a:endParaRPr lang="en-US"/>
        </a:p>
      </dgm:t>
    </dgm:pt>
    <dgm:pt modelId="{7F220DF1-CDF8-4BCB-87B2-ACF90D990732}" type="pres">
      <dgm:prSet presAssocID="{9F88CE2D-A0D5-4026-A85D-9F3F94FA3806}" presName="Name0" presStyleCnt="0">
        <dgm:presLayoutVars>
          <dgm:dir/>
          <dgm:animLvl val="lvl"/>
          <dgm:resizeHandles val="exact"/>
        </dgm:presLayoutVars>
      </dgm:prSet>
      <dgm:spPr/>
      <dgm:t>
        <a:bodyPr/>
        <a:lstStyle/>
        <a:p>
          <a:endParaRPr lang="en-US"/>
        </a:p>
      </dgm:t>
    </dgm:pt>
    <dgm:pt modelId="{CDE3F26D-A037-40E0-95E9-D5D6A4333FAB}" type="pres">
      <dgm:prSet presAssocID="{77754BE2-3195-47CC-A9DB-D1BAAB8AE01C}" presName="linNode" presStyleCnt="0"/>
      <dgm:spPr/>
    </dgm:pt>
    <dgm:pt modelId="{454BE9A1-7D64-41C7-9DD8-AB535F5F0555}" type="pres">
      <dgm:prSet presAssocID="{77754BE2-3195-47CC-A9DB-D1BAAB8AE01C}" presName="parTx" presStyleLbl="revTx" presStyleIdx="0" presStyleCnt="6">
        <dgm:presLayoutVars>
          <dgm:chMax val="1"/>
          <dgm:bulletEnabled val="1"/>
        </dgm:presLayoutVars>
      </dgm:prSet>
      <dgm:spPr/>
      <dgm:t>
        <a:bodyPr/>
        <a:lstStyle/>
        <a:p>
          <a:endParaRPr lang="en-US"/>
        </a:p>
      </dgm:t>
    </dgm:pt>
    <dgm:pt modelId="{AA56199B-0B8E-4BAD-A10C-3DBCB40568A4}" type="pres">
      <dgm:prSet presAssocID="{77754BE2-3195-47CC-A9DB-D1BAAB8AE01C}" presName="bracket" presStyleLbl="parChTrans1D1" presStyleIdx="0" presStyleCnt="6"/>
      <dgm:spPr/>
    </dgm:pt>
    <dgm:pt modelId="{A44A1138-A236-4436-B0D8-066EDEADD2E6}" type="pres">
      <dgm:prSet presAssocID="{77754BE2-3195-47CC-A9DB-D1BAAB8AE01C}" presName="spH" presStyleCnt="0"/>
      <dgm:spPr/>
    </dgm:pt>
    <dgm:pt modelId="{140D0116-2885-42A1-9958-3DDF7D2E031C}" type="pres">
      <dgm:prSet presAssocID="{77754BE2-3195-47CC-A9DB-D1BAAB8AE01C}" presName="desTx" presStyleLbl="node1" presStyleIdx="0" presStyleCnt="6">
        <dgm:presLayoutVars>
          <dgm:bulletEnabled val="1"/>
        </dgm:presLayoutVars>
      </dgm:prSet>
      <dgm:spPr/>
      <dgm:t>
        <a:bodyPr/>
        <a:lstStyle/>
        <a:p>
          <a:endParaRPr lang="en-US"/>
        </a:p>
      </dgm:t>
    </dgm:pt>
    <dgm:pt modelId="{66E72475-9DAF-43B2-A0A5-BF94DF889C20}" type="pres">
      <dgm:prSet presAssocID="{FC165469-2635-4DA3-9010-415563C9F127}" presName="spV" presStyleCnt="0"/>
      <dgm:spPr/>
    </dgm:pt>
    <dgm:pt modelId="{DF405C0E-22E6-404E-990E-134CED548461}" type="pres">
      <dgm:prSet presAssocID="{AC91B140-E4D6-43A2-B137-E6EC82257F42}" presName="linNode" presStyleCnt="0"/>
      <dgm:spPr/>
    </dgm:pt>
    <dgm:pt modelId="{CE1DD360-8781-4DEB-933F-3B46FC43362B}" type="pres">
      <dgm:prSet presAssocID="{AC91B140-E4D6-43A2-B137-E6EC82257F42}" presName="parTx" presStyleLbl="revTx" presStyleIdx="1" presStyleCnt="6">
        <dgm:presLayoutVars>
          <dgm:chMax val="1"/>
          <dgm:bulletEnabled val="1"/>
        </dgm:presLayoutVars>
      </dgm:prSet>
      <dgm:spPr/>
      <dgm:t>
        <a:bodyPr/>
        <a:lstStyle/>
        <a:p>
          <a:endParaRPr lang="en-US"/>
        </a:p>
      </dgm:t>
    </dgm:pt>
    <dgm:pt modelId="{97F7E0F3-E511-4699-B382-BBFFBE31044F}" type="pres">
      <dgm:prSet presAssocID="{AC91B140-E4D6-43A2-B137-E6EC82257F42}" presName="bracket" presStyleLbl="parChTrans1D1" presStyleIdx="1" presStyleCnt="6"/>
      <dgm:spPr/>
    </dgm:pt>
    <dgm:pt modelId="{75BD476F-9F49-49A0-AF2F-8804FE37BE02}" type="pres">
      <dgm:prSet presAssocID="{AC91B140-E4D6-43A2-B137-E6EC82257F42}" presName="spH" presStyleCnt="0"/>
      <dgm:spPr/>
    </dgm:pt>
    <dgm:pt modelId="{C1DA46F7-72BE-4870-B187-604DEDAE32A7}" type="pres">
      <dgm:prSet presAssocID="{AC91B140-E4D6-43A2-B137-E6EC82257F42}" presName="desTx" presStyleLbl="node1" presStyleIdx="1" presStyleCnt="6">
        <dgm:presLayoutVars>
          <dgm:bulletEnabled val="1"/>
        </dgm:presLayoutVars>
      </dgm:prSet>
      <dgm:spPr/>
      <dgm:t>
        <a:bodyPr/>
        <a:lstStyle/>
        <a:p>
          <a:endParaRPr lang="en-US"/>
        </a:p>
      </dgm:t>
    </dgm:pt>
    <dgm:pt modelId="{3902EB1A-2410-42D3-96B9-CF3EDFC36B55}" type="pres">
      <dgm:prSet presAssocID="{7C4F6915-2357-46DD-A3EA-CD6A6D62C8A0}" presName="spV" presStyleCnt="0"/>
      <dgm:spPr/>
    </dgm:pt>
    <dgm:pt modelId="{07753DC7-5A2F-4912-AEFC-7BDD137F870F}" type="pres">
      <dgm:prSet presAssocID="{49E077F2-7FEA-4018-BCAF-9C5DB9841A02}" presName="linNode" presStyleCnt="0"/>
      <dgm:spPr/>
    </dgm:pt>
    <dgm:pt modelId="{487D26E4-E282-4FF4-B731-A40061563A6B}" type="pres">
      <dgm:prSet presAssocID="{49E077F2-7FEA-4018-BCAF-9C5DB9841A02}" presName="parTx" presStyleLbl="revTx" presStyleIdx="2" presStyleCnt="6">
        <dgm:presLayoutVars>
          <dgm:chMax val="1"/>
          <dgm:bulletEnabled val="1"/>
        </dgm:presLayoutVars>
      </dgm:prSet>
      <dgm:spPr/>
      <dgm:t>
        <a:bodyPr/>
        <a:lstStyle/>
        <a:p>
          <a:endParaRPr lang="en-US"/>
        </a:p>
      </dgm:t>
    </dgm:pt>
    <dgm:pt modelId="{DF6E583F-9E11-4D74-9CB9-479E97B1544B}" type="pres">
      <dgm:prSet presAssocID="{49E077F2-7FEA-4018-BCAF-9C5DB9841A02}" presName="bracket" presStyleLbl="parChTrans1D1" presStyleIdx="2" presStyleCnt="6"/>
      <dgm:spPr/>
    </dgm:pt>
    <dgm:pt modelId="{EEB05523-BB7F-42E3-9B83-B691485D7617}" type="pres">
      <dgm:prSet presAssocID="{49E077F2-7FEA-4018-BCAF-9C5DB9841A02}" presName="spH" presStyleCnt="0"/>
      <dgm:spPr/>
    </dgm:pt>
    <dgm:pt modelId="{C0D23B86-CC89-4B90-8B6F-3CF82BA90800}" type="pres">
      <dgm:prSet presAssocID="{49E077F2-7FEA-4018-BCAF-9C5DB9841A02}" presName="desTx" presStyleLbl="node1" presStyleIdx="2" presStyleCnt="6">
        <dgm:presLayoutVars>
          <dgm:bulletEnabled val="1"/>
        </dgm:presLayoutVars>
      </dgm:prSet>
      <dgm:spPr/>
      <dgm:t>
        <a:bodyPr/>
        <a:lstStyle/>
        <a:p>
          <a:endParaRPr lang="en-US"/>
        </a:p>
      </dgm:t>
    </dgm:pt>
    <dgm:pt modelId="{9606B2DC-C97F-41BD-A119-0EAFE0A1B436}" type="pres">
      <dgm:prSet presAssocID="{0722F63C-022A-48C5-98D6-0C728441D087}" presName="spV" presStyleCnt="0"/>
      <dgm:spPr/>
    </dgm:pt>
    <dgm:pt modelId="{2C1458B6-3C0B-4798-A3A0-356664467552}" type="pres">
      <dgm:prSet presAssocID="{73AA500C-C671-4C4C-94D7-70ED191FA7A2}" presName="linNode" presStyleCnt="0"/>
      <dgm:spPr/>
    </dgm:pt>
    <dgm:pt modelId="{B56EF8D4-9E63-4C0E-87C9-6FCBCE182EC4}" type="pres">
      <dgm:prSet presAssocID="{73AA500C-C671-4C4C-94D7-70ED191FA7A2}" presName="parTx" presStyleLbl="revTx" presStyleIdx="3" presStyleCnt="6">
        <dgm:presLayoutVars>
          <dgm:chMax val="1"/>
          <dgm:bulletEnabled val="1"/>
        </dgm:presLayoutVars>
      </dgm:prSet>
      <dgm:spPr/>
      <dgm:t>
        <a:bodyPr/>
        <a:lstStyle/>
        <a:p>
          <a:endParaRPr lang="en-US"/>
        </a:p>
      </dgm:t>
    </dgm:pt>
    <dgm:pt modelId="{665EBA57-3CC0-4B08-89FD-79817A3D9BD6}" type="pres">
      <dgm:prSet presAssocID="{73AA500C-C671-4C4C-94D7-70ED191FA7A2}" presName="bracket" presStyleLbl="parChTrans1D1" presStyleIdx="3" presStyleCnt="6"/>
      <dgm:spPr/>
    </dgm:pt>
    <dgm:pt modelId="{38813F62-5AA4-4C09-8B23-B4826AD7F305}" type="pres">
      <dgm:prSet presAssocID="{73AA500C-C671-4C4C-94D7-70ED191FA7A2}" presName="spH" presStyleCnt="0"/>
      <dgm:spPr/>
    </dgm:pt>
    <dgm:pt modelId="{57EF9273-22DE-4DC7-841F-071B42AF3740}" type="pres">
      <dgm:prSet presAssocID="{73AA500C-C671-4C4C-94D7-70ED191FA7A2}" presName="desTx" presStyleLbl="node1" presStyleIdx="3" presStyleCnt="6">
        <dgm:presLayoutVars>
          <dgm:bulletEnabled val="1"/>
        </dgm:presLayoutVars>
      </dgm:prSet>
      <dgm:spPr/>
      <dgm:t>
        <a:bodyPr/>
        <a:lstStyle/>
        <a:p>
          <a:endParaRPr lang="en-US"/>
        </a:p>
      </dgm:t>
    </dgm:pt>
    <dgm:pt modelId="{1257882D-63C2-45CC-94E4-B83CAA14F74C}" type="pres">
      <dgm:prSet presAssocID="{CA154F2D-141E-4431-893A-FECB446A4920}" presName="spV" presStyleCnt="0"/>
      <dgm:spPr/>
    </dgm:pt>
    <dgm:pt modelId="{9CF2FD5A-1DD8-44FC-81E7-1404A12878EC}" type="pres">
      <dgm:prSet presAssocID="{BE661768-F894-45C0-B21C-5F07458713FE}" presName="linNode" presStyleCnt="0"/>
      <dgm:spPr/>
    </dgm:pt>
    <dgm:pt modelId="{D96FC6EF-0594-48DD-A65B-798AABA4DE54}" type="pres">
      <dgm:prSet presAssocID="{BE661768-F894-45C0-B21C-5F07458713FE}" presName="parTx" presStyleLbl="revTx" presStyleIdx="4" presStyleCnt="6">
        <dgm:presLayoutVars>
          <dgm:chMax val="1"/>
          <dgm:bulletEnabled val="1"/>
        </dgm:presLayoutVars>
      </dgm:prSet>
      <dgm:spPr/>
      <dgm:t>
        <a:bodyPr/>
        <a:lstStyle/>
        <a:p>
          <a:endParaRPr lang="en-US"/>
        </a:p>
      </dgm:t>
    </dgm:pt>
    <dgm:pt modelId="{893D6047-175B-462F-A610-7BC35586F809}" type="pres">
      <dgm:prSet presAssocID="{BE661768-F894-45C0-B21C-5F07458713FE}" presName="bracket" presStyleLbl="parChTrans1D1" presStyleIdx="4" presStyleCnt="6"/>
      <dgm:spPr/>
    </dgm:pt>
    <dgm:pt modelId="{D1DBBB84-0015-4563-AAAA-7116D7F66B2E}" type="pres">
      <dgm:prSet presAssocID="{BE661768-F894-45C0-B21C-5F07458713FE}" presName="spH" presStyleCnt="0"/>
      <dgm:spPr/>
    </dgm:pt>
    <dgm:pt modelId="{35D2AB45-ACAE-48CF-BEDC-B9D8216A504C}" type="pres">
      <dgm:prSet presAssocID="{BE661768-F894-45C0-B21C-5F07458713FE}" presName="desTx" presStyleLbl="node1" presStyleIdx="4" presStyleCnt="6">
        <dgm:presLayoutVars>
          <dgm:bulletEnabled val="1"/>
        </dgm:presLayoutVars>
      </dgm:prSet>
      <dgm:spPr/>
      <dgm:t>
        <a:bodyPr/>
        <a:lstStyle/>
        <a:p>
          <a:endParaRPr lang="en-US"/>
        </a:p>
      </dgm:t>
    </dgm:pt>
    <dgm:pt modelId="{2C6C7A9E-6CD8-4F2A-AD3D-010EFB6D2840}" type="pres">
      <dgm:prSet presAssocID="{CCBE72CA-5C6D-4040-AC15-7C5C59E576AA}" presName="spV" presStyleCnt="0"/>
      <dgm:spPr/>
    </dgm:pt>
    <dgm:pt modelId="{9EC36A0C-4C3B-4A2E-9643-04229EEEDB36}" type="pres">
      <dgm:prSet presAssocID="{88777D15-7CCD-43C5-BE39-99AB5541625F}" presName="linNode" presStyleCnt="0"/>
      <dgm:spPr/>
    </dgm:pt>
    <dgm:pt modelId="{E3D5CA97-7153-4949-BB1F-BFAEBE93830A}" type="pres">
      <dgm:prSet presAssocID="{88777D15-7CCD-43C5-BE39-99AB5541625F}" presName="parTx" presStyleLbl="revTx" presStyleIdx="5" presStyleCnt="6">
        <dgm:presLayoutVars>
          <dgm:chMax val="1"/>
          <dgm:bulletEnabled val="1"/>
        </dgm:presLayoutVars>
      </dgm:prSet>
      <dgm:spPr/>
      <dgm:t>
        <a:bodyPr/>
        <a:lstStyle/>
        <a:p>
          <a:endParaRPr lang="en-US"/>
        </a:p>
      </dgm:t>
    </dgm:pt>
    <dgm:pt modelId="{35098C94-E64E-4414-9A87-D8C3B3AC7258}" type="pres">
      <dgm:prSet presAssocID="{88777D15-7CCD-43C5-BE39-99AB5541625F}" presName="bracket" presStyleLbl="parChTrans1D1" presStyleIdx="5" presStyleCnt="6"/>
      <dgm:spPr/>
    </dgm:pt>
    <dgm:pt modelId="{B6036123-F6E9-4343-943E-A282358D8A64}" type="pres">
      <dgm:prSet presAssocID="{88777D15-7CCD-43C5-BE39-99AB5541625F}" presName="spH" presStyleCnt="0"/>
      <dgm:spPr/>
    </dgm:pt>
    <dgm:pt modelId="{2C272C76-04CF-4B60-AA3D-57EB12249020}" type="pres">
      <dgm:prSet presAssocID="{88777D15-7CCD-43C5-BE39-99AB5541625F}" presName="desTx" presStyleLbl="node1" presStyleIdx="5" presStyleCnt="6">
        <dgm:presLayoutVars>
          <dgm:bulletEnabled val="1"/>
        </dgm:presLayoutVars>
      </dgm:prSet>
      <dgm:spPr/>
      <dgm:t>
        <a:bodyPr/>
        <a:lstStyle/>
        <a:p>
          <a:endParaRPr lang="en-US"/>
        </a:p>
      </dgm:t>
    </dgm:pt>
  </dgm:ptLst>
  <dgm:cxnLst>
    <dgm:cxn modelId="{4888F00C-28FF-45D1-AAF0-BB9908C96F8B}" type="presOf" srcId="{93F87A29-99A6-4F1B-968C-98519ADE4A5E}" destId="{C0D23B86-CC89-4B90-8B6F-3CF82BA90800}" srcOrd="0" destOrd="0" presId="urn:diagrams.loki3.com/BracketList+Icon"/>
    <dgm:cxn modelId="{20866C91-5AF4-4A7E-91C8-92979EE86759}" type="presOf" srcId="{9D8EFD5D-3818-4B34-A3C3-D355EEA7775D}" destId="{35D2AB45-ACAE-48CF-BEDC-B9D8216A504C}" srcOrd="0" destOrd="0" presId="urn:diagrams.loki3.com/BracketList+Icon"/>
    <dgm:cxn modelId="{36A1089A-4BDB-4B90-AD3C-F513619BAC8B}" type="presOf" srcId="{4839DB95-9A86-46FA-A68A-685C9E317B3E}" destId="{140D0116-2885-42A1-9958-3DDF7D2E031C}" srcOrd="0" destOrd="1" presId="urn:diagrams.loki3.com/BracketList+Icon"/>
    <dgm:cxn modelId="{2C23C1E9-63CF-422F-A5AF-CCFCFA0A999A}" srcId="{AC91B140-E4D6-43A2-B137-E6EC82257F42}" destId="{62D84C41-050A-4539-B739-8BE93AC43DD0}" srcOrd="2" destOrd="0" parTransId="{B3C8286F-B11C-4DAE-B78B-F110D86B772F}" sibTransId="{4622EF56-16F3-4CE4-B6E1-F801259512B1}"/>
    <dgm:cxn modelId="{FBA078D4-357A-4206-9C19-949B00DCD4F9}" srcId="{77754BE2-3195-47CC-A9DB-D1BAAB8AE01C}" destId="{89BF9CF6-F581-4BF1-90EA-CF973B7E82E4}" srcOrd="2" destOrd="0" parTransId="{07489348-FF33-4964-92D2-C16106DCF50B}" sibTransId="{A161CF8E-67E6-44E7-B1A8-DE4F9D3937A3}"/>
    <dgm:cxn modelId="{179ECED3-E80D-43BB-9E65-BE4CA2B61ED8}" type="presOf" srcId="{88777D15-7CCD-43C5-BE39-99AB5541625F}" destId="{E3D5CA97-7153-4949-BB1F-BFAEBE93830A}" srcOrd="0" destOrd="0" presId="urn:diagrams.loki3.com/BracketList+Icon"/>
    <dgm:cxn modelId="{C648A9F9-EC6A-45EC-9F17-1367B5DB6B5A}" srcId="{49E077F2-7FEA-4018-BCAF-9C5DB9841A02}" destId="{74EC0FAE-C347-4AD5-B412-CE027B2E4C25}" srcOrd="1" destOrd="0" parTransId="{26EA8D4B-4AFA-42B0-B7B6-D065E96DFB8F}" sibTransId="{4ED572E7-2C3C-4736-B967-D90BC2655953}"/>
    <dgm:cxn modelId="{2EC3843F-AC0F-45EC-B9D6-17A95787329A}" type="presOf" srcId="{64E2B6DD-616B-44DD-822A-600C4B068CC8}" destId="{57EF9273-22DE-4DC7-841F-071B42AF3740}" srcOrd="0" destOrd="3" presId="urn:diagrams.loki3.com/BracketList+Icon"/>
    <dgm:cxn modelId="{2A517D95-C5E9-4766-A06F-7C61CA473401}" type="presOf" srcId="{375FE411-0875-412C-B3CF-676920F6F0CD}" destId="{C1DA46F7-72BE-4870-B187-604DEDAE32A7}" srcOrd="0" destOrd="5" presId="urn:diagrams.loki3.com/BracketList+Icon"/>
    <dgm:cxn modelId="{FF9EF6CA-732E-45E4-BC62-8EF34C71F76F}" srcId="{73AA500C-C671-4C4C-94D7-70ED191FA7A2}" destId="{9135C242-4246-4EC7-A0F0-F0B14C0FBDCA}" srcOrd="0" destOrd="0" parTransId="{7F187485-C318-412A-9C81-BA7853C7B0F0}" sibTransId="{BC754297-EA01-48F0-BB90-93391B9C83A2}"/>
    <dgm:cxn modelId="{87813864-F33D-46E4-A8DA-2D612D2F6ECF}" type="presOf" srcId="{49E077F2-7FEA-4018-BCAF-9C5DB9841A02}" destId="{487D26E4-E282-4FF4-B731-A40061563A6B}" srcOrd="0" destOrd="0" presId="urn:diagrams.loki3.com/BracketList+Icon"/>
    <dgm:cxn modelId="{2AE85338-FC97-410C-8EE5-CD97C2CD1B49}" type="presOf" srcId="{9135C242-4246-4EC7-A0F0-F0B14C0FBDCA}" destId="{57EF9273-22DE-4DC7-841F-071B42AF3740}" srcOrd="0" destOrd="0" presId="urn:diagrams.loki3.com/BracketList+Icon"/>
    <dgm:cxn modelId="{1FAA0F5E-7436-41C8-BAED-0C0CCE4BD3BC}" srcId="{9F88CE2D-A0D5-4026-A85D-9F3F94FA3806}" destId="{49E077F2-7FEA-4018-BCAF-9C5DB9841A02}" srcOrd="2" destOrd="0" parTransId="{11B93332-0030-4E3C-8A53-5A1F064F8C07}" sibTransId="{0722F63C-022A-48C5-98D6-0C728441D087}"/>
    <dgm:cxn modelId="{84970108-1A8E-4A41-A1F6-E9E79F4D3C7E}" srcId="{62D84C41-050A-4539-B739-8BE93AC43DD0}" destId="{79AA4E26-7E18-4E3E-A5FD-A77FA2DB6B93}" srcOrd="1" destOrd="0" parTransId="{7BDEDB36-CDB2-43CC-B897-B9EB9A7BA81B}" sibTransId="{54389D08-FC80-4952-AB9D-642B88C2038A}"/>
    <dgm:cxn modelId="{2D6516CE-0E49-4BB2-AD8C-3E951E932A03}" srcId="{77754BE2-3195-47CC-A9DB-D1BAAB8AE01C}" destId="{7B30CEBB-C00F-47FE-ABF9-E6C81FD68015}" srcOrd="3" destOrd="0" parTransId="{20923592-2ECC-417E-8C89-A53923F6647B}" sibTransId="{B4A0A2AD-A1CC-4CAE-BEF5-F02E4AA91E58}"/>
    <dgm:cxn modelId="{4766B87F-DCF6-443B-9F62-943BD45129AA}" type="presOf" srcId="{77754BE2-3195-47CC-A9DB-D1BAAB8AE01C}" destId="{454BE9A1-7D64-41C7-9DD8-AB535F5F0555}" srcOrd="0" destOrd="0" presId="urn:diagrams.loki3.com/BracketList+Icon"/>
    <dgm:cxn modelId="{C2B5AE7C-77BF-4DF2-8A6C-889413D6D3DC}" srcId="{AC91B140-E4D6-43A2-B137-E6EC82257F42}" destId="{858DFB6A-F847-4D3D-B67D-CA832719604D}" srcOrd="1" destOrd="0" parTransId="{F51245FD-B858-4ADC-B8B6-C824828FDE6E}" sibTransId="{2C1CAF8F-C462-4362-B4DD-5C63179A7B2A}"/>
    <dgm:cxn modelId="{B4A82501-70EA-4E3B-9C29-4F1571508576}" srcId="{9F88CE2D-A0D5-4026-A85D-9F3F94FA3806}" destId="{88777D15-7CCD-43C5-BE39-99AB5541625F}" srcOrd="5" destOrd="0" parTransId="{E5C19D4A-1245-4B16-92FD-56590185AA7C}" sibTransId="{D12A1028-3F75-4FFD-9876-E39C16FCA4BB}"/>
    <dgm:cxn modelId="{CD8A7563-8B0A-4CC2-8017-9629F2402287}" srcId="{AC91B140-E4D6-43A2-B137-E6EC82257F42}" destId="{DA67D12D-9ECC-4221-8B51-152AAC08EBA6}" srcOrd="0" destOrd="0" parTransId="{9FC28F38-DB36-4831-8D33-E2F3D002CEF4}" sibTransId="{73386880-BBC0-4D87-9295-12D8DE95570F}"/>
    <dgm:cxn modelId="{9F61A6A7-1231-4716-AC7B-B03D0F908101}" srcId="{73AA500C-C671-4C4C-94D7-70ED191FA7A2}" destId="{97A1FB51-F755-450C-B912-3958EC6D52B3}" srcOrd="4" destOrd="0" parTransId="{6BE4CB82-3F96-41F1-982F-37A6289B76E3}" sibTransId="{FAA57EBA-A81C-46EA-9EDD-9C20D586A6C8}"/>
    <dgm:cxn modelId="{F673E237-3B02-4017-A40E-A92D293861AC}" srcId="{BE661768-F894-45C0-B21C-5F07458713FE}" destId="{C86CDA51-29A2-48CF-9E4F-18248F576704}" srcOrd="2" destOrd="0" parTransId="{56F28FD8-9C9C-41C2-BD00-6EF77BC7DDCE}" sibTransId="{42E13126-FFB8-4938-A8D5-F74B93517942}"/>
    <dgm:cxn modelId="{487ED8B2-9E91-415C-850A-F15818048CEC}" type="presOf" srcId="{AC91B140-E4D6-43A2-B137-E6EC82257F42}" destId="{CE1DD360-8781-4DEB-933F-3B46FC43362B}" srcOrd="0" destOrd="0" presId="urn:diagrams.loki3.com/BracketList+Icon"/>
    <dgm:cxn modelId="{EC710B02-8D31-470B-AF4F-1D9281B2C5B8}" type="presOf" srcId="{C2F6FDA0-983D-4E61-B986-4FC0A4F5FD39}" destId="{2C272C76-04CF-4B60-AA3D-57EB12249020}" srcOrd="0" destOrd="0" presId="urn:diagrams.loki3.com/BracketList+Icon"/>
    <dgm:cxn modelId="{7BF70E81-B466-495D-880D-CB476952BD7A}" srcId="{77754BE2-3195-47CC-A9DB-D1BAAB8AE01C}" destId="{104D519B-5432-4BDF-93FE-A5FF9DCFD515}" srcOrd="0" destOrd="0" parTransId="{3CCFBF14-B973-4052-B883-67B33A65F323}" sibTransId="{1E7B3959-3146-41CD-A880-C5F204A3DDE1}"/>
    <dgm:cxn modelId="{B970FBF5-79CD-4593-8F42-F60FADD4209B}" type="presOf" srcId="{97A1FB51-F755-450C-B912-3958EC6D52B3}" destId="{57EF9273-22DE-4DC7-841F-071B42AF3740}" srcOrd="0" destOrd="4" presId="urn:diagrams.loki3.com/BracketList+Icon"/>
    <dgm:cxn modelId="{3DBE9597-077C-45ED-8C89-64C97E02DF6C}" type="presOf" srcId="{7B30CEBB-C00F-47FE-ABF9-E6C81FD68015}" destId="{140D0116-2885-42A1-9958-3DDF7D2E031C}" srcOrd="0" destOrd="3" presId="urn:diagrams.loki3.com/BracketList+Icon"/>
    <dgm:cxn modelId="{DE990337-E29A-46B6-A3E9-A409FB887767}" type="presOf" srcId="{C86CDA51-29A2-48CF-9E4F-18248F576704}" destId="{35D2AB45-ACAE-48CF-BEDC-B9D8216A504C}" srcOrd="0" destOrd="2" presId="urn:diagrams.loki3.com/BracketList+Icon"/>
    <dgm:cxn modelId="{DACB84EE-7FEA-4151-B9FE-4BA16F862B2E}" type="presOf" srcId="{D3BD17CE-26FB-42C8-9650-7116C49DC405}" destId="{57EF9273-22DE-4DC7-841F-071B42AF3740}" srcOrd="0" destOrd="1" presId="urn:diagrams.loki3.com/BracketList+Icon"/>
    <dgm:cxn modelId="{132BB614-D49B-40B0-8556-CC6D1951D22D}" type="presOf" srcId="{74EC0FAE-C347-4AD5-B412-CE027B2E4C25}" destId="{C0D23B86-CC89-4B90-8B6F-3CF82BA90800}" srcOrd="0" destOrd="1" presId="urn:diagrams.loki3.com/BracketList+Icon"/>
    <dgm:cxn modelId="{C0D0962F-9858-4464-80C4-B0756CB36753}" type="presOf" srcId="{104D519B-5432-4BDF-93FE-A5FF9DCFD515}" destId="{140D0116-2885-42A1-9958-3DDF7D2E031C}" srcOrd="0" destOrd="0" presId="urn:diagrams.loki3.com/BracketList+Icon"/>
    <dgm:cxn modelId="{45EE9E8D-D1B5-4DEB-9C1C-69EA76E11925}" type="presOf" srcId="{DA67D12D-9ECC-4221-8B51-152AAC08EBA6}" destId="{C1DA46F7-72BE-4870-B187-604DEDAE32A7}" srcOrd="0" destOrd="0" presId="urn:diagrams.loki3.com/BracketList+Icon"/>
    <dgm:cxn modelId="{B8970957-6E99-4FE3-8514-BD705D2984C2}" srcId="{73AA500C-C671-4C4C-94D7-70ED191FA7A2}" destId="{64E2B6DD-616B-44DD-822A-600C4B068CC8}" srcOrd="3" destOrd="0" parTransId="{ECA0B2AB-3412-47A6-AAD5-7CE532141979}" sibTransId="{54C8193B-995A-469D-B637-1F764703AD64}"/>
    <dgm:cxn modelId="{CCFEC2CF-EC81-4B91-8C5A-F083A2736C1A}" type="presOf" srcId="{143B2614-05A0-45A6-8E81-3ECEE67D0483}" destId="{C0D23B86-CC89-4B90-8B6F-3CF82BA90800}" srcOrd="0" destOrd="2" presId="urn:diagrams.loki3.com/BracketList+Icon"/>
    <dgm:cxn modelId="{7C80B1BB-CE13-4A06-AA04-E121C4146672}" srcId="{77754BE2-3195-47CC-A9DB-D1BAAB8AE01C}" destId="{4839DB95-9A86-46FA-A68A-685C9E317B3E}" srcOrd="1" destOrd="0" parTransId="{F2E9CF0D-2974-43AC-8861-01EECB6415FC}" sibTransId="{93C68670-B248-4BFC-8406-93E7CE102208}"/>
    <dgm:cxn modelId="{14763A0C-A217-4413-AB5E-B52B6BD63E0A}" type="presOf" srcId="{73AA500C-C671-4C4C-94D7-70ED191FA7A2}" destId="{B56EF8D4-9E63-4C0E-87C9-6FCBCE182EC4}" srcOrd="0" destOrd="0" presId="urn:diagrams.loki3.com/BracketList+Icon"/>
    <dgm:cxn modelId="{EBE6A15C-3745-465D-B49C-623EB51FFBF7}" type="presOf" srcId="{858DFB6A-F847-4D3D-B67D-CA832719604D}" destId="{C1DA46F7-72BE-4870-B187-604DEDAE32A7}" srcOrd="0" destOrd="1" presId="urn:diagrams.loki3.com/BracketList+Icon"/>
    <dgm:cxn modelId="{A4A37CE6-72DB-44F5-8B5D-F00D2379DC9C}" srcId="{88777D15-7CCD-43C5-BE39-99AB5541625F}" destId="{5C207F8C-D12D-4E74-BF84-4F8C34729A93}" srcOrd="3" destOrd="0" parTransId="{BE474CA5-ADA9-4354-B0AA-569BE2131A4E}" sibTransId="{DF362C81-4F34-4C02-BA48-9506E66D8550}"/>
    <dgm:cxn modelId="{16A0A136-2FAD-4474-A4F1-34CE5FE5F1B6}" srcId="{BE661768-F894-45C0-B21C-5F07458713FE}" destId="{3B5B534C-0F75-4496-970E-2B07F506A659}" srcOrd="1" destOrd="0" parTransId="{CFDD16D7-F5AB-49CB-8681-AEF40EE2E252}" sibTransId="{B91DC588-5FC3-425D-A00B-82FC4173CA33}"/>
    <dgm:cxn modelId="{C64C1274-E5C3-4F46-9963-75CD6D101278}" type="presOf" srcId="{2121DCDC-377A-46C6-A679-D40D76706451}" destId="{2C272C76-04CF-4B60-AA3D-57EB12249020}" srcOrd="0" destOrd="2" presId="urn:diagrams.loki3.com/BracketList+Icon"/>
    <dgm:cxn modelId="{6AA3B118-EFA0-40BD-974C-CDACD887F7B9}" srcId="{BE661768-F894-45C0-B21C-5F07458713FE}" destId="{9D8EFD5D-3818-4B34-A3C3-D355EEA7775D}" srcOrd="0" destOrd="0" parTransId="{9B2D94DC-C278-4CE2-9F3F-275675842AD2}" sibTransId="{184E2B4A-DB89-4498-A317-77385157F7A9}"/>
    <dgm:cxn modelId="{BC88B0D9-E7A6-4558-ADD9-8BE6B10EE0C7}" type="presOf" srcId="{5C207F8C-D12D-4E74-BF84-4F8C34729A93}" destId="{2C272C76-04CF-4B60-AA3D-57EB12249020}" srcOrd="0" destOrd="3" presId="urn:diagrams.loki3.com/BracketList+Icon"/>
    <dgm:cxn modelId="{EC8552B3-557F-408B-8006-E769BDE4B41A}" type="presOf" srcId="{AC0770B6-B987-4175-9D7E-74C9A2C3185B}" destId="{2C272C76-04CF-4B60-AA3D-57EB12249020}" srcOrd="0" destOrd="1" presId="urn:diagrams.loki3.com/BracketList+Icon"/>
    <dgm:cxn modelId="{B8D18867-A4D9-47C9-B5D2-CA4AA66EBA06}" srcId="{73AA500C-C671-4C4C-94D7-70ED191FA7A2}" destId="{C8D7967D-E18E-4129-A2EE-A0439140AD98}" srcOrd="2" destOrd="0" parTransId="{E9714FC5-D695-4303-BAD8-DA5A9906DD91}" sibTransId="{6AB837D5-0A61-4AE7-A5B6-72DF70F3D37D}"/>
    <dgm:cxn modelId="{9F2846F6-AA25-4401-8CFF-6084F4841646}" type="presOf" srcId="{A73AE919-048A-43F9-88E4-F081683FE99A}" destId="{C1DA46F7-72BE-4870-B187-604DEDAE32A7}" srcOrd="0" destOrd="3" presId="urn:diagrams.loki3.com/BracketList+Icon"/>
    <dgm:cxn modelId="{9CDD5D3A-1C2F-4CB1-AC31-17968D1D0675}" srcId="{9F88CE2D-A0D5-4026-A85D-9F3F94FA3806}" destId="{77754BE2-3195-47CC-A9DB-D1BAAB8AE01C}" srcOrd="0" destOrd="0" parTransId="{C6AD0A26-8665-45E4-A353-3935E3898B35}" sibTransId="{FC165469-2635-4DA3-9010-415563C9F127}"/>
    <dgm:cxn modelId="{4A24ECDC-0079-4FBA-9D40-A53E0D0EDFD4}" srcId="{9F88CE2D-A0D5-4026-A85D-9F3F94FA3806}" destId="{73AA500C-C671-4C4C-94D7-70ED191FA7A2}" srcOrd="3" destOrd="0" parTransId="{EFB7E1A7-E534-4169-B348-B2148E2F7927}" sibTransId="{CA154F2D-141E-4431-893A-FECB446A4920}"/>
    <dgm:cxn modelId="{345E3D44-CC7D-44E7-9399-574ED506E243}" type="presOf" srcId="{9F88CE2D-A0D5-4026-A85D-9F3F94FA3806}" destId="{7F220DF1-CDF8-4BCB-87B2-ACF90D990732}" srcOrd="0" destOrd="0" presId="urn:diagrams.loki3.com/BracketList+Icon"/>
    <dgm:cxn modelId="{224FB9B3-02ED-42A0-B68F-BCD9BC2F0F7C}" type="presOf" srcId="{3B5B534C-0F75-4496-970E-2B07F506A659}" destId="{35D2AB45-ACAE-48CF-BEDC-B9D8216A504C}" srcOrd="0" destOrd="1" presId="urn:diagrams.loki3.com/BracketList+Icon"/>
    <dgm:cxn modelId="{E5D64B73-86F3-42E9-A958-4E7D37505184}" srcId="{49E077F2-7FEA-4018-BCAF-9C5DB9841A02}" destId="{143B2614-05A0-45A6-8E81-3ECEE67D0483}" srcOrd="2" destOrd="0" parTransId="{C587136B-6FE7-4824-A899-D966961ECA4B}" sibTransId="{AE9A6252-4A68-4F9F-8349-77A435F9EDF5}"/>
    <dgm:cxn modelId="{28311798-F0D2-4208-9F97-008DA046B459}" srcId="{73AA500C-C671-4C4C-94D7-70ED191FA7A2}" destId="{D3BD17CE-26FB-42C8-9650-7116C49DC405}" srcOrd="1" destOrd="0" parTransId="{9ED0B134-4395-4953-A9B1-DBFF1A074EA2}" sibTransId="{B591D066-7E30-4AA0-B4BA-C0AC69A6E72C}"/>
    <dgm:cxn modelId="{BAA5EF1A-8931-4376-AC57-935F340D8AEB}" srcId="{62D84C41-050A-4539-B739-8BE93AC43DD0}" destId="{A73AE919-048A-43F9-88E4-F081683FE99A}" srcOrd="0" destOrd="0" parTransId="{C0806167-01C9-47CE-B0DC-068D2705904F}" sibTransId="{6BBAEA1B-F09C-4953-B61F-CA3C8694129E}"/>
    <dgm:cxn modelId="{57662205-1B8C-40A7-A40A-5CD82C461D84}" srcId="{88777D15-7CCD-43C5-BE39-99AB5541625F}" destId="{2121DCDC-377A-46C6-A679-D40D76706451}" srcOrd="2" destOrd="0" parTransId="{AC9D78E4-5BB3-43C1-9652-310C4A56D75C}" sibTransId="{152077FA-A581-4C7A-89BA-DDF4EE3A9EB7}"/>
    <dgm:cxn modelId="{2D252A54-C724-4E7C-9C6A-6966C40334B6}" type="presOf" srcId="{BE661768-F894-45C0-B21C-5F07458713FE}" destId="{D96FC6EF-0594-48DD-A65B-798AABA4DE54}" srcOrd="0" destOrd="0" presId="urn:diagrams.loki3.com/BracketList+Icon"/>
    <dgm:cxn modelId="{05019A56-3F5D-46CD-9BE7-D611CC79050A}" srcId="{9F88CE2D-A0D5-4026-A85D-9F3F94FA3806}" destId="{BE661768-F894-45C0-B21C-5F07458713FE}" srcOrd="4" destOrd="0" parTransId="{25995CBB-288D-4EA6-BF97-EBC970C7152A}" sibTransId="{CCBE72CA-5C6D-4040-AC15-7C5C59E576AA}"/>
    <dgm:cxn modelId="{B9E56051-30AD-481C-A47D-489FCDDF9EDA}" type="presOf" srcId="{89BF9CF6-F581-4BF1-90EA-CF973B7E82E4}" destId="{140D0116-2885-42A1-9958-3DDF7D2E031C}" srcOrd="0" destOrd="2" presId="urn:diagrams.loki3.com/BracketList+Icon"/>
    <dgm:cxn modelId="{1A95AE99-1103-4804-A510-043ECF853B36}" type="presOf" srcId="{62D84C41-050A-4539-B739-8BE93AC43DD0}" destId="{C1DA46F7-72BE-4870-B187-604DEDAE32A7}" srcOrd="0" destOrd="2" presId="urn:diagrams.loki3.com/BracketList+Icon"/>
    <dgm:cxn modelId="{FFCD052C-F9FD-4D61-954D-2037E283FC3F}" srcId="{49E077F2-7FEA-4018-BCAF-9C5DB9841A02}" destId="{93F87A29-99A6-4F1B-968C-98519ADE4A5E}" srcOrd="0" destOrd="0" parTransId="{BEA92DFA-60A5-4D4B-856D-402A047FDBD8}" sibTransId="{9F800150-7328-43AA-9F28-3DC2A1C521F0}"/>
    <dgm:cxn modelId="{1C527A42-7515-42E3-AC99-EDFF91ADCAFF}" type="presOf" srcId="{79AA4E26-7E18-4E3E-A5FD-A77FA2DB6B93}" destId="{C1DA46F7-72BE-4870-B187-604DEDAE32A7}" srcOrd="0" destOrd="4" presId="urn:diagrams.loki3.com/BracketList+Icon"/>
    <dgm:cxn modelId="{782C68FA-7FD4-48BF-A60C-DCCB59CD684D}" srcId="{9F88CE2D-A0D5-4026-A85D-9F3F94FA3806}" destId="{AC91B140-E4D6-43A2-B137-E6EC82257F42}" srcOrd="1" destOrd="0" parTransId="{5D66D7FE-6918-411D-96DA-7F9D829E6ADC}" sibTransId="{7C4F6915-2357-46DD-A3EA-CD6A6D62C8A0}"/>
    <dgm:cxn modelId="{1853C527-7DD0-4F96-B4A5-1C920BDA4D5B}" srcId="{88777D15-7CCD-43C5-BE39-99AB5541625F}" destId="{AC0770B6-B987-4175-9D7E-74C9A2C3185B}" srcOrd="1" destOrd="0" parTransId="{9E81D3F8-6EAF-4516-9482-FF2F7FD77CCE}" sibTransId="{6E31D310-4525-4F7A-9890-C8C6C1ED4ACF}"/>
    <dgm:cxn modelId="{1B126F34-4C53-44DA-8608-F9368A8CE907}" type="presOf" srcId="{C8D7967D-E18E-4129-A2EE-A0439140AD98}" destId="{57EF9273-22DE-4DC7-841F-071B42AF3740}" srcOrd="0" destOrd="2" presId="urn:diagrams.loki3.com/BracketList+Icon"/>
    <dgm:cxn modelId="{0A2E7614-76D5-4DE7-A637-4464906BBB64}" srcId="{62D84C41-050A-4539-B739-8BE93AC43DD0}" destId="{375FE411-0875-412C-B3CF-676920F6F0CD}" srcOrd="2" destOrd="0" parTransId="{BE8E898D-5E54-4D6C-A756-EAEBF49831A1}" sibTransId="{CC4B8024-444C-4E79-9096-81A9DD456FDB}"/>
    <dgm:cxn modelId="{968CA4CB-79FE-4DD3-8672-B1750C9CA92C}" srcId="{88777D15-7CCD-43C5-BE39-99AB5541625F}" destId="{C2F6FDA0-983D-4E61-B986-4FC0A4F5FD39}" srcOrd="0" destOrd="0" parTransId="{5DDD4722-DDD3-4FD4-ABFF-4E8A32B86ABA}" sibTransId="{91A10B9F-9D45-4D49-8335-DB82E48A2B73}"/>
    <dgm:cxn modelId="{576FC7B7-6FC7-4615-AD87-1C70D975D41C}" type="presParOf" srcId="{7F220DF1-CDF8-4BCB-87B2-ACF90D990732}" destId="{CDE3F26D-A037-40E0-95E9-D5D6A4333FAB}" srcOrd="0" destOrd="0" presId="urn:diagrams.loki3.com/BracketList+Icon"/>
    <dgm:cxn modelId="{12A62C5C-5737-49EB-B11B-AC621328044B}" type="presParOf" srcId="{CDE3F26D-A037-40E0-95E9-D5D6A4333FAB}" destId="{454BE9A1-7D64-41C7-9DD8-AB535F5F0555}" srcOrd="0" destOrd="0" presId="urn:diagrams.loki3.com/BracketList+Icon"/>
    <dgm:cxn modelId="{1C61E304-3B0F-43B5-9195-54FDE85C4304}" type="presParOf" srcId="{CDE3F26D-A037-40E0-95E9-D5D6A4333FAB}" destId="{AA56199B-0B8E-4BAD-A10C-3DBCB40568A4}" srcOrd="1" destOrd="0" presId="urn:diagrams.loki3.com/BracketList+Icon"/>
    <dgm:cxn modelId="{E1134F1A-7595-4DFD-8DEA-B5DD16B2BA17}" type="presParOf" srcId="{CDE3F26D-A037-40E0-95E9-D5D6A4333FAB}" destId="{A44A1138-A236-4436-B0D8-066EDEADD2E6}" srcOrd="2" destOrd="0" presId="urn:diagrams.loki3.com/BracketList+Icon"/>
    <dgm:cxn modelId="{C7E4B94A-1608-4135-A935-3FE3F5EC28CE}" type="presParOf" srcId="{CDE3F26D-A037-40E0-95E9-D5D6A4333FAB}" destId="{140D0116-2885-42A1-9958-3DDF7D2E031C}" srcOrd="3" destOrd="0" presId="urn:diagrams.loki3.com/BracketList+Icon"/>
    <dgm:cxn modelId="{0E9A7984-2AD7-47E4-BB16-42BDA7DD8791}" type="presParOf" srcId="{7F220DF1-CDF8-4BCB-87B2-ACF90D990732}" destId="{66E72475-9DAF-43B2-A0A5-BF94DF889C20}" srcOrd="1" destOrd="0" presId="urn:diagrams.loki3.com/BracketList+Icon"/>
    <dgm:cxn modelId="{2DAED483-6326-4D97-AA99-728441710B38}" type="presParOf" srcId="{7F220DF1-CDF8-4BCB-87B2-ACF90D990732}" destId="{DF405C0E-22E6-404E-990E-134CED548461}" srcOrd="2" destOrd="0" presId="urn:diagrams.loki3.com/BracketList+Icon"/>
    <dgm:cxn modelId="{C97FE6E8-5CA2-4C87-AA48-70C438C56C00}" type="presParOf" srcId="{DF405C0E-22E6-404E-990E-134CED548461}" destId="{CE1DD360-8781-4DEB-933F-3B46FC43362B}" srcOrd="0" destOrd="0" presId="urn:diagrams.loki3.com/BracketList+Icon"/>
    <dgm:cxn modelId="{4D41589A-4E20-48F1-B4B8-077C78CBB1E9}" type="presParOf" srcId="{DF405C0E-22E6-404E-990E-134CED548461}" destId="{97F7E0F3-E511-4699-B382-BBFFBE31044F}" srcOrd="1" destOrd="0" presId="urn:diagrams.loki3.com/BracketList+Icon"/>
    <dgm:cxn modelId="{B8C33F04-E70E-46BA-A6A5-9CA8E041245D}" type="presParOf" srcId="{DF405C0E-22E6-404E-990E-134CED548461}" destId="{75BD476F-9F49-49A0-AF2F-8804FE37BE02}" srcOrd="2" destOrd="0" presId="urn:diagrams.loki3.com/BracketList+Icon"/>
    <dgm:cxn modelId="{EF51DA0F-C74F-4B60-AB3F-F0301C3EC04A}" type="presParOf" srcId="{DF405C0E-22E6-404E-990E-134CED548461}" destId="{C1DA46F7-72BE-4870-B187-604DEDAE32A7}" srcOrd="3" destOrd="0" presId="urn:diagrams.loki3.com/BracketList+Icon"/>
    <dgm:cxn modelId="{E217B92A-AE01-4BAB-AE3A-D46FBDCD9E7E}" type="presParOf" srcId="{7F220DF1-CDF8-4BCB-87B2-ACF90D990732}" destId="{3902EB1A-2410-42D3-96B9-CF3EDFC36B55}" srcOrd="3" destOrd="0" presId="urn:diagrams.loki3.com/BracketList+Icon"/>
    <dgm:cxn modelId="{5B4221CB-6C62-445B-B214-F216F9CEA60B}" type="presParOf" srcId="{7F220DF1-CDF8-4BCB-87B2-ACF90D990732}" destId="{07753DC7-5A2F-4912-AEFC-7BDD137F870F}" srcOrd="4" destOrd="0" presId="urn:diagrams.loki3.com/BracketList+Icon"/>
    <dgm:cxn modelId="{06F519FE-C5BB-487F-BD95-30BE4479A99B}" type="presParOf" srcId="{07753DC7-5A2F-4912-AEFC-7BDD137F870F}" destId="{487D26E4-E282-4FF4-B731-A40061563A6B}" srcOrd="0" destOrd="0" presId="urn:diagrams.loki3.com/BracketList+Icon"/>
    <dgm:cxn modelId="{6DFCC266-3C1C-4A26-9849-344A3DBFE9B2}" type="presParOf" srcId="{07753DC7-5A2F-4912-AEFC-7BDD137F870F}" destId="{DF6E583F-9E11-4D74-9CB9-479E97B1544B}" srcOrd="1" destOrd="0" presId="urn:diagrams.loki3.com/BracketList+Icon"/>
    <dgm:cxn modelId="{B545F5D9-98A9-47DE-A408-9A3B9BFF11C5}" type="presParOf" srcId="{07753DC7-5A2F-4912-AEFC-7BDD137F870F}" destId="{EEB05523-BB7F-42E3-9B83-B691485D7617}" srcOrd="2" destOrd="0" presId="urn:diagrams.loki3.com/BracketList+Icon"/>
    <dgm:cxn modelId="{957B5E5D-0E1A-4296-937D-4B1FE1E7F895}" type="presParOf" srcId="{07753DC7-5A2F-4912-AEFC-7BDD137F870F}" destId="{C0D23B86-CC89-4B90-8B6F-3CF82BA90800}" srcOrd="3" destOrd="0" presId="urn:diagrams.loki3.com/BracketList+Icon"/>
    <dgm:cxn modelId="{2CF2FA83-8E28-455B-8536-F7147CE31353}" type="presParOf" srcId="{7F220DF1-CDF8-4BCB-87B2-ACF90D990732}" destId="{9606B2DC-C97F-41BD-A119-0EAFE0A1B436}" srcOrd="5" destOrd="0" presId="urn:diagrams.loki3.com/BracketList+Icon"/>
    <dgm:cxn modelId="{4A942674-7A19-4193-A56A-E7C39AF1232B}" type="presParOf" srcId="{7F220DF1-CDF8-4BCB-87B2-ACF90D990732}" destId="{2C1458B6-3C0B-4798-A3A0-356664467552}" srcOrd="6" destOrd="0" presId="urn:diagrams.loki3.com/BracketList+Icon"/>
    <dgm:cxn modelId="{DDB5F1AE-0FC2-4507-BA8B-915913EB6632}" type="presParOf" srcId="{2C1458B6-3C0B-4798-A3A0-356664467552}" destId="{B56EF8D4-9E63-4C0E-87C9-6FCBCE182EC4}" srcOrd="0" destOrd="0" presId="urn:diagrams.loki3.com/BracketList+Icon"/>
    <dgm:cxn modelId="{FA445450-795F-4369-9558-6C73517091EB}" type="presParOf" srcId="{2C1458B6-3C0B-4798-A3A0-356664467552}" destId="{665EBA57-3CC0-4B08-89FD-79817A3D9BD6}" srcOrd="1" destOrd="0" presId="urn:diagrams.loki3.com/BracketList+Icon"/>
    <dgm:cxn modelId="{01FC5621-5EDB-4AC2-A79F-58D413225E20}" type="presParOf" srcId="{2C1458B6-3C0B-4798-A3A0-356664467552}" destId="{38813F62-5AA4-4C09-8B23-B4826AD7F305}" srcOrd="2" destOrd="0" presId="urn:diagrams.loki3.com/BracketList+Icon"/>
    <dgm:cxn modelId="{5AA9E878-CA3F-4D95-9041-A1705EBA084A}" type="presParOf" srcId="{2C1458B6-3C0B-4798-A3A0-356664467552}" destId="{57EF9273-22DE-4DC7-841F-071B42AF3740}" srcOrd="3" destOrd="0" presId="urn:diagrams.loki3.com/BracketList+Icon"/>
    <dgm:cxn modelId="{70EFDD39-76B8-4360-A2BE-0196D1A71F4A}" type="presParOf" srcId="{7F220DF1-CDF8-4BCB-87B2-ACF90D990732}" destId="{1257882D-63C2-45CC-94E4-B83CAA14F74C}" srcOrd="7" destOrd="0" presId="urn:diagrams.loki3.com/BracketList+Icon"/>
    <dgm:cxn modelId="{E0CD7664-CD54-4A16-B436-49CDB58E6DDB}" type="presParOf" srcId="{7F220DF1-CDF8-4BCB-87B2-ACF90D990732}" destId="{9CF2FD5A-1DD8-44FC-81E7-1404A12878EC}" srcOrd="8" destOrd="0" presId="urn:diagrams.loki3.com/BracketList+Icon"/>
    <dgm:cxn modelId="{C8573A2D-837D-4079-8D64-57C23ADC7BC6}" type="presParOf" srcId="{9CF2FD5A-1DD8-44FC-81E7-1404A12878EC}" destId="{D96FC6EF-0594-48DD-A65B-798AABA4DE54}" srcOrd="0" destOrd="0" presId="urn:diagrams.loki3.com/BracketList+Icon"/>
    <dgm:cxn modelId="{0F46E3FA-2CC2-462B-A9E3-F15205C4A8BA}" type="presParOf" srcId="{9CF2FD5A-1DD8-44FC-81E7-1404A12878EC}" destId="{893D6047-175B-462F-A610-7BC35586F809}" srcOrd="1" destOrd="0" presId="urn:diagrams.loki3.com/BracketList+Icon"/>
    <dgm:cxn modelId="{5C10A08B-07BF-4A57-9D1E-935886F1A19E}" type="presParOf" srcId="{9CF2FD5A-1DD8-44FC-81E7-1404A12878EC}" destId="{D1DBBB84-0015-4563-AAAA-7116D7F66B2E}" srcOrd="2" destOrd="0" presId="urn:diagrams.loki3.com/BracketList+Icon"/>
    <dgm:cxn modelId="{7C683290-0FD0-43D2-83FD-E61EE89C2532}" type="presParOf" srcId="{9CF2FD5A-1DD8-44FC-81E7-1404A12878EC}" destId="{35D2AB45-ACAE-48CF-BEDC-B9D8216A504C}" srcOrd="3" destOrd="0" presId="urn:diagrams.loki3.com/BracketList+Icon"/>
    <dgm:cxn modelId="{88A26078-8466-4A23-A740-391A01A549E1}" type="presParOf" srcId="{7F220DF1-CDF8-4BCB-87B2-ACF90D990732}" destId="{2C6C7A9E-6CD8-4F2A-AD3D-010EFB6D2840}" srcOrd="9" destOrd="0" presId="urn:diagrams.loki3.com/BracketList+Icon"/>
    <dgm:cxn modelId="{BDBA4097-60DE-4B00-B28F-72AF32AD4CA0}" type="presParOf" srcId="{7F220DF1-CDF8-4BCB-87B2-ACF90D990732}" destId="{9EC36A0C-4C3B-4A2E-9643-04229EEEDB36}" srcOrd="10" destOrd="0" presId="urn:diagrams.loki3.com/BracketList+Icon"/>
    <dgm:cxn modelId="{A6B8B1AC-7E3C-4128-9237-62BF3942A608}" type="presParOf" srcId="{9EC36A0C-4C3B-4A2E-9643-04229EEEDB36}" destId="{E3D5CA97-7153-4949-BB1F-BFAEBE93830A}" srcOrd="0" destOrd="0" presId="urn:diagrams.loki3.com/BracketList+Icon"/>
    <dgm:cxn modelId="{E4ED7397-6910-43F4-B3B9-2CF339C8003E}" type="presParOf" srcId="{9EC36A0C-4C3B-4A2E-9643-04229EEEDB36}" destId="{35098C94-E64E-4414-9A87-D8C3B3AC7258}" srcOrd="1" destOrd="0" presId="urn:diagrams.loki3.com/BracketList+Icon"/>
    <dgm:cxn modelId="{28F67E2B-AD95-4568-97E6-4DB5CE56F96D}" type="presParOf" srcId="{9EC36A0C-4C3B-4A2E-9643-04229EEEDB36}" destId="{B6036123-F6E9-4343-943E-A282358D8A64}" srcOrd="2" destOrd="0" presId="urn:diagrams.loki3.com/BracketList+Icon"/>
    <dgm:cxn modelId="{052366A7-01A9-44ED-885B-7CA8CBCF6A38}" type="presParOf" srcId="{9EC36A0C-4C3B-4A2E-9643-04229EEEDB36}" destId="{2C272C76-04CF-4B60-AA3D-57EB12249020}"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C6A64FCE-3AA5-4A55-9DDD-BFE792B23283}" type="doc">
      <dgm:prSet loTypeId="urn:microsoft.com/office/officeart/2005/8/layout/vList2" loCatId="list" qsTypeId="urn:microsoft.com/office/officeart/2005/8/quickstyle/3d1" qsCatId="3D" csTypeId="urn:microsoft.com/office/officeart/2005/8/colors/colorful2" csCatId="colorful" phldr="1"/>
      <dgm:spPr/>
      <dgm:t>
        <a:bodyPr/>
        <a:lstStyle/>
        <a:p>
          <a:endParaRPr lang="en-US"/>
        </a:p>
      </dgm:t>
    </dgm:pt>
    <dgm:pt modelId="{5BC21A04-C1D0-4814-AA2F-828CFACB2717}">
      <dgm:prSet/>
      <dgm:spPr/>
      <dgm:t>
        <a:bodyPr/>
        <a:lstStyle/>
        <a:p>
          <a:pPr rtl="0"/>
          <a:r>
            <a:rPr lang="en-US" dirty="0" smtClean="0"/>
            <a:t>This </a:t>
          </a:r>
          <a:r>
            <a:rPr lang="en-US" dirty="0" smtClean="0"/>
            <a:t>chapter</a:t>
          </a:r>
          <a:endParaRPr lang="en-US" dirty="0"/>
        </a:p>
      </dgm:t>
    </dgm:pt>
    <dgm:pt modelId="{7D9E5AE4-93CC-4723-BC33-53F42DE558FE}" type="parTrans" cxnId="{C4C1B2CA-AD22-40CC-B645-608BEC2F35EA}">
      <dgm:prSet/>
      <dgm:spPr/>
      <dgm:t>
        <a:bodyPr/>
        <a:lstStyle/>
        <a:p>
          <a:endParaRPr lang="en-US"/>
        </a:p>
      </dgm:t>
    </dgm:pt>
    <dgm:pt modelId="{0305EA0C-4936-40CA-9DEF-9BFBF68C69DE}" type="sibTrans" cxnId="{C4C1B2CA-AD22-40CC-B645-608BEC2F35EA}">
      <dgm:prSet/>
      <dgm:spPr/>
      <dgm:t>
        <a:bodyPr/>
        <a:lstStyle/>
        <a:p>
          <a:endParaRPr lang="en-US"/>
        </a:p>
      </dgm:t>
    </dgm:pt>
    <dgm:pt modelId="{1DCFA773-2EF4-4E9C-92F3-93C26C4A8FA4}">
      <dgm:prSet/>
      <dgm:spPr/>
      <dgm:t>
        <a:bodyPr/>
        <a:lstStyle/>
        <a:p>
          <a:pPr rtl="0"/>
          <a:r>
            <a:rPr lang="en-US" dirty="0" smtClean="0"/>
            <a:t>To </a:t>
          </a:r>
          <a:r>
            <a:rPr lang="en-US" dirty="0" smtClean="0"/>
            <a:t>identify</a:t>
          </a:r>
          <a:endParaRPr lang="en-US" dirty="0"/>
        </a:p>
      </dgm:t>
    </dgm:pt>
    <dgm:pt modelId="{D461CC76-3620-405C-BA42-F04166BB8678}" type="parTrans" cxnId="{9F41F99C-D69A-4BE7-8927-FC70A637742E}">
      <dgm:prSet/>
      <dgm:spPr/>
      <dgm:t>
        <a:bodyPr/>
        <a:lstStyle/>
        <a:p>
          <a:endParaRPr lang="en-US"/>
        </a:p>
      </dgm:t>
    </dgm:pt>
    <dgm:pt modelId="{D1E451CA-1FE5-4E61-80B7-DF9BB79D737B}" type="sibTrans" cxnId="{9F41F99C-D69A-4BE7-8927-FC70A637742E}">
      <dgm:prSet/>
      <dgm:spPr/>
      <dgm:t>
        <a:bodyPr/>
        <a:lstStyle/>
        <a:p>
          <a:endParaRPr lang="en-US"/>
        </a:p>
      </dgm:t>
    </dgm:pt>
    <dgm:pt modelId="{69571286-E698-48D9-A28C-3E4BFFC7F391}">
      <dgm:prSet/>
      <dgm:spPr/>
      <dgm:t>
        <a:bodyPr/>
        <a:lstStyle/>
        <a:p>
          <a:pPr rtl="0"/>
          <a:r>
            <a:rPr lang="en-US" dirty="0" smtClean="0"/>
            <a:t>The online survey </a:t>
          </a:r>
          <a:r>
            <a:rPr lang="en-US" dirty="0" smtClean="0"/>
            <a:t>results</a:t>
          </a:r>
          <a:endParaRPr lang="en-US" dirty="0"/>
        </a:p>
      </dgm:t>
    </dgm:pt>
    <dgm:pt modelId="{109B80A4-8E0D-4599-81DC-52512BA66596}" type="parTrans" cxnId="{B9F09B34-13DD-4E64-A72E-79B2B1D21B94}">
      <dgm:prSet/>
      <dgm:spPr/>
      <dgm:t>
        <a:bodyPr/>
        <a:lstStyle/>
        <a:p>
          <a:endParaRPr lang="en-US"/>
        </a:p>
      </dgm:t>
    </dgm:pt>
    <dgm:pt modelId="{16E2BF86-B28C-4603-993F-DE2BEB759692}" type="sibTrans" cxnId="{B9F09B34-13DD-4E64-A72E-79B2B1D21B94}">
      <dgm:prSet/>
      <dgm:spPr/>
      <dgm:t>
        <a:bodyPr/>
        <a:lstStyle/>
        <a:p>
          <a:endParaRPr lang="en-US"/>
        </a:p>
      </dgm:t>
    </dgm:pt>
    <dgm:pt modelId="{D3249443-384F-4DAC-9806-19130A8FF761}">
      <dgm:prSet/>
      <dgm:spPr/>
      <dgm:t>
        <a:bodyPr/>
        <a:lstStyle/>
        <a:p>
          <a:pPr rtl="0"/>
          <a:r>
            <a:rPr lang="en-US" dirty="0" smtClean="0"/>
            <a:t>Finally</a:t>
          </a:r>
          <a:r>
            <a:rPr lang="en-US" dirty="0" smtClean="0"/>
            <a:t>,</a:t>
          </a:r>
          <a:endParaRPr lang="en-US" dirty="0"/>
        </a:p>
      </dgm:t>
    </dgm:pt>
    <dgm:pt modelId="{A877A008-F5E9-4C02-A39F-CC3CDE06E651}" type="parTrans" cxnId="{906DB520-18F8-43D9-87C6-72F060DFA4BE}">
      <dgm:prSet/>
      <dgm:spPr/>
      <dgm:t>
        <a:bodyPr/>
        <a:lstStyle/>
        <a:p>
          <a:endParaRPr lang="en-US"/>
        </a:p>
      </dgm:t>
    </dgm:pt>
    <dgm:pt modelId="{566D496F-4504-4E3D-A1C4-C7FB90011AF2}" type="sibTrans" cxnId="{906DB520-18F8-43D9-87C6-72F060DFA4BE}">
      <dgm:prSet/>
      <dgm:spPr/>
      <dgm:t>
        <a:bodyPr/>
        <a:lstStyle/>
        <a:p>
          <a:endParaRPr lang="en-US"/>
        </a:p>
      </dgm:t>
    </dgm:pt>
    <dgm:pt modelId="{73B8FCDA-3E86-44EC-917C-7EF0586F4AA1}">
      <dgm:prSet/>
      <dgm:spPr/>
      <dgm:t>
        <a:bodyPr/>
        <a:lstStyle/>
        <a:p>
          <a:pPr rtl="0"/>
          <a:r>
            <a:rPr lang="en-US" smtClean="0"/>
            <a:t>discussed </a:t>
          </a:r>
          <a:r>
            <a:rPr lang="en-US" smtClean="0"/>
            <a:t>and examined the concepts, which are required for sustainable design. </a:t>
          </a:r>
          <a:endParaRPr lang="en-US"/>
        </a:p>
      </dgm:t>
    </dgm:pt>
    <dgm:pt modelId="{75CACB42-6E7D-4E94-933D-2E8F643EF564}" type="parTrans" cxnId="{89CC5FEF-283D-467F-85D6-3676254161C8}">
      <dgm:prSet/>
      <dgm:spPr/>
    </dgm:pt>
    <dgm:pt modelId="{EA7E7A33-1D6F-4B78-A1AA-70AA6699DE1D}" type="sibTrans" cxnId="{89CC5FEF-283D-467F-85D6-3676254161C8}">
      <dgm:prSet/>
      <dgm:spPr/>
    </dgm:pt>
    <dgm:pt modelId="{996EC3C3-34A8-4889-BB18-5C621870A326}">
      <dgm:prSet/>
      <dgm:spPr/>
      <dgm:t>
        <a:bodyPr/>
        <a:lstStyle/>
        <a:p>
          <a:pPr rtl="0"/>
          <a:r>
            <a:rPr lang="en-US" smtClean="0"/>
            <a:t> </a:t>
          </a:r>
          <a:r>
            <a:rPr lang="en-US" smtClean="0"/>
            <a:t>the new sustainable model, an initial model is discussed and an online survey is distributed in Australia to examine users’ attitudes to sustainability and sustainable user interface design. </a:t>
          </a:r>
          <a:endParaRPr lang="en-US"/>
        </a:p>
      </dgm:t>
    </dgm:pt>
    <dgm:pt modelId="{1A25D195-952D-4BE1-AE62-4EF5641B970E}" type="parTrans" cxnId="{65B0AC71-3611-48C4-87D6-5ED11D502C82}">
      <dgm:prSet/>
      <dgm:spPr/>
    </dgm:pt>
    <dgm:pt modelId="{B0C61D19-EDC4-44F8-9491-F81B1261C3C1}" type="sibTrans" cxnId="{65B0AC71-3611-48C4-87D6-5ED11D502C82}">
      <dgm:prSet/>
      <dgm:spPr/>
    </dgm:pt>
    <dgm:pt modelId="{BFF6B152-8335-4F31-AF42-BD6BB1FB3E9B}">
      <dgm:prSet/>
      <dgm:spPr/>
      <dgm:t>
        <a:bodyPr/>
        <a:lstStyle/>
        <a:p>
          <a:pPr rtl="0"/>
          <a:r>
            <a:rPr lang="en-US" smtClean="0"/>
            <a:t> </a:t>
          </a:r>
          <a:r>
            <a:rPr lang="en-US" dirty="0" smtClean="0"/>
            <a:t>will be discussed in Chapter 8; and later we identify the new factors, which are required for new sustainable model.</a:t>
          </a:r>
          <a:endParaRPr lang="en-US" dirty="0"/>
        </a:p>
      </dgm:t>
    </dgm:pt>
    <dgm:pt modelId="{9A1C17BB-3A9B-460B-B7A3-4C96A272108F}" type="parTrans" cxnId="{B82588C1-76E3-4C76-855B-4842736CBFB2}">
      <dgm:prSet/>
      <dgm:spPr/>
    </dgm:pt>
    <dgm:pt modelId="{FA8C55CF-FC84-4537-A1B0-B4F5EA8A795D}" type="sibTrans" cxnId="{B82588C1-76E3-4C76-855B-4842736CBFB2}">
      <dgm:prSet/>
      <dgm:spPr/>
    </dgm:pt>
    <dgm:pt modelId="{C95CAAAD-B0BB-42E6-ABC8-BA0D952519BD}">
      <dgm:prSet/>
      <dgm:spPr/>
      <dgm:t>
        <a:bodyPr/>
        <a:lstStyle/>
        <a:p>
          <a:pPr rtl="0"/>
          <a:r>
            <a:rPr lang="en-US" smtClean="0"/>
            <a:t> </a:t>
          </a:r>
          <a:r>
            <a:rPr lang="en-US" dirty="0" smtClean="0"/>
            <a:t>this chapter presented an overview of this book. </a:t>
          </a:r>
          <a:endParaRPr lang="en-US" dirty="0"/>
        </a:p>
      </dgm:t>
    </dgm:pt>
    <dgm:pt modelId="{D0B982FA-6151-48E2-8D43-47973B5FFDDF}" type="parTrans" cxnId="{B86935BF-FE01-4619-8858-BFE5130959A8}">
      <dgm:prSet/>
      <dgm:spPr/>
    </dgm:pt>
    <dgm:pt modelId="{B4187CDA-682E-4934-A6D6-9E8E427254FE}" type="sibTrans" cxnId="{B86935BF-FE01-4619-8858-BFE5130959A8}">
      <dgm:prSet/>
      <dgm:spPr/>
    </dgm:pt>
    <dgm:pt modelId="{ECF39B7A-FC17-4B95-AD09-09C23C4581AF}" type="pres">
      <dgm:prSet presAssocID="{C6A64FCE-3AA5-4A55-9DDD-BFE792B23283}" presName="linear" presStyleCnt="0">
        <dgm:presLayoutVars>
          <dgm:animLvl val="lvl"/>
          <dgm:resizeHandles val="exact"/>
        </dgm:presLayoutVars>
      </dgm:prSet>
      <dgm:spPr/>
      <dgm:t>
        <a:bodyPr/>
        <a:lstStyle/>
        <a:p>
          <a:endParaRPr lang="en-US"/>
        </a:p>
      </dgm:t>
    </dgm:pt>
    <dgm:pt modelId="{0657C8BC-0DD9-461A-B111-F6054FD80865}" type="pres">
      <dgm:prSet presAssocID="{5BC21A04-C1D0-4814-AA2F-828CFACB2717}" presName="parentText" presStyleLbl="node1" presStyleIdx="0" presStyleCnt="4">
        <dgm:presLayoutVars>
          <dgm:chMax val="0"/>
          <dgm:bulletEnabled val="1"/>
        </dgm:presLayoutVars>
      </dgm:prSet>
      <dgm:spPr/>
      <dgm:t>
        <a:bodyPr/>
        <a:lstStyle/>
        <a:p>
          <a:endParaRPr lang="en-US"/>
        </a:p>
      </dgm:t>
    </dgm:pt>
    <dgm:pt modelId="{A1183CBE-DEDB-4C91-B87A-9356FA33F0DF}" type="pres">
      <dgm:prSet presAssocID="{5BC21A04-C1D0-4814-AA2F-828CFACB2717}" presName="childText" presStyleLbl="revTx" presStyleIdx="0" presStyleCnt="4">
        <dgm:presLayoutVars>
          <dgm:bulletEnabled val="1"/>
        </dgm:presLayoutVars>
      </dgm:prSet>
      <dgm:spPr/>
      <dgm:t>
        <a:bodyPr/>
        <a:lstStyle/>
        <a:p>
          <a:endParaRPr lang="en-US"/>
        </a:p>
      </dgm:t>
    </dgm:pt>
    <dgm:pt modelId="{78A24458-0B91-4BD5-A7FC-A88CF279FE52}" type="pres">
      <dgm:prSet presAssocID="{1DCFA773-2EF4-4E9C-92F3-93C26C4A8FA4}" presName="parentText" presStyleLbl="node1" presStyleIdx="1" presStyleCnt="4">
        <dgm:presLayoutVars>
          <dgm:chMax val="0"/>
          <dgm:bulletEnabled val="1"/>
        </dgm:presLayoutVars>
      </dgm:prSet>
      <dgm:spPr/>
      <dgm:t>
        <a:bodyPr/>
        <a:lstStyle/>
        <a:p>
          <a:endParaRPr lang="en-US"/>
        </a:p>
      </dgm:t>
    </dgm:pt>
    <dgm:pt modelId="{B8935573-4AE4-4C4B-8FBC-CAC990641617}" type="pres">
      <dgm:prSet presAssocID="{1DCFA773-2EF4-4E9C-92F3-93C26C4A8FA4}" presName="childText" presStyleLbl="revTx" presStyleIdx="1" presStyleCnt="4">
        <dgm:presLayoutVars>
          <dgm:bulletEnabled val="1"/>
        </dgm:presLayoutVars>
      </dgm:prSet>
      <dgm:spPr/>
      <dgm:t>
        <a:bodyPr/>
        <a:lstStyle/>
        <a:p>
          <a:endParaRPr lang="en-US"/>
        </a:p>
      </dgm:t>
    </dgm:pt>
    <dgm:pt modelId="{E1C96BCC-7A03-444A-B459-1A5CFFDA94CB}" type="pres">
      <dgm:prSet presAssocID="{69571286-E698-48D9-A28C-3E4BFFC7F391}" presName="parentText" presStyleLbl="node1" presStyleIdx="2" presStyleCnt="4">
        <dgm:presLayoutVars>
          <dgm:chMax val="0"/>
          <dgm:bulletEnabled val="1"/>
        </dgm:presLayoutVars>
      </dgm:prSet>
      <dgm:spPr/>
      <dgm:t>
        <a:bodyPr/>
        <a:lstStyle/>
        <a:p>
          <a:endParaRPr lang="en-US"/>
        </a:p>
      </dgm:t>
    </dgm:pt>
    <dgm:pt modelId="{472A78ED-2C7F-4DB8-877B-09E871F72751}" type="pres">
      <dgm:prSet presAssocID="{69571286-E698-48D9-A28C-3E4BFFC7F391}" presName="childText" presStyleLbl="revTx" presStyleIdx="2" presStyleCnt="4">
        <dgm:presLayoutVars>
          <dgm:bulletEnabled val="1"/>
        </dgm:presLayoutVars>
      </dgm:prSet>
      <dgm:spPr/>
      <dgm:t>
        <a:bodyPr/>
        <a:lstStyle/>
        <a:p>
          <a:endParaRPr lang="en-US"/>
        </a:p>
      </dgm:t>
    </dgm:pt>
    <dgm:pt modelId="{6C17096B-56F7-43AC-93D7-B67AA3080C4D}" type="pres">
      <dgm:prSet presAssocID="{D3249443-384F-4DAC-9806-19130A8FF761}" presName="parentText" presStyleLbl="node1" presStyleIdx="3" presStyleCnt="4">
        <dgm:presLayoutVars>
          <dgm:chMax val="0"/>
          <dgm:bulletEnabled val="1"/>
        </dgm:presLayoutVars>
      </dgm:prSet>
      <dgm:spPr/>
      <dgm:t>
        <a:bodyPr/>
        <a:lstStyle/>
        <a:p>
          <a:endParaRPr lang="en-US"/>
        </a:p>
      </dgm:t>
    </dgm:pt>
    <dgm:pt modelId="{D1665BD2-3261-4463-91AF-3871ACE9B9C7}" type="pres">
      <dgm:prSet presAssocID="{D3249443-384F-4DAC-9806-19130A8FF761}" presName="childText" presStyleLbl="revTx" presStyleIdx="3" presStyleCnt="4">
        <dgm:presLayoutVars>
          <dgm:bulletEnabled val="1"/>
        </dgm:presLayoutVars>
      </dgm:prSet>
      <dgm:spPr/>
      <dgm:t>
        <a:bodyPr/>
        <a:lstStyle/>
        <a:p>
          <a:endParaRPr lang="en-US"/>
        </a:p>
      </dgm:t>
    </dgm:pt>
  </dgm:ptLst>
  <dgm:cxnLst>
    <dgm:cxn modelId="{B52EEB65-6BB5-498D-ACCF-2EABC12D70B3}" type="presOf" srcId="{D3249443-384F-4DAC-9806-19130A8FF761}" destId="{6C17096B-56F7-43AC-93D7-B67AA3080C4D}" srcOrd="0" destOrd="0" presId="urn:microsoft.com/office/officeart/2005/8/layout/vList2"/>
    <dgm:cxn modelId="{43FD9E69-2A53-41F9-A58F-E2165F8F7D88}" type="presOf" srcId="{5BC21A04-C1D0-4814-AA2F-828CFACB2717}" destId="{0657C8BC-0DD9-461A-B111-F6054FD80865}" srcOrd="0" destOrd="0" presId="urn:microsoft.com/office/officeart/2005/8/layout/vList2"/>
    <dgm:cxn modelId="{65B0AC71-3611-48C4-87D6-5ED11D502C82}" srcId="{1DCFA773-2EF4-4E9C-92F3-93C26C4A8FA4}" destId="{996EC3C3-34A8-4889-BB18-5C621870A326}" srcOrd="0" destOrd="0" parTransId="{1A25D195-952D-4BE1-AE62-4EF5641B970E}" sibTransId="{B0C61D19-EDC4-44F8-9491-F81B1261C3C1}"/>
    <dgm:cxn modelId="{34F4C28B-DF15-4EB0-84F0-5769E6E87789}" type="presOf" srcId="{69571286-E698-48D9-A28C-3E4BFFC7F391}" destId="{E1C96BCC-7A03-444A-B459-1A5CFFDA94CB}" srcOrd="0" destOrd="0" presId="urn:microsoft.com/office/officeart/2005/8/layout/vList2"/>
    <dgm:cxn modelId="{445D3B59-D453-41E4-BF25-8E757759DC82}" type="presOf" srcId="{1DCFA773-2EF4-4E9C-92F3-93C26C4A8FA4}" destId="{78A24458-0B91-4BD5-A7FC-A88CF279FE52}" srcOrd="0" destOrd="0" presId="urn:microsoft.com/office/officeart/2005/8/layout/vList2"/>
    <dgm:cxn modelId="{B82588C1-76E3-4C76-855B-4842736CBFB2}" srcId="{69571286-E698-48D9-A28C-3E4BFFC7F391}" destId="{BFF6B152-8335-4F31-AF42-BD6BB1FB3E9B}" srcOrd="0" destOrd="0" parTransId="{9A1C17BB-3A9B-460B-B7A3-4C96A272108F}" sibTransId="{FA8C55CF-FC84-4537-A1B0-B4F5EA8A795D}"/>
    <dgm:cxn modelId="{9F41F99C-D69A-4BE7-8927-FC70A637742E}" srcId="{C6A64FCE-3AA5-4A55-9DDD-BFE792B23283}" destId="{1DCFA773-2EF4-4E9C-92F3-93C26C4A8FA4}" srcOrd="1" destOrd="0" parTransId="{D461CC76-3620-405C-BA42-F04166BB8678}" sibTransId="{D1E451CA-1FE5-4E61-80B7-DF9BB79D737B}"/>
    <dgm:cxn modelId="{B86935BF-FE01-4619-8858-BFE5130959A8}" srcId="{D3249443-384F-4DAC-9806-19130A8FF761}" destId="{C95CAAAD-B0BB-42E6-ABC8-BA0D952519BD}" srcOrd="0" destOrd="0" parTransId="{D0B982FA-6151-48E2-8D43-47973B5FFDDF}" sibTransId="{B4187CDA-682E-4934-A6D6-9E8E427254FE}"/>
    <dgm:cxn modelId="{89CC5FEF-283D-467F-85D6-3676254161C8}" srcId="{5BC21A04-C1D0-4814-AA2F-828CFACB2717}" destId="{73B8FCDA-3E86-44EC-917C-7EF0586F4AA1}" srcOrd="0" destOrd="0" parTransId="{75CACB42-6E7D-4E94-933D-2E8F643EF564}" sibTransId="{EA7E7A33-1D6F-4B78-A1AA-70AA6699DE1D}"/>
    <dgm:cxn modelId="{F8FDDF46-248E-4C2C-8F00-3A506E302DE6}" type="presOf" srcId="{73B8FCDA-3E86-44EC-917C-7EF0586F4AA1}" destId="{A1183CBE-DEDB-4C91-B87A-9356FA33F0DF}" srcOrd="0" destOrd="0" presId="urn:microsoft.com/office/officeart/2005/8/layout/vList2"/>
    <dgm:cxn modelId="{906DB520-18F8-43D9-87C6-72F060DFA4BE}" srcId="{C6A64FCE-3AA5-4A55-9DDD-BFE792B23283}" destId="{D3249443-384F-4DAC-9806-19130A8FF761}" srcOrd="3" destOrd="0" parTransId="{A877A008-F5E9-4C02-A39F-CC3CDE06E651}" sibTransId="{566D496F-4504-4E3D-A1C4-C7FB90011AF2}"/>
    <dgm:cxn modelId="{D967B0A0-DEEA-48AC-BE5F-0EED1D9515ED}" type="presOf" srcId="{C95CAAAD-B0BB-42E6-ABC8-BA0D952519BD}" destId="{D1665BD2-3261-4463-91AF-3871ACE9B9C7}" srcOrd="0" destOrd="0" presId="urn:microsoft.com/office/officeart/2005/8/layout/vList2"/>
    <dgm:cxn modelId="{C4C1B2CA-AD22-40CC-B645-608BEC2F35EA}" srcId="{C6A64FCE-3AA5-4A55-9DDD-BFE792B23283}" destId="{5BC21A04-C1D0-4814-AA2F-828CFACB2717}" srcOrd="0" destOrd="0" parTransId="{7D9E5AE4-93CC-4723-BC33-53F42DE558FE}" sibTransId="{0305EA0C-4936-40CA-9DEF-9BFBF68C69DE}"/>
    <dgm:cxn modelId="{B9F09B34-13DD-4E64-A72E-79B2B1D21B94}" srcId="{C6A64FCE-3AA5-4A55-9DDD-BFE792B23283}" destId="{69571286-E698-48D9-A28C-3E4BFFC7F391}" srcOrd="2" destOrd="0" parTransId="{109B80A4-8E0D-4599-81DC-52512BA66596}" sibTransId="{16E2BF86-B28C-4603-993F-DE2BEB759692}"/>
    <dgm:cxn modelId="{70C6F371-762D-41EB-B1A8-2C38195AE3C2}" type="presOf" srcId="{996EC3C3-34A8-4889-BB18-5C621870A326}" destId="{B8935573-4AE4-4C4B-8FBC-CAC990641617}" srcOrd="0" destOrd="0" presId="urn:microsoft.com/office/officeart/2005/8/layout/vList2"/>
    <dgm:cxn modelId="{5926D7FF-BB95-429F-A8A8-DEA9AB665D8D}" type="presOf" srcId="{C6A64FCE-3AA5-4A55-9DDD-BFE792B23283}" destId="{ECF39B7A-FC17-4B95-AD09-09C23C4581AF}" srcOrd="0" destOrd="0" presId="urn:microsoft.com/office/officeart/2005/8/layout/vList2"/>
    <dgm:cxn modelId="{A1233EEF-5B69-49A3-8853-3C4AF239F0D8}" type="presOf" srcId="{BFF6B152-8335-4F31-AF42-BD6BB1FB3E9B}" destId="{472A78ED-2C7F-4DB8-877B-09E871F72751}" srcOrd="0" destOrd="0" presId="urn:microsoft.com/office/officeart/2005/8/layout/vList2"/>
    <dgm:cxn modelId="{D1EA173D-0CD7-4002-A858-BCBA93E396B0}" type="presParOf" srcId="{ECF39B7A-FC17-4B95-AD09-09C23C4581AF}" destId="{0657C8BC-0DD9-461A-B111-F6054FD80865}" srcOrd="0" destOrd="0" presId="urn:microsoft.com/office/officeart/2005/8/layout/vList2"/>
    <dgm:cxn modelId="{BEE64C88-CC56-46D1-8B5E-1D903EC7D81D}" type="presParOf" srcId="{ECF39B7A-FC17-4B95-AD09-09C23C4581AF}" destId="{A1183CBE-DEDB-4C91-B87A-9356FA33F0DF}" srcOrd="1" destOrd="0" presId="urn:microsoft.com/office/officeart/2005/8/layout/vList2"/>
    <dgm:cxn modelId="{2042380E-56AD-43AB-BF55-89AB18118227}" type="presParOf" srcId="{ECF39B7A-FC17-4B95-AD09-09C23C4581AF}" destId="{78A24458-0B91-4BD5-A7FC-A88CF279FE52}" srcOrd="2" destOrd="0" presId="urn:microsoft.com/office/officeart/2005/8/layout/vList2"/>
    <dgm:cxn modelId="{35C1A34D-9118-443E-9EB1-BFBF3F7894AF}" type="presParOf" srcId="{ECF39B7A-FC17-4B95-AD09-09C23C4581AF}" destId="{B8935573-4AE4-4C4B-8FBC-CAC990641617}" srcOrd="3" destOrd="0" presId="urn:microsoft.com/office/officeart/2005/8/layout/vList2"/>
    <dgm:cxn modelId="{9BE6BBB9-1869-4D58-A058-C4516B3CE7A0}" type="presParOf" srcId="{ECF39B7A-FC17-4B95-AD09-09C23C4581AF}" destId="{E1C96BCC-7A03-444A-B459-1A5CFFDA94CB}" srcOrd="4" destOrd="0" presId="urn:microsoft.com/office/officeart/2005/8/layout/vList2"/>
    <dgm:cxn modelId="{C12D37FC-1759-4080-B292-A4B004845D9E}" type="presParOf" srcId="{ECF39B7A-FC17-4B95-AD09-09C23C4581AF}" destId="{472A78ED-2C7F-4DB8-877B-09E871F72751}" srcOrd="5" destOrd="0" presId="urn:microsoft.com/office/officeart/2005/8/layout/vList2"/>
    <dgm:cxn modelId="{C7836CD8-C76F-4844-8CAF-505FA876AA09}" type="presParOf" srcId="{ECF39B7A-FC17-4B95-AD09-09C23C4581AF}" destId="{6C17096B-56F7-43AC-93D7-B67AA3080C4D}" srcOrd="6" destOrd="0" presId="urn:microsoft.com/office/officeart/2005/8/layout/vList2"/>
    <dgm:cxn modelId="{A22D95D0-C7D7-4DB1-B589-14027D410899}" type="presParOf" srcId="{ECF39B7A-FC17-4B95-AD09-09C23C4581AF}" destId="{D1665BD2-3261-4463-91AF-3871ACE9B9C7}"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DA97A9-02AE-4061-8710-12DB3B00C57F}" type="doc">
      <dgm:prSet loTypeId="urn:diagrams.loki3.com/BracketList+Icon" loCatId="list" qsTypeId="urn:microsoft.com/office/officeart/2005/8/quickstyle/3d1" qsCatId="3D" csTypeId="urn:microsoft.com/office/officeart/2005/8/colors/accent0_3" csCatId="mainScheme"/>
      <dgm:spPr/>
      <dgm:t>
        <a:bodyPr/>
        <a:lstStyle/>
        <a:p>
          <a:endParaRPr lang="en-US"/>
        </a:p>
      </dgm:t>
    </dgm:pt>
    <dgm:pt modelId="{CADEBF80-6B3C-441E-86A6-A7F4A363CC77}">
      <dgm:prSet/>
      <dgm:spPr/>
      <dgm:t>
        <a:bodyPr/>
        <a:lstStyle/>
        <a:p>
          <a:pPr rtl="0"/>
          <a:r>
            <a:rPr lang="en-US" smtClean="0"/>
            <a:t>The increase of ICT usage throughout the world has presented a </a:t>
          </a:r>
          <a:endParaRPr lang="en-US"/>
        </a:p>
      </dgm:t>
    </dgm:pt>
    <dgm:pt modelId="{5435C768-B229-4113-826B-CCDCC0735D33}" type="parTrans" cxnId="{847C329B-91AE-497F-BA8E-F0FB4C847B18}">
      <dgm:prSet/>
      <dgm:spPr/>
      <dgm:t>
        <a:bodyPr/>
        <a:lstStyle/>
        <a:p>
          <a:endParaRPr lang="en-US"/>
        </a:p>
      </dgm:t>
    </dgm:pt>
    <dgm:pt modelId="{E9EB5A23-1005-4F39-B888-F9A0F123FCEE}" type="sibTrans" cxnId="{847C329B-91AE-497F-BA8E-F0FB4C847B18}">
      <dgm:prSet/>
      <dgm:spPr/>
      <dgm:t>
        <a:bodyPr/>
        <a:lstStyle/>
        <a:p>
          <a:endParaRPr lang="en-US"/>
        </a:p>
      </dgm:t>
    </dgm:pt>
    <dgm:pt modelId="{CF4F687E-A2F9-4540-A493-B33AE23DB530}">
      <dgm:prSet/>
      <dgm:spPr/>
      <dgm:t>
        <a:bodyPr/>
        <a:lstStyle/>
        <a:p>
          <a:pPr algn="just" rtl="0"/>
          <a:r>
            <a:rPr lang="en-US" b="1" u="sng" dirty="0" smtClean="0">
              <a:solidFill>
                <a:srgbClr val="FFC000"/>
              </a:solidFill>
            </a:rPr>
            <a:t>new challenge </a:t>
          </a:r>
          <a:r>
            <a:rPr lang="en-US" dirty="0" smtClean="0"/>
            <a:t>to HCI researchers and practitioners to match businesses and individual needs and </a:t>
          </a:r>
          <a:endParaRPr lang="en-US" dirty="0"/>
        </a:p>
      </dgm:t>
    </dgm:pt>
    <dgm:pt modelId="{C6C98CEB-1D9D-4294-B4B3-EE069EF84E63}" type="parTrans" cxnId="{7F017CC6-8D99-4C96-BD9D-BAA2C7C2F387}">
      <dgm:prSet/>
      <dgm:spPr/>
      <dgm:t>
        <a:bodyPr/>
        <a:lstStyle/>
        <a:p>
          <a:endParaRPr lang="en-US"/>
        </a:p>
      </dgm:t>
    </dgm:pt>
    <dgm:pt modelId="{0CFFA445-7194-455C-80BB-783A9B08E2D0}" type="sibTrans" cxnId="{7F017CC6-8D99-4C96-BD9D-BAA2C7C2F387}">
      <dgm:prSet/>
      <dgm:spPr/>
      <dgm:t>
        <a:bodyPr/>
        <a:lstStyle/>
        <a:p>
          <a:endParaRPr lang="en-US"/>
        </a:p>
      </dgm:t>
    </dgm:pt>
    <dgm:pt modelId="{B6F867CC-344A-41FB-A0F4-3960FC53F03D}">
      <dgm:prSet/>
      <dgm:spPr/>
      <dgm:t>
        <a:bodyPr/>
        <a:lstStyle/>
        <a:p>
          <a:pPr algn="just" rtl="0"/>
          <a:r>
            <a:rPr lang="en-US" dirty="0" smtClean="0"/>
            <a:t>ensure that the </a:t>
          </a:r>
          <a:r>
            <a:rPr lang="en-US" b="1" dirty="0" smtClean="0">
              <a:solidFill>
                <a:srgbClr val="FFC000"/>
              </a:solidFill>
            </a:rPr>
            <a:t>new ICT technologies are more sustainable</a:t>
          </a:r>
          <a:r>
            <a:rPr lang="en-US" dirty="0" smtClean="0"/>
            <a:t> for both current and future needs. </a:t>
          </a:r>
          <a:endParaRPr lang="en-US" dirty="0"/>
        </a:p>
      </dgm:t>
    </dgm:pt>
    <dgm:pt modelId="{1752CB53-B844-4DEE-BEE8-20D8FA70EC2B}" type="parTrans" cxnId="{139EC915-D497-4F53-9E11-3775C544807F}">
      <dgm:prSet/>
      <dgm:spPr/>
      <dgm:t>
        <a:bodyPr/>
        <a:lstStyle/>
        <a:p>
          <a:endParaRPr lang="en-US"/>
        </a:p>
      </dgm:t>
    </dgm:pt>
    <dgm:pt modelId="{97E1192D-4218-492F-BF97-8B4E8BBF031F}" type="sibTrans" cxnId="{139EC915-D497-4F53-9E11-3775C544807F}">
      <dgm:prSet/>
      <dgm:spPr/>
      <dgm:t>
        <a:bodyPr/>
        <a:lstStyle/>
        <a:p>
          <a:endParaRPr lang="en-US"/>
        </a:p>
      </dgm:t>
    </dgm:pt>
    <dgm:pt modelId="{DA7CC055-F7C3-4A06-ABAF-A4F499D901A5}" type="pres">
      <dgm:prSet presAssocID="{84DA97A9-02AE-4061-8710-12DB3B00C57F}" presName="Name0" presStyleCnt="0">
        <dgm:presLayoutVars>
          <dgm:dir/>
          <dgm:animLvl val="lvl"/>
          <dgm:resizeHandles val="exact"/>
        </dgm:presLayoutVars>
      </dgm:prSet>
      <dgm:spPr/>
      <dgm:t>
        <a:bodyPr/>
        <a:lstStyle/>
        <a:p>
          <a:endParaRPr lang="en-US"/>
        </a:p>
      </dgm:t>
    </dgm:pt>
    <dgm:pt modelId="{F4043CD6-5AE2-44A7-8F35-58084DE42315}" type="pres">
      <dgm:prSet presAssocID="{CADEBF80-6B3C-441E-86A6-A7F4A363CC77}" presName="linNode" presStyleCnt="0"/>
      <dgm:spPr/>
    </dgm:pt>
    <dgm:pt modelId="{AE8768AB-41AA-4A64-BA58-F1FCBE602644}" type="pres">
      <dgm:prSet presAssocID="{CADEBF80-6B3C-441E-86A6-A7F4A363CC77}" presName="parTx" presStyleLbl="revTx" presStyleIdx="0" presStyleCnt="1">
        <dgm:presLayoutVars>
          <dgm:chMax val="1"/>
          <dgm:bulletEnabled val="1"/>
        </dgm:presLayoutVars>
      </dgm:prSet>
      <dgm:spPr/>
      <dgm:t>
        <a:bodyPr/>
        <a:lstStyle/>
        <a:p>
          <a:endParaRPr lang="en-US"/>
        </a:p>
      </dgm:t>
    </dgm:pt>
    <dgm:pt modelId="{2B83221B-CE37-4111-8B88-6D271FAEB015}" type="pres">
      <dgm:prSet presAssocID="{CADEBF80-6B3C-441E-86A6-A7F4A363CC77}" presName="bracket" presStyleLbl="parChTrans1D1" presStyleIdx="0" presStyleCnt="1"/>
      <dgm:spPr/>
    </dgm:pt>
    <dgm:pt modelId="{6E0BDE55-B8BA-42D7-9244-813F650B6DE5}" type="pres">
      <dgm:prSet presAssocID="{CADEBF80-6B3C-441E-86A6-A7F4A363CC77}" presName="spH" presStyleCnt="0"/>
      <dgm:spPr/>
    </dgm:pt>
    <dgm:pt modelId="{D0FBF999-0F4B-40EE-B158-BB23BD0AAE37}" type="pres">
      <dgm:prSet presAssocID="{CADEBF80-6B3C-441E-86A6-A7F4A363CC77}" presName="desTx" presStyleLbl="node1" presStyleIdx="0" presStyleCnt="1">
        <dgm:presLayoutVars>
          <dgm:bulletEnabled val="1"/>
        </dgm:presLayoutVars>
      </dgm:prSet>
      <dgm:spPr/>
      <dgm:t>
        <a:bodyPr/>
        <a:lstStyle/>
        <a:p>
          <a:endParaRPr lang="en-US"/>
        </a:p>
      </dgm:t>
    </dgm:pt>
  </dgm:ptLst>
  <dgm:cxnLst>
    <dgm:cxn modelId="{008DAB01-2D5C-4F12-BCE7-A17300566EE9}" type="presOf" srcId="{CF4F687E-A2F9-4540-A493-B33AE23DB530}" destId="{D0FBF999-0F4B-40EE-B158-BB23BD0AAE37}" srcOrd="0" destOrd="0" presId="urn:diagrams.loki3.com/BracketList+Icon"/>
    <dgm:cxn modelId="{4BA05F8D-955F-4BA3-B9BE-CE0A8ECE100A}" type="presOf" srcId="{CADEBF80-6B3C-441E-86A6-A7F4A363CC77}" destId="{AE8768AB-41AA-4A64-BA58-F1FCBE602644}" srcOrd="0" destOrd="0" presId="urn:diagrams.loki3.com/BracketList+Icon"/>
    <dgm:cxn modelId="{139EC915-D497-4F53-9E11-3775C544807F}" srcId="{CADEBF80-6B3C-441E-86A6-A7F4A363CC77}" destId="{B6F867CC-344A-41FB-A0F4-3960FC53F03D}" srcOrd="1" destOrd="0" parTransId="{1752CB53-B844-4DEE-BEE8-20D8FA70EC2B}" sibTransId="{97E1192D-4218-492F-BF97-8B4E8BBF031F}"/>
    <dgm:cxn modelId="{145A283E-2031-4C04-96EA-78129BFC2BF8}" type="presOf" srcId="{84DA97A9-02AE-4061-8710-12DB3B00C57F}" destId="{DA7CC055-F7C3-4A06-ABAF-A4F499D901A5}" srcOrd="0" destOrd="0" presId="urn:diagrams.loki3.com/BracketList+Icon"/>
    <dgm:cxn modelId="{847C329B-91AE-497F-BA8E-F0FB4C847B18}" srcId="{84DA97A9-02AE-4061-8710-12DB3B00C57F}" destId="{CADEBF80-6B3C-441E-86A6-A7F4A363CC77}" srcOrd="0" destOrd="0" parTransId="{5435C768-B229-4113-826B-CCDCC0735D33}" sibTransId="{E9EB5A23-1005-4F39-B888-F9A0F123FCEE}"/>
    <dgm:cxn modelId="{7F017CC6-8D99-4C96-BD9D-BAA2C7C2F387}" srcId="{CADEBF80-6B3C-441E-86A6-A7F4A363CC77}" destId="{CF4F687E-A2F9-4540-A493-B33AE23DB530}" srcOrd="0" destOrd="0" parTransId="{C6C98CEB-1D9D-4294-B4B3-EE069EF84E63}" sibTransId="{0CFFA445-7194-455C-80BB-783A9B08E2D0}"/>
    <dgm:cxn modelId="{9730876B-FFDB-417D-8730-811E267221E2}" type="presOf" srcId="{B6F867CC-344A-41FB-A0F4-3960FC53F03D}" destId="{D0FBF999-0F4B-40EE-B158-BB23BD0AAE37}" srcOrd="0" destOrd="1" presId="urn:diagrams.loki3.com/BracketList+Icon"/>
    <dgm:cxn modelId="{00232235-7A21-49D3-B8B2-08E0D3F39729}" type="presParOf" srcId="{DA7CC055-F7C3-4A06-ABAF-A4F499D901A5}" destId="{F4043CD6-5AE2-44A7-8F35-58084DE42315}" srcOrd="0" destOrd="0" presId="urn:diagrams.loki3.com/BracketList+Icon"/>
    <dgm:cxn modelId="{021FE791-C78D-4B10-860C-021DA22576CF}" type="presParOf" srcId="{F4043CD6-5AE2-44A7-8F35-58084DE42315}" destId="{AE8768AB-41AA-4A64-BA58-F1FCBE602644}" srcOrd="0" destOrd="0" presId="urn:diagrams.loki3.com/BracketList+Icon"/>
    <dgm:cxn modelId="{B1FBC9C0-C54F-44FD-B730-7649927BCD88}" type="presParOf" srcId="{F4043CD6-5AE2-44A7-8F35-58084DE42315}" destId="{2B83221B-CE37-4111-8B88-6D271FAEB015}" srcOrd="1" destOrd="0" presId="urn:diagrams.loki3.com/BracketList+Icon"/>
    <dgm:cxn modelId="{4FD41827-4AF2-4C6C-916F-3714D5925DB0}" type="presParOf" srcId="{F4043CD6-5AE2-44A7-8F35-58084DE42315}" destId="{6E0BDE55-B8BA-42D7-9244-813F650B6DE5}" srcOrd="2" destOrd="0" presId="urn:diagrams.loki3.com/BracketList+Icon"/>
    <dgm:cxn modelId="{C62C9F64-8208-428E-BF65-1A786EDFE969}" type="presParOf" srcId="{F4043CD6-5AE2-44A7-8F35-58084DE42315}" destId="{D0FBF999-0F4B-40EE-B158-BB23BD0AAE37}"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01A17F-DBA1-4AA6-A13D-E47C3E01536F}" type="doc">
      <dgm:prSet loTypeId="urn:microsoft.com/office/officeart/2008/layout/AscendingPictureAccentProcess" loCatId="process" qsTypeId="urn:microsoft.com/office/officeart/2005/8/quickstyle/3d1" qsCatId="3D" csTypeId="urn:microsoft.com/office/officeart/2005/8/colors/colorful3" csCatId="colorful" phldr="1"/>
      <dgm:spPr/>
      <dgm:t>
        <a:bodyPr/>
        <a:lstStyle/>
        <a:p>
          <a:endParaRPr lang="en-US"/>
        </a:p>
      </dgm:t>
    </dgm:pt>
    <dgm:pt modelId="{646D95EC-8E15-4218-8CAB-55F703F20283}">
      <dgm:prSet/>
      <dgm:spPr/>
      <dgm:t>
        <a:bodyPr/>
        <a:lstStyle/>
        <a:p>
          <a:pPr algn="just" rtl="0"/>
          <a:r>
            <a:rPr lang="en-US" dirty="0" smtClean="0"/>
            <a:t>HCI draws on many disciplines but it is in “computer science and systems design that it must be accepted as a central concern, and HCI involves the design, implementation and evaluation of interactive systems in the context of the user’s task and work” (Dix et al. </a:t>
          </a:r>
          <a:r>
            <a:rPr lang="en-US" dirty="0" err="1" smtClean="0"/>
            <a:t>1993a</a:t>
          </a:r>
          <a:r>
            <a:rPr lang="en-US" dirty="0" smtClean="0"/>
            <a:t>, </a:t>
          </a:r>
          <a:r>
            <a:rPr lang="en-US" dirty="0" err="1" smtClean="0"/>
            <a:t>p.4</a:t>
          </a:r>
          <a:r>
            <a:rPr lang="en-US" dirty="0" smtClean="0"/>
            <a:t>).  </a:t>
          </a:r>
          <a:endParaRPr lang="en-US" dirty="0"/>
        </a:p>
      </dgm:t>
    </dgm:pt>
    <dgm:pt modelId="{E59FCD77-BBC5-4820-B8A7-7E084782321A}" type="parTrans" cxnId="{14A4A093-64B1-4B49-AB62-46BC1B9A8D6B}">
      <dgm:prSet/>
      <dgm:spPr/>
      <dgm:t>
        <a:bodyPr/>
        <a:lstStyle/>
        <a:p>
          <a:endParaRPr lang="en-US"/>
        </a:p>
      </dgm:t>
    </dgm:pt>
    <dgm:pt modelId="{95EAFF8D-8278-480C-BEA5-4CD5D3A36190}" type="sibTrans" cxnId="{14A4A093-64B1-4B49-AB62-46BC1B9A8D6B}">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t>
        <a:bodyPr/>
        <a:lstStyle/>
        <a:p>
          <a:endParaRPr lang="en-US"/>
        </a:p>
      </dgm:t>
    </dgm:pt>
    <dgm:pt modelId="{47AC91D6-D0ED-49DC-B693-30C6CAF344FA}" type="pres">
      <dgm:prSet presAssocID="{3B01A17F-DBA1-4AA6-A13D-E47C3E01536F}" presName="Name0" presStyleCnt="0">
        <dgm:presLayoutVars>
          <dgm:chMax val="7"/>
          <dgm:chPref val="7"/>
          <dgm:dir/>
        </dgm:presLayoutVars>
      </dgm:prSet>
      <dgm:spPr/>
      <dgm:t>
        <a:bodyPr/>
        <a:lstStyle/>
        <a:p>
          <a:endParaRPr lang="en-US"/>
        </a:p>
      </dgm:t>
    </dgm:pt>
    <dgm:pt modelId="{47B7814F-27B2-4EB8-994D-08FB38D1181D}" type="pres">
      <dgm:prSet presAssocID="{646D95EC-8E15-4218-8CAB-55F703F20283}" presName="parTx1" presStyleLbl="node1" presStyleIdx="0" presStyleCnt="1" custScaleY="285250"/>
      <dgm:spPr/>
      <dgm:t>
        <a:bodyPr/>
        <a:lstStyle/>
        <a:p>
          <a:endParaRPr lang="en-US"/>
        </a:p>
      </dgm:t>
    </dgm:pt>
    <dgm:pt modelId="{E2280016-CD52-4125-BAD2-7B74F5DEA332}" type="pres">
      <dgm:prSet presAssocID="{95EAFF8D-8278-480C-BEA5-4CD5D3A36190}" presName="picture1" presStyleCnt="0"/>
      <dgm:spPr/>
    </dgm:pt>
    <dgm:pt modelId="{7AA48620-F206-4B9A-A207-0DE3D1CFCB9F}" type="pres">
      <dgm:prSet presAssocID="{95EAFF8D-8278-480C-BEA5-4CD5D3A36190}" presName="imageRepeatNode" presStyleLbl="fgImgPlace1" presStyleIdx="0" presStyleCnt="1"/>
      <dgm:spPr>
        <a:prstGeom prst="cube">
          <a:avLst/>
        </a:prstGeom>
      </dgm:spPr>
      <dgm:t>
        <a:bodyPr/>
        <a:lstStyle/>
        <a:p>
          <a:endParaRPr lang="en-US"/>
        </a:p>
      </dgm:t>
    </dgm:pt>
  </dgm:ptLst>
  <dgm:cxnLst>
    <dgm:cxn modelId="{14A4A093-64B1-4B49-AB62-46BC1B9A8D6B}" srcId="{3B01A17F-DBA1-4AA6-A13D-E47C3E01536F}" destId="{646D95EC-8E15-4218-8CAB-55F703F20283}" srcOrd="0" destOrd="0" parTransId="{E59FCD77-BBC5-4820-B8A7-7E084782321A}" sibTransId="{95EAFF8D-8278-480C-BEA5-4CD5D3A36190}"/>
    <dgm:cxn modelId="{7B219349-6C90-482C-8FB7-3A5C5D3596A0}" type="presOf" srcId="{646D95EC-8E15-4218-8CAB-55F703F20283}" destId="{47B7814F-27B2-4EB8-994D-08FB38D1181D}" srcOrd="0" destOrd="0" presId="urn:microsoft.com/office/officeart/2008/layout/AscendingPictureAccentProcess"/>
    <dgm:cxn modelId="{8DF681B2-D6A2-4815-92FA-BF5F65557FD2}" type="presOf" srcId="{95EAFF8D-8278-480C-BEA5-4CD5D3A36190}" destId="{7AA48620-F206-4B9A-A207-0DE3D1CFCB9F}" srcOrd="0" destOrd="0" presId="urn:microsoft.com/office/officeart/2008/layout/AscendingPictureAccentProcess"/>
    <dgm:cxn modelId="{B89BFE2B-D0C1-4EFE-B8ED-6409B5B15324}" type="presOf" srcId="{3B01A17F-DBA1-4AA6-A13D-E47C3E01536F}" destId="{47AC91D6-D0ED-49DC-B693-30C6CAF344FA}" srcOrd="0" destOrd="0" presId="urn:microsoft.com/office/officeart/2008/layout/AscendingPictureAccentProcess"/>
    <dgm:cxn modelId="{E56E119F-BDF5-46AA-BD63-182DC81E909D}" type="presParOf" srcId="{47AC91D6-D0ED-49DC-B693-30C6CAF344FA}" destId="{47B7814F-27B2-4EB8-994D-08FB38D1181D}" srcOrd="0" destOrd="0" presId="urn:microsoft.com/office/officeart/2008/layout/AscendingPictureAccentProcess"/>
    <dgm:cxn modelId="{30C7D9BB-7CBC-42FA-B9DC-ABD3C2661E93}" type="presParOf" srcId="{47AC91D6-D0ED-49DC-B693-30C6CAF344FA}" destId="{E2280016-CD52-4125-BAD2-7B74F5DEA332}" srcOrd="1" destOrd="0" presId="urn:microsoft.com/office/officeart/2008/layout/AscendingPictureAccentProcess"/>
    <dgm:cxn modelId="{3E284E30-13A6-4F5D-9283-80B8A126050F}" type="presParOf" srcId="{E2280016-CD52-4125-BAD2-7B74F5DEA332}" destId="{7AA48620-F206-4B9A-A207-0DE3D1CFCB9F}"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FE5CBC-2FB8-45E4-835F-914BDC7504FD}" type="doc">
      <dgm:prSet loTypeId="urn:microsoft.com/office/officeart/2005/8/layout/process1" loCatId="process" qsTypeId="urn:microsoft.com/office/officeart/2005/8/quickstyle/simple1" qsCatId="simple" csTypeId="urn:microsoft.com/office/officeart/2005/8/colors/colorful5" csCatId="colorful" phldr="1"/>
      <dgm:spPr/>
      <dgm:t>
        <a:bodyPr/>
        <a:lstStyle/>
        <a:p>
          <a:endParaRPr lang="en-US"/>
        </a:p>
      </dgm:t>
    </dgm:pt>
    <dgm:pt modelId="{0D5BD270-1F89-4CBC-B101-7D703A9CD01C}">
      <dgm:prSet/>
      <dgm:spPr/>
      <dgm:t>
        <a:bodyPr/>
        <a:lstStyle/>
        <a:p>
          <a:pPr rtl="0"/>
          <a:r>
            <a:rPr lang="en-US" sz="2700" dirty="0" smtClean="0"/>
            <a:t>HCI researchers should consider within their discipline not only productivity and customer satisfaction,</a:t>
          </a:r>
          <a:endParaRPr lang="en-US" sz="2700" dirty="0"/>
        </a:p>
      </dgm:t>
    </dgm:pt>
    <dgm:pt modelId="{D26D540B-3202-424D-BF82-DBF6E94DE43C}" type="parTrans" cxnId="{F2024033-C4B5-4F86-98E3-039A719BF32C}">
      <dgm:prSet/>
      <dgm:spPr/>
      <dgm:t>
        <a:bodyPr/>
        <a:lstStyle/>
        <a:p>
          <a:endParaRPr lang="en-US"/>
        </a:p>
      </dgm:t>
    </dgm:pt>
    <dgm:pt modelId="{0C3E3A55-8CC1-4481-A82B-77E1DAF00736}" type="sibTrans" cxnId="{F2024033-C4B5-4F86-98E3-039A719BF32C}">
      <dgm:prSet/>
      <dgm:spPr/>
      <dgm:t>
        <a:bodyPr/>
        <a:lstStyle/>
        <a:p>
          <a:endParaRPr lang="en-US"/>
        </a:p>
      </dgm:t>
    </dgm:pt>
    <dgm:pt modelId="{B995DAC0-C770-4803-A23A-6D5277CD5A78}">
      <dgm:prSet custT="1"/>
      <dgm:spPr/>
      <dgm:t>
        <a:bodyPr/>
        <a:lstStyle/>
        <a:p>
          <a:pPr rtl="0"/>
          <a:r>
            <a:rPr lang="en-US" sz="2400" dirty="0" smtClean="0"/>
            <a:t>but also human factors that affect </a:t>
          </a:r>
          <a:r>
            <a:rPr lang="en-US" sz="2400" b="1" dirty="0" smtClean="0">
              <a:solidFill>
                <a:srgbClr val="FFC000"/>
              </a:solidFill>
            </a:rPr>
            <a:t>“acquisition, disposal, renewal, and re-use and design for sustainability” </a:t>
          </a:r>
          <a:r>
            <a:rPr lang="en-US" sz="2400" dirty="0" smtClean="0"/>
            <a:t>(Dillahunt et al. 2010, </a:t>
          </a:r>
          <a:r>
            <a:rPr lang="en-US" sz="2400" dirty="0" err="1" smtClean="0"/>
            <a:t>p.1</a:t>
          </a:r>
          <a:r>
            <a:rPr lang="en-US" sz="2400" dirty="0" smtClean="0"/>
            <a:t>).  </a:t>
          </a:r>
          <a:endParaRPr lang="en-US" sz="2400" dirty="0"/>
        </a:p>
      </dgm:t>
    </dgm:pt>
    <dgm:pt modelId="{28397232-DC86-474F-85D6-3C09514CFF53}" type="parTrans" cxnId="{DD764D9A-4638-428D-A47B-A69AB74B6CBB}">
      <dgm:prSet/>
      <dgm:spPr/>
      <dgm:t>
        <a:bodyPr/>
        <a:lstStyle/>
        <a:p>
          <a:endParaRPr lang="en-US"/>
        </a:p>
      </dgm:t>
    </dgm:pt>
    <dgm:pt modelId="{9BC06606-AA36-4F10-9C2E-6FF87C0056CD}" type="sibTrans" cxnId="{DD764D9A-4638-428D-A47B-A69AB74B6CBB}">
      <dgm:prSet/>
      <dgm:spPr/>
      <dgm:t>
        <a:bodyPr/>
        <a:lstStyle/>
        <a:p>
          <a:endParaRPr lang="en-US"/>
        </a:p>
      </dgm:t>
    </dgm:pt>
    <dgm:pt modelId="{D6EDD380-4FB3-420A-82DB-371C8C1A037B}">
      <dgm:prSet custT="1"/>
      <dgm:spPr/>
      <dgm:t>
        <a:bodyPr/>
        <a:lstStyle/>
        <a:p>
          <a:pPr rtl="0"/>
          <a:r>
            <a:rPr lang="en-US" sz="2400" dirty="0" smtClean="0"/>
            <a:t>they should assist to create and develop technologies which are more effective and efficient and should study the </a:t>
          </a:r>
          <a:r>
            <a:rPr lang="en-US" sz="2400" b="1" dirty="0" smtClean="0">
              <a:solidFill>
                <a:srgbClr val="FFC000"/>
              </a:solidFill>
            </a:rPr>
            <a:t>“social and communal aspects of technology use and effective and aesthetic aspects of design”</a:t>
          </a:r>
          <a:r>
            <a:rPr lang="en-US" sz="2400" dirty="0" smtClean="0"/>
            <a:t> (Sengers et al. 2006, </a:t>
          </a:r>
          <a:r>
            <a:rPr lang="en-US" sz="2400" dirty="0" err="1" smtClean="0"/>
            <a:t>p.1683</a:t>
          </a:r>
          <a:r>
            <a:rPr lang="en-US" sz="2400" dirty="0" smtClean="0"/>
            <a:t>).</a:t>
          </a:r>
          <a:endParaRPr lang="en-US" sz="2400" dirty="0"/>
        </a:p>
      </dgm:t>
    </dgm:pt>
    <dgm:pt modelId="{6EBF068A-FA22-4A11-80D3-42CA6B61CC44}" type="parTrans" cxnId="{F34ECD01-263F-426F-8EBE-CB1FE7F4F4A5}">
      <dgm:prSet/>
      <dgm:spPr/>
      <dgm:t>
        <a:bodyPr/>
        <a:lstStyle/>
        <a:p>
          <a:endParaRPr lang="en-US"/>
        </a:p>
      </dgm:t>
    </dgm:pt>
    <dgm:pt modelId="{C68B7AB5-1EB8-4AA3-87DA-2CAD47688FF8}" type="sibTrans" cxnId="{F34ECD01-263F-426F-8EBE-CB1FE7F4F4A5}">
      <dgm:prSet/>
      <dgm:spPr/>
      <dgm:t>
        <a:bodyPr/>
        <a:lstStyle/>
        <a:p>
          <a:endParaRPr lang="en-US"/>
        </a:p>
      </dgm:t>
    </dgm:pt>
    <dgm:pt modelId="{D44D4F16-9053-4084-86D6-5FF1BB30C7A2}">
      <dgm:prSet custT="1"/>
      <dgm:spPr/>
      <dgm:t>
        <a:bodyPr/>
        <a:lstStyle/>
        <a:p>
          <a:pPr rtl="0"/>
          <a:r>
            <a:rPr lang="en-US" sz="2400" dirty="0" smtClean="0"/>
            <a:t>they must consider the different perspectives of users and designers in order to understand their </a:t>
          </a:r>
          <a:r>
            <a:rPr lang="en-US" sz="2400" b="1" dirty="0" smtClean="0">
              <a:solidFill>
                <a:srgbClr val="FFC000"/>
              </a:solidFill>
            </a:rPr>
            <a:t>notions of design, attitudes, ethnography, user empathy, and seek to develop new technologies that address sustainability goals for the current and future generations </a:t>
          </a:r>
          <a:r>
            <a:rPr lang="en-US" sz="2400" dirty="0" smtClean="0"/>
            <a:t>(</a:t>
          </a:r>
          <a:r>
            <a:rPr lang="en-US" sz="2400" dirty="0" err="1" smtClean="0"/>
            <a:t>Busse</a:t>
          </a:r>
          <a:r>
            <a:rPr lang="en-US" sz="2400" dirty="0" smtClean="0"/>
            <a:t> et al. 2009 ; Sengers et al. </a:t>
          </a:r>
          <a:r>
            <a:rPr lang="en-US" sz="2400" dirty="0" err="1" smtClean="0"/>
            <a:t>2009a</a:t>
          </a:r>
          <a:r>
            <a:rPr lang="en-US" sz="2400" dirty="0" smtClean="0"/>
            <a:t>).  </a:t>
          </a:r>
          <a:endParaRPr lang="en-US" sz="2400" dirty="0"/>
        </a:p>
      </dgm:t>
    </dgm:pt>
    <dgm:pt modelId="{6229872E-C8AA-4BA7-8230-0A9F95D81072}" type="parTrans" cxnId="{DCED6ACA-7A72-41B8-96FD-49AAC043B5E8}">
      <dgm:prSet/>
      <dgm:spPr/>
      <dgm:t>
        <a:bodyPr/>
        <a:lstStyle/>
        <a:p>
          <a:endParaRPr lang="en-US"/>
        </a:p>
      </dgm:t>
    </dgm:pt>
    <dgm:pt modelId="{7056F30B-4CAA-43A0-A5F2-98F65092C69D}" type="sibTrans" cxnId="{DCED6ACA-7A72-41B8-96FD-49AAC043B5E8}">
      <dgm:prSet/>
      <dgm:spPr/>
      <dgm:t>
        <a:bodyPr/>
        <a:lstStyle/>
        <a:p>
          <a:endParaRPr lang="en-US"/>
        </a:p>
      </dgm:t>
    </dgm:pt>
    <dgm:pt modelId="{75EBDA0A-8148-4C83-870F-3B5FC81FEB31}" type="pres">
      <dgm:prSet presAssocID="{A0FE5CBC-2FB8-45E4-835F-914BDC7504FD}" presName="Name0" presStyleCnt="0">
        <dgm:presLayoutVars>
          <dgm:dir/>
          <dgm:resizeHandles val="exact"/>
        </dgm:presLayoutVars>
      </dgm:prSet>
      <dgm:spPr/>
      <dgm:t>
        <a:bodyPr/>
        <a:lstStyle/>
        <a:p>
          <a:endParaRPr lang="en-US"/>
        </a:p>
      </dgm:t>
    </dgm:pt>
    <dgm:pt modelId="{0F50E1A5-5D6D-4F45-9C91-0412A9056C99}" type="pres">
      <dgm:prSet presAssocID="{0D5BD270-1F89-4CBC-B101-7D703A9CD01C}" presName="node" presStyleLbl="node1" presStyleIdx="0" presStyleCnt="1" custScaleY="106190">
        <dgm:presLayoutVars>
          <dgm:bulletEnabled val="1"/>
        </dgm:presLayoutVars>
      </dgm:prSet>
      <dgm:spPr/>
      <dgm:t>
        <a:bodyPr/>
        <a:lstStyle/>
        <a:p>
          <a:endParaRPr lang="en-US"/>
        </a:p>
      </dgm:t>
    </dgm:pt>
  </dgm:ptLst>
  <dgm:cxnLst>
    <dgm:cxn modelId="{64133AFF-1976-4609-B527-7EB6F0DFE935}" type="presOf" srcId="{A0FE5CBC-2FB8-45E4-835F-914BDC7504FD}" destId="{75EBDA0A-8148-4C83-870F-3B5FC81FEB31}" srcOrd="0" destOrd="0" presId="urn:microsoft.com/office/officeart/2005/8/layout/process1"/>
    <dgm:cxn modelId="{DD764D9A-4638-428D-A47B-A69AB74B6CBB}" srcId="{0D5BD270-1F89-4CBC-B101-7D703A9CD01C}" destId="{B995DAC0-C770-4803-A23A-6D5277CD5A78}" srcOrd="0" destOrd="0" parTransId="{28397232-DC86-474F-85D6-3C09514CFF53}" sibTransId="{9BC06606-AA36-4F10-9C2E-6FF87C0056CD}"/>
    <dgm:cxn modelId="{1EF6565F-E221-428E-B926-03634D597B62}" type="presOf" srcId="{D6EDD380-4FB3-420A-82DB-371C8C1A037B}" destId="{0F50E1A5-5D6D-4F45-9C91-0412A9056C99}" srcOrd="0" destOrd="2" presId="urn:microsoft.com/office/officeart/2005/8/layout/process1"/>
    <dgm:cxn modelId="{AC4906C2-5243-47B6-905C-E178A5615DC0}" type="presOf" srcId="{D44D4F16-9053-4084-86D6-5FF1BB30C7A2}" destId="{0F50E1A5-5D6D-4F45-9C91-0412A9056C99}" srcOrd="0" destOrd="3" presId="urn:microsoft.com/office/officeart/2005/8/layout/process1"/>
    <dgm:cxn modelId="{F9B7EA21-C6A3-47AF-8E1E-8BA49B02AB05}" type="presOf" srcId="{0D5BD270-1F89-4CBC-B101-7D703A9CD01C}" destId="{0F50E1A5-5D6D-4F45-9C91-0412A9056C99}" srcOrd="0" destOrd="0" presId="urn:microsoft.com/office/officeart/2005/8/layout/process1"/>
    <dgm:cxn modelId="{F2024033-C4B5-4F86-98E3-039A719BF32C}" srcId="{A0FE5CBC-2FB8-45E4-835F-914BDC7504FD}" destId="{0D5BD270-1F89-4CBC-B101-7D703A9CD01C}" srcOrd="0" destOrd="0" parTransId="{D26D540B-3202-424D-BF82-DBF6E94DE43C}" sibTransId="{0C3E3A55-8CC1-4481-A82B-77E1DAF00736}"/>
    <dgm:cxn modelId="{F34ECD01-263F-426F-8EBE-CB1FE7F4F4A5}" srcId="{0D5BD270-1F89-4CBC-B101-7D703A9CD01C}" destId="{D6EDD380-4FB3-420A-82DB-371C8C1A037B}" srcOrd="1" destOrd="0" parTransId="{6EBF068A-FA22-4A11-80D3-42CA6B61CC44}" sibTransId="{C68B7AB5-1EB8-4AA3-87DA-2CAD47688FF8}"/>
    <dgm:cxn modelId="{DCED6ACA-7A72-41B8-96FD-49AAC043B5E8}" srcId="{0D5BD270-1F89-4CBC-B101-7D703A9CD01C}" destId="{D44D4F16-9053-4084-86D6-5FF1BB30C7A2}" srcOrd="2" destOrd="0" parTransId="{6229872E-C8AA-4BA7-8230-0A9F95D81072}" sibTransId="{7056F30B-4CAA-43A0-A5F2-98F65092C69D}"/>
    <dgm:cxn modelId="{1990B467-6683-4517-9553-E2B78EF79293}" type="presOf" srcId="{B995DAC0-C770-4803-A23A-6D5277CD5A78}" destId="{0F50E1A5-5D6D-4F45-9C91-0412A9056C99}" srcOrd="0" destOrd="1" presId="urn:microsoft.com/office/officeart/2005/8/layout/process1"/>
    <dgm:cxn modelId="{E125AF7C-F6BE-46C8-A366-37F8AA61C632}" type="presParOf" srcId="{75EBDA0A-8148-4C83-870F-3B5FC81FEB31}" destId="{0F50E1A5-5D6D-4F45-9C91-0412A9056C99}"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978693B-9FE2-41FA-9472-0EA589112327}" type="doc">
      <dgm:prSet loTypeId="urn:microsoft.com/office/officeart/2005/8/layout/vProcess5" loCatId="process" qsTypeId="urn:microsoft.com/office/officeart/2005/8/quickstyle/3d1" qsCatId="3D" csTypeId="urn:microsoft.com/office/officeart/2005/8/colors/colorful2" csCatId="colorful"/>
      <dgm:spPr/>
      <dgm:t>
        <a:bodyPr/>
        <a:lstStyle/>
        <a:p>
          <a:endParaRPr lang="en-US"/>
        </a:p>
      </dgm:t>
    </dgm:pt>
    <dgm:pt modelId="{5995E7F0-BF57-4489-96EF-4E452E3F66F0}">
      <dgm:prSet/>
      <dgm:spPr/>
      <dgm:t>
        <a:bodyPr/>
        <a:lstStyle/>
        <a:p>
          <a:pPr rtl="0"/>
          <a:r>
            <a:rPr lang="en-US" dirty="0" smtClean="0"/>
            <a:t>HCI researchers, businesses, and individuals should add to their notions of design the concept of </a:t>
          </a:r>
          <a:r>
            <a:rPr lang="en-US" b="1" u="sng" dirty="0" smtClean="0">
              <a:solidFill>
                <a:srgbClr val="FFC000"/>
              </a:solidFill>
            </a:rPr>
            <a:t>“green” technologies</a:t>
          </a:r>
          <a:r>
            <a:rPr lang="en-US" dirty="0" smtClean="0"/>
            <a:t>, since the current technologies are adversely affecting and causing major problems to the environment. </a:t>
          </a:r>
          <a:endParaRPr lang="en-US" dirty="0"/>
        </a:p>
      </dgm:t>
    </dgm:pt>
    <dgm:pt modelId="{6D0A4606-934B-4BE9-9CF0-D4975A5918CF}" type="parTrans" cxnId="{7B465F4E-18B1-4036-A41C-5B550C3351F1}">
      <dgm:prSet/>
      <dgm:spPr/>
      <dgm:t>
        <a:bodyPr/>
        <a:lstStyle/>
        <a:p>
          <a:endParaRPr lang="en-US"/>
        </a:p>
      </dgm:t>
    </dgm:pt>
    <dgm:pt modelId="{FAB253E3-480F-4FE2-BE89-F447AD248896}" type="sibTrans" cxnId="{7B465F4E-18B1-4036-A41C-5B550C3351F1}">
      <dgm:prSet/>
      <dgm:spPr/>
      <dgm:t>
        <a:bodyPr/>
        <a:lstStyle/>
        <a:p>
          <a:endParaRPr lang="en-US"/>
        </a:p>
      </dgm:t>
    </dgm:pt>
    <dgm:pt modelId="{80777458-7A28-4643-911D-D5AC176C7300}">
      <dgm:prSet/>
      <dgm:spPr/>
      <dgm:t>
        <a:bodyPr/>
        <a:lstStyle/>
        <a:p>
          <a:pPr rtl="0"/>
          <a:r>
            <a:rPr lang="en-US" dirty="0" smtClean="0"/>
            <a:t>In addition, </a:t>
          </a:r>
          <a:r>
            <a:rPr lang="en-US" b="1" dirty="0" smtClean="0">
              <a:solidFill>
                <a:srgbClr val="FF0000"/>
              </a:solidFill>
            </a:rPr>
            <a:t>sustainability principles </a:t>
          </a:r>
          <a:r>
            <a:rPr lang="en-US" dirty="0" smtClean="0"/>
            <a:t>should be applied to the system design to ensure that the new design is more sustainable, user friendly, safe, efficient, effective, and usable for businesses and individuals. </a:t>
          </a:r>
          <a:endParaRPr lang="en-US" dirty="0"/>
        </a:p>
      </dgm:t>
    </dgm:pt>
    <dgm:pt modelId="{C5D67107-5C51-4C45-8E53-5F336786EA10}" type="parTrans" cxnId="{677A7D2C-6712-420B-8E2A-9565B39CF812}">
      <dgm:prSet/>
      <dgm:spPr/>
      <dgm:t>
        <a:bodyPr/>
        <a:lstStyle/>
        <a:p>
          <a:endParaRPr lang="en-US"/>
        </a:p>
      </dgm:t>
    </dgm:pt>
    <dgm:pt modelId="{AB4AE571-1AF9-4911-B0BF-7E5BEF261A46}" type="sibTrans" cxnId="{677A7D2C-6712-420B-8E2A-9565B39CF812}">
      <dgm:prSet/>
      <dgm:spPr/>
      <dgm:t>
        <a:bodyPr/>
        <a:lstStyle/>
        <a:p>
          <a:endParaRPr lang="en-US"/>
        </a:p>
      </dgm:t>
    </dgm:pt>
    <dgm:pt modelId="{466388D9-26CD-4EDE-B275-7B78DAA62297}">
      <dgm:prSet/>
      <dgm:spPr/>
      <dgm:t>
        <a:bodyPr/>
        <a:lstStyle/>
        <a:p>
          <a:pPr rtl="0"/>
          <a:r>
            <a:rPr lang="en-US" dirty="0" smtClean="0"/>
            <a:t>This is done by studying and understanding potential </a:t>
          </a:r>
          <a:r>
            <a:rPr lang="en-US" b="1" dirty="0" smtClean="0">
              <a:solidFill>
                <a:schemeClr val="tx2">
                  <a:lumMod val="60000"/>
                  <a:lumOff val="40000"/>
                </a:schemeClr>
              </a:solidFill>
            </a:rPr>
            <a:t>users’ desires and requirements</a:t>
          </a:r>
          <a:r>
            <a:rPr lang="en-US" dirty="0" smtClean="0"/>
            <a:t>. </a:t>
          </a:r>
          <a:endParaRPr lang="en-US" dirty="0"/>
        </a:p>
      </dgm:t>
    </dgm:pt>
    <dgm:pt modelId="{A6B3FC9D-02D8-47E1-B130-176D75EF8458}" type="parTrans" cxnId="{894BAF67-09ED-46D4-A903-8242DA383152}">
      <dgm:prSet/>
      <dgm:spPr/>
      <dgm:t>
        <a:bodyPr/>
        <a:lstStyle/>
        <a:p>
          <a:endParaRPr lang="en-US"/>
        </a:p>
      </dgm:t>
    </dgm:pt>
    <dgm:pt modelId="{BA702F95-2DF5-4365-8EF6-13C7CBD33EC3}" type="sibTrans" cxnId="{894BAF67-09ED-46D4-A903-8242DA383152}">
      <dgm:prSet/>
      <dgm:spPr/>
      <dgm:t>
        <a:bodyPr/>
        <a:lstStyle/>
        <a:p>
          <a:endParaRPr lang="en-US"/>
        </a:p>
      </dgm:t>
    </dgm:pt>
    <dgm:pt modelId="{7D66B29B-BD26-42FE-ACB9-F6CEAE10E98D}" type="pres">
      <dgm:prSet presAssocID="{C978693B-9FE2-41FA-9472-0EA589112327}" presName="outerComposite" presStyleCnt="0">
        <dgm:presLayoutVars>
          <dgm:chMax val="5"/>
          <dgm:dir/>
          <dgm:resizeHandles val="exact"/>
        </dgm:presLayoutVars>
      </dgm:prSet>
      <dgm:spPr/>
      <dgm:t>
        <a:bodyPr/>
        <a:lstStyle/>
        <a:p>
          <a:endParaRPr lang="en-US"/>
        </a:p>
      </dgm:t>
    </dgm:pt>
    <dgm:pt modelId="{9FCBE2EE-613C-4E54-867F-3C6696477938}" type="pres">
      <dgm:prSet presAssocID="{C978693B-9FE2-41FA-9472-0EA589112327}" presName="dummyMaxCanvas" presStyleCnt="0">
        <dgm:presLayoutVars/>
      </dgm:prSet>
      <dgm:spPr/>
    </dgm:pt>
    <dgm:pt modelId="{CE907718-3575-4727-B51B-715DD7A931A6}" type="pres">
      <dgm:prSet presAssocID="{C978693B-9FE2-41FA-9472-0EA589112327}" presName="ThreeNodes_1" presStyleLbl="node1" presStyleIdx="0" presStyleCnt="3">
        <dgm:presLayoutVars>
          <dgm:bulletEnabled val="1"/>
        </dgm:presLayoutVars>
      </dgm:prSet>
      <dgm:spPr/>
      <dgm:t>
        <a:bodyPr/>
        <a:lstStyle/>
        <a:p>
          <a:endParaRPr lang="en-US"/>
        </a:p>
      </dgm:t>
    </dgm:pt>
    <dgm:pt modelId="{A29861EB-C9DC-4447-AE1E-ADB15220F803}" type="pres">
      <dgm:prSet presAssocID="{C978693B-9FE2-41FA-9472-0EA589112327}" presName="ThreeNodes_2" presStyleLbl="node1" presStyleIdx="1" presStyleCnt="3">
        <dgm:presLayoutVars>
          <dgm:bulletEnabled val="1"/>
        </dgm:presLayoutVars>
      </dgm:prSet>
      <dgm:spPr/>
      <dgm:t>
        <a:bodyPr/>
        <a:lstStyle/>
        <a:p>
          <a:endParaRPr lang="en-US"/>
        </a:p>
      </dgm:t>
    </dgm:pt>
    <dgm:pt modelId="{E8BE95B6-F79B-40EC-94E1-2B39CF58F4D7}" type="pres">
      <dgm:prSet presAssocID="{C978693B-9FE2-41FA-9472-0EA589112327}" presName="ThreeNodes_3" presStyleLbl="node1" presStyleIdx="2" presStyleCnt="3">
        <dgm:presLayoutVars>
          <dgm:bulletEnabled val="1"/>
        </dgm:presLayoutVars>
      </dgm:prSet>
      <dgm:spPr/>
      <dgm:t>
        <a:bodyPr/>
        <a:lstStyle/>
        <a:p>
          <a:endParaRPr lang="en-US"/>
        </a:p>
      </dgm:t>
    </dgm:pt>
    <dgm:pt modelId="{07710641-857C-412D-AB40-4C1C388A77EA}" type="pres">
      <dgm:prSet presAssocID="{C978693B-9FE2-41FA-9472-0EA589112327}" presName="ThreeConn_1-2" presStyleLbl="fgAccFollowNode1" presStyleIdx="0" presStyleCnt="2">
        <dgm:presLayoutVars>
          <dgm:bulletEnabled val="1"/>
        </dgm:presLayoutVars>
      </dgm:prSet>
      <dgm:spPr/>
      <dgm:t>
        <a:bodyPr/>
        <a:lstStyle/>
        <a:p>
          <a:endParaRPr lang="en-US"/>
        </a:p>
      </dgm:t>
    </dgm:pt>
    <dgm:pt modelId="{9478C83E-D218-4A94-861C-067454DD15E2}" type="pres">
      <dgm:prSet presAssocID="{C978693B-9FE2-41FA-9472-0EA589112327}" presName="ThreeConn_2-3" presStyleLbl="fgAccFollowNode1" presStyleIdx="1" presStyleCnt="2">
        <dgm:presLayoutVars>
          <dgm:bulletEnabled val="1"/>
        </dgm:presLayoutVars>
      </dgm:prSet>
      <dgm:spPr/>
      <dgm:t>
        <a:bodyPr/>
        <a:lstStyle/>
        <a:p>
          <a:endParaRPr lang="en-US"/>
        </a:p>
      </dgm:t>
    </dgm:pt>
    <dgm:pt modelId="{FE4E789E-FBAC-44B1-A2F6-CF7E801D909D}" type="pres">
      <dgm:prSet presAssocID="{C978693B-9FE2-41FA-9472-0EA589112327}" presName="ThreeNodes_1_text" presStyleLbl="node1" presStyleIdx="2" presStyleCnt="3">
        <dgm:presLayoutVars>
          <dgm:bulletEnabled val="1"/>
        </dgm:presLayoutVars>
      </dgm:prSet>
      <dgm:spPr/>
      <dgm:t>
        <a:bodyPr/>
        <a:lstStyle/>
        <a:p>
          <a:endParaRPr lang="en-US"/>
        </a:p>
      </dgm:t>
    </dgm:pt>
    <dgm:pt modelId="{182CE08C-826C-4D4C-9446-688C1A3311A3}" type="pres">
      <dgm:prSet presAssocID="{C978693B-9FE2-41FA-9472-0EA589112327}" presName="ThreeNodes_2_text" presStyleLbl="node1" presStyleIdx="2" presStyleCnt="3">
        <dgm:presLayoutVars>
          <dgm:bulletEnabled val="1"/>
        </dgm:presLayoutVars>
      </dgm:prSet>
      <dgm:spPr/>
      <dgm:t>
        <a:bodyPr/>
        <a:lstStyle/>
        <a:p>
          <a:endParaRPr lang="en-US"/>
        </a:p>
      </dgm:t>
    </dgm:pt>
    <dgm:pt modelId="{51EE26FC-BA19-4B28-BA21-15FA3B32BAE3}" type="pres">
      <dgm:prSet presAssocID="{C978693B-9FE2-41FA-9472-0EA589112327}" presName="ThreeNodes_3_text" presStyleLbl="node1" presStyleIdx="2" presStyleCnt="3">
        <dgm:presLayoutVars>
          <dgm:bulletEnabled val="1"/>
        </dgm:presLayoutVars>
      </dgm:prSet>
      <dgm:spPr/>
      <dgm:t>
        <a:bodyPr/>
        <a:lstStyle/>
        <a:p>
          <a:endParaRPr lang="en-US"/>
        </a:p>
      </dgm:t>
    </dgm:pt>
  </dgm:ptLst>
  <dgm:cxnLst>
    <dgm:cxn modelId="{7B465F4E-18B1-4036-A41C-5B550C3351F1}" srcId="{C978693B-9FE2-41FA-9472-0EA589112327}" destId="{5995E7F0-BF57-4489-96EF-4E452E3F66F0}" srcOrd="0" destOrd="0" parTransId="{6D0A4606-934B-4BE9-9CF0-D4975A5918CF}" sibTransId="{FAB253E3-480F-4FE2-BE89-F447AD248896}"/>
    <dgm:cxn modelId="{73744EC2-23FB-41E5-8151-125286ED798F}" type="presOf" srcId="{FAB253E3-480F-4FE2-BE89-F447AD248896}" destId="{07710641-857C-412D-AB40-4C1C388A77EA}" srcOrd="0" destOrd="0" presId="urn:microsoft.com/office/officeart/2005/8/layout/vProcess5"/>
    <dgm:cxn modelId="{84DD5DCA-A62D-49D4-A7B9-05AA5E9E48FD}" type="presOf" srcId="{80777458-7A28-4643-911D-D5AC176C7300}" destId="{182CE08C-826C-4D4C-9446-688C1A3311A3}" srcOrd="1" destOrd="0" presId="urn:microsoft.com/office/officeart/2005/8/layout/vProcess5"/>
    <dgm:cxn modelId="{677A7D2C-6712-420B-8E2A-9565B39CF812}" srcId="{C978693B-9FE2-41FA-9472-0EA589112327}" destId="{80777458-7A28-4643-911D-D5AC176C7300}" srcOrd="1" destOrd="0" parTransId="{C5D67107-5C51-4C45-8E53-5F336786EA10}" sibTransId="{AB4AE571-1AF9-4911-B0BF-7E5BEF261A46}"/>
    <dgm:cxn modelId="{CF4855B5-7335-4A1A-B1AC-78F46FC8F1CF}" type="presOf" srcId="{80777458-7A28-4643-911D-D5AC176C7300}" destId="{A29861EB-C9DC-4447-AE1E-ADB15220F803}" srcOrd="0" destOrd="0" presId="urn:microsoft.com/office/officeart/2005/8/layout/vProcess5"/>
    <dgm:cxn modelId="{5F344F80-4FD2-4633-B2A1-D87ECBA9B63B}" type="presOf" srcId="{AB4AE571-1AF9-4911-B0BF-7E5BEF261A46}" destId="{9478C83E-D218-4A94-861C-067454DD15E2}" srcOrd="0" destOrd="0" presId="urn:microsoft.com/office/officeart/2005/8/layout/vProcess5"/>
    <dgm:cxn modelId="{1568F356-76AD-47EA-AAD8-7E6886E21B67}" type="presOf" srcId="{466388D9-26CD-4EDE-B275-7B78DAA62297}" destId="{E8BE95B6-F79B-40EC-94E1-2B39CF58F4D7}" srcOrd="0" destOrd="0" presId="urn:microsoft.com/office/officeart/2005/8/layout/vProcess5"/>
    <dgm:cxn modelId="{8F3F632B-AD0E-4644-B3F4-C8B134B7D755}" type="presOf" srcId="{C978693B-9FE2-41FA-9472-0EA589112327}" destId="{7D66B29B-BD26-42FE-ACB9-F6CEAE10E98D}" srcOrd="0" destOrd="0" presId="urn:microsoft.com/office/officeart/2005/8/layout/vProcess5"/>
    <dgm:cxn modelId="{894BAF67-09ED-46D4-A903-8242DA383152}" srcId="{C978693B-9FE2-41FA-9472-0EA589112327}" destId="{466388D9-26CD-4EDE-B275-7B78DAA62297}" srcOrd="2" destOrd="0" parTransId="{A6B3FC9D-02D8-47E1-B130-176D75EF8458}" sibTransId="{BA702F95-2DF5-4365-8EF6-13C7CBD33EC3}"/>
    <dgm:cxn modelId="{CFF2D8A6-11D4-4827-BB13-DDAAADA1125A}" type="presOf" srcId="{466388D9-26CD-4EDE-B275-7B78DAA62297}" destId="{51EE26FC-BA19-4B28-BA21-15FA3B32BAE3}" srcOrd="1" destOrd="0" presId="urn:microsoft.com/office/officeart/2005/8/layout/vProcess5"/>
    <dgm:cxn modelId="{9E420CA0-83D2-4E02-8486-06AABA19F859}" type="presOf" srcId="{5995E7F0-BF57-4489-96EF-4E452E3F66F0}" destId="{FE4E789E-FBAC-44B1-A2F6-CF7E801D909D}" srcOrd="1" destOrd="0" presId="urn:microsoft.com/office/officeart/2005/8/layout/vProcess5"/>
    <dgm:cxn modelId="{7FE99BB2-B79B-4860-84F3-ADFF111B14BB}" type="presOf" srcId="{5995E7F0-BF57-4489-96EF-4E452E3F66F0}" destId="{CE907718-3575-4727-B51B-715DD7A931A6}" srcOrd="0" destOrd="0" presId="urn:microsoft.com/office/officeart/2005/8/layout/vProcess5"/>
    <dgm:cxn modelId="{B6153D2E-55CD-4083-B98A-397C00D96A54}" type="presParOf" srcId="{7D66B29B-BD26-42FE-ACB9-F6CEAE10E98D}" destId="{9FCBE2EE-613C-4E54-867F-3C6696477938}" srcOrd="0" destOrd="0" presId="urn:microsoft.com/office/officeart/2005/8/layout/vProcess5"/>
    <dgm:cxn modelId="{979E6746-1833-4B9B-B4FE-CD863FA5B982}" type="presParOf" srcId="{7D66B29B-BD26-42FE-ACB9-F6CEAE10E98D}" destId="{CE907718-3575-4727-B51B-715DD7A931A6}" srcOrd="1" destOrd="0" presId="urn:microsoft.com/office/officeart/2005/8/layout/vProcess5"/>
    <dgm:cxn modelId="{C6A20DD2-4623-4B41-8C1C-E591CD4F6E58}" type="presParOf" srcId="{7D66B29B-BD26-42FE-ACB9-F6CEAE10E98D}" destId="{A29861EB-C9DC-4447-AE1E-ADB15220F803}" srcOrd="2" destOrd="0" presId="urn:microsoft.com/office/officeart/2005/8/layout/vProcess5"/>
    <dgm:cxn modelId="{746CEFE7-47E1-418D-B1E4-1DF029831949}" type="presParOf" srcId="{7D66B29B-BD26-42FE-ACB9-F6CEAE10E98D}" destId="{E8BE95B6-F79B-40EC-94E1-2B39CF58F4D7}" srcOrd="3" destOrd="0" presId="urn:microsoft.com/office/officeart/2005/8/layout/vProcess5"/>
    <dgm:cxn modelId="{F3EF9097-C85A-4449-8D50-3A3B4559B8C2}" type="presParOf" srcId="{7D66B29B-BD26-42FE-ACB9-F6CEAE10E98D}" destId="{07710641-857C-412D-AB40-4C1C388A77EA}" srcOrd="4" destOrd="0" presId="urn:microsoft.com/office/officeart/2005/8/layout/vProcess5"/>
    <dgm:cxn modelId="{2420589F-81DF-4641-A853-C655A39D47FD}" type="presParOf" srcId="{7D66B29B-BD26-42FE-ACB9-F6CEAE10E98D}" destId="{9478C83E-D218-4A94-861C-067454DD15E2}" srcOrd="5" destOrd="0" presId="urn:microsoft.com/office/officeart/2005/8/layout/vProcess5"/>
    <dgm:cxn modelId="{EED04A55-86F3-4F52-ACFF-EFE13CE93230}" type="presParOf" srcId="{7D66B29B-BD26-42FE-ACB9-F6CEAE10E98D}" destId="{FE4E789E-FBAC-44B1-A2F6-CF7E801D909D}" srcOrd="6" destOrd="0" presId="urn:microsoft.com/office/officeart/2005/8/layout/vProcess5"/>
    <dgm:cxn modelId="{550386CE-C84E-4754-B321-C8210E240BF5}" type="presParOf" srcId="{7D66B29B-BD26-42FE-ACB9-F6CEAE10E98D}" destId="{182CE08C-826C-4D4C-9446-688C1A3311A3}" srcOrd="7" destOrd="0" presId="urn:microsoft.com/office/officeart/2005/8/layout/vProcess5"/>
    <dgm:cxn modelId="{FC0A27A9-821F-4EF8-A8EE-13B591DEF3C2}" type="presParOf" srcId="{7D66B29B-BD26-42FE-ACB9-F6CEAE10E98D}" destId="{51EE26FC-BA19-4B28-BA21-15FA3B32BAE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FC7E29A-C21F-4109-97C8-C1DF29E34705}" type="doc">
      <dgm:prSet loTypeId="urn:microsoft.com/office/officeart/2005/8/layout/lProcess3" loCatId="process" qsTypeId="urn:microsoft.com/office/officeart/2005/8/quickstyle/3d1" qsCatId="3D" csTypeId="urn:microsoft.com/office/officeart/2005/8/colors/colorful2" csCatId="colorful"/>
      <dgm:spPr/>
      <dgm:t>
        <a:bodyPr/>
        <a:lstStyle/>
        <a:p>
          <a:endParaRPr lang="en-US"/>
        </a:p>
      </dgm:t>
    </dgm:pt>
    <dgm:pt modelId="{928C3D3D-532F-4EFB-B149-930D4E39CEB3}">
      <dgm:prSet/>
      <dgm:spPr/>
      <dgm:t>
        <a:bodyPr/>
        <a:lstStyle/>
        <a:p>
          <a:pPr rtl="0"/>
          <a:r>
            <a:rPr lang="en-US" dirty="0" smtClean="0"/>
            <a:t>This book will examine the importance of HCI, Usability, and Sustainability in respect to design systems, thereby raising the awareness of HCI practitioners and academics regarding the development of new technologies, bearing in mind the future generations.</a:t>
          </a:r>
          <a:endParaRPr lang="en-US" dirty="0"/>
        </a:p>
      </dgm:t>
    </dgm:pt>
    <dgm:pt modelId="{8CF05D98-F1A6-4451-9B36-54653E5494DD}" type="parTrans" cxnId="{FE9B61E9-F13F-464A-B44F-610856E80FB6}">
      <dgm:prSet/>
      <dgm:spPr/>
      <dgm:t>
        <a:bodyPr/>
        <a:lstStyle/>
        <a:p>
          <a:endParaRPr lang="en-US"/>
        </a:p>
      </dgm:t>
    </dgm:pt>
    <dgm:pt modelId="{EF308094-ABC1-4155-916B-C0A504F22468}" type="sibTrans" cxnId="{FE9B61E9-F13F-464A-B44F-610856E80FB6}">
      <dgm:prSet/>
      <dgm:spPr/>
      <dgm:t>
        <a:bodyPr/>
        <a:lstStyle/>
        <a:p>
          <a:endParaRPr lang="en-US"/>
        </a:p>
      </dgm:t>
    </dgm:pt>
    <dgm:pt modelId="{E74D2C3C-721A-43F2-ADC4-A9749B7DEEE6}">
      <dgm:prSet/>
      <dgm:spPr/>
      <dgm:t>
        <a:bodyPr/>
        <a:lstStyle/>
        <a:p>
          <a:pPr rtl="0"/>
          <a:r>
            <a:rPr lang="en-US" smtClean="0"/>
            <a:t>In addition, a new sustainable design model will be developed to promote the notions of HCI, Usability, and Sustainability when developing new devices now and in future. </a:t>
          </a:r>
          <a:endParaRPr lang="en-US"/>
        </a:p>
      </dgm:t>
    </dgm:pt>
    <dgm:pt modelId="{073E7676-4F9F-4AE8-A7BB-1CFBE16C447E}" type="parTrans" cxnId="{300C2BC0-812E-4131-83D8-F3DD281A178B}">
      <dgm:prSet/>
      <dgm:spPr/>
      <dgm:t>
        <a:bodyPr/>
        <a:lstStyle/>
        <a:p>
          <a:endParaRPr lang="en-US"/>
        </a:p>
      </dgm:t>
    </dgm:pt>
    <dgm:pt modelId="{2DE3D65D-99D5-4D83-8F61-135358F6988F}" type="sibTrans" cxnId="{300C2BC0-812E-4131-83D8-F3DD281A178B}">
      <dgm:prSet/>
      <dgm:spPr/>
      <dgm:t>
        <a:bodyPr/>
        <a:lstStyle/>
        <a:p>
          <a:endParaRPr lang="en-US"/>
        </a:p>
      </dgm:t>
    </dgm:pt>
    <dgm:pt modelId="{A0CD3338-9AB0-4E10-BF2A-8B97324FA6DE}" type="pres">
      <dgm:prSet presAssocID="{7FC7E29A-C21F-4109-97C8-C1DF29E34705}" presName="Name0" presStyleCnt="0">
        <dgm:presLayoutVars>
          <dgm:chPref val="3"/>
          <dgm:dir/>
          <dgm:animLvl val="lvl"/>
          <dgm:resizeHandles/>
        </dgm:presLayoutVars>
      </dgm:prSet>
      <dgm:spPr/>
      <dgm:t>
        <a:bodyPr/>
        <a:lstStyle/>
        <a:p>
          <a:endParaRPr lang="en-US"/>
        </a:p>
      </dgm:t>
    </dgm:pt>
    <dgm:pt modelId="{50A3553C-87BE-4622-9C15-44025FC35CCA}" type="pres">
      <dgm:prSet presAssocID="{928C3D3D-532F-4EFB-B149-930D4E39CEB3}" presName="horFlow" presStyleCnt="0"/>
      <dgm:spPr/>
    </dgm:pt>
    <dgm:pt modelId="{3E7E3F0F-4E2E-402D-B0B4-369E1FEFC009}" type="pres">
      <dgm:prSet presAssocID="{928C3D3D-532F-4EFB-B149-930D4E39CEB3}" presName="bigChev" presStyleLbl="node1" presStyleIdx="0" presStyleCnt="2"/>
      <dgm:spPr/>
      <dgm:t>
        <a:bodyPr/>
        <a:lstStyle/>
        <a:p>
          <a:endParaRPr lang="en-US"/>
        </a:p>
      </dgm:t>
    </dgm:pt>
    <dgm:pt modelId="{9C4D09FD-18F2-405F-9B6A-99778B6A2608}" type="pres">
      <dgm:prSet presAssocID="{928C3D3D-532F-4EFB-B149-930D4E39CEB3}" presName="vSp" presStyleCnt="0"/>
      <dgm:spPr/>
    </dgm:pt>
    <dgm:pt modelId="{B3ED52EB-F839-431B-ACC6-08047F168E99}" type="pres">
      <dgm:prSet presAssocID="{E74D2C3C-721A-43F2-ADC4-A9749B7DEEE6}" presName="horFlow" presStyleCnt="0"/>
      <dgm:spPr/>
    </dgm:pt>
    <dgm:pt modelId="{BF20FE0E-9308-4503-BA7E-02F7C04356D6}" type="pres">
      <dgm:prSet presAssocID="{E74D2C3C-721A-43F2-ADC4-A9749B7DEEE6}" presName="bigChev" presStyleLbl="node1" presStyleIdx="1" presStyleCnt="2"/>
      <dgm:spPr/>
      <dgm:t>
        <a:bodyPr/>
        <a:lstStyle/>
        <a:p>
          <a:endParaRPr lang="en-US"/>
        </a:p>
      </dgm:t>
    </dgm:pt>
  </dgm:ptLst>
  <dgm:cxnLst>
    <dgm:cxn modelId="{FE9B61E9-F13F-464A-B44F-610856E80FB6}" srcId="{7FC7E29A-C21F-4109-97C8-C1DF29E34705}" destId="{928C3D3D-532F-4EFB-B149-930D4E39CEB3}" srcOrd="0" destOrd="0" parTransId="{8CF05D98-F1A6-4451-9B36-54653E5494DD}" sibTransId="{EF308094-ABC1-4155-916B-C0A504F22468}"/>
    <dgm:cxn modelId="{300C2BC0-812E-4131-83D8-F3DD281A178B}" srcId="{7FC7E29A-C21F-4109-97C8-C1DF29E34705}" destId="{E74D2C3C-721A-43F2-ADC4-A9749B7DEEE6}" srcOrd="1" destOrd="0" parTransId="{073E7676-4F9F-4AE8-A7BB-1CFBE16C447E}" sibTransId="{2DE3D65D-99D5-4D83-8F61-135358F6988F}"/>
    <dgm:cxn modelId="{AEDE1260-C425-4161-8149-831344B5A5A9}" type="presOf" srcId="{928C3D3D-532F-4EFB-B149-930D4E39CEB3}" destId="{3E7E3F0F-4E2E-402D-B0B4-369E1FEFC009}" srcOrd="0" destOrd="0" presId="urn:microsoft.com/office/officeart/2005/8/layout/lProcess3"/>
    <dgm:cxn modelId="{673849F6-BDF8-4E62-B1D9-6538F7697EE3}" type="presOf" srcId="{E74D2C3C-721A-43F2-ADC4-A9749B7DEEE6}" destId="{BF20FE0E-9308-4503-BA7E-02F7C04356D6}" srcOrd="0" destOrd="0" presId="urn:microsoft.com/office/officeart/2005/8/layout/lProcess3"/>
    <dgm:cxn modelId="{D935B2D8-76BB-4D2A-8342-E9A276C306DD}" type="presOf" srcId="{7FC7E29A-C21F-4109-97C8-C1DF29E34705}" destId="{A0CD3338-9AB0-4E10-BF2A-8B97324FA6DE}" srcOrd="0" destOrd="0" presId="urn:microsoft.com/office/officeart/2005/8/layout/lProcess3"/>
    <dgm:cxn modelId="{53538597-C20E-4B52-B3C9-FEB6111F1C76}" type="presParOf" srcId="{A0CD3338-9AB0-4E10-BF2A-8B97324FA6DE}" destId="{50A3553C-87BE-4622-9C15-44025FC35CCA}" srcOrd="0" destOrd="0" presId="urn:microsoft.com/office/officeart/2005/8/layout/lProcess3"/>
    <dgm:cxn modelId="{B73F4D83-A2E5-48A1-B0C8-F98AB4414155}" type="presParOf" srcId="{50A3553C-87BE-4622-9C15-44025FC35CCA}" destId="{3E7E3F0F-4E2E-402D-B0B4-369E1FEFC009}" srcOrd="0" destOrd="0" presId="urn:microsoft.com/office/officeart/2005/8/layout/lProcess3"/>
    <dgm:cxn modelId="{4FF4150B-D9A2-43DF-BE16-563C2B3DD1C2}" type="presParOf" srcId="{A0CD3338-9AB0-4E10-BF2A-8B97324FA6DE}" destId="{9C4D09FD-18F2-405F-9B6A-99778B6A2608}" srcOrd="1" destOrd="0" presId="urn:microsoft.com/office/officeart/2005/8/layout/lProcess3"/>
    <dgm:cxn modelId="{3713B46C-154A-40DD-82B0-E6582E2E9B87}" type="presParOf" srcId="{A0CD3338-9AB0-4E10-BF2A-8B97324FA6DE}" destId="{B3ED52EB-F839-431B-ACC6-08047F168E99}" srcOrd="2" destOrd="0" presId="urn:microsoft.com/office/officeart/2005/8/layout/lProcess3"/>
    <dgm:cxn modelId="{9BF72448-92F2-49CA-AC3D-E496007B7311}" type="presParOf" srcId="{B3ED52EB-F839-431B-ACC6-08047F168E99}" destId="{BF20FE0E-9308-4503-BA7E-02F7C04356D6}"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0C8F4C-05C3-4686-A681-499692BC68D6}">
      <dsp:nvSpPr>
        <dsp:cNvPr id="0" name=""/>
        <dsp:cNvSpPr/>
      </dsp:nvSpPr>
      <dsp:spPr>
        <a:xfrm>
          <a:off x="6571375" y="1232978"/>
          <a:ext cx="270255" cy="270346"/>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E952D67-061A-49C8-B0DF-641E839F83D1}">
      <dsp:nvSpPr>
        <dsp:cNvPr id="0" name=""/>
        <dsp:cNvSpPr/>
      </dsp:nvSpPr>
      <dsp:spPr>
        <a:xfrm>
          <a:off x="6112113" y="1232978"/>
          <a:ext cx="270255" cy="270346"/>
        </a:xfrm>
        <a:prstGeom prst="ellipse">
          <a:avLst/>
        </a:prstGeom>
        <a:gradFill rotWithShape="0">
          <a:gsLst>
            <a:gs pos="0">
              <a:schemeClr val="accent3">
                <a:hueOff val="271411"/>
                <a:satOff val="0"/>
                <a:lumOff val="-20"/>
                <a:alphaOff val="0"/>
                <a:shade val="51000"/>
                <a:satMod val="130000"/>
              </a:schemeClr>
            </a:gs>
            <a:gs pos="80000">
              <a:schemeClr val="accent3">
                <a:hueOff val="271411"/>
                <a:satOff val="0"/>
                <a:lumOff val="-20"/>
                <a:alphaOff val="0"/>
                <a:shade val="93000"/>
                <a:satMod val="130000"/>
              </a:schemeClr>
            </a:gs>
            <a:gs pos="100000">
              <a:schemeClr val="accent3">
                <a:hueOff val="271411"/>
                <a:satOff val="0"/>
                <a:lumOff val="-20"/>
                <a:alphaOff val="0"/>
                <a:shade val="94000"/>
                <a:satMod val="135000"/>
              </a:schemeClr>
            </a:gs>
          </a:gsLst>
          <a:lin ang="16200000" scaled="0"/>
        </a:gradFill>
        <a:ln w="9525" cap="flat" cmpd="sng" algn="ctr">
          <a:solidFill>
            <a:schemeClr val="accent3">
              <a:hueOff val="271411"/>
              <a:satOff val="0"/>
              <a:lumOff val="-2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9C481EC-5E66-4CFA-B887-AA9C5901B99F}">
      <dsp:nvSpPr>
        <dsp:cNvPr id="0" name=""/>
        <dsp:cNvSpPr/>
      </dsp:nvSpPr>
      <dsp:spPr>
        <a:xfrm>
          <a:off x="5652851" y="1232978"/>
          <a:ext cx="270255" cy="270346"/>
        </a:xfrm>
        <a:prstGeom prst="ellipse">
          <a:avLst/>
        </a:prstGeom>
        <a:gradFill rotWithShape="0">
          <a:gsLst>
            <a:gs pos="0">
              <a:schemeClr val="accent3">
                <a:hueOff val="542821"/>
                <a:satOff val="0"/>
                <a:lumOff val="-39"/>
                <a:alphaOff val="0"/>
                <a:shade val="51000"/>
                <a:satMod val="130000"/>
              </a:schemeClr>
            </a:gs>
            <a:gs pos="80000">
              <a:schemeClr val="accent3">
                <a:hueOff val="542821"/>
                <a:satOff val="0"/>
                <a:lumOff val="-39"/>
                <a:alphaOff val="0"/>
                <a:shade val="93000"/>
                <a:satMod val="130000"/>
              </a:schemeClr>
            </a:gs>
            <a:gs pos="100000">
              <a:schemeClr val="accent3">
                <a:hueOff val="542821"/>
                <a:satOff val="0"/>
                <a:lumOff val="-39"/>
                <a:alphaOff val="0"/>
                <a:shade val="94000"/>
                <a:satMod val="135000"/>
              </a:schemeClr>
            </a:gs>
          </a:gsLst>
          <a:lin ang="16200000" scaled="0"/>
        </a:gradFill>
        <a:ln w="9525" cap="flat" cmpd="sng" algn="ctr">
          <a:solidFill>
            <a:schemeClr val="accent3">
              <a:hueOff val="542821"/>
              <a:satOff val="0"/>
              <a:lumOff val="-3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1B64EBF-67B1-46E5-BDBF-BA768C342E52}">
      <dsp:nvSpPr>
        <dsp:cNvPr id="0" name=""/>
        <dsp:cNvSpPr/>
      </dsp:nvSpPr>
      <dsp:spPr>
        <a:xfrm>
          <a:off x="5193589" y="1232978"/>
          <a:ext cx="270255" cy="270346"/>
        </a:xfrm>
        <a:prstGeom prst="ellipse">
          <a:avLst/>
        </a:prstGeom>
        <a:gradFill rotWithShape="0">
          <a:gsLst>
            <a:gs pos="0">
              <a:schemeClr val="accent3">
                <a:hueOff val="814232"/>
                <a:satOff val="0"/>
                <a:lumOff val="-59"/>
                <a:alphaOff val="0"/>
                <a:shade val="51000"/>
                <a:satMod val="130000"/>
              </a:schemeClr>
            </a:gs>
            <a:gs pos="80000">
              <a:schemeClr val="accent3">
                <a:hueOff val="814232"/>
                <a:satOff val="0"/>
                <a:lumOff val="-59"/>
                <a:alphaOff val="0"/>
                <a:shade val="93000"/>
                <a:satMod val="130000"/>
              </a:schemeClr>
            </a:gs>
            <a:gs pos="100000">
              <a:schemeClr val="accent3">
                <a:hueOff val="814232"/>
                <a:satOff val="0"/>
                <a:lumOff val="-59"/>
                <a:alphaOff val="0"/>
                <a:shade val="94000"/>
                <a:satMod val="135000"/>
              </a:schemeClr>
            </a:gs>
          </a:gsLst>
          <a:lin ang="16200000" scaled="0"/>
        </a:gradFill>
        <a:ln w="9525" cap="flat" cmpd="sng" algn="ctr">
          <a:solidFill>
            <a:schemeClr val="accent3">
              <a:hueOff val="814232"/>
              <a:satOff val="0"/>
              <a:lumOff val="-5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9BDFE3E-8A90-45E3-AE84-00E25A4AA8F6}">
      <dsp:nvSpPr>
        <dsp:cNvPr id="0" name=""/>
        <dsp:cNvSpPr/>
      </dsp:nvSpPr>
      <dsp:spPr>
        <a:xfrm>
          <a:off x="4734327" y="1232978"/>
          <a:ext cx="270255" cy="270346"/>
        </a:xfrm>
        <a:prstGeom prst="ellipse">
          <a:avLst/>
        </a:prstGeom>
        <a:gradFill rotWithShape="0">
          <a:gsLst>
            <a:gs pos="0">
              <a:schemeClr val="accent3">
                <a:hueOff val="1085643"/>
                <a:satOff val="0"/>
                <a:lumOff val="-78"/>
                <a:alphaOff val="0"/>
                <a:shade val="51000"/>
                <a:satMod val="130000"/>
              </a:schemeClr>
            </a:gs>
            <a:gs pos="80000">
              <a:schemeClr val="accent3">
                <a:hueOff val="1085643"/>
                <a:satOff val="0"/>
                <a:lumOff val="-78"/>
                <a:alphaOff val="0"/>
                <a:shade val="93000"/>
                <a:satMod val="130000"/>
              </a:schemeClr>
            </a:gs>
            <a:gs pos="100000">
              <a:schemeClr val="accent3">
                <a:hueOff val="1085643"/>
                <a:satOff val="0"/>
                <a:lumOff val="-78"/>
                <a:alphaOff val="0"/>
                <a:shade val="94000"/>
                <a:satMod val="135000"/>
              </a:schemeClr>
            </a:gs>
          </a:gsLst>
          <a:lin ang="16200000" scaled="0"/>
        </a:gradFill>
        <a:ln w="9525" cap="flat" cmpd="sng" algn="ctr">
          <a:solidFill>
            <a:schemeClr val="accent3">
              <a:hueOff val="1085643"/>
              <a:satOff val="0"/>
              <a:lumOff val="-7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6C4EB8F-953D-4070-91A5-5FC3CDEEB2EB}">
      <dsp:nvSpPr>
        <dsp:cNvPr id="0" name=""/>
        <dsp:cNvSpPr/>
      </dsp:nvSpPr>
      <dsp:spPr>
        <a:xfrm>
          <a:off x="4004233" y="1097805"/>
          <a:ext cx="541087" cy="540693"/>
        </a:xfrm>
        <a:prstGeom prst="ellipse">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w="9525" cap="flat" cmpd="sng" algn="ctr">
          <a:solidFill>
            <a:schemeClr val="accent3">
              <a:hueOff val="1357053"/>
              <a:satOff val="0"/>
              <a:lumOff val="-9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E1DD9AE-743B-4A58-9265-5120FAC6E2CB}">
      <dsp:nvSpPr>
        <dsp:cNvPr id="0" name=""/>
        <dsp:cNvSpPr/>
      </dsp:nvSpPr>
      <dsp:spPr>
        <a:xfrm>
          <a:off x="6130552" y="674498"/>
          <a:ext cx="270255" cy="270346"/>
        </a:xfrm>
        <a:prstGeom prst="ellipse">
          <a:avLst/>
        </a:prstGeom>
        <a:gradFill rotWithShape="0">
          <a:gsLst>
            <a:gs pos="0">
              <a:schemeClr val="accent3">
                <a:hueOff val="1628464"/>
                <a:satOff val="0"/>
                <a:lumOff val="-118"/>
                <a:alphaOff val="0"/>
                <a:shade val="51000"/>
                <a:satMod val="130000"/>
              </a:schemeClr>
            </a:gs>
            <a:gs pos="80000">
              <a:schemeClr val="accent3">
                <a:hueOff val="1628464"/>
                <a:satOff val="0"/>
                <a:lumOff val="-118"/>
                <a:alphaOff val="0"/>
                <a:shade val="93000"/>
                <a:satMod val="130000"/>
              </a:schemeClr>
            </a:gs>
            <a:gs pos="100000">
              <a:schemeClr val="accent3">
                <a:hueOff val="1628464"/>
                <a:satOff val="0"/>
                <a:lumOff val="-118"/>
                <a:alphaOff val="0"/>
                <a:shade val="94000"/>
                <a:satMod val="135000"/>
              </a:schemeClr>
            </a:gs>
          </a:gsLst>
          <a:lin ang="16200000" scaled="0"/>
        </a:gradFill>
        <a:ln w="9525" cap="flat" cmpd="sng" algn="ctr">
          <a:solidFill>
            <a:schemeClr val="accent3">
              <a:hueOff val="1628464"/>
              <a:satOff val="0"/>
              <a:lumOff val="-11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8893E3B-22C0-4DCC-80EA-5BC55E068DF9}">
      <dsp:nvSpPr>
        <dsp:cNvPr id="0" name=""/>
        <dsp:cNvSpPr/>
      </dsp:nvSpPr>
      <dsp:spPr>
        <a:xfrm>
          <a:off x="6130552" y="1795562"/>
          <a:ext cx="270255" cy="270346"/>
        </a:xfrm>
        <a:prstGeom prst="ellipse">
          <a:avLst/>
        </a:prstGeom>
        <a:gradFill rotWithShape="0">
          <a:gsLst>
            <a:gs pos="0">
              <a:schemeClr val="accent3">
                <a:hueOff val="1899875"/>
                <a:satOff val="0"/>
                <a:lumOff val="-137"/>
                <a:alphaOff val="0"/>
                <a:shade val="51000"/>
                <a:satMod val="130000"/>
              </a:schemeClr>
            </a:gs>
            <a:gs pos="80000">
              <a:schemeClr val="accent3">
                <a:hueOff val="1899875"/>
                <a:satOff val="0"/>
                <a:lumOff val="-137"/>
                <a:alphaOff val="0"/>
                <a:shade val="93000"/>
                <a:satMod val="130000"/>
              </a:schemeClr>
            </a:gs>
            <a:gs pos="100000">
              <a:schemeClr val="accent3">
                <a:hueOff val="1899875"/>
                <a:satOff val="0"/>
                <a:lumOff val="-137"/>
                <a:alphaOff val="0"/>
                <a:shade val="94000"/>
                <a:satMod val="135000"/>
              </a:schemeClr>
            </a:gs>
          </a:gsLst>
          <a:lin ang="16200000" scaled="0"/>
        </a:gradFill>
        <a:ln w="9525" cap="flat" cmpd="sng" algn="ctr">
          <a:solidFill>
            <a:schemeClr val="accent3">
              <a:hueOff val="1899875"/>
              <a:satOff val="0"/>
              <a:lumOff val="-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E8956B8-A9F7-4018-8341-67C19EA6EA47}">
      <dsp:nvSpPr>
        <dsp:cNvPr id="0" name=""/>
        <dsp:cNvSpPr/>
      </dsp:nvSpPr>
      <dsp:spPr>
        <a:xfrm>
          <a:off x="6371996" y="917482"/>
          <a:ext cx="270255" cy="270346"/>
        </a:xfrm>
        <a:prstGeom prst="ellipse">
          <a:avLst/>
        </a:prstGeom>
        <a:gradFill rotWithShape="0">
          <a:gsLst>
            <a:gs pos="0">
              <a:schemeClr val="accent3">
                <a:hueOff val="2171285"/>
                <a:satOff val="0"/>
                <a:lumOff val="-157"/>
                <a:alphaOff val="0"/>
                <a:shade val="51000"/>
                <a:satMod val="130000"/>
              </a:schemeClr>
            </a:gs>
            <a:gs pos="80000">
              <a:schemeClr val="accent3">
                <a:hueOff val="2171285"/>
                <a:satOff val="0"/>
                <a:lumOff val="-157"/>
                <a:alphaOff val="0"/>
                <a:shade val="93000"/>
                <a:satMod val="130000"/>
              </a:schemeClr>
            </a:gs>
            <a:gs pos="100000">
              <a:schemeClr val="accent3">
                <a:hueOff val="2171285"/>
                <a:satOff val="0"/>
                <a:lumOff val="-157"/>
                <a:alphaOff val="0"/>
                <a:shade val="94000"/>
                <a:satMod val="135000"/>
              </a:schemeClr>
            </a:gs>
          </a:gsLst>
          <a:lin ang="16200000" scaled="0"/>
        </a:gradFill>
        <a:ln w="9525" cap="flat" cmpd="sng" algn="ctr">
          <a:solidFill>
            <a:schemeClr val="accent3">
              <a:hueOff val="2171285"/>
              <a:satOff val="0"/>
              <a:lumOff val="-15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22CBC8F-329A-4219-B0F6-CD0BBEBAEFF1}">
      <dsp:nvSpPr>
        <dsp:cNvPr id="0" name=""/>
        <dsp:cNvSpPr/>
      </dsp:nvSpPr>
      <dsp:spPr>
        <a:xfrm>
          <a:off x="6388131" y="1553947"/>
          <a:ext cx="270255" cy="270346"/>
        </a:xfrm>
        <a:prstGeom prst="ellipse">
          <a:avLst/>
        </a:prstGeom>
        <a:gradFill rotWithShape="0">
          <a:gsLst>
            <a:gs pos="0">
              <a:schemeClr val="accent3">
                <a:hueOff val="2442696"/>
                <a:satOff val="0"/>
                <a:lumOff val="-176"/>
                <a:alphaOff val="0"/>
                <a:shade val="51000"/>
                <a:satMod val="130000"/>
              </a:schemeClr>
            </a:gs>
            <a:gs pos="80000">
              <a:schemeClr val="accent3">
                <a:hueOff val="2442696"/>
                <a:satOff val="0"/>
                <a:lumOff val="-176"/>
                <a:alphaOff val="0"/>
                <a:shade val="93000"/>
                <a:satMod val="130000"/>
              </a:schemeClr>
            </a:gs>
            <a:gs pos="100000">
              <a:schemeClr val="accent3">
                <a:hueOff val="2442696"/>
                <a:satOff val="0"/>
                <a:lumOff val="-176"/>
                <a:alphaOff val="0"/>
                <a:shade val="94000"/>
                <a:satMod val="135000"/>
              </a:schemeClr>
            </a:gs>
          </a:gsLst>
          <a:lin ang="16200000" scaled="0"/>
        </a:gradFill>
        <a:ln w="9525" cap="flat" cmpd="sng" algn="ctr">
          <a:solidFill>
            <a:schemeClr val="accent3">
              <a:hueOff val="2442696"/>
              <a:satOff val="0"/>
              <a:lumOff val="-17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6E31ED3-00EF-4106-B822-153F867114F5}">
      <dsp:nvSpPr>
        <dsp:cNvPr id="0" name=""/>
        <dsp:cNvSpPr/>
      </dsp:nvSpPr>
      <dsp:spPr>
        <a:xfrm>
          <a:off x="1079248" y="0"/>
          <a:ext cx="2736555" cy="2736304"/>
        </a:xfrm>
        <a:prstGeom prst="ellipse">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0">
            <a:lnSpc>
              <a:spcPct val="90000"/>
            </a:lnSpc>
            <a:spcBef>
              <a:spcPct val="0"/>
            </a:spcBef>
            <a:spcAft>
              <a:spcPct val="35000"/>
            </a:spcAft>
          </a:pPr>
          <a:r>
            <a:rPr lang="en-US" sz="2800" kern="1200" smtClean="0"/>
            <a:t>Introduction </a:t>
          </a:r>
          <a:endParaRPr lang="en-US" sz="2800" kern="1200"/>
        </a:p>
      </dsp:txBody>
      <dsp:txXfrm>
        <a:off x="1480007" y="400722"/>
        <a:ext cx="1935037" cy="193486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5C6F7C-7813-41A1-A2BA-2F2C6672B1C3}">
      <dsp:nvSpPr>
        <dsp:cNvPr id="0" name=""/>
        <dsp:cNvSpPr/>
      </dsp:nvSpPr>
      <dsp:spPr>
        <a:xfrm>
          <a:off x="0" y="45308"/>
          <a:ext cx="216024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b="0" kern="1200" dirty="0" smtClean="0">
              <a:latin typeface="Times New Roman" panose="02020603050405020304" pitchFamily="18" charset="0"/>
              <a:cs typeface="Times New Roman" panose="02020603050405020304" pitchFamily="18" charset="0"/>
            </a:rPr>
            <a:t>Chapter 1 </a:t>
          </a:r>
          <a:endParaRPr lang="en-US" sz="2000" b="0" kern="1200" dirty="0">
            <a:latin typeface="Times New Roman" panose="02020603050405020304" pitchFamily="18" charset="0"/>
            <a:cs typeface="Times New Roman" panose="02020603050405020304" pitchFamily="18" charset="0"/>
          </a:endParaRPr>
        </a:p>
      </dsp:txBody>
      <dsp:txXfrm>
        <a:off x="0" y="45308"/>
        <a:ext cx="2160240" cy="396000"/>
      </dsp:txXfrm>
    </dsp:sp>
    <dsp:sp modelId="{CF536FA2-42BE-40A7-881F-E0ADD13961AA}">
      <dsp:nvSpPr>
        <dsp:cNvPr id="0" name=""/>
        <dsp:cNvSpPr/>
      </dsp:nvSpPr>
      <dsp:spPr>
        <a:xfrm>
          <a:off x="2160239" y="32933"/>
          <a:ext cx="432048" cy="420750"/>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D92451B-6CF2-460D-90AA-F5BC9FDD6ED4}">
      <dsp:nvSpPr>
        <dsp:cNvPr id="0" name=""/>
        <dsp:cNvSpPr/>
      </dsp:nvSpPr>
      <dsp:spPr>
        <a:xfrm>
          <a:off x="2765107" y="32933"/>
          <a:ext cx="5875852" cy="4207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smtClean="0">
              <a:latin typeface="Times New Roman" panose="02020603050405020304" pitchFamily="18" charset="0"/>
              <a:cs typeface="Times New Roman" panose="02020603050405020304" pitchFamily="18" charset="0"/>
            </a:rPr>
            <a:t>Introduction</a:t>
          </a:r>
          <a:endParaRPr lang="en-US" sz="2000" b="0" kern="1200">
            <a:latin typeface="Times New Roman" panose="02020603050405020304" pitchFamily="18" charset="0"/>
            <a:cs typeface="Times New Roman" panose="02020603050405020304" pitchFamily="18" charset="0"/>
          </a:endParaRPr>
        </a:p>
      </dsp:txBody>
      <dsp:txXfrm>
        <a:off x="2765107" y="32933"/>
        <a:ext cx="5875852" cy="420750"/>
      </dsp:txXfrm>
    </dsp:sp>
    <dsp:sp modelId="{EEE343B6-4EA0-4D83-974C-8D269D38228C}">
      <dsp:nvSpPr>
        <dsp:cNvPr id="0" name=""/>
        <dsp:cNvSpPr/>
      </dsp:nvSpPr>
      <dsp:spPr>
        <a:xfrm>
          <a:off x="0" y="538058"/>
          <a:ext cx="216024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b="0" kern="1200" dirty="0" smtClean="0">
              <a:latin typeface="Times New Roman" panose="02020603050405020304" pitchFamily="18" charset="0"/>
              <a:cs typeface="Times New Roman" panose="02020603050405020304" pitchFamily="18" charset="0"/>
            </a:rPr>
            <a:t>Chapter 2 </a:t>
          </a:r>
          <a:endParaRPr lang="en-US" sz="2000" b="0" kern="1200" dirty="0">
            <a:latin typeface="Times New Roman" panose="02020603050405020304" pitchFamily="18" charset="0"/>
            <a:cs typeface="Times New Roman" panose="02020603050405020304" pitchFamily="18" charset="0"/>
          </a:endParaRPr>
        </a:p>
      </dsp:txBody>
      <dsp:txXfrm>
        <a:off x="0" y="538058"/>
        <a:ext cx="2160240" cy="396000"/>
      </dsp:txXfrm>
    </dsp:sp>
    <dsp:sp modelId="{B8A724A7-803E-4C78-A699-01226BE9B4DE}">
      <dsp:nvSpPr>
        <dsp:cNvPr id="0" name=""/>
        <dsp:cNvSpPr/>
      </dsp:nvSpPr>
      <dsp:spPr>
        <a:xfrm>
          <a:off x="2160239" y="525683"/>
          <a:ext cx="432048" cy="420750"/>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E6E7E98-9B39-4DDB-AE83-06740245E3A6}">
      <dsp:nvSpPr>
        <dsp:cNvPr id="0" name=""/>
        <dsp:cNvSpPr/>
      </dsp:nvSpPr>
      <dsp:spPr>
        <a:xfrm>
          <a:off x="2765107" y="525683"/>
          <a:ext cx="5875852" cy="42075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smtClean="0">
              <a:latin typeface="Times New Roman" panose="02020603050405020304" pitchFamily="18" charset="0"/>
              <a:cs typeface="Times New Roman" panose="02020603050405020304" pitchFamily="18" charset="0"/>
            </a:rPr>
            <a:t>HC and Usability</a:t>
          </a:r>
          <a:endParaRPr lang="en-US" sz="2000" b="0" kern="1200" dirty="0">
            <a:latin typeface="Times New Roman" panose="02020603050405020304" pitchFamily="18" charset="0"/>
            <a:cs typeface="Times New Roman" panose="02020603050405020304" pitchFamily="18" charset="0"/>
          </a:endParaRPr>
        </a:p>
      </dsp:txBody>
      <dsp:txXfrm>
        <a:off x="2765107" y="525683"/>
        <a:ext cx="5875852" cy="420750"/>
      </dsp:txXfrm>
    </dsp:sp>
    <dsp:sp modelId="{42B67324-F84E-47B6-9CF0-BB51AF7EADEE}">
      <dsp:nvSpPr>
        <dsp:cNvPr id="0" name=""/>
        <dsp:cNvSpPr/>
      </dsp:nvSpPr>
      <dsp:spPr>
        <a:xfrm>
          <a:off x="0" y="1160745"/>
          <a:ext cx="216024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b="0" kern="1200" dirty="0" smtClean="0">
              <a:latin typeface="Times New Roman" panose="02020603050405020304" pitchFamily="18" charset="0"/>
              <a:cs typeface="Times New Roman" panose="02020603050405020304" pitchFamily="18" charset="0"/>
            </a:rPr>
            <a:t>Chapter 3 </a:t>
          </a:r>
          <a:endParaRPr lang="en-US" sz="2000" b="0" kern="1200" dirty="0">
            <a:latin typeface="Times New Roman" panose="02020603050405020304" pitchFamily="18" charset="0"/>
            <a:cs typeface="Times New Roman" panose="02020603050405020304" pitchFamily="18" charset="0"/>
          </a:endParaRPr>
        </a:p>
      </dsp:txBody>
      <dsp:txXfrm>
        <a:off x="0" y="1160745"/>
        <a:ext cx="2160240" cy="396000"/>
      </dsp:txXfrm>
    </dsp:sp>
    <dsp:sp modelId="{EA40734D-D8EB-4B66-AC86-D3DCB6F1E756}">
      <dsp:nvSpPr>
        <dsp:cNvPr id="0" name=""/>
        <dsp:cNvSpPr/>
      </dsp:nvSpPr>
      <dsp:spPr>
        <a:xfrm>
          <a:off x="2160239" y="1018433"/>
          <a:ext cx="432048" cy="680625"/>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17AD4E0-D8D7-4CD1-8F3D-7F4B9D1597F3}">
      <dsp:nvSpPr>
        <dsp:cNvPr id="0" name=""/>
        <dsp:cNvSpPr/>
      </dsp:nvSpPr>
      <dsp:spPr>
        <a:xfrm>
          <a:off x="2765107" y="1018433"/>
          <a:ext cx="5875852" cy="680625"/>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smtClean="0">
              <a:latin typeface="Times New Roman" panose="02020603050405020304" pitchFamily="18" charset="0"/>
              <a:cs typeface="Times New Roman" panose="02020603050405020304" pitchFamily="18" charset="0"/>
            </a:rPr>
            <a:t>User Participation in the System Development Process </a:t>
          </a:r>
          <a:endParaRPr lang="en-US" sz="2000" b="0" kern="1200" dirty="0">
            <a:latin typeface="Times New Roman" panose="02020603050405020304" pitchFamily="18" charset="0"/>
            <a:cs typeface="Times New Roman" panose="02020603050405020304" pitchFamily="18" charset="0"/>
          </a:endParaRPr>
        </a:p>
      </dsp:txBody>
      <dsp:txXfrm>
        <a:off x="2765107" y="1018433"/>
        <a:ext cx="5875852" cy="680625"/>
      </dsp:txXfrm>
    </dsp:sp>
    <dsp:sp modelId="{01132BAA-75E3-4E28-A566-BEF0D93A280B}">
      <dsp:nvSpPr>
        <dsp:cNvPr id="0" name=""/>
        <dsp:cNvSpPr/>
      </dsp:nvSpPr>
      <dsp:spPr>
        <a:xfrm>
          <a:off x="0" y="1783433"/>
          <a:ext cx="216024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b="0" kern="1200" dirty="0" smtClean="0">
              <a:latin typeface="Times New Roman" panose="02020603050405020304" pitchFamily="18" charset="0"/>
              <a:cs typeface="Times New Roman" panose="02020603050405020304" pitchFamily="18" charset="0"/>
            </a:rPr>
            <a:t>Chapter 4 </a:t>
          </a:r>
          <a:endParaRPr lang="en-US" sz="2000" b="0" kern="1200" dirty="0">
            <a:latin typeface="Times New Roman" panose="02020603050405020304" pitchFamily="18" charset="0"/>
            <a:cs typeface="Times New Roman" panose="02020603050405020304" pitchFamily="18" charset="0"/>
          </a:endParaRPr>
        </a:p>
      </dsp:txBody>
      <dsp:txXfrm>
        <a:off x="0" y="1783433"/>
        <a:ext cx="2160240" cy="396000"/>
      </dsp:txXfrm>
    </dsp:sp>
    <dsp:sp modelId="{84A0D52F-706C-4F6D-AF9E-C2F46DB71CDD}">
      <dsp:nvSpPr>
        <dsp:cNvPr id="0" name=""/>
        <dsp:cNvSpPr/>
      </dsp:nvSpPr>
      <dsp:spPr>
        <a:xfrm>
          <a:off x="2160239" y="1771058"/>
          <a:ext cx="432048" cy="420750"/>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4AC4C14-50ED-452A-B49B-BC15C0C062E3}">
      <dsp:nvSpPr>
        <dsp:cNvPr id="0" name=""/>
        <dsp:cNvSpPr/>
      </dsp:nvSpPr>
      <dsp:spPr>
        <a:xfrm>
          <a:off x="2765107" y="1771058"/>
          <a:ext cx="5875852" cy="420750"/>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smtClean="0">
              <a:latin typeface="Times New Roman" panose="02020603050405020304" pitchFamily="18" charset="0"/>
              <a:cs typeface="Times New Roman" panose="02020603050405020304" pitchFamily="18" charset="0"/>
            </a:rPr>
            <a:t>Physical, Cognitive, Affective Engineering </a:t>
          </a:r>
          <a:endParaRPr lang="en-US" sz="2000" b="0" kern="1200" dirty="0">
            <a:latin typeface="Times New Roman" panose="02020603050405020304" pitchFamily="18" charset="0"/>
            <a:cs typeface="Times New Roman" panose="02020603050405020304" pitchFamily="18" charset="0"/>
          </a:endParaRPr>
        </a:p>
      </dsp:txBody>
      <dsp:txXfrm>
        <a:off x="2765107" y="1771058"/>
        <a:ext cx="5875852" cy="420750"/>
      </dsp:txXfrm>
    </dsp:sp>
    <dsp:sp modelId="{0C36A76C-D557-43FD-9D6A-1E830AECDF3C}">
      <dsp:nvSpPr>
        <dsp:cNvPr id="0" name=""/>
        <dsp:cNvSpPr/>
      </dsp:nvSpPr>
      <dsp:spPr>
        <a:xfrm>
          <a:off x="0" y="2548433"/>
          <a:ext cx="215813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b="0" kern="1200" dirty="0" smtClean="0">
              <a:latin typeface="Times New Roman" panose="02020603050405020304" pitchFamily="18" charset="0"/>
              <a:cs typeface="Times New Roman" panose="02020603050405020304" pitchFamily="18" charset="0"/>
            </a:rPr>
            <a:t>Chapter 5</a:t>
          </a:r>
          <a:endParaRPr lang="en-US" sz="2000" b="0" kern="1200" dirty="0">
            <a:latin typeface="Times New Roman" panose="02020603050405020304" pitchFamily="18" charset="0"/>
            <a:cs typeface="Times New Roman" panose="02020603050405020304" pitchFamily="18" charset="0"/>
          </a:endParaRPr>
        </a:p>
      </dsp:txBody>
      <dsp:txXfrm>
        <a:off x="0" y="2548433"/>
        <a:ext cx="2158130" cy="396000"/>
      </dsp:txXfrm>
    </dsp:sp>
    <dsp:sp modelId="{E01843F5-72E4-4A21-9DA5-BEE226931274}">
      <dsp:nvSpPr>
        <dsp:cNvPr id="0" name=""/>
        <dsp:cNvSpPr/>
      </dsp:nvSpPr>
      <dsp:spPr>
        <a:xfrm>
          <a:off x="2158130" y="2263808"/>
          <a:ext cx="431626" cy="965250"/>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9042985-60A7-4BD3-B70A-22DABDCCB116}">
      <dsp:nvSpPr>
        <dsp:cNvPr id="0" name=""/>
        <dsp:cNvSpPr/>
      </dsp:nvSpPr>
      <dsp:spPr>
        <a:xfrm>
          <a:off x="2762406" y="2263808"/>
          <a:ext cx="5870114" cy="965250"/>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smtClean="0">
              <a:latin typeface="Times New Roman" panose="02020603050405020304" pitchFamily="18" charset="0"/>
              <a:cs typeface="Times New Roman" panose="02020603050405020304" pitchFamily="18" charset="0"/>
            </a:rPr>
            <a:t>Color, Prototyping and Navigation, Guidelines and Principles Design, Evaluation and Testing; Task Analysis </a:t>
          </a:r>
          <a:endParaRPr lang="en-US" sz="2000" b="0" kern="1200" dirty="0">
            <a:latin typeface="Times New Roman" panose="02020603050405020304" pitchFamily="18" charset="0"/>
            <a:cs typeface="Times New Roman" panose="02020603050405020304" pitchFamily="18" charset="0"/>
          </a:endParaRPr>
        </a:p>
      </dsp:txBody>
      <dsp:txXfrm>
        <a:off x="2762406" y="2263808"/>
        <a:ext cx="5870114" cy="965250"/>
      </dsp:txXfrm>
    </dsp:sp>
    <dsp:sp modelId="{DFCB3D18-711F-4746-BC21-839C3C5FA8E0}">
      <dsp:nvSpPr>
        <dsp:cNvPr id="0" name=""/>
        <dsp:cNvSpPr/>
      </dsp:nvSpPr>
      <dsp:spPr>
        <a:xfrm>
          <a:off x="0" y="3585683"/>
          <a:ext cx="215813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b="0" kern="1200" dirty="0" smtClean="0">
              <a:latin typeface="Times New Roman" panose="02020603050405020304" pitchFamily="18" charset="0"/>
              <a:cs typeface="Times New Roman" panose="02020603050405020304" pitchFamily="18" charset="0"/>
            </a:rPr>
            <a:t>Chapter 6</a:t>
          </a:r>
          <a:endParaRPr lang="en-US" sz="2000" b="0" kern="1200" dirty="0">
            <a:latin typeface="Times New Roman" panose="02020603050405020304" pitchFamily="18" charset="0"/>
            <a:cs typeface="Times New Roman" panose="02020603050405020304" pitchFamily="18" charset="0"/>
          </a:endParaRPr>
        </a:p>
      </dsp:txBody>
      <dsp:txXfrm>
        <a:off x="0" y="3585683"/>
        <a:ext cx="2158130" cy="396000"/>
      </dsp:txXfrm>
    </dsp:sp>
    <dsp:sp modelId="{6F585BEA-EE08-4D27-BAFA-8446F1E478B7}">
      <dsp:nvSpPr>
        <dsp:cNvPr id="0" name=""/>
        <dsp:cNvSpPr/>
      </dsp:nvSpPr>
      <dsp:spPr>
        <a:xfrm>
          <a:off x="2158130" y="3301058"/>
          <a:ext cx="431626" cy="965250"/>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FE03588-348B-4FCD-A0D3-4F709E833B3C}">
      <dsp:nvSpPr>
        <dsp:cNvPr id="0" name=""/>
        <dsp:cNvSpPr/>
      </dsp:nvSpPr>
      <dsp:spPr>
        <a:xfrm>
          <a:off x="2762406" y="3301058"/>
          <a:ext cx="5870114" cy="9652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smtClean="0">
              <a:latin typeface="Times New Roman" panose="02020603050405020304" pitchFamily="18" charset="0"/>
              <a:cs typeface="Times New Roman" panose="02020603050405020304" pitchFamily="18" charset="0"/>
            </a:rPr>
            <a:t>Models and Methodologies and Integration of Methodologies; and the </a:t>
          </a:r>
          <a:r>
            <a:rPr lang="en-GB" sz="2000" b="0" kern="1200" dirty="0" smtClean="0">
              <a:latin typeface="Times New Roman" panose="02020603050405020304" pitchFamily="18" charset="0"/>
              <a:cs typeface="Times New Roman" panose="02020603050405020304" pitchFamily="18" charset="0"/>
            </a:rPr>
            <a:t>New Participative Methodology for Marketing Websites (NPMMW)</a:t>
          </a:r>
          <a:r>
            <a:rPr lang="en-US" sz="2000" b="0" kern="1200" dirty="0" smtClean="0">
              <a:latin typeface="Times New Roman" panose="02020603050405020304" pitchFamily="18" charset="0"/>
              <a:cs typeface="Times New Roman" panose="02020603050405020304" pitchFamily="18" charset="0"/>
            </a:rPr>
            <a:t> </a:t>
          </a:r>
          <a:endParaRPr lang="en-US" sz="2000" b="0" kern="1200" dirty="0">
            <a:latin typeface="Times New Roman" panose="02020603050405020304" pitchFamily="18" charset="0"/>
            <a:cs typeface="Times New Roman" panose="02020603050405020304" pitchFamily="18" charset="0"/>
          </a:endParaRPr>
        </a:p>
      </dsp:txBody>
      <dsp:txXfrm>
        <a:off x="2762406" y="3301058"/>
        <a:ext cx="5870114" cy="965250"/>
      </dsp:txXfrm>
    </dsp:sp>
    <dsp:sp modelId="{30F4F208-6B59-4F44-B050-B694071AAFE9}">
      <dsp:nvSpPr>
        <dsp:cNvPr id="0" name=""/>
        <dsp:cNvSpPr/>
      </dsp:nvSpPr>
      <dsp:spPr>
        <a:xfrm>
          <a:off x="0" y="4480620"/>
          <a:ext cx="216024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AU" sz="2000" b="0" kern="1200" dirty="0" smtClean="0">
              <a:latin typeface="Times New Roman" panose="02020603050405020304" pitchFamily="18" charset="0"/>
              <a:cs typeface="Times New Roman" panose="02020603050405020304" pitchFamily="18" charset="0"/>
            </a:rPr>
            <a:t>Chapter 7</a:t>
          </a:r>
          <a:endParaRPr lang="en-US" sz="2000" b="0" kern="1200" dirty="0">
            <a:latin typeface="Times New Roman" panose="02020603050405020304" pitchFamily="18" charset="0"/>
            <a:cs typeface="Times New Roman" panose="02020603050405020304" pitchFamily="18" charset="0"/>
          </a:endParaRPr>
        </a:p>
      </dsp:txBody>
      <dsp:txXfrm>
        <a:off x="0" y="4480620"/>
        <a:ext cx="2160240" cy="396000"/>
      </dsp:txXfrm>
    </dsp:sp>
    <dsp:sp modelId="{B511DA9A-93CD-4239-960F-5D69035FA5D1}">
      <dsp:nvSpPr>
        <dsp:cNvPr id="0" name=""/>
        <dsp:cNvSpPr/>
      </dsp:nvSpPr>
      <dsp:spPr>
        <a:xfrm>
          <a:off x="2160239" y="4338308"/>
          <a:ext cx="432048" cy="680625"/>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EDDEB1B-B781-4FA8-90DE-1B1F6844FE85}">
      <dsp:nvSpPr>
        <dsp:cNvPr id="0" name=""/>
        <dsp:cNvSpPr/>
      </dsp:nvSpPr>
      <dsp:spPr>
        <a:xfrm>
          <a:off x="2765107" y="4338308"/>
          <a:ext cx="5875852" cy="680625"/>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AU" sz="2000" b="0" kern="1200" dirty="0" smtClean="0">
              <a:latin typeface="Times New Roman" panose="02020603050405020304" pitchFamily="18" charset="0"/>
              <a:cs typeface="Times New Roman" panose="02020603050405020304" pitchFamily="18" charset="0"/>
            </a:rPr>
            <a:t>New Participative Methodology for Sustainable Design </a:t>
          </a:r>
          <a:endParaRPr lang="en-US" sz="2000" b="0" kern="1200" dirty="0">
            <a:latin typeface="Times New Roman" panose="02020603050405020304" pitchFamily="18" charset="0"/>
            <a:cs typeface="Times New Roman" panose="02020603050405020304" pitchFamily="18" charset="0"/>
          </a:endParaRPr>
        </a:p>
      </dsp:txBody>
      <dsp:txXfrm>
        <a:off x="2765107" y="4338308"/>
        <a:ext cx="5875852" cy="680625"/>
      </dsp:txXfrm>
    </dsp:sp>
    <dsp:sp modelId="{76C1ED68-8094-4A03-AF08-EA22C647C225}">
      <dsp:nvSpPr>
        <dsp:cNvPr id="0" name=""/>
        <dsp:cNvSpPr/>
      </dsp:nvSpPr>
      <dsp:spPr>
        <a:xfrm>
          <a:off x="0" y="5103308"/>
          <a:ext cx="2160240" cy="39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rtl="0">
            <a:lnSpc>
              <a:spcPct val="90000"/>
            </a:lnSpc>
            <a:spcBef>
              <a:spcPct val="0"/>
            </a:spcBef>
            <a:spcAft>
              <a:spcPct val="35000"/>
            </a:spcAft>
          </a:pPr>
          <a:r>
            <a:rPr lang="en-US" sz="2000" b="0" kern="1200" dirty="0" smtClean="0">
              <a:latin typeface="Times New Roman" panose="02020603050405020304" pitchFamily="18" charset="0"/>
              <a:cs typeface="Times New Roman" panose="02020603050405020304" pitchFamily="18" charset="0"/>
            </a:rPr>
            <a:t>Chapter 8</a:t>
          </a:r>
          <a:endParaRPr lang="en-US" sz="2000" b="0" kern="1200" dirty="0">
            <a:latin typeface="Times New Roman" panose="02020603050405020304" pitchFamily="18" charset="0"/>
            <a:cs typeface="Times New Roman" panose="02020603050405020304" pitchFamily="18" charset="0"/>
          </a:endParaRPr>
        </a:p>
      </dsp:txBody>
      <dsp:txXfrm>
        <a:off x="0" y="5103308"/>
        <a:ext cx="2160240" cy="396000"/>
      </dsp:txXfrm>
    </dsp:sp>
    <dsp:sp modelId="{9842716D-A3EE-4F79-BC34-74A6F763B623}">
      <dsp:nvSpPr>
        <dsp:cNvPr id="0" name=""/>
        <dsp:cNvSpPr/>
      </dsp:nvSpPr>
      <dsp:spPr>
        <a:xfrm>
          <a:off x="2160239" y="5090933"/>
          <a:ext cx="432048" cy="420750"/>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BDAF5C0-9D63-49DA-80B4-4782CED4DDBA}">
      <dsp:nvSpPr>
        <dsp:cNvPr id="0" name=""/>
        <dsp:cNvSpPr/>
      </dsp:nvSpPr>
      <dsp:spPr>
        <a:xfrm>
          <a:off x="2765107" y="5090933"/>
          <a:ext cx="5875852" cy="42075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smtClean="0">
              <a:latin typeface="Times New Roman" panose="02020603050405020304" pitchFamily="18" charset="0"/>
              <a:cs typeface="Times New Roman" panose="02020603050405020304" pitchFamily="18" charset="0"/>
            </a:rPr>
            <a:t>Future ICT</a:t>
          </a:r>
          <a:endParaRPr lang="en-US" sz="2000" b="0" kern="1200" dirty="0">
            <a:latin typeface="Times New Roman" panose="02020603050405020304" pitchFamily="18" charset="0"/>
            <a:cs typeface="Times New Roman" panose="02020603050405020304" pitchFamily="18" charset="0"/>
          </a:endParaRPr>
        </a:p>
      </dsp:txBody>
      <dsp:txXfrm>
        <a:off x="2765107" y="5090933"/>
        <a:ext cx="5875852" cy="42075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CEBA0B-FC6C-482B-8332-3728A612AC04}">
      <dsp:nvSpPr>
        <dsp:cNvPr id="0" name=""/>
        <dsp:cNvSpPr/>
      </dsp:nvSpPr>
      <dsp:spPr>
        <a:xfrm rot="5400000">
          <a:off x="-306737" y="309841"/>
          <a:ext cx="2044914" cy="1431440"/>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smtClean="0"/>
            <a:t>HCI </a:t>
          </a:r>
          <a:endParaRPr lang="en-US" sz="2200" kern="1200"/>
        </a:p>
      </dsp:txBody>
      <dsp:txXfrm rot="-5400000">
        <a:off x="0" y="718824"/>
        <a:ext cx="1431440" cy="613474"/>
      </dsp:txXfrm>
    </dsp:sp>
    <dsp:sp modelId="{65F31F69-AA89-4BE8-862B-C48E13045ED9}">
      <dsp:nvSpPr>
        <dsp:cNvPr id="0" name=""/>
        <dsp:cNvSpPr/>
      </dsp:nvSpPr>
      <dsp:spPr>
        <a:xfrm rot="5400000">
          <a:off x="4304766" y="-2870222"/>
          <a:ext cx="1329194" cy="7075847"/>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just" defTabSz="977900" rtl="0">
            <a:lnSpc>
              <a:spcPct val="90000"/>
            </a:lnSpc>
            <a:spcBef>
              <a:spcPct val="0"/>
            </a:spcBef>
            <a:spcAft>
              <a:spcPct val="15000"/>
            </a:spcAft>
            <a:buChar char="••"/>
          </a:pPr>
          <a:r>
            <a:rPr lang="en-US" sz="2200" kern="1200" dirty="0" smtClean="0"/>
            <a:t>“is a discipline concerned with the design, evaluation and implementation of interactive computing systems for human use and with the study of major phenomena surrounding them” (Preece et al. 1994, </a:t>
          </a:r>
          <a:r>
            <a:rPr lang="en-US" sz="2200" kern="1200" dirty="0" err="1" smtClean="0"/>
            <a:t>p.7</a:t>
          </a:r>
          <a:r>
            <a:rPr lang="en-US" sz="2200" kern="1200" dirty="0" smtClean="0"/>
            <a:t>).</a:t>
          </a:r>
          <a:endParaRPr lang="en-US" sz="2200" kern="1200" dirty="0"/>
        </a:p>
      </dsp:txBody>
      <dsp:txXfrm rot="-5400000">
        <a:off x="1431440" y="67990"/>
        <a:ext cx="7010961" cy="1199422"/>
      </dsp:txXfrm>
    </dsp:sp>
    <dsp:sp modelId="{C4FB81A7-DCCE-46D2-8AE4-63F9353CC1AB}">
      <dsp:nvSpPr>
        <dsp:cNvPr id="0" name=""/>
        <dsp:cNvSpPr/>
      </dsp:nvSpPr>
      <dsp:spPr>
        <a:xfrm rot="5400000">
          <a:off x="-306737" y="2164599"/>
          <a:ext cx="2044914" cy="1431440"/>
        </a:xfrm>
        <a:prstGeom prst="chevron">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w="9525" cap="flat" cmpd="sng" algn="ctr">
          <a:solidFill>
            <a:schemeClr val="accent2">
              <a:hueOff val="-4418186"/>
              <a:satOff val="0"/>
              <a:lumOff val="156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just" defTabSz="977900" rtl="0">
            <a:lnSpc>
              <a:spcPct val="90000"/>
            </a:lnSpc>
            <a:spcBef>
              <a:spcPct val="0"/>
            </a:spcBef>
            <a:spcAft>
              <a:spcPct val="35000"/>
            </a:spcAft>
          </a:pPr>
          <a:r>
            <a:rPr lang="en-US" sz="2200" kern="1200" smtClean="0"/>
            <a:t>HCI is now </a:t>
          </a:r>
          <a:endParaRPr lang="en-US" sz="2200" kern="1200"/>
        </a:p>
      </dsp:txBody>
      <dsp:txXfrm rot="-5400000">
        <a:off x="0" y="2573582"/>
        <a:ext cx="1431440" cy="613474"/>
      </dsp:txXfrm>
    </dsp:sp>
    <dsp:sp modelId="{423F8006-C0FA-4059-ABA6-A7AFC4ED9D92}">
      <dsp:nvSpPr>
        <dsp:cNvPr id="0" name=""/>
        <dsp:cNvSpPr/>
      </dsp:nvSpPr>
      <dsp:spPr>
        <a:xfrm rot="5400000">
          <a:off x="4304766" y="-1015463"/>
          <a:ext cx="1329194" cy="7075847"/>
        </a:xfrm>
        <a:prstGeom prst="round2SameRect">
          <a:avLst/>
        </a:prstGeom>
        <a:solidFill>
          <a:schemeClr val="lt1">
            <a:alpha val="90000"/>
            <a:hueOff val="0"/>
            <a:satOff val="0"/>
            <a:lumOff val="0"/>
            <a:alphaOff val="0"/>
          </a:schemeClr>
        </a:solidFill>
        <a:ln w="9525" cap="flat" cmpd="sng" algn="ctr">
          <a:solidFill>
            <a:schemeClr val="accent2">
              <a:hueOff val="-4418186"/>
              <a:satOff val="0"/>
              <a:lumOff val="1569"/>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just" defTabSz="977900" rtl="0">
            <a:lnSpc>
              <a:spcPct val="90000"/>
            </a:lnSpc>
            <a:spcBef>
              <a:spcPct val="0"/>
            </a:spcBef>
            <a:spcAft>
              <a:spcPct val="15000"/>
            </a:spcAft>
            <a:buChar char="••"/>
          </a:pPr>
          <a:r>
            <a:rPr lang="en-US" sz="2200" kern="1200" dirty="0" smtClean="0"/>
            <a:t>“concerned with understanding, designing for, and evaluating a wider range of user experience aspects” (Sharp et al. 2011, </a:t>
          </a:r>
          <a:r>
            <a:rPr lang="en-US" sz="2200" kern="1200" dirty="0" err="1" smtClean="0"/>
            <a:t>p.18</a:t>
          </a:r>
          <a:r>
            <a:rPr lang="en-US" sz="2200" kern="1200" dirty="0" smtClean="0"/>
            <a:t>).</a:t>
          </a:r>
          <a:endParaRPr lang="en-US" sz="2200" kern="1200" dirty="0"/>
        </a:p>
      </dsp:txBody>
      <dsp:txXfrm rot="-5400000">
        <a:off x="1431440" y="1922749"/>
        <a:ext cx="7010961" cy="1199422"/>
      </dsp:txXfrm>
    </dsp:sp>
    <dsp:sp modelId="{27953052-34CC-4B5B-B43B-0C90BE584D5D}">
      <dsp:nvSpPr>
        <dsp:cNvPr id="0" name=""/>
        <dsp:cNvSpPr/>
      </dsp:nvSpPr>
      <dsp:spPr>
        <a:xfrm rot="5400000">
          <a:off x="-306737" y="4019358"/>
          <a:ext cx="2044914" cy="1431440"/>
        </a:xfrm>
        <a:prstGeom prst="chevron">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just" defTabSz="977900" rtl="0">
            <a:lnSpc>
              <a:spcPct val="90000"/>
            </a:lnSpc>
            <a:spcBef>
              <a:spcPct val="0"/>
            </a:spcBef>
            <a:spcAft>
              <a:spcPct val="35000"/>
            </a:spcAft>
          </a:pPr>
          <a:r>
            <a:rPr lang="en-AU" sz="2200" kern="1200" smtClean="0"/>
            <a:t>The reason for studying </a:t>
          </a:r>
          <a:endParaRPr lang="en-US" sz="2200" kern="1200"/>
        </a:p>
      </dsp:txBody>
      <dsp:txXfrm rot="-5400000">
        <a:off x="0" y="4428341"/>
        <a:ext cx="1431440" cy="613474"/>
      </dsp:txXfrm>
    </dsp:sp>
    <dsp:sp modelId="{0E6FFEAA-59FE-49C3-A36D-6B0A97D2CF67}">
      <dsp:nvSpPr>
        <dsp:cNvPr id="0" name=""/>
        <dsp:cNvSpPr/>
      </dsp:nvSpPr>
      <dsp:spPr>
        <a:xfrm rot="5400000">
          <a:off x="4304766" y="839294"/>
          <a:ext cx="1329194" cy="7075847"/>
        </a:xfrm>
        <a:prstGeom prst="round2SameRect">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6464" tIns="13970" rIns="13970" bIns="13970" numCol="1" spcCol="1270" anchor="ctr" anchorCtr="0">
          <a:noAutofit/>
        </a:bodyPr>
        <a:lstStyle/>
        <a:p>
          <a:pPr marL="228600" lvl="1" indent="-228600" algn="just" defTabSz="977900" rtl="0">
            <a:lnSpc>
              <a:spcPct val="90000"/>
            </a:lnSpc>
            <a:spcBef>
              <a:spcPct val="0"/>
            </a:spcBef>
            <a:spcAft>
              <a:spcPct val="15000"/>
            </a:spcAft>
            <a:buChar char="••"/>
          </a:pPr>
          <a:r>
            <a:rPr lang="en-AU" sz="2200" kern="1200" dirty="0" smtClean="0"/>
            <a:t>HCI in the development process is to create interactive computer systems that are usable as well as practical (Head 1999). </a:t>
          </a:r>
          <a:endParaRPr lang="en-US" sz="2200" kern="1200" dirty="0"/>
        </a:p>
      </dsp:txBody>
      <dsp:txXfrm rot="-5400000">
        <a:off x="1431440" y="3777506"/>
        <a:ext cx="7010961" cy="119942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C5A043-B26D-4FA9-AA47-9BFC7217DBA0}">
      <dsp:nvSpPr>
        <dsp:cNvPr id="0" name=""/>
        <dsp:cNvSpPr/>
      </dsp:nvSpPr>
      <dsp:spPr>
        <a:xfrm>
          <a:off x="0" y="345875"/>
          <a:ext cx="6941515" cy="116640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02870" numCol="1" spcCol="1270" anchor="t" anchorCtr="0">
          <a:noAutofit/>
        </a:bodyPr>
        <a:lstStyle/>
        <a:p>
          <a:pPr lvl="0" algn="l" defTabSz="1200150" rtl="0">
            <a:lnSpc>
              <a:spcPct val="90000"/>
            </a:lnSpc>
            <a:spcBef>
              <a:spcPct val="0"/>
            </a:spcBef>
            <a:spcAft>
              <a:spcPct val="35000"/>
            </a:spcAft>
          </a:pPr>
          <a:r>
            <a:rPr lang="en-US" sz="2700" kern="1200" smtClean="0"/>
            <a:t>The main purpose of using HCI in the design</a:t>
          </a:r>
          <a:endParaRPr lang="en-US" sz="2700" kern="1200"/>
        </a:p>
      </dsp:txBody>
      <dsp:txXfrm>
        <a:off x="0" y="345875"/>
        <a:ext cx="6941515" cy="777600"/>
      </dsp:txXfrm>
    </dsp:sp>
    <dsp:sp modelId="{5054A0B8-00DE-4474-845B-937114D6FC56}">
      <dsp:nvSpPr>
        <dsp:cNvPr id="0" name=""/>
        <dsp:cNvSpPr/>
      </dsp:nvSpPr>
      <dsp:spPr>
        <a:xfrm>
          <a:off x="1421756" y="1123476"/>
          <a:ext cx="6941515" cy="349920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2024" tIns="192024" rIns="192024" bIns="192024" numCol="1" spcCol="1270" anchor="t" anchorCtr="0">
          <a:noAutofit/>
        </a:bodyPr>
        <a:lstStyle/>
        <a:p>
          <a:pPr marL="228600" lvl="1" indent="-228600" algn="just" defTabSz="1200150" rtl="0">
            <a:lnSpc>
              <a:spcPct val="90000"/>
            </a:lnSpc>
            <a:spcBef>
              <a:spcPct val="0"/>
            </a:spcBef>
            <a:spcAft>
              <a:spcPct val="15000"/>
            </a:spcAft>
            <a:buChar char="••"/>
          </a:pPr>
          <a:r>
            <a:rPr lang="en-US" sz="2700" kern="1200" dirty="0" smtClean="0"/>
            <a:t>is to develop an efficient and effective user interface to suit the needs and requirements of the users.  </a:t>
          </a:r>
          <a:endParaRPr lang="en-US" sz="2700" kern="1200" dirty="0"/>
        </a:p>
        <a:p>
          <a:pPr marL="228600" lvl="1" indent="-228600" algn="just" defTabSz="1200150" rtl="0">
            <a:lnSpc>
              <a:spcPct val="90000"/>
            </a:lnSpc>
            <a:spcBef>
              <a:spcPct val="0"/>
            </a:spcBef>
            <a:spcAft>
              <a:spcPct val="15000"/>
            </a:spcAft>
            <a:buChar char="••"/>
          </a:pPr>
          <a:r>
            <a:rPr lang="en-US" sz="2700" kern="1200" dirty="0" smtClean="0"/>
            <a:t>To achieve these features, HCI specialists need to involve the users in their design, integrating different kinds of knowledge and expertise, and making the design process iterative (Preece et al. 1994).</a:t>
          </a:r>
          <a:endParaRPr lang="en-US" sz="2700" kern="1200" dirty="0"/>
        </a:p>
      </dsp:txBody>
      <dsp:txXfrm>
        <a:off x="1524244" y="1225964"/>
        <a:ext cx="6736539" cy="329422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344066-CD79-484C-80D8-401C505DA338}">
      <dsp:nvSpPr>
        <dsp:cNvPr id="0" name=""/>
        <dsp:cNvSpPr/>
      </dsp:nvSpPr>
      <dsp:spPr>
        <a:xfrm>
          <a:off x="0" y="233559"/>
          <a:ext cx="8856984" cy="73007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rtl="0">
            <a:lnSpc>
              <a:spcPct val="90000"/>
            </a:lnSpc>
            <a:spcBef>
              <a:spcPct val="0"/>
            </a:spcBef>
            <a:spcAft>
              <a:spcPct val="35000"/>
            </a:spcAft>
          </a:pPr>
          <a:r>
            <a:rPr lang="en-US" sz="3200" kern="1200" smtClean="0"/>
            <a:t>The goals of HCI </a:t>
          </a:r>
          <a:endParaRPr lang="en-US" sz="3200" kern="1200"/>
        </a:p>
      </dsp:txBody>
      <dsp:txXfrm>
        <a:off x="35640" y="269199"/>
        <a:ext cx="8785704" cy="658799"/>
      </dsp:txXfrm>
    </dsp:sp>
    <dsp:sp modelId="{FE46AE57-57BA-48D1-9CBB-E54116618822}">
      <dsp:nvSpPr>
        <dsp:cNvPr id="0" name=""/>
        <dsp:cNvSpPr/>
      </dsp:nvSpPr>
      <dsp:spPr>
        <a:xfrm>
          <a:off x="0" y="963639"/>
          <a:ext cx="8856984" cy="105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40640" rIns="227584" bIns="40640" numCol="1" spcCol="1270" anchor="t" anchorCtr="0">
          <a:noAutofit/>
        </a:bodyPr>
        <a:lstStyle/>
        <a:p>
          <a:pPr marL="228600" lvl="1" indent="-228600" algn="just" defTabSz="1111250" rtl="0">
            <a:lnSpc>
              <a:spcPct val="90000"/>
            </a:lnSpc>
            <a:spcBef>
              <a:spcPct val="0"/>
            </a:spcBef>
            <a:spcAft>
              <a:spcPct val="20000"/>
            </a:spcAft>
            <a:buChar char="••"/>
          </a:pPr>
          <a:r>
            <a:rPr lang="en-US" sz="2500" kern="1200" smtClean="0"/>
            <a:t>are to produce usable, safe and functional systems. These goals can be summarized as safety, utility, effectiveness, efficiency and appeal. </a:t>
          </a:r>
          <a:endParaRPr lang="en-US" sz="2500" kern="1200"/>
        </a:p>
      </dsp:txBody>
      <dsp:txXfrm>
        <a:off x="0" y="963639"/>
        <a:ext cx="8856984" cy="1059840"/>
      </dsp:txXfrm>
    </dsp:sp>
    <dsp:sp modelId="{BF8F09FE-8C66-48DC-AE55-FBB5364EC07E}">
      <dsp:nvSpPr>
        <dsp:cNvPr id="0" name=""/>
        <dsp:cNvSpPr/>
      </dsp:nvSpPr>
      <dsp:spPr>
        <a:xfrm>
          <a:off x="0" y="2023479"/>
          <a:ext cx="8856984" cy="730079"/>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rtl="0">
            <a:lnSpc>
              <a:spcPct val="90000"/>
            </a:lnSpc>
            <a:spcBef>
              <a:spcPct val="0"/>
            </a:spcBef>
            <a:spcAft>
              <a:spcPct val="35000"/>
            </a:spcAft>
          </a:pPr>
          <a:r>
            <a:rPr lang="en-US" sz="3200" kern="1200" smtClean="0"/>
            <a:t>By the same token, Haklay (2010, p.5) indicated </a:t>
          </a:r>
          <a:endParaRPr lang="en-US" sz="3200" kern="1200"/>
        </a:p>
      </dsp:txBody>
      <dsp:txXfrm>
        <a:off x="35640" y="2059119"/>
        <a:ext cx="8785704" cy="658799"/>
      </dsp:txXfrm>
    </dsp:sp>
    <dsp:sp modelId="{6F7252B2-78BC-4D2B-98FC-35A660D47F11}">
      <dsp:nvSpPr>
        <dsp:cNvPr id="0" name=""/>
        <dsp:cNvSpPr/>
      </dsp:nvSpPr>
      <dsp:spPr>
        <a:xfrm>
          <a:off x="0" y="2753560"/>
          <a:ext cx="8856984" cy="2053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09" tIns="40640" rIns="227584" bIns="40640" numCol="1" spcCol="1270" anchor="t" anchorCtr="0">
          <a:noAutofit/>
        </a:bodyPr>
        <a:lstStyle/>
        <a:p>
          <a:pPr marL="228600" lvl="1" indent="-228600" algn="just" defTabSz="1111250" rtl="0">
            <a:lnSpc>
              <a:spcPct val="90000"/>
            </a:lnSpc>
            <a:spcBef>
              <a:spcPct val="0"/>
            </a:spcBef>
            <a:spcAft>
              <a:spcPct val="20000"/>
            </a:spcAft>
            <a:buChar char="••"/>
          </a:pPr>
          <a:r>
            <a:rPr lang="en-US" sz="2500" kern="1200" dirty="0" smtClean="0"/>
            <a:t>that HCI aims to create systems which provide functionality to meet the needs of businesses and individuals. In addition, in order to develop or improve their design, HCI specialists should understand how system design can support users in an effective and efficient manner, and how users intend to use computers systems.</a:t>
          </a:r>
          <a:endParaRPr lang="en-US" sz="2500" kern="1200" dirty="0"/>
        </a:p>
      </dsp:txBody>
      <dsp:txXfrm>
        <a:off x="0" y="2753560"/>
        <a:ext cx="8856984" cy="205344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7392AC-0C0B-4E62-BC2B-7D1C199B1974}">
      <dsp:nvSpPr>
        <dsp:cNvPr id="0" name=""/>
        <dsp:cNvSpPr/>
      </dsp:nvSpPr>
      <dsp:spPr>
        <a:xfrm>
          <a:off x="0" y="32144"/>
          <a:ext cx="8363272" cy="1527527"/>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27584" tIns="130048" rIns="227584" bIns="130048" numCol="1" spcCol="1270" anchor="ctr" anchorCtr="0">
          <a:noAutofit/>
        </a:bodyPr>
        <a:lstStyle/>
        <a:p>
          <a:pPr lvl="0" algn="just" defTabSz="1422400" rtl="0">
            <a:lnSpc>
              <a:spcPct val="90000"/>
            </a:lnSpc>
            <a:spcBef>
              <a:spcPct val="0"/>
            </a:spcBef>
            <a:spcAft>
              <a:spcPct val="35000"/>
            </a:spcAft>
          </a:pPr>
          <a:r>
            <a:rPr lang="en-US" sz="3200" kern="1200" dirty="0" smtClean="0"/>
            <a:t>Finally, </a:t>
          </a:r>
          <a:r>
            <a:rPr lang="en-US" sz="3200" kern="1200" dirty="0" err="1" smtClean="0"/>
            <a:t>Bodker</a:t>
          </a:r>
          <a:r>
            <a:rPr lang="en-US" sz="3200" kern="1200" dirty="0" smtClean="0"/>
            <a:t>, Byrne and </a:t>
          </a:r>
          <a:r>
            <a:rPr lang="en-US" sz="3200" kern="1200" dirty="0" err="1" smtClean="0"/>
            <a:t>Boye</a:t>
          </a:r>
          <a:r>
            <a:rPr lang="en-US" sz="3200" kern="1200" dirty="0" smtClean="0"/>
            <a:t> (cited in (</a:t>
          </a:r>
          <a:r>
            <a:rPr lang="en-US" sz="3200" kern="1200" dirty="0" err="1" smtClean="0"/>
            <a:t>Maceli</a:t>
          </a:r>
          <a:r>
            <a:rPr lang="en-US" sz="3200" kern="1200" dirty="0" smtClean="0"/>
            <a:t> and Atwood 2011) describe the three waves of HCI: </a:t>
          </a:r>
          <a:endParaRPr lang="en-US" sz="3200" kern="1200" dirty="0"/>
        </a:p>
      </dsp:txBody>
      <dsp:txXfrm>
        <a:off x="0" y="32144"/>
        <a:ext cx="8363272" cy="1527527"/>
      </dsp:txXfrm>
    </dsp:sp>
    <dsp:sp modelId="{F1AF18BC-4E28-45C4-884D-CC252A9741EC}">
      <dsp:nvSpPr>
        <dsp:cNvPr id="0" name=""/>
        <dsp:cNvSpPr/>
      </dsp:nvSpPr>
      <dsp:spPr>
        <a:xfrm>
          <a:off x="0" y="1559671"/>
          <a:ext cx="8363272" cy="3952800"/>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70688" rIns="227584" bIns="256032" numCol="1" spcCol="1270" anchor="t" anchorCtr="0">
          <a:noAutofit/>
        </a:bodyPr>
        <a:lstStyle/>
        <a:p>
          <a:pPr marL="285750" lvl="1" indent="-285750" algn="just" defTabSz="1422400" rtl="0">
            <a:lnSpc>
              <a:spcPct val="90000"/>
            </a:lnSpc>
            <a:spcBef>
              <a:spcPct val="0"/>
            </a:spcBef>
            <a:spcAft>
              <a:spcPct val="15000"/>
            </a:spcAft>
            <a:buChar char="••"/>
          </a:pPr>
          <a:r>
            <a:rPr lang="en-US" sz="3200" kern="1200" dirty="0" smtClean="0"/>
            <a:t>humans as factors</a:t>
          </a:r>
          <a:endParaRPr lang="en-US" sz="3200" kern="1200" dirty="0"/>
        </a:p>
        <a:p>
          <a:pPr marL="285750" lvl="1" indent="-285750" algn="just" defTabSz="1422400" rtl="0">
            <a:lnSpc>
              <a:spcPct val="90000"/>
            </a:lnSpc>
            <a:spcBef>
              <a:spcPct val="0"/>
            </a:spcBef>
            <a:spcAft>
              <a:spcPct val="15000"/>
            </a:spcAft>
            <a:buChar char="••"/>
          </a:pPr>
          <a:r>
            <a:rPr lang="en-US" sz="3200" kern="1200" dirty="0" smtClean="0"/>
            <a:t>actors </a:t>
          </a:r>
          <a:endParaRPr lang="en-US" sz="3200" kern="1200" dirty="0"/>
        </a:p>
        <a:p>
          <a:pPr marL="285750" lvl="1" indent="-285750" algn="just" defTabSz="1422400" rtl="0">
            <a:lnSpc>
              <a:spcPct val="90000"/>
            </a:lnSpc>
            <a:spcBef>
              <a:spcPct val="0"/>
            </a:spcBef>
            <a:spcAft>
              <a:spcPct val="15000"/>
            </a:spcAft>
            <a:buChar char="••"/>
          </a:pPr>
          <a:r>
            <a:rPr lang="en-US" sz="3200" kern="1200" dirty="0" smtClean="0"/>
            <a:t>crafters. </a:t>
          </a:r>
          <a:endParaRPr lang="en-US" sz="3200" kern="1200" dirty="0"/>
        </a:p>
        <a:p>
          <a:pPr marL="285750" lvl="1" indent="-285750" algn="just" defTabSz="1422400" rtl="0">
            <a:lnSpc>
              <a:spcPct val="90000"/>
            </a:lnSpc>
            <a:spcBef>
              <a:spcPct val="0"/>
            </a:spcBef>
            <a:spcAft>
              <a:spcPct val="15000"/>
            </a:spcAft>
            <a:buChar char="••"/>
          </a:pPr>
          <a:r>
            <a:rPr lang="en-US" sz="3200" kern="1200" dirty="0" smtClean="0"/>
            <a:t>Therefore, all information interfaces including websites should have a good interaction with users and vice-versa to effectively ensure efficiency and safety, and make them more enjoyable for users.</a:t>
          </a:r>
          <a:endParaRPr lang="en-US" sz="3200" kern="1200" dirty="0"/>
        </a:p>
      </dsp:txBody>
      <dsp:txXfrm>
        <a:off x="0" y="1559671"/>
        <a:ext cx="8363272" cy="395280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6C934-A957-4578-B631-08B0AD5AD5AC}">
      <dsp:nvSpPr>
        <dsp:cNvPr id="0" name=""/>
        <dsp:cNvSpPr/>
      </dsp:nvSpPr>
      <dsp:spPr>
        <a:xfrm>
          <a:off x="0" y="78445"/>
          <a:ext cx="8229600" cy="821339"/>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Usability refers to the </a:t>
          </a:r>
          <a:endParaRPr lang="en-US" sz="3600" kern="1200"/>
        </a:p>
      </dsp:txBody>
      <dsp:txXfrm>
        <a:off x="40094" y="118539"/>
        <a:ext cx="8149412" cy="741151"/>
      </dsp:txXfrm>
    </dsp:sp>
    <dsp:sp modelId="{ED038B5F-98CC-4B30-A8AA-3626993C8E73}">
      <dsp:nvSpPr>
        <dsp:cNvPr id="0" name=""/>
        <dsp:cNvSpPr/>
      </dsp:nvSpPr>
      <dsp:spPr>
        <a:xfrm>
          <a:off x="0" y="899785"/>
          <a:ext cx="8229600" cy="1564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dirty="0" smtClean="0"/>
            <a:t>“quality of the interaction in terms of parameters such as time taken to perform tasks, number of errors made and the time to become a competent user” (</a:t>
          </a:r>
          <a:r>
            <a:rPr lang="en-US" sz="2800" kern="1200" dirty="0" err="1" smtClean="0"/>
            <a:t>Benyon</a:t>
          </a:r>
          <a:r>
            <a:rPr lang="en-US" sz="2800" kern="1200" dirty="0" smtClean="0"/>
            <a:t> et al. 2005, </a:t>
          </a:r>
          <a:r>
            <a:rPr lang="en-US" sz="2800" kern="1200" dirty="0" err="1" smtClean="0"/>
            <a:t>p.52</a:t>
          </a:r>
          <a:r>
            <a:rPr lang="en-US" sz="2800" kern="1200" dirty="0" smtClean="0"/>
            <a:t>).</a:t>
          </a:r>
          <a:endParaRPr lang="en-US" sz="2800" kern="1200" dirty="0"/>
        </a:p>
      </dsp:txBody>
      <dsp:txXfrm>
        <a:off x="0" y="899785"/>
        <a:ext cx="8229600" cy="1564920"/>
      </dsp:txXfrm>
    </dsp:sp>
    <dsp:sp modelId="{F905035A-2FC8-453D-AF27-CB426B87428B}">
      <dsp:nvSpPr>
        <dsp:cNvPr id="0" name=""/>
        <dsp:cNvSpPr/>
      </dsp:nvSpPr>
      <dsp:spPr>
        <a:xfrm>
          <a:off x="0" y="2464705"/>
          <a:ext cx="8229600" cy="82133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Usability </a:t>
          </a:r>
          <a:endParaRPr lang="en-US" sz="3600" kern="1200"/>
        </a:p>
      </dsp:txBody>
      <dsp:txXfrm>
        <a:off x="40094" y="2504799"/>
        <a:ext cx="8149412" cy="741151"/>
      </dsp:txXfrm>
    </dsp:sp>
    <dsp:sp modelId="{F2E4F24B-8DB6-4E43-A71B-F6EF8A16FA40}">
      <dsp:nvSpPr>
        <dsp:cNvPr id="0" name=""/>
        <dsp:cNvSpPr/>
      </dsp:nvSpPr>
      <dsp:spPr>
        <a:xfrm>
          <a:off x="0" y="3286045"/>
          <a:ext cx="8229600" cy="1564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smtClean="0"/>
            <a:t>“is a quality attribute that assesses how easy user interfaces are to use. The word ‘usability’ also refers to methods for improving ease-of-use during the design process” (Nielsen 2003). </a:t>
          </a:r>
          <a:endParaRPr lang="en-US" sz="2800" kern="1200"/>
        </a:p>
      </dsp:txBody>
      <dsp:txXfrm>
        <a:off x="0" y="3286045"/>
        <a:ext cx="8229600" cy="156492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A3F5A4-682A-461D-A100-EE9BF188E80A}">
      <dsp:nvSpPr>
        <dsp:cNvPr id="0" name=""/>
        <dsp:cNvSpPr/>
      </dsp:nvSpPr>
      <dsp:spPr>
        <a:xfrm>
          <a:off x="0" y="394878"/>
          <a:ext cx="8435280" cy="1157625"/>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54671" tIns="437388" rIns="654671" bIns="149352" numCol="1" spcCol="1270" anchor="t" anchorCtr="0">
          <a:noAutofit/>
        </a:bodyPr>
        <a:lstStyle/>
        <a:p>
          <a:pPr marL="228600" lvl="1" indent="-228600" algn="l" defTabSz="933450" rtl="0">
            <a:lnSpc>
              <a:spcPct val="90000"/>
            </a:lnSpc>
            <a:spcBef>
              <a:spcPct val="0"/>
            </a:spcBef>
            <a:spcAft>
              <a:spcPct val="15000"/>
            </a:spcAft>
            <a:buChar char="••"/>
          </a:pPr>
          <a:r>
            <a:rPr lang="en-US" sz="2100" kern="1200" smtClean="0"/>
            <a:t>about observing users to “see what can be improved, what new products can be developed” (McGovern 2003).  </a:t>
          </a:r>
          <a:endParaRPr lang="en-US" sz="2100" kern="1200"/>
        </a:p>
      </dsp:txBody>
      <dsp:txXfrm>
        <a:off x="0" y="394878"/>
        <a:ext cx="8435280" cy="1157625"/>
      </dsp:txXfrm>
    </dsp:sp>
    <dsp:sp modelId="{5686E91C-3EF5-45C9-8EC1-782E490D928F}">
      <dsp:nvSpPr>
        <dsp:cNvPr id="0" name=""/>
        <dsp:cNvSpPr/>
      </dsp:nvSpPr>
      <dsp:spPr>
        <a:xfrm>
          <a:off x="421764" y="84918"/>
          <a:ext cx="5904696" cy="6199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933450" rtl="0">
            <a:lnSpc>
              <a:spcPct val="90000"/>
            </a:lnSpc>
            <a:spcBef>
              <a:spcPct val="0"/>
            </a:spcBef>
            <a:spcAft>
              <a:spcPct val="35000"/>
            </a:spcAft>
          </a:pPr>
          <a:r>
            <a:rPr lang="en-US" sz="2100" kern="1200" smtClean="0"/>
            <a:t>Usability evaluation is </a:t>
          </a:r>
          <a:endParaRPr lang="en-US" sz="2100" kern="1200"/>
        </a:p>
      </dsp:txBody>
      <dsp:txXfrm>
        <a:off x="452026" y="115180"/>
        <a:ext cx="5844172" cy="559396"/>
      </dsp:txXfrm>
    </dsp:sp>
    <dsp:sp modelId="{42163E42-8D78-4226-95AC-2615E9780416}">
      <dsp:nvSpPr>
        <dsp:cNvPr id="0" name=""/>
        <dsp:cNvSpPr/>
      </dsp:nvSpPr>
      <dsp:spPr>
        <a:xfrm>
          <a:off x="0" y="1975863"/>
          <a:ext cx="8435280" cy="1157625"/>
        </a:xfrm>
        <a:prstGeom prst="rect">
          <a:avLst/>
        </a:prstGeom>
        <a:solidFill>
          <a:schemeClr val="lt1">
            <a:alpha val="90000"/>
            <a:hueOff val="0"/>
            <a:satOff val="0"/>
            <a:lumOff val="0"/>
            <a:alphaOff val="0"/>
          </a:schemeClr>
        </a:solidFill>
        <a:ln w="9525" cap="flat" cmpd="sng" algn="ctr">
          <a:solidFill>
            <a:schemeClr val="accent3">
              <a:hueOff val="1357053"/>
              <a:satOff val="0"/>
              <a:lumOff val="-9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54671" tIns="437388" rIns="654671" bIns="149352" numCol="1" spcCol="1270" anchor="t" anchorCtr="0">
          <a:noAutofit/>
        </a:bodyPr>
        <a:lstStyle/>
        <a:p>
          <a:pPr marL="228600" lvl="1" indent="-228600" algn="l" defTabSz="933450" rtl="0">
            <a:lnSpc>
              <a:spcPct val="90000"/>
            </a:lnSpc>
            <a:spcBef>
              <a:spcPct val="0"/>
            </a:spcBef>
            <a:spcAft>
              <a:spcPct val="15000"/>
            </a:spcAft>
            <a:buChar char="••"/>
          </a:pPr>
          <a:r>
            <a:rPr lang="en-US" sz="2100" kern="1200" dirty="0" smtClean="0"/>
            <a:t>“based on human psychology and user research” (Rhodes 2000).   </a:t>
          </a:r>
          <a:endParaRPr lang="en-US" sz="2100" kern="1200" dirty="0"/>
        </a:p>
      </dsp:txBody>
      <dsp:txXfrm>
        <a:off x="0" y="1975863"/>
        <a:ext cx="8435280" cy="1157625"/>
      </dsp:txXfrm>
    </dsp:sp>
    <dsp:sp modelId="{05650BEA-354E-425C-A643-57B06F138C92}">
      <dsp:nvSpPr>
        <dsp:cNvPr id="0" name=""/>
        <dsp:cNvSpPr/>
      </dsp:nvSpPr>
      <dsp:spPr>
        <a:xfrm>
          <a:off x="421764" y="1665903"/>
          <a:ext cx="5904696" cy="619920"/>
        </a:xfrm>
        <a:prstGeom prst="roundRect">
          <a:avLst/>
        </a:prstGeom>
        <a:gradFill rotWithShape="0">
          <a:gsLst>
            <a:gs pos="0">
              <a:schemeClr val="accent3">
                <a:hueOff val="1357053"/>
                <a:satOff val="0"/>
                <a:lumOff val="-98"/>
                <a:alphaOff val="0"/>
                <a:shade val="51000"/>
                <a:satMod val="130000"/>
              </a:schemeClr>
            </a:gs>
            <a:gs pos="80000">
              <a:schemeClr val="accent3">
                <a:hueOff val="1357053"/>
                <a:satOff val="0"/>
                <a:lumOff val="-98"/>
                <a:alphaOff val="0"/>
                <a:shade val="93000"/>
                <a:satMod val="130000"/>
              </a:schemeClr>
            </a:gs>
            <a:gs pos="100000">
              <a:schemeClr val="accent3">
                <a:hueOff val="1357053"/>
                <a:satOff val="0"/>
                <a:lumOff val="-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933450" rtl="0">
            <a:lnSpc>
              <a:spcPct val="90000"/>
            </a:lnSpc>
            <a:spcBef>
              <a:spcPct val="0"/>
            </a:spcBef>
            <a:spcAft>
              <a:spcPct val="35000"/>
            </a:spcAft>
          </a:pPr>
          <a:r>
            <a:rPr lang="en-US" sz="2100" kern="1200" smtClean="0"/>
            <a:t>It is </a:t>
          </a:r>
          <a:endParaRPr lang="en-US" sz="2100" kern="1200"/>
        </a:p>
      </dsp:txBody>
      <dsp:txXfrm>
        <a:off x="452026" y="1696165"/>
        <a:ext cx="5844172" cy="559396"/>
      </dsp:txXfrm>
    </dsp:sp>
    <dsp:sp modelId="{536509E6-83B9-460E-8E43-C49316B058DA}">
      <dsp:nvSpPr>
        <dsp:cNvPr id="0" name=""/>
        <dsp:cNvSpPr/>
      </dsp:nvSpPr>
      <dsp:spPr>
        <a:xfrm>
          <a:off x="0" y="3556848"/>
          <a:ext cx="8435280" cy="1686825"/>
        </a:xfrm>
        <a:prstGeom prst="rect">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54671" tIns="437388" rIns="654671" bIns="149352" numCol="1" spcCol="1270" anchor="t" anchorCtr="0">
          <a:noAutofit/>
        </a:bodyPr>
        <a:lstStyle/>
        <a:p>
          <a:pPr marL="228600" lvl="1" indent="-228600" algn="l" defTabSz="933450" rtl="0">
            <a:lnSpc>
              <a:spcPct val="90000"/>
            </a:lnSpc>
            <a:spcBef>
              <a:spcPct val="0"/>
            </a:spcBef>
            <a:spcAft>
              <a:spcPct val="15000"/>
            </a:spcAft>
            <a:buChar char="••"/>
          </a:pPr>
          <a:r>
            <a:rPr lang="en-US" sz="2100" kern="1200" smtClean="0"/>
            <a:t>“observe and talk with participants as they try to accomplish true-to-life tasks on a site, and this allows them to form a detailed picture of the site as experienced by the user” (Carroll 2004).</a:t>
          </a:r>
          <a:endParaRPr lang="en-US" sz="2100" kern="1200"/>
        </a:p>
      </dsp:txBody>
      <dsp:txXfrm>
        <a:off x="0" y="3556848"/>
        <a:ext cx="8435280" cy="1686825"/>
      </dsp:txXfrm>
    </dsp:sp>
    <dsp:sp modelId="{CAD5B7EB-46CA-493F-97EE-5988B720D34C}">
      <dsp:nvSpPr>
        <dsp:cNvPr id="0" name=""/>
        <dsp:cNvSpPr/>
      </dsp:nvSpPr>
      <dsp:spPr>
        <a:xfrm>
          <a:off x="421764" y="3246888"/>
          <a:ext cx="5904696" cy="619920"/>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933450" rtl="0">
            <a:lnSpc>
              <a:spcPct val="90000"/>
            </a:lnSpc>
            <a:spcBef>
              <a:spcPct val="0"/>
            </a:spcBef>
            <a:spcAft>
              <a:spcPct val="35000"/>
            </a:spcAft>
          </a:pPr>
          <a:r>
            <a:rPr lang="en-US" sz="2100" kern="1200" smtClean="0"/>
            <a:t>HCI specialists </a:t>
          </a:r>
          <a:endParaRPr lang="en-US" sz="2100" kern="1200"/>
        </a:p>
      </dsp:txBody>
      <dsp:txXfrm>
        <a:off x="452026" y="3277150"/>
        <a:ext cx="5844172" cy="55939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40C8C9-F832-4135-BE6E-513B7B359620}">
      <dsp:nvSpPr>
        <dsp:cNvPr id="0" name=""/>
        <dsp:cNvSpPr/>
      </dsp:nvSpPr>
      <dsp:spPr>
        <a:xfrm>
          <a:off x="0" y="145458"/>
          <a:ext cx="8507288" cy="8897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n-US" sz="3900" kern="1200" smtClean="0"/>
            <a:t>Usability is a </a:t>
          </a:r>
          <a:endParaRPr lang="en-US" sz="3900" kern="1200"/>
        </a:p>
      </dsp:txBody>
      <dsp:txXfrm>
        <a:off x="43436" y="188894"/>
        <a:ext cx="8420416" cy="802913"/>
      </dsp:txXfrm>
    </dsp:sp>
    <dsp:sp modelId="{FC3676B6-5FF0-456A-9AA1-C1F2240F1308}">
      <dsp:nvSpPr>
        <dsp:cNvPr id="0" name=""/>
        <dsp:cNvSpPr/>
      </dsp:nvSpPr>
      <dsp:spPr>
        <a:xfrm>
          <a:off x="0" y="1035243"/>
          <a:ext cx="8507288" cy="20586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49530" rIns="277368" bIns="49530" numCol="1" spcCol="1270" anchor="t" anchorCtr="0">
          <a:noAutofit/>
        </a:bodyPr>
        <a:lstStyle/>
        <a:p>
          <a:pPr marL="285750" lvl="1" indent="-285750" algn="l" defTabSz="1333500" rtl="0">
            <a:lnSpc>
              <a:spcPct val="90000"/>
            </a:lnSpc>
            <a:spcBef>
              <a:spcPct val="0"/>
            </a:spcBef>
            <a:spcAft>
              <a:spcPct val="20000"/>
            </a:spcAft>
            <a:buChar char="••"/>
          </a:pPr>
          <a:r>
            <a:rPr lang="en-US" sz="3000" kern="1200" smtClean="0"/>
            <a:t>very important aspect of the development process as it can mean the difference between “performing a task accurately and completely or not” and the user “enjoying the process or being frustrated”(Usability First 2002). </a:t>
          </a:r>
          <a:endParaRPr lang="en-US" sz="3000" kern="1200"/>
        </a:p>
      </dsp:txBody>
      <dsp:txXfrm>
        <a:off x="0" y="1035243"/>
        <a:ext cx="8507288" cy="2058615"/>
      </dsp:txXfrm>
    </dsp:sp>
    <dsp:sp modelId="{0FAD92DB-CCCA-41E2-8FCD-A5E4B4B963BF}">
      <dsp:nvSpPr>
        <dsp:cNvPr id="0" name=""/>
        <dsp:cNvSpPr/>
      </dsp:nvSpPr>
      <dsp:spPr>
        <a:xfrm>
          <a:off x="0" y="3093858"/>
          <a:ext cx="8507288" cy="889785"/>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n-US" sz="3900" kern="1200" smtClean="0"/>
            <a:t>Usability is an </a:t>
          </a:r>
          <a:endParaRPr lang="en-US" sz="3900" kern="1200"/>
        </a:p>
      </dsp:txBody>
      <dsp:txXfrm>
        <a:off x="43436" y="3137294"/>
        <a:ext cx="8420416" cy="802913"/>
      </dsp:txXfrm>
    </dsp:sp>
    <dsp:sp modelId="{89E7F55E-93CB-40D8-97C1-C37D31DBA8A4}">
      <dsp:nvSpPr>
        <dsp:cNvPr id="0" name=""/>
        <dsp:cNvSpPr/>
      </dsp:nvSpPr>
      <dsp:spPr>
        <a:xfrm>
          <a:off x="0" y="3983643"/>
          <a:ext cx="8507288" cy="12714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49530" rIns="277368" bIns="49530" numCol="1" spcCol="1270" anchor="t" anchorCtr="0">
          <a:noAutofit/>
        </a:bodyPr>
        <a:lstStyle/>
        <a:p>
          <a:pPr marL="285750" lvl="1" indent="-285750" algn="l" defTabSz="1333500" rtl="0">
            <a:lnSpc>
              <a:spcPct val="90000"/>
            </a:lnSpc>
            <a:spcBef>
              <a:spcPct val="0"/>
            </a:spcBef>
            <a:spcAft>
              <a:spcPct val="20000"/>
            </a:spcAft>
            <a:buChar char="••"/>
          </a:pPr>
          <a:r>
            <a:rPr lang="en-US" sz="3000" kern="1200" dirty="0" smtClean="0"/>
            <a:t>essential concept in HCI and is concerned with making systems easy to learn, easy to use, and with minimal error frequency and severity.</a:t>
          </a:r>
          <a:endParaRPr lang="en-US" sz="3000" kern="1200" dirty="0"/>
        </a:p>
      </dsp:txBody>
      <dsp:txXfrm>
        <a:off x="0" y="3983643"/>
        <a:ext cx="8507288" cy="127149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FBCF-0F75-457A-AF8C-26B23A55070A}">
      <dsp:nvSpPr>
        <dsp:cNvPr id="0" name=""/>
        <dsp:cNvSpPr/>
      </dsp:nvSpPr>
      <dsp:spPr>
        <a:xfrm>
          <a:off x="0" y="70885"/>
          <a:ext cx="8229600" cy="12355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smtClean="0"/>
            <a:t>In order to develop a successful system with good usability, </a:t>
          </a:r>
          <a:endParaRPr lang="en-US" sz="3300" kern="1200"/>
        </a:p>
      </dsp:txBody>
      <dsp:txXfrm>
        <a:off x="60313" y="131198"/>
        <a:ext cx="8108974" cy="1114894"/>
      </dsp:txXfrm>
    </dsp:sp>
    <dsp:sp modelId="{A95704B4-45D4-4F56-91FC-88903F183B42}">
      <dsp:nvSpPr>
        <dsp:cNvPr id="0" name=""/>
        <dsp:cNvSpPr/>
      </dsp:nvSpPr>
      <dsp:spPr>
        <a:xfrm>
          <a:off x="0" y="1306405"/>
          <a:ext cx="8229600" cy="3552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just" defTabSz="1155700" rtl="0">
            <a:lnSpc>
              <a:spcPct val="90000"/>
            </a:lnSpc>
            <a:spcBef>
              <a:spcPct val="0"/>
            </a:spcBef>
            <a:spcAft>
              <a:spcPct val="20000"/>
            </a:spcAft>
            <a:buChar char="••"/>
          </a:pPr>
          <a:r>
            <a:rPr lang="en-US" sz="2600" kern="1200" dirty="0" smtClean="0"/>
            <a:t>HCI specialists need to understand and realize various factors, namely organizational, social and psychological factors that determine the extent to which people effectively operate and make use of computer technology. </a:t>
          </a:r>
          <a:endParaRPr lang="en-US" sz="2600" kern="1200" dirty="0"/>
        </a:p>
        <a:p>
          <a:pPr marL="228600" lvl="1" indent="-228600" algn="just" defTabSz="1155700" rtl="0">
            <a:lnSpc>
              <a:spcPct val="90000"/>
            </a:lnSpc>
            <a:spcBef>
              <a:spcPct val="0"/>
            </a:spcBef>
            <a:spcAft>
              <a:spcPct val="20000"/>
            </a:spcAft>
            <a:buChar char="••"/>
          </a:pPr>
          <a:r>
            <a:rPr lang="en-US" sz="2600" kern="1200" dirty="0" smtClean="0"/>
            <a:t>Rogers, Sharp &amp; Preece (</a:t>
          </a:r>
          <a:r>
            <a:rPr lang="en-US" sz="2600" kern="1200" dirty="0" smtClean="0">
              <a:hlinkClick xmlns:r="http://schemas.openxmlformats.org/officeDocument/2006/relationships" r:id="rId1" action="ppaction://hlinkfile" tooltip="Sharp, 2011 #336"/>
            </a:rPr>
            <a:t>2011</a:t>
          </a:r>
          <a:r>
            <a:rPr lang="en-US" sz="2600" kern="1200" dirty="0" smtClean="0"/>
            <a:t>) indicate that usability goals should be considered by designers and HCI specialists to ensure that the user interface  is easy to learn and remember, effective and efficient to use, and with fewer errors and good utility.</a:t>
          </a:r>
          <a:endParaRPr lang="en-US" sz="2600" kern="1200" dirty="0"/>
        </a:p>
      </dsp:txBody>
      <dsp:txXfrm>
        <a:off x="0" y="1306405"/>
        <a:ext cx="8229600" cy="355212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BA701-E213-4F12-8BFC-52F399C18449}">
      <dsp:nvSpPr>
        <dsp:cNvPr id="0" name=""/>
        <dsp:cNvSpPr/>
      </dsp:nvSpPr>
      <dsp:spPr>
        <a:xfrm>
          <a:off x="0" y="113049"/>
          <a:ext cx="8435280" cy="63881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smtClean="0"/>
            <a:t>These goals can be applied to the design of </a:t>
          </a:r>
          <a:endParaRPr lang="en-US" sz="2800" kern="1200"/>
        </a:p>
      </dsp:txBody>
      <dsp:txXfrm>
        <a:off x="31185" y="144234"/>
        <a:ext cx="8372910" cy="576449"/>
      </dsp:txXfrm>
    </dsp:sp>
    <dsp:sp modelId="{58D961F1-C1BD-4249-94B3-710D50BDE264}">
      <dsp:nvSpPr>
        <dsp:cNvPr id="0" name=""/>
        <dsp:cNvSpPr/>
      </dsp:nvSpPr>
      <dsp:spPr>
        <a:xfrm>
          <a:off x="0" y="751869"/>
          <a:ext cx="8435280" cy="927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an interactive system in order to promote its usability.  Therefore, these principles are intended to give more assistance and knowledge to system developers regarding the system design.</a:t>
          </a:r>
          <a:endParaRPr lang="en-US" sz="2200" kern="1200"/>
        </a:p>
      </dsp:txBody>
      <dsp:txXfrm>
        <a:off x="0" y="751869"/>
        <a:ext cx="8435280" cy="927360"/>
      </dsp:txXfrm>
    </dsp:sp>
    <dsp:sp modelId="{45260E47-7AF3-4CC2-87C1-39DE91ED51FA}">
      <dsp:nvSpPr>
        <dsp:cNvPr id="0" name=""/>
        <dsp:cNvSpPr/>
      </dsp:nvSpPr>
      <dsp:spPr>
        <a:xfrm>
          <a:off x="0" y="1679229"/>
          <a:ext cx="8435280" cy="638819"/>
        </a:xfrm>
        <a:prstGeom prst="roundRect">
          <a:avLst/>
        </a:prstGeom>
        <a:gradFill rotWithShape="0">
          <a:gsLst>
            <a:gs pos="0">
              <a:schemeClr val="accent4">
                <a:hueOff val="6880611"/>
                <a:satOff val="-22583"/>
                <a:lumOff val="-3529"/>
                <a:alphaOff val="0"/>
                <a:shade val="51000"/>
                <a:satMod val="130000"/>
              </a:schemeClr>
            </a:gs>
            <a:gs pos="80000">
              <a:schemeClr val="accent4">
                <a:hueOff val="6880611"/>
                <a:satOff val="-22583"/>
                <a:lumOff val="-3529"/>
                <a:alphaOff val="0"/>
                <a:shade val="93000"/>
                <a:satMod val="130000"/>
              </a:schemeClr>
            </a:gs>
            <a:gs pos="100000">
              <a:schemeClr val="accent4">
                <a:hueOff val="6880611"/>
                <a:satOff val="-22583"/>
                <a:lumOff val="-35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smtClean="0"/>
            <a:t>Together with the above principles, </a:t>
          </a:r>
          <a:endParaRPr lang="en-US" sz="2800" kern="1200"/>
        </a:p>
      </dsp:txBody>
      <dsp:txXfrm>
        <a:off x="31185" y="1710414"/>
        <a:ext cx="8372910" cy="576449"/>
      </dsp:txXfrm>
    </dsp:sp>
    <dsp:sp modelId="{163F065F-B9B7-4410-935D-EB8DC831B3E1}">
      <dsp:nvSpPr>
        <dsp:cNvPr id="0" name=""/>
        <dsp:cNvSpPr/>
      </dsp:nvSpPr>
      <dsp:spPr>
        <a:xfrm>
          <a:off x="0" y="2318049"/>
          <a:ext cx="8435280"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an important additional key factor is Utility.  </a:t>
          </a:r>
          <a:endParaRPr lang="en-US" sz="2200" kern="1200"/>
        </a:p>
      </dsp:txBody>
      <dsp:txXfrm>
        <a:off x="0" y="2318049"/>
        <a:ext cx="8435280" cy="463680"/>
      </dsp:txXfrm>
    </dsp:sp>
    <dsp:sp modelId="{CF9BEDE4-F063-445B-8C8F-98BA04D10B99}">
      <dsp:nvSpPr>
        <dsp:cNvPr id="0" name=""/>
        <dsp:cNvSpPr/>
      </dsp:nvSpPr>
      <dsp:spPr>
        <a:xfrm>
          <a:off x="0" y="2781729"/>
          <a:ext cx="8435280" cy="638819"/>
        </a:xfrm>
        <a:prstGeom prst="roundRect">
          <a:avLst/>
        </a:prstGeom>
        <a:gradFill rotWithShape="0">
          <a:gsLst>
            <a:gs pos="0">
              <a:schemeClr val="accent4">
                <a:hueOff val="13761222"/>
                <a:satOff val="-45165"/>
                <a:lumOff val="-7058"/>
                <a:alphaOff val="0"/>
                <a:shade val="51000"/>
                <a:satMod val="130000"/>
              </a:schemeClr>
            </a:gs>
            <a:gs pos="80000">
              <a:schemeClr val="accent4">
                <a:hueOff val="13761222"/>
                <a:satOff val="-45165"/>
                <a:lumOff val="-7058"/>
                <a:alphaOff val="0"/>
                <a:shade val="93000"/>
                <a:satMod val="130000"/>
              </a:schemeClr>
            </a:gs>
            <a:gs pos="100000">
              <a:schemeClr val="accent4">
                <a:hueOff val="13761222"/>
                <a:satOff val="-45165"/>
                <a:lumOff val="-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smtClean="0"/>
            <a:t>Utility refers to </a:t>
          </a:r>
          <a:endParaRPr lang="en-US" sz="2800" kern="1200"/>
        </a:p>
      </dsp:txBody>
      <dsp:txXfrm>
        <a:off x="31185" y="2812914"/>
        <a:ext cx="8372910" cy="576449"/>
      </dsp:txXfrm>
    </dsp:sp>
    <dsp:sp modelId="{7092EE5F-B495-4525-AAE1-23F0D32F5C2B}">
      <dsp:nvSpPr>
        <dsp:cNvPr id="0" name=""/>
        <dsp:cNvSpPr/>
      </dsp:nvSpPr>
      <dsp:spPr>
        <a:xfrm>
          <a:off x="0" y="3420550"/>
          <a:ext cx="8435280" cy="1506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the functionality so users can “do what they need or want to do” (Preece, Rogers and Sharp. 2002, p. 16).  In other words, “does it do what users need?” (Nielsen 2003).  Hence, usability and utility are equally important in the development process and need to be integrated.</a:t>
          </a:r>
          <a:endParaRPr lang="en-US" sz="2200" kern="1200"/>
        </a:p>
      </dsp:txBody>
      <dsp:txXfrm>
        <a:off x="0" y="3420550"/>
        <a:ext cx="8435280" cy="15069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8B5A3B-91A4-4C2E-ABD1-4DFFDE0D5FA2}">
      <dsp:nvSpPr>
        <dsp:cNvPr id="0" name=""/>
        <dsp:cNvSpPr/>
      </dsp:nvSpPr>
      <dsp:spPr>
        <a:xfrm>
          <a:off x="3073185" y="0"/>
          <a:ext cx="2422580" cy="2423120"/>
        </a:xfrm>
        <a:prstGeom prst="circularArrow">
          <a:avLst>
            <a:gd name="adj1" fmla="val 10980"/>
            <a:gd name="adj2" fmla="val 1142322"/>
            <a:gd name="adj3" fmla="val 9000000"/>
            <a:gd name="adj4" fmla="val 10800000"/>
            <a:gd name="adj5" fmla="val 125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AC08E24-F40C-44F6-9F98-8C7A0F91614C}">
      <dsp:nvSpPr>
        <dsp:cNvPr id="0" name=""/>
        <dsp:cNvSpPr/>
      </dsp:nvSpPr>
      <dsp:spPr>
        <a:xfrm>
          <a:off x="3608177" y="877169"/>
          <a:ext cx="1351822" cy="6758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n-US" sz="2400" kern="1200" smtClean="0"/>
            <a:t>Chapter 1 </a:t>
          </a:r>
          <a:endParaRPr lang="en-US" sz="2400" kern="1200"/>
        </a:p>
      </dsp:txBody>
      <dsp:txXfrm>
        <a:off x="3608177" y="877169"/>
        <a:ext cx="1351822" cy="67580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AD74F-4422-4198-8F58-6E08F6A27676}">
      <dsp:nvSpPr>
        <dsp:cNvPr id="0" name=""/>
        <dsp:cNvSpPr/>
      </dsp:nvSpPr>
      <dsp:spPr>
        <a:xfrm>
          <a:off x="0" y="90162"/>
          <a:ext cx="5292283" cy="5292283"/>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14028FA-4C3A-448B-BBB2-23FA5DE98046}">
      <dsp:nvSpPr>
        <dsp:cNvPr id="0" name=""/>
        <dsp:cNvSpPr/>
      </dsp:nvSpPr>
      <dsp:spPr>
        <a:xfrm>
          <a:off x="2646141" y="90162"/>
          <a:ext cx="6174330" cy="5292283"/>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smtClean="0"/>
            <a:t>HCI and Usability are essential factors to consider when designing and developing a user interface, which is more efficient and effective and produces user satisfaction rather than frustration</a:t>
          </a:r>
          <a:endParaRPr lang="en-US" sz="1900" kern="1200"/>
        </a:p>
      </dsp:txBody>
      <dsp:txXfrm>
        <a:off x="2646141" y="90162"/>
        <a:ext cx="6174330" cy="1587688"/>
      </dsp:txXfrm>
    </dsp:sp>
    <dsp:sp modelId="{2CD26E46-6676-4F2E-B216-EBA6353ABFBE}">
      <dsp:nvSpPr>
        <dsp:cNvPr id="0" name=""/>
        <dsp:cNvSpPr/>
      </dsp:nvSpPr>
      <dsp:spPr>
        <a:xfrm>
          <a:off x="926151" y="1677850"/>
          <a:ext cx="3439980" cy="3439980"/>
        </a:xfrm>
        <a:prstGeom prst="pie">
          <a:avLst>
            <a:gd name="adj1" fmla="val 5400000"/>
            <a:gd name="adj2" fmla="val 16200000"/>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0BE97CD-D02E-4F07-9D2C-338A67BAEDF9}">
      <dsp:nvSpPr>
        <dsp:cNvPr id="0" name=""/>
        <dsp:cNvSpPr/>
      </dsp:nvSpPr>
      <dsp:spPr>
        <a:xfrm>
          <a:off x="2646141" y="1677850"/>
          <a:ext cx="6174330" cy="3439980"/>
        </a:xfrm>
        <a:prstGeom prst="rect">
          <a:avLst/>
        </a:prstGeom>
        <a:solidFill>
          <a:schemeClr val="lt1">
            <a:alpha val="90000"/>
            <a:hueOff val="0"/>
            <a:satOff val="0"/>
            <a:lumOff val="0"/>
            <a:alphaOff val="0"/>
          </a:schemeClr>
        </a:solidFill>
        <a:ln w="9525" cap="flat" cmpd="sng" algn="ctr">
          <a:solidFill>
            <a:schemeClr val="accent2">
              <a:hueOff val="-4418186"/>
              <a:satOff val="0"/>
              <a:lumOff val="1569"/>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AU" sz="1900" kern="1200" dirty="0" smtClean="0"/>
            <a:t>In order for the interface to have these attributes,  the potential users should participate in the design from the outset. </a:t>
          </a:r>
          <a:endParaRPr lang="en-US" sz="1900" kern="1200" dirty="0"/>
        </a:p>
      </dsp:txBody>
      <dsp:txXfrm>
        <a:off x="2646141" y="1677850"/>
        <a:ext cx="6174330" cy="1587683"/>
      </dsp:txXfrm>
    </dsp:sp>
    <dsp:sp modelId="{FE6BA691-635E-4F20-91FD-ACEF02A6E357}">
      <dsp:nvSpPr>
        <dsp:cNvPr id="0" name=""/>
        <dsp:cNvSpPr/>
      </dsp:nvSpPr>
      <dsp:spPr>
        <a:xfrm>
          <a:off x="1852299" y="3265533"/>
          <a:ext cx="1587683" cy="1587683"/>
        </a:xfrm>
        <a:prstGeom prst="pie">
          <a:avLst>
            <a:gd name="adj1" fmla="val 5400000"/>
            <a:gd name="adj2" fmla="val 1620000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378C02C-24A3-40D4-9C47-1C3B6245B797}">
      <dsp:nvSpPr>
        <dsp:cNvPr id="0" name=""/>
        <dsp:cNvSpPr/>
      </dsp:nvSpPr>
      <dsp:spPr>
        <a:xfrm>
          <a:off x="2646141" y="3265533"/>
          <a:ext cx="6174330" cy="1587683"/>
        </a:xfrm>
        <a:prstGeom prst="rect">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AU" sz="1900" kern="1200" smtClean="0"/>
            <a:t>Folstad </a:t>
          </a:r>
          <a:r>
            <a:rPr lang="en-AU" sz="1900" kern="1200" dirty="0" smtClean="0"/>
            <a:t>et al. (2010) and Issa et al. (2010) reiterate that user participation is essential in the system development process and users should be present during this process to share their opinions, especially from the initial planning stage through to the maintenance stages and procedures. </a:t>
          </a:r>
          <a:endParaRPr lang="en-US" sz="1900" kern="1200" dirty="0"/>
        </a:p>
      </dsp:txBody>
      <dsp:txXfrm>
        <a:off x="2646141" y="3265533"/>
        <a:ext cx="6174330" cy="158768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778BF0-E641-4841-BAB0-796B24E99D57}">
      <dsp:nvSpPr>
        <dsp:cNvPr id="0" name=""/>
        <dsp:cNvSpPr/>
      </dsp:nvSpPr>
      <dsp:spPr>
        <a:xfrm>
          <a:off x="0" y="103738"/>
          <a:ext cx="8435280" cy="84415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dirty="0" smtClean="0"/>
            <a:t>According to Issa et al. (2010), </a:t>
          </a:r>
          <a:endParaRPr lang="en-US" sz="3700" kern="1200" dirty="0"/>
        </a:p>
      </dsp:txBody>
      <dsp:txXfrm>
        <a:off x="41208" y="144946"/>
        <a:ext cx="8352864" cy="761739"/>
      </dsp:txXfrm>
    </dsp:sp>
    <dsp:sp modelId="{978963A2-2594-4271-A32D-AFBB42F2D71F}">
      <dsp:nvSpPr>
        <dsp:cNvPr id="0" name=""/>
        <dsp:cNvSpPr/>
      </dsp:nvSpPr>
      <dsp:spPr>
        <a:xfrm>
          <a:off x="0" y="947894"/>
          <a:ext cx="8435280" cy="1991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n-US" sz="2900" kern="1200" smtClean="0"/>
            <a:t>user participation in the system development process will prevent user frustration, thereby reducing training time, and ensuring that the system is designed to match users’ requirements. </a:t>
          </a:r>
          <a:endParaRPr lang="en-US" sz="2900" kern="1200"/>
        </a:p>
      </dsp:txBody>
      <dsp:txXfrm>
        <a:off x="0" y="947894"/>
        <a:ext cx="8435280" cy="1991340"/>
      </dsp:txXfrm>
    </dsp:sp>
    <dsp:sp modelId="{1D4C9309-11E2-4DCF-BBD7-2F9BA52CE6F7}">
      <dsp:nvSpPr>
        <dsp:cNvPr id="0" name=""/>
        <dsp:cNvSpPr/>
      </dsp:nvSpPr>
      <dsp:spPr>
        <a:xfrm>
          <a:off x="0" y="2939234"/>
          <a:ext cx="8435280" cy="844155"/>
        </a:xfrm>
        <a:prstGeom prst="roundRect">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kern="1200" dirty="0" smtClean="0"/>
            <a:t>Finally, </a:t>
          </a:r>
          <a:r>
            <a:rPr lang="en-US" sz="3700" kern="1200" dirty="0" err="1" smtClean="0"/>
            <a:t>Nies</a:t>
          </a:r>
          <a:r>
            <a:rPr lang="en-US" sz="3700" kern="1200" dirty="0" smtClean="0"/>
            <a:t> and </a:t>
          </a:r>
          <a:r>
            <a:rPr lang="en-US" sz="3700" kern="1200" dirty="0" err="1" smtClean="0"/>
            <a:t>Pelayo</a:t>
          </a:r>
          <a:r>
            <a:rPr lang="en-US" sz="3700" kern="1200" dirty="0" smtClean="0"/>
            <a:t> (2010)</a:t>
          </a:r>
          <a:endParaRPr lang="en-US" sz="3700" kern="1200" dirty="0"/>
        </a:p>
      </dsp:txBody>
      <dsp:txXfrm>
        <a:off x="41208" y="2980442"/>
        <a:ext cx="8352864" cy="761739"/>
      </dsp:txXfrm>
    </dsp:sp>
    <dsp:sp modelId="{065B772B-8A83-4E86-A241-CDCF89C3C66F}">
      <dsp:nvSpPr>
        <dsp:cNvPr id="0" name=""/>
        <dsp:cNvSpPr/>
      </dsp:nvSpPr>
      <dsp:spPr>
        <a:xfrm>
          <a:off x="0" y="3783389"/>
          <a:ext cx="8435280" cy="1225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820"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n-US" sz="2900" kern="1200" smtClean="0"/>
            <a:t>posit </a:t>
          </a:r>
          <a:r>
            <a:rPr lang="en-US" sz="2900" kern="1200" dirty="0" smtClean="0"/>
            <a:t>the same notion that it is necessary to involve users in the system development process so that the design meets their requirements. </a:t>
          </a:r>
          <a:endParaRPr lang="en-US" sz="2900" kern="1200" dirty="0"/>
        </a:p>
      </dsp:txBody>
      <dsp:txXfrm>
        <a:off x="0" y="3783389"/>
        <a:ext cx="8435280" cy="122544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A9443-6D8D-4DBD-A130-922F201491CC}">
      <dsp:nvSpPr>
        <dsp:cNvPr id="0" name=""/>
        <dsp:cNvSpPr/>
      </dsp:nvSpPr>
      <dsp:spPr>
        <a:xfrm>
          <a:off x="0" y="29533"/>
          <a:ext cx="6830568" cy="160849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6248" tIns="206248" rIns="206248" bIns="110490" numCol="1" spcCol="1270" anchor="t" anchorCtr="0">
          <a:noAutofit/>
        </a:bodyPr>
        <a:lstStyle/>
        <a:p>
          <a:pPr lvl="0" algn="l" defTabSz="1289050" rtl="0">
            <a:lnSpc>
              <a:spcPct val="90000"/>
            </a:lnSpc>
            <a:spcBef>
              <a:spcPct val="0"/>
            </a:spcBef>
            <a:spcAft>
              <a:spcPct val="35000"/>
            </a:spcAft>
          </a:pPr>
          <a:r>
            <a:rPr lang="en-US" sz="2900" kern="1200" smtClean="0"/>
            <a:t>Erek et al. (2009, p.2) define sustainability as </a:t>
          </a:r>
          <a:endParaRPr lang="en-US" sz="2900" kern="1200"/>
        </a:p>
      </dsp:txBody>
      <dsp:txXfrm>
        <a:off x="0" y="29533"/>
        <a:ext cx="6830568" cy="1072328"/>
      </dsp:txXfrm>
    </dsp:sp>
    <dsp:sp modelId="{BFEE82C5-7624-41F4-9E30-AD49733BA309}">
      <dsp:nvSpPr>
        <dsp:cNvPr id="0" name=""/>
        <dsp:cNvSpPr/>
      </dsp:nvSpPr>
      <dsp:spPr>
        <a:xfrm>
          <a:off x="1399032" y="1101861"/>
          <a:ext cx="6830568" cy="365400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206248" rIns="206248" bIns="206248" numCol="1" spcCol="1270" anchor="t" anchorCtr="0">
          <a:noAutofit/>
        </a:bodyPr>
        <a:lstStyle/>
        <a:p>
          <a:pPr marL="285750" lvl="1" indent="-285750" algn="l" defTabSz="1289050" rtl="0">
            <a:lnSpc>
              <a:spcPct val="90000"/>
            </a:lnSpc>
            <a:spcBef>
              <a:spcPct val="0"/>
            </a:spcBef>
            <a:spcAft>
              <a:spcPct val="15000"/>
            </a:spcAft>
            <a:buChar char="••"/>
          </a:pPr>
          <a:r>
            <a:rPr lang="en-US" sz="2900" kern="1200" smtClean="0"/>
            <a:t>“a survival assurance meaning that an economical, ecological or social system should be preserved for future generations and, thus, necessary resources should only be exploited to a degree where it is possible to restore them within a regeneration cycle”.</a:t>
          </a:r>
          <a:endParaRPr lang="en-US" sz="2900" kern="1200"/>
        </a:p>
      </dsp:txBody>
      <dsp:txXfrm>
        <a:off x="1506054" y="1208883"/>
        <a:ext cx="6616524" cy="3439956"/>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D6BF64-F228-44B0-94CF-A3F5F0FEE938}">
      <dsp:nvSpPr>
        <dsp:cNvPr id="0" name=""/>
        <dsp:cNvSpPr/>
      </dsp:nvSpPr>
      <dsp:spPr>
        <a:xfrm>
          <a:off x="4018" y="99831"/>
          <a:ext cx="2055390" cy="43263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58420" rIns="163576" bIns="58420" numCol="1" spcCol="1270" anchor="ctr" anchorCtr="0">
          <a:noAutofit/>
        </a:bodyPr>
        <a:lstStyle/>
        <a:p>
          <a:pPr lvl="0" algn="r" defTabSz="1022350" rtl="0">
            <a:lnSpc>
              <a:spcPct val="90000"/>
            </a:lnSpc>
            <a:spcBef>
              <a:spcPct val="0"/>
            </a:spcBef>
            <a:spcAft>
              <a:spcPct val="35000"/>
            </a:spcAft>
          </a:pPr>
          <a:r>
            <a:rPr lang="en-US" sz="2300" kern="1200" smtClean="0"/>
            <a:t>The notion of sustainability is highly significant in the 21</a:t>
          </a:r>
          <a:r>
            <a:rPr lang="en-US" sz="2300" kern="1200" baseline="30000" smtClean="0"/>
            <a:t>st</a:t>
          </a:r>
          <a:r>
            <a:rPr lang="en-US" sz="2300" kern="1200" smtClean="0"/>
            <a:t> century since, increasingly, businesses and individuals are now required to think in terms of delivering </a:t>
          </a:r>
          <a:endParaRPr lang="en-US" sz="2300" kern="1200"/>
        </a:p>
      </dsp:txBody>
      <dsp:txXfrm>
        <a:off x="4018" y="99831"/>
        <a:ext cx="2055390" cy="4326300"/>
      </dsp:txXfrm>
    </dsp:sp>
    <dsp:sp modelId="{EA25AED0-AA2B-4227-B08B-587A4737EDBB}">
      <dsp:nvSpPr>
        <dsp:cNvPr id="0" name=""/>
        <dsp:cNvSpPr/>
      </dsp:nvSpPr>
      <dsp:spPr>
        <a:xfrm>
          <a:off x="2059409" y="99831"/>
          <a:ext cx="411078" cy="4326300"/>
        </a:xfrm>
        <a:prstGeom prst="leftBrace">
          <a:avLst>
            <a:gd name="adj1" fmla="val 35000"/>
            <a:gd name="adj2" fmla="val 50000"/>
          </a:avLst>
        </a:prstGeom>
        <a:noFill/>
        <a:ln w="254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1D5DD0F-C2AF-4432-BEC0-676DBA18C63F}">
      <dsp:nvSpPr>
        <dsp:cNvPr id="0" name=""/>
        <dsp:cNvSpPr/>
      </dsp:nvSpPr>
      <dsp:spPr>
        <a:xfrm>
          <a:off x="2634918" y="99831"/>
          <a:ext cx="5590663" cy="432630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228600" lvl="1" indent="-228600" algn="l" defTabSz="1022350" rtl="0">
            <a:lnSpc>
              <a:spcPct val="90000"/>
            </a:lnSpc>
            <a:spcBef>
              <a:spcPct val="0"/>
            </a:spcBef>
            <a:spcAft>
              <a:spcPct val="15000"/>
            </a:spcAft>
            <a:buChar char="••"/>
          </a:pPr>
          <a:r>
            <a:rPr lang="en-US" sz="2300" kern="1200" smtClean="0"/>
            <a:t>“solutions rather than products, and seek to define their markets in terms of customer activities and outcomes rather than products and services” (Jeffers 2009, p.263).    </a:t>
          </a:r>
          <a:endParaRPr lang="en-US" sz="2300" kern="1200"/>
        </a:p>
      </dsp:txBody>
      <dsp:txXfrm>
        <a:off x="2634918" y="99831"/>
        <a:ext cx="5590663" cy="432630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88982-7BE5-41CA-A667-2798C78819EA}">
      <dsp:nvSpPr>
        <dsp:cNvPr id="0" name=""/>
        <dsp:cNvSpPr/>
      </dsp:nvSpPr>
      <dsp:spPr>
        <a:xfrm>
          <a:off x="4018" y="1071336"/>
          <a:ext cx="2055390" cy="1309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58420" rIns="163576" bIns="58420" numCol="1" spcCol="1270" anchor="ctr" anchorCtr="0">
          <a:noAutofit/>
        </a:bodyPr>
        <a:lstStyle/>
        <a:p>
          <a:pPr lvl="0" algn="r" defTabSz="1022350" rtl="0">
            <a:lnSpc>
              <a:spcPct val="90000"/>
            </a:lnSpc>
            <a:spcBef>
              <a:spcPct val="0"/>
            </a:spcBef>
            <a:spcAft>
              <a:spcPct val="35000"/>
            </a:spcAft>
          </a:pPr>
          <a:r>
            <a:rPr lang="en-US" sz="2300" kern="1200" smtClean="0"/>
            <a:t>The integration of sustainability in </a:t>
          </a:r>
          <a:endParaRPr lang="en-US" sz="2300" kern="1200"/>
        </a:p>
      </dsp:txBody>
      <dsp:txXfrm>
        <a:off x="4018" y="1071336"/>
        <a:ext cx="2055390" cy="1309275"/>
      </dsp:txXfrm>
    </dsp:sp>
    <dsp:sp modelId="{32F8E3E2-E87C-4FFA-9DB7-6428F2A06E45}">
      <dsp:nvSpPr>
        <dsp:cNvPr id="0" name=""/>
        <dsp:cNvSpPr/>
      </dsp:nvSpPr>
      <dsp:spPr>
        <a:xfrm>
          <a:off x="2059409" y="130295"/>
          <a:ext cx="411078" cy="3191357"/>
        </a:xfrm>
        <a:prstGeom prst="leftBrace">
          <a:avLst>
            <a:gd name="adj1" fmla="val 35000"/>
            <a:gd name="adj2" fmla="val 50000"/>
          </a:avLst>
        </a:prstGeom>
        <a:noFill/>
        <a:ln w="25400" cap="flat" cmpd="sng" algn="ctr">
          <a:solidFill>
            <a:schemeClr val="accent2">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256E6F6-0E82-4E76-91BF-53AB4486BD81}">
      <dsp:nvSpPr>
        <dsp:cNvPr id="0" name=""/>
        <dsp:cNvSpPr/>
      </dsp:nvSpPr>
      <dsp:spPr>
        <a:xfrm>
          <a:off x="2634918" y="130295"/>
          <a:ext cx="5590663" cy="3191357"/>
        </a:xfrm>
        <a:prstGeom prst="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228600" lvl="1" indent="-228600" algn="l" defTabSz="1022350" rtl="0">
            <a:lnSpc>
              <a:spcPct val="90000"/>
            </a:lnSpc>
            <a:spcBef>
              <a:spcPct val="0"/>
            </a:spcBef>
            <a:spcAft>
              <a:spcPct val="15000"/>
            </a:spcAft>
            <a:buChar char="••"/>
          </a:pPr>
          <a:r>
            <a:rPr lang="en-US" sz="2300" kern="1200" dirty="0" smtClean="0"/>
            <a:t>businesses and in individuals’ strategies will be highly advantageous in terms of cost reduction, resources preservation, conformity to legislation, improvement of reputation, maintaining happier customers and stakeholders, attracting capital investment and capitalizing on new opportunities (</a:t>
          </a:r>
          <a:r>
            <a:rPr lang="en-US" sz="2300" kern="1200" dirty="0" err="1" smtClean="0"/>
            <a:t>Prahalad</a:t>
          </a:r>
          <a:r>
            <a:rPr lang="en-US" sz="2300" kern="1200" dirty="0" smtClean="0"/>
            <a:t> and </a:t>
          </a:r>
          <a:r>
            <a:rPr lang="en-US" sz="2300" kern="1200" dirty="0" err="1" smtClean="0"/>
            <a:t>Rangaswami</a:t>
          </a:r>
          <a:r>
            <a:rPr lang="en-US" sz="2300" kern="1200" dirty="0" smtClean="0"/>
            <a:t> 2009; Sharma et al. 2010; Smith and </a:t>
          </a:r>
          <a:r>
            <a:rPr lang="en-US" sz="2300" kern="1200" dirty="0" err="1" smtClean="0"/>
            <a:t>Sharicz</a:t>
          </a:r>
          <a:r>
            <a:rPr lang="en-US" sz="2300" kern="1200" dirty="0" smtClean="0"/>
            <a:t> 2011). </a:t>
          </a:r>
          <a:endParaRPr lang="en-US" sz="2300" kern="1200" dirty="0"/>
        </a:p>
      </dsp:txBody>
      <dsp:txXfrm>
        <a:off x="2634918" y="130295"/>
        <a:ext cx="5590663" cy="3191357"/>
      </dsp:txXfrm>
    </dsp:sp>
    <dsp:sp modelId="{9C58B64F-E459-46FD-B045-052E906AB77B}">
      <dsp:nvSpPr>
        <dsp:cNvPr id="0" name=""/>
        <dsp:cNvSpPr/>
      </dsp:nvSpPr>
      <dsp:spPr>
        <a:xfrm>
          <a:off x="4018" y="3874084"/>
          <a:ext cx="2055390" cy="455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58420" rIns="163576" bIns="58420" numCol="1" spcCol="1270" anchor="ctr" anchorCtr="0">
          <a:noAutofit/>
        </a:bodyPr>
        <a:lstStyle/>
        <a:p>
          <a:pPr lvl="0" algn="r" defTabSz="1022350" rtl="0">
            <a:lnSpc>
              <a:spcPct val="90000"/>
            </a:lnSpc>
            <a:spcBef>
              <a:spcPct val="0"/>
            </a:spcBef>
            <a:spcAft>
              <a:spcPct val="35000"/>
            </a:spcAft>
          </a:pPr>
          <a:r>
            <a:rPr lang="en-US" sz="2300" kern="1200" smtClean="0"/>
            <a:t>Finally, </a:t>
          </a:r>
          <a:endParaRPr lang="en-US" sz="2300" kern="1200"/>
        </a:p>
      </dsp:txBody>
      <dsp:txXfrm>
        <a:off x="4018" y="3874084"/>
        <a:ext cx="2055390" cy="455400"/>
      </dsp:txXfrm>
    </dsp:sp>
    <dsp:sp modelId="{12B82C18-5277-44A4-B289-8483E68A209B}">
      <dsp:nvSpPr>
        <dsp:cNvPr id="0" name=""/>
        <dsp:cNvSpPr/>
      </dsp:nvSpPr>
      <dsp:spPr>
        <a:xfrm>
          <a:off x="2059409" y="3404453"/>
          <a:ext cx="411078" cy="1394662"/>
        </a:xfrm>
        <a:prstGeom prst="leftBrace">
          <a:avLst>
            <a:gd name="adj1" fmla="val 35000"/>
            <a:gd name="adj2" fmla="val 50000"/>
          </a:avLst>
        </a:prstGeom>
        <a:noFill/>
        <a:ln w="25400" cap="flat" cmpd="sng" algn="ctr">
          <a:solidFill>
            <a:schemeClr val="accent2">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E306152-A7AC-4EAF-83F7-2567FEF7BCB6}">
      <dsp:nvSpPr>
        <dsp:cNvPr id="0" name=""/>
        <dsp:cNvSpPr/>
      </dsp:nvSpPr>
      <dsp:spPr>
        <a:xfrm>
          <a:off x="2634918" y="3404453"/>
          <a:ext cx="5590663" cy="1394662"/>
        </a:xfrm>
        <a:prstGeom prst="rect">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228600" lvl="1" indent="-228600" algn="l" defTabSz="1022350" rtl="0">
            <a:lnSpc>
              <a:spcPct val="90000"/>
            </a:lnSpc>
            <a:spcBef>
              <a:spcPct val="0"/>
            </a:spcBef>
            <a:spcAft>
              <a:spcPct val="15000"/>
            </a:spcAft>
            <a:buChar char="••"/>
          </a:pPr>
          <a:r>
            <a:rPr lang="en-US" sz="2300" kern="1200" dirty="0" smtClean="0">
              <a:solidFill>
                <a:schemeClr val="tx1"/>
              </a:solidFill>
            </a:rPr>
            <a:t>Kendall &amp; Kendall (2010) indicated that sustainability will assist businesses, stakeholders, individuals and society in general.  </a:t>
          </a:r>
          <a:endParaRPr lang="en-US" sz="2300" kern="1200" dirty="0">
            <a:solidFill>
              <a:schemeClr val="tx1"/>
            </a:solidFill>
          </a:endParaRPr>
        </a:p>
      </dsp:txBody>
      <dsp:txXfrm>
        <a:off x="2634918" y="3404453"/>
        <a:ext cx="5590663" cy="139466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61E181-A8ED-4255-B83B-E5933FD6900F}">
      <dsp:nvSpPr>
        <dsp:cNvPr id="0" name=""/>
        <dsp:cNvSpPr/>
      </dsp:nvSpPr>
      <dsp:spPr>
        <a:xfrm>
          <a:off x="0" y="169705"/>
          <a:ext cx="6830568" cy="1080000"/>
        </a:xfrm>
        <a:prstGeom prst="roundRect">
          <a:avLst>
            <a:gd name="adj" fmla="val 10000"/>
          </a:avLst>
        </a:prstGeom>
        <a:gradFill rotWithShape="0">
          <a:gsLst>
            <a:gs pos="0">
              <a:schemeClr val="accent2">
                <a:alpha val="90000"/>
                <a:hueOff val="0"/>
                <a:satOff val="0"/>
                <a:lumOff val="0"/>
                <a:alphaOff val="0"/>
                <a:shade val="51000"/>
                <a:satMod val="130000"/>
              </a:schemeClr>
            </a:gs>
            <a:gs pos="80000">
              <a:schemeClr val="accent2">
                <a:alpha val="90000"/>
                <a:hueOff val="0"/>
                <a:satOff val="0"/>
                <a:lumOff val="0"/>
                <a:alphaOff val="0"/>
                <a:shade val="93000"/>
                <a:satMod val="130000"/>
              </a:schemeClr>
            </a:gs>
            <a:gs pos="100000">
              <a:schemeClr val="accent2">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95250" numCol="1" spcCol="1270" anchor="t" anchorCtr="0">
          <a:noAutofit/>
        </a:bodyPr>
        <a:lstStyle/>
        <a:p>
          <a:pPr lvl="0" algn="l" defTabSz="1111250" rtl="0">
            <a:lnSpc>
              <a:spcPct val="90000"/>
            </a:lnSpc>
            <a:spcBef>
              <a:spcPct val="0"/>
            </a:spcBef>
            <a:spcAft>
              <a:spcPct val="35000"/>
            </a:spcAft>
          </a:pPr>
          <a:r>
            <a:rPr lang="en-US" sz="2500" kern="1200" smtClean="0"/>
            <a:t>According to Weybrecht (2010), </a:t>
          </a:r>
          <a:endParaRPr lang="en-US" sz="2500" kern="1200"/>
        </a:p>
      </dsp:txBody>
      <dsp:txXfrm>
        <a:off x="0" y="169705"/>
        <a:ext cx="6830568" cy="720000"/>
      </dsp:txXfrm>
    </dsp:sp>
    <dsp:sp modelId="{D3435E46-A95D-4C7D-B4C8-2C9C06383192}">
      <dsp:nvSpPr>
        <dsp:cNvPr id="0" name=""/>
        <dsp:cNvSpPr/>
      </dsp:nvSpPr>
      <dsp:spPr>
        <a:xfrm>
          <a:off x="1399032" y="889705"/>
          <a:ext cx="6830568" cy="3870000"/>
        </a:xfrm>
        <a:prstGeom prst="roundRect">
          <a:avLst>
            <a:gd name="adj" fmla="val 10000"/>
          </a:avLst>
        </a:prstGeom>
        <a:solidFill>
          <a:schemeClr val="lt1">
            <a:alpha val="9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0" tIns="177800" rIns="177800" bIns="177800" numCol="1" spcCol="1270" anchor="t" anchorCtr="0">
          <a:noAutofit/>
        </a:bodyPr>
        <a:lstStyle/>
        <a:p>
          <a:pPr marL="228600" lvl="1" indent="-228600" algn="just" defTabSz="1111250" rtl="0">
            <a:lnSpc>
              <a:spcPct val="90000"/>
            </a:lnSpc>
            <a:spcBef>
              <a:spcPct val="0"/>
            </a:spcBef>
            <a:spcAft>
              <a:spcPct val="15000"/>
            </a:spcAft>
            <a:buChar char="••"/>
          </a:pPr>
          <a:r>
            <a:rPr lang="en-US" sz="2500" kern="1200" dirty="0" smtClean="0"/>
            <a:t>the adoption and application of sustainability in businesses will achieve the following advantages: cost reduction; preservation/saving of resources; compliance with legislation; enhanced reputation that differentiates businesses; securing quality employees; satisfy customer needs; meeting of Stakeholder expectations; attracting of capital investment; and capitalizing on new opportunities.</a:t>
          </a:r>
          <a:endParaRPr lang="en-US" sz="2500" kern="1200" dirty="0"/>
        </a:p>
      </dsp:txBody>
      <dsp:txXfrm>
        <a:off x="1512380" y="1003053"/>
        <a:ext cx="6603872" cy="364330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09C1E2-C271-437B-BC46-7387615839C7}">
      <dsp:nvSpPr>
        <dsp:cNvPr id="0" name=""/>
        <dsp:cNvSpPr/>
      </dsp:nvSpPr>
      <dsp:spPr>
        <a:xfrm>
          <a:off x="-5772701" y="-959073"/>
          <a:ext cx="7462763" cy="7462763"/>
        </a:xfrm>
        <a:prstGeom prst="blockArc">
          <a:avLst>
            <a:gd name="adj1" fmla="val 18900000"/>
            <a:gd name="adj2" fmla="val 2700000"/>
            <a:gd name="adj3" fmla="val 289"/>
          </a:avLst>
        </a:prstGeom>
        <a:noFill/>
        <a:ln w="25400" cap="flat" cmpd="sng" algn="ctr">
          <a:solidFill>
            <a:schemeClr val="accent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692F3CE-D077-4074-AF98-6B4B8F7119EF}">
      <dsp:nvSpPr>
        <dsp:cNvPr id="0" name=""/>
        <dsp:cNvSpPr/>
      </dsp:nvSpPr>
      <dsp:spPr>
        <a:xfrm>
          <a:off x="1638762" y="72007"/>
          <a:ext cx="6796517" cy="540060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00519" tIns="78740" rIns="78740" bIns="78740" numCol="1" spcCol="1270" anchor="t" anchorCtr="0">
          <a:noAutofit/>
        </a:bodyPr>
        <a:lstStyle/>
        <a:p>
          <a:pPr lvl="0" algn="l" defTabSz="1377950" rtl="0">
            <a:lnSpc>
              <a:spcPct val="90000"/>
            </a:lnSpc>
            <a:spcBef>
              <a:spcPct val="0"/>
            </a:spcBef>
            <a:spcAft>
              <a:spcPct val="35000"/>
            </a:spcAft>
          </a:pPr>
          <a:r>
            <a:rPr lang="en-US" sz="3100" kern="1200" dirty="0" smtClean="0">
              <a:solidFill>
                <a:schemeClr val="tx1"/>
              </a:solidFill>
            </a:rPr>
            <a:t>To integrate the sustainability factor in the business strategy, </a:t>
          </a:r>
          <a:endParaRPr lang="en-US" sz="3100" kern="1200" dirty="0">
            <a:solidFill>
              <a:schemeClr val="tx1"/>
            </a:solidFill>
          </a:endParaRPr>
        </a:p>
        <a:p>
          <a:pPr marL="228600" lvl="1" indent="-228600" algn="l" defTabSz="1066800" rtl="0">
            <a:lnSpc>
              <a:spcPct val="90000"/>
            </a:lnSpc>
            <a:spcBef>
              <a:spcPct val="0"/>
            </a:spcBef>
            <a:spcAft>
              <a:spcPct val="15000"/>
            </a:spcAft>
            <a:buChar char="••"/>
          </a:pPr>
          <a:r>
            <a:rPr lang="en-US" sz="2400" kern="1200" dirty="0" smtClean="0">
              <a:solidFill>
                <a:schemeClr val="tx1"/>
              </a:solidFill>
            </a:rPr>
            <a:t>the project manager should collect all the necessary information about what is happening in his/her company at all levels of the business hierarchy. Once the required information has been collected, it is necessary to secure everyone’s cooperation so that all employees and management have the same positive attitude toward sustainability. </a:t>
          </a:r>
          <a:endParaRPr lang="en-US" sz="2400" kern="1200" dirty="0">
            <a:solidFill>
              <a:schemeClr val="tx1"/>
            </a:solidFill>
          </a:endParaRPr>
        </a:p>
      </dsp:txBody>
      <dsp:txXfrm>
        <a:off x="1638762" y="72007"/>
        <a:ext cx="6796517" cy="5400600"/>
      </dsp:txXfrm>
    </dsp:sp>
    <dsp:sp modelId="{93F22A21-B9F5-4DEF-8EC3-20E5DC8E18F2}">
      <dsp:nvSpPr>
        <dsp:cNvPr id="0" name=""/>
        <dsp:cNvSpPr/>
      </dsp:nvSpPr>
      <dsp:spPr>
        <a:xfrm>
          <a:off x="0" y="1133545"/>
          <a:ext cx="3277524" cy="3277524"/>
        </a:xfrm>
        <a:prstGeom prst="cub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7F27B0-4A48-4C63-959B-9B5061AEA284}">
      <dsp:nvSpPr>
        <dsp:cNvPr id="0" name=""/>
        <dsp:cNvSpPr/>
      </dsp:nvSpPr>
      <dsp:spPr>
        <a:xfrm rot="5400000">
          <a:off x="2963682" y="73018"/>
          <a:ext cx="5544616" cy="5398579"/>
        </a:xfrm>
        <a:prstGeom prst="round2SameRect">
          <a:avLst/>
        </a:prstGeom>
        <a:solidFill>
          <a:schemeClr val="accent2">
            <a:alpha val="90000"/>
            <a:tint val="40000"/>
            <a:hueOff val="0"/>
            <a:satOff val="0"/>
            <a:lumOff val="0"/>
            <a:alphaOff val="0"/>
          </a:schemeClr>
        </a:solidFill>
        <a:ln w="9525" cap="flat" cmpd="sng" algn="ctr">
          <a:solidFill>
            <a:schemeClr val="accent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0" tIns="57150" rIns="114300" bIns="57150" numCol="1" spcCol="1270" anchor="ctr" anchorCtr="0">
          <a:noAutofit/>
        </a:bodyPr>
        <a:lstStyle/>
        <a:p>
          <a:pPr marL="285750" lvl="1" indent="-285750" algn="l" defTabSz="1333500" rtl="0">
            <a:lnSpc>
              <a:spcPct val="90000"/>
            </a:lnSpc>
            <a:spcBef>
              <a:spcPct val="0"/>
            </a:spcBef>
            <a:spcAft>
              <a:spcPct val="15000"/>
            </a:spcAft>
            <a:buChar char="••"/>
          </a:pPr>
          <a:r>
            <a:rPr lang="en-US" sz="3000" kern="1200" dirty="0" smtClean="0"/>
            <a:t>must pick the correct moment to disseminate the notion of sustainability adoption throughout the organization. </a:t>
          </a:r>
          <a:endParaRPr lang="en-US" sz="3000" kern="1200" dirty="0"/>
        </a:p>
        <a:p>
          <a:pPr marL="285750" lvl="1" indent="-285750" algn="l" defTabSz="1333500" rtl="0">
            <a:lnSpc>
              <a:spcPct val="90000"/>
            </a:lnSpc>
            <a:spcBef>
              <a:spcPct val="0"/>
            </a:spcBef>
            <a:spcAft>
              <a:spcPct val="15000"/>
            </a:spcAft>
            <a:buChar char="••"/>
          </a:pPr>
          <a:r>
            <a:rPr lang="en-US" sz="3000" kern="1200" dirty="0" smtClean="0"/>
            <a:t>The </a:t>
          </a:r>
          <a:r>
            <a:rPr lang="en-US" sz="3000" kern="1200" dirty="0" smtClean="0"/>
            <a:t>advantages and disadvantages of integrating sustainability in a business strategy should be put to management whose role it is to inform staff of any changes that this requires. </a:t>
          </a:r>
          <a:endParaRPr lang="en-US" sz="3000" kern="1200" dirty="0"/>
        </a:p>
      </dsp:txBody>
      <dsp:txXfrm rot="-5400000">
        <a:off x="3036701" y="263537"/>
        <a:ext cx="5135042" cy="5017542"/>
      </dsp:txXfrm>
    </dsp:sp>
    <dsp:sp modelId="{9EC5E4CF-A71C-4099-ACA7-21AA7E86C549}">
      <dsp:nvSpPr>
        <dsp:cNvPr id="0" name=""/>
        <dsp:cNvSpPr/>
      </dsp:nvSpPr>
      <dsp:spPr>
        <a:xfrm>
          <a:off x="0" y="0"/>
          <a:ext cx="3036700" cy="554461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6690" tIns="93345" rIns="186690" bIns="93345" numCol="1" spcCol="1270" anchor="ctr" anchorCtr="0">
          <a:noAutofit/>
        </a:bodyPr>
        <a:lstStyle/>
        <a:p>
          <a:pPr lvl="0" algn="ctr" defTabSz="2178050" rtl="0">
            <a:lnSpc>
              <a:spcPct val="90000"/>
            </a:lnSpc>
            <a:spcBef>
              <a:spcPct val="0"/>
            </a:spcBef>
            <a:spcAft>
              <a:spcPct val="35000"/>
            </a:spcAft>
          </a:pPr>
          <a:r>
            <a:rPr lang="en-US" sz="4900" kern="1200" dirty="0" smtClean="0"/>
            <a:t>The project manager </a:t>
          </a:r>
          <a:endParaRPr lang="en-US" sz="4900" kern="1200" dirty="0"/>
        </a:p>
      </dsp:txBody>
      <dsp:txXfrm>
        <a:off x="148239" y="148239"/>
        <a:ext cx="2740222" cy="5248138"/>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1A51C0-BE22-47E4-A38F-C3D1F8E1C4C2}">
      <dsp:nvSpPr>
        <dsp:cNvPr id="0" name=""/>
        <dsp:cNvSpPr/>
      </dsp:nvSpPr>
      <dsp:spPr>
        <a:xfrm>
          <a:off x="766772" y="0"/>
          <a:ext cx="5544616" cy="5544616"/>
        </a:xfrm>
        <a:prstGeom prst="triangl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94E31B0-9DC5-4313-938E-58891776A8A7}">
      <dsp:nvSpPr>
        <dsp:cNvPr id="0" name=""/>
        <dsp:cNvSpPr/>
      </dsp:nvSpPr>
      <dsp:spPr>
        <a:xfrm>
          <a:off x="3013652" y="556843"/>
          <a:ext cx="4654854" cy="4055152"/>
        </a:xfrm>
        <a:prstGeom prst="round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37160" tIns="137160" rIns="137160" bIns="137160" numCol="1" spcCol="1270" anchor="t" anchorCtr="0">
          <a:noAutofit/>
        </a:bodyPr>
        <a:lstStyle/>
        <a:p>
          <a:pPr lvl="0" algn="l" defTabSz="1600200" rtl="0">
            <a:lnSpc>
              <a:spcPct val="90000"/>
            </a:lnSpc>
            <a:spcBef>
              <a:spcPct val="0"/>
            </a:spcBef>
            <a:spcAft>
              <a:spcPct val="35000"/>
            </a:spcAft>
          </a:pPr>
          <a:r>
            <a:rPr lang="en-US" sz="3600" kern="1200" dirty="0" smtClean="0"/>
            <a:t>Furthermore, </a:t>
          </a:r>
          <a:endParaRPr lang="en-US" sz="3600" kern="1200" dirty="0"/>
        </a:p>
        <a:p>
          <a:pPr marL="285750" lvl="1" indent="-285750" algn="l" defTabSz="1244600" rtl="0">
            <a:lnSpc>
              <a:spcPct val="90000"/>
            </a:lnSpc>
            <a:spcBef>
              <a:spcPct val="0"/>
            </a:spcBef>
            <a:spcAft>
              <a:spcPct val="15000"/>
            </a:spcAft>
            <a:buChar char="••"/>
          </a:pPr>
          <a:r>
            <a:rPr lang="en-US" sz="2800" kern="1200" smtClean="0"/>
            <a:t>in terms of sound business practice, the different attitudes of staff together with their roles, backgrounds, and personalities should be taken into account. </a:t>
          </a:r>
          <a:endParaRPr lang="en-US" sz="2800" kern="1200"/>
        </a:p>
      </dsp:txBody>
      <dsp:txXfrm>
        <a:off x="3211608" y="754799"/>
        <a:ext cx="4258942" cy="365924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A780BD-1279-4C78-B64C-D82621A85F7F}">
      <dsp:nvSpPr>
        <dsp:cNvPr id="0" name=""/>
        <dsp:cNvSpPr/>
      </dsp:nvSpPr>
      <dsp:spPr>
        <a:xfrm rot="5400000">
          <a:off x="4738440" y="-1452289"/>
          <a:ext cx="1995099" cy="5398579"/>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rtl="0">
            <a:lnSpc>
              <a:spcPct val="90000"/>
            </a:lnSpc>
            <a:spcBef>
              <a:spcPct val="0"/>
            </a:spcBef>
            <a:spcAft>
              <a:spcPct val="15000"/>
            </a:spcAft>
            <a:buChar char="••"/>
          </a:pPr>
          <a:r>
            <a:rPr lang="en-US" sz="2600" kern="1200" dirty="0" smtClean="0"/>
            <a:t>make a strong case by outlining the benefits of a sustainability policy, and the disadvantages if the organization does not address this issue. </a:t>
          </a:r>
          <a:endParaRPr lang="en-US" sz="2600" kern="1200" dirty="0"/>
        </a:p>
      </dsp:txBody>
      <dsp:txXfrm rot="-5400000">
        <a:off x="3036701" y="346843"/>
        <a:ext cx="5301186" cy="1800313"/>
      </dsp:txXfrm>
    </dsp:sp>
    <dsp:sp modelId="{705C63FB-0D9B-48D9-8A4F-8B558158C24D}">
      <dsp:nvSpPr>
        <dsp:cNvPr id="0" name=""/>
        <dsp:cNvSpPr/>
      </dsp:nvSpPr>
      <dsp:spPr>
        <a:xfrm>
          <a:off x="0" y="62"/>
          <a:ext cx="3036700" cy="249387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0">
            <a:lnSpc>
              <a:spcPct val="90000"/>
            </a:lnSpc>
            <a:spcBef>
              <a:spcPct val="0"/>
            </a:spcBef>
            <a:spcAft>
              <a:spcPct val="35000"/>
            </a:spcAft>
          </a:pPr>
          <a:r>
            <a:rPr lang="en-US" sz="3500" kern="1200" smtClean="0"/>
            <a:t>The project manager must </a:t>
          </a:r>
          <a:endParaRPr lang="en-US" sz="3500" kern="1200"/>
        </a:p>
      </dsp:txBody>
      <dsp:txXfrm>
        <a:off x="121741" y="121803"/>
        <a:ext cx="2793218" cy="2250392"/>
      </dsp:txXfrm>
    </dsp:sp>
    <dsp:sp modelId="{A7CB1B9D-A65D-4410-8906-C8FA946EDAB9}">
      <dsp:nvSpPr>
        <dsp:cNvPr id="0" name=""/>
        <dsp:cNvSpPr/>
      </dsp:nvSpPr>
      <dsp:spPr>
        <a:xfrm rot="5400000">
          <a:off x="4738440" y="1166278"/>
          <a:ext cx="1995099" cy="5398579"/>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rtl="0">
            <a:lnSpc>
              <a:spcPct val="90000"/>
            </a:lnSpc>
            <a:spcBef>
              <a:spcPct val="0"/>
            </a:spcBef>
            <a:spcAft>
              <a:spcPct val="15000"/>
            </a:spcAft>
            <a:buChar char="••"/>
          </a:pPr>
          <a:r>
            <a:rPr lang="en-US" sz="2600" kern="1200" smtClean="0"/>
            <a:t>in the organization structure will be useful when hiring new staff</a:t>
          </a:r>
          <a:endParaRPr lang="en-US" sz="2600" kern="1200"/>
        </a:p>
      </dsp:txBody>
      <dsp:txXfrm rot="-5400000">
        <a:off x="3036701" y="2965411"/>
        <a:ext cx="5301186" cy="1800313"/>
      </dsp:txXfrm>
    </dsp:sp>
    <dsp:sp modelId="{D45782D8-DF2B-4760-9D10-CE71314B24E5}">
      <dsp:nvSpPr>
        <dsp:cNvPr id="0" name=""/>
        <dsp:cNvSpPr/>
      </dsp:nvSpPr>
      <dsp:spPr>
        <a:xfrm>
          <a:off x="0" y="2618630"/>
          <a:ext cx="3036700" cy="2493874"/>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0">
            <a:lnSpc>
              <a:spcPct val="90000"/>
            </a:lnSpc>
            <a:spcBef>
              <a:spcPct val="0"/>
            </a:spcBef>
            <a:spcAft>
              <a:spcPct val="35000"/>
            </a:spcAft>
          </a:pPr>
          <a:r>
            <a:rPr lang="en-US" sz="3500" kern="1200" smtClean="0"/>
            <a:t>This adoption of sustainability </a:t>
          </a:r>
          <a:endParaRPr lang="en-US" sz="3500" kern="1200"/>
        </a:p>
      </dsp:txBody>
      <dsp:txXfrm>
        <a:off x="121741" y="2740371"/>
        <a:ext cx="2793218" cy="22503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E71FE6-BC82-41FB-B5B5-49930130EB7D}">
      <dsp:nvSpPr>
        <dsp:cNvPr id="0" name=""/>
        <dsp:cNvSpPr/>
      </dsp:nvSpPr>
      <dsp:spPr>
        <a:xfrm>
          <a:off x="0" y="263326"/>
          <a:ext cx="5017963" cy="5017963"/>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100B9B7-AB22-4DCC-B21B-BA2F9940137C}">
      <dsp:nvSpPr>
        <dsp:cNvPr id="0" name=""/>
        <dsp:cNvSpPr/>
      </dsp:nvSpPr>
      <dsp:spPr>
        <a:xfrm>
          <a:off x="2508981" y="263326"/>
          <a:ext cx="5854290" cy="5017963"/>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just" defTabSz="1155700" rtl="0">
            <a:lnSpc>
              <a:spcPct val="90000"/>
            </a:lnSpc>
            <a:spcBef>
              <a:spcPct val="0"/>
            </a:spcBef>
            <a:spcAft>
              <a:spcPct val="35000"/>
            </a:spcAft>
          </a:pPr>
          <a:r>
            <a:rPr lang="en-AU" sz="2600" kern="1200" dirty="0" smtClean="0"/>
            <a:t>The current technology is more </a:t>
          </a:r>
          <a:r>
            <a:rPr lang="en-AU" sz="2600" b="1" kern="1200" dirty="0" smtClean="0">
              <a:solidFill>
                <a:srgbClr val="FF0000"/>
              </a:solidFill>
            </a:rPr>
            <a:t>capable of managing and assisting</a:t>
          </a:r>
          <a:r>
            <a:rPr lang="en-AU" sz="2600" kern="1200" dirty="0" smtClean="0"/>
            <a:t> businesses and individuals to complete their tasks far more efficiently. </a:t>
          </a:r>
          <a:endParaRPr lang="en-US" sz="2600" kern="1200" dirty="0"/>
        </a:p>
      </dsp:txBody>
      <dsp:txXfrm>
        <a:off x="2508981" y="263326"/>
        <a:ext cx="5854290" cy="2383532"/>
      </dsp:txXfrm>
    </dsp:sp>
    <dsp:sp modelId="{3109985B-3517-4C05-ADEA-340D4B9C052D}">
      <dsp:nvSpPr>
        <dsp:cNvPr id="0" name=""/>
        <dsp:cNvSpPr/>
      </dsp:nvSpPr>
      <dsp:spPr>
        <a:xfrm>
          <a:off x="1317215" y="2646858"/>
          <a:ext cx="2383532" cy="2383532"/>
        </a:xfrm>
        <a:prstGeom prst="pie">
          <a:avLst>
            <a:gd name="adj1" fmla="val 5400000"/>
            <a:gd name="adj2" fmla="val 1620000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9DD19F7-7861-47C5-9460-7EB0A032623C}">
      <dsp:nvSpPr>
        <dsp:cNvPr id="0" name=""/>
        <dsp:cNvSpPr/>
      </dsp:nvSpPr>
      <dsp:spPr>
        <a:xfrm>
          <a:off x="2508981" y="2646858"/>
          <a:ext cx="5854290" cy="2383532"/>
        </a:xfrm>
        <a:prstGeom prst="rect">
          <a:avLst/>
        </a:prstGeom>
        <a:solidFill>
          <a:schemeClr val="lt1">
            <a:alpha val="90000"/>
            <a:hueOff val="0"/>
            <a:satOff val="0"/>
            <a:lumOff val="0"/>
            <a:alphaOff val="0"/>
          </a:schemeClr>
        </a:soli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just" defTabSz="1155700" rtl="0">
            <a:lnSpc>
              <a:spcPct val="90000"/>
            </a:lnSpc>
            <a:spcBef>
              <a:spcPct val="0"/>
            </a:spcBef>
            <a:spcAft>
              <a:spcPct val="35000"/>
            </a:spcAft>
          </a:pPr>
          <a:r>
            <a:rPr lang="en-AU" sz="2600" kern="1200" dirty="0" smtClean="0"/>
            <a:t>Not only is there a proliferation of stand-alone computers; </a:t>
          </a:r>
          <a:r>
            <a:rPr lang="en-AU" sz="2600" b="1" kern="1200" dirty="0" smtClean="0">
              <a:solidFill>
                <a:srgbClr val="FF0000"/>
              </a:solidFill>
            </a:rPr>
            <a:t>networking</a:t>
          </a:r>
          <a:r>
            <a:rPr lang="en-AU" sz="2600" kern="1200" dirty="0" smtClean="0"/>
            <a:t> on a global scale has increased enormously as a result of the Internet, World Wide Web, social networks, mobile systems, Intelligent Environments and other</a:t>
          </a:r>
          <a:endParaRPr lang="en-US" sz="2600" kern="1200" dirty="0"/>
        </a:p>
      </dsp:txBody>
      <dsp:txXfrm>
        <a:off x="2508981" y="2646858"/>
        <a:ext cx="5854290" cy="2383532"/>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1C1EFD-7495-401A-89C0-6792156EE290}">
      <dsp:nvSpPr>
        <dsp:cNvPr id="0" name=""/>
        <dsp:cNvSpPr/>
      </dsp:nvSpPr>
      <dsp:spPr>
        <a:xfrm>
          <a:off x="165530" y="1753235"/>
          <a:ext cx="2113820" cy="696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n-US" sz="2400" kern="1200" smtClean="0"/>
            <a:t>Sustainability as an </a:t>
          </a:r>
          <a:endParaRPr lang="en-US" sz="2400" kern="1200"/>
        </a:p>
      </dsp:txBody>
      <dsp:txXfrm>
        <a:off x="165530" y="1753235"/>
        <a:ext cx="2113820" cy="696599"/>
      </dsp:txXfrm>
    </dsp:sp>
    <dsp:sp modelId="{DBE95347-C28A-47F0-9D30-AA51ED37D0E9}">
      <dsp:nvSpPr>
        <dsp:cNvPr id="0" name=""/>
        <dsp:cNvSpPr/>
      </dsp:nvSpPr>
      <dsp:spPr>
        <a:xfrm>
          <a:off x="72015" y="3384373"/>
          <a:ext cx="2441462" cy="17720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kern="1200" dirty="0" smtClean="0"/>
            <a:t>integral part of an organization’s strategy requires understanding, consideration, and tolerance at all levels of the organization as well from its stakeholders. </a:t>
          </a:r>
          <a:endParaRPr lang="en-US" sz="1600" kern="1200" dirty="0"/>
        </a:p>
      </dsp:txBody>
      <dsp:txXfrm>
        <a:off x="72015" y="3384373"/>
        <a:ext cx="2441462" cy="1772049"/>
      </dsp:txXfrm>
    </dsp:sp>
    <dsp:sp modelId="{A14BF6AD-2F77-4AAE-BE55-96B043322EBC}">
      <dsp:nvSpPr>
        <dsp:cNvPr id="0" name=""/>
        <dsp:cNvSpPr/>
      </dsp:nvSpPr>
      <dsp:spPr>
        <a:xfrm>
          <a:off x="163128" y="1541372"/>
          <a:ext cx="168144" cy="16814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7A844F4-6F0C-4456-BD26-06A2DB7A0886}">
      <dsp:nvSpPr>
        <dsp:cNvPr id="0" name=""/>
        <dsp:cNvSpPr/>
      </dsp:nvSpPr>
      <dsp:spPr>
        <a:xfrm>
          <a:off x="280830" y="1305969"/>
          <a:ext cx="168144" cy="168144"/>
        </a:xfrm>
        <a:prstGeom prst="ellipse">
          <a:avLst/>
        </a:prstGeom>
        <a:gradFill rotWithShape="0">
          <a:gsLst>
            <a:gs pos="0">
              <a:schemeClr val="accent2">
                <a:hueOff val="-490910"/>
                <a:satOff val="0"/>
                <a:lumOff val="174"/>
                <a:alphaOff val="0"/>
                <a:shade val="51000"/>
                <a:satMod val="130000"/>
              </a:schemeClr>
            </a:gs>
            <a:gs pos="80000">
              <a:schemeClr val="accent2">
                <a:hueOff val="-490910"/>
                <a:satOff val="0"/>
                <a:lumOff val="174"/>
                <a:alphaOff val="0"/>
                <a:shade val="93000"/>
                <a:satMod val="130000"/>
              </a:schemeClr>
            </a:gs>
            <a:gs pos="100000">
              <a:schemeClr val="accent2">
                <a:hueOff val="-490910"/>
                <a:satOff val="0"/>
                <a:lumOff val="17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2794884-7192-4B44-9964-98A6FE35FF5A}">
      <dsp:nvSpPr>
        <dsp:cNvPr id="0" name=""/>
        <dsp:cNvSpPr/>
      </dsp:nvSpPr>
      <dsp:spPr>
        <a:xfrm>
          <a:off x="563313" y="1353050"/>
          <a:ext cx="264227" cy="264227"/>
        </a:xfrm>
        <a:prstGeom prst="ellipse">
          <a:avLst/>
        </a:prstGeom>
        <a:gradFill rotWithShape="0">
          <a:gsLst>
            <a:gs pos="0">
              <a:schemeClr val="accent2">
                <a:hueOff val="-981819"/>
                <a:satOff val="0"/>
                <a:lumOff val="349"/>
                <a:alphaOff val="0"/>
                <a:shade val="51000"/>
                <a:satMod val="130000"/>
              </a:schemeClr>
            </a:gs>
            <a:gs pos="80000">
              <a:schemeClr val="accent2">
                <a:hueOff val="-981819"/>
                <a:satOff val="0"/>
                <a:lumOff val="349"/>
                <a:alphaOff val="0"/>
                <a:shade val="93000"/>
                <a:satMod val="130000"/>
              </a:schemeClr>
            </a:gs>
            <a:gs pos="100000">
              <a:schemeClr val="accent2">
                <a:hueOff val="-981819"/>
                <a:satOff val="0"/>
                <a:lumOff val="3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0679BB1-4018-4453-AD9D-CEA4338796EA}">
      <dsp:nvSpPr>
        <dsp:cNvPr id="0" name=""/>
        <dsp:cNvSpPr/>
      </dsp:nvSpPr>
      <dsp:spPr>
        <a:xfrm>
          <a:off x="798716" y="1094107"/>
          <a:ext cx="168144" cy="168144"/>
        </a:xfrm>
        <a:prstGeom prst="ellipse">
          <a:avLst/>
        </a:prstGeom>
        <a:gradFill rotWithShape="0">
          <a:gsLst>
            <a:gs pos="0">
              <a:schemeClr val="accent2">
                <a:hueOff val="-1472729"/>
                <a:satOff val="0"/>
                <a:lumOff val="523"/>
                <a:alphaOff val="0"/>
                <a:shade val="51000"/>
                <a:satMod val="130000"/>
              </a:schemeClr>
            </a:gs>
            <a:gs pos="80000">
              <a:schemeClr val="accent2">
                <a:hueOff val="-1472729"/>
                <a:satOff val="0"/>
                <a:lumOff val="523"/>
                <a:alphaOff val="0"/>
                <a:shade val="93000"/>
                <a:satMod val="130000"/>
              </a:schemeClr>
            </a:gs>
            <a:gs pos="100000">
              <a:schemeClr val="accent2">
                <a:hueOff val="-1472729"/>
                <a:satOff val="0"/>
                <a:lumOff val="52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8E85D9A-07D6-4CFF-8CFE-57F248D6920E}">
      <dsp:nvSpPr>
        <dsp:cNvPr id="0" name=""/>
        <dsp:cNvSpPr/>
      </dsp:nvSpPr>
      <dsp:spPr>
        <a:xfrm>
          <a:off x="1104739" y="999946"/>
          <a:ext cx="168144" cy="168144"/>
        </a:xfrm>
        <a:prstGeom prst="ellipse">
          <a:avLst/>
        </a:prstGeom>
        <a:gradFill rotWithShape="0">
          <a:gsLst>
            <a:gs pos="0">
              <a:schemeClr val="accent2">
                <a:hueOff val="-1963638"/>
                <a:satOff val="0"/>
                <a:lumOff val="697"/>
                <a:alphaOff val="0"/>
                <a:shade val="51000"/>
                <a:satMod val="130000"/>
              </a:schemeClr>
            </a:gs>
            <a:gs pos="80000">
              <a:schemeClr val="accent2">
                <a:hueOff val="-1963638"/>
                <a:satOff val="0"/>
                <a:lumOff val="697"/>
                <a:alphaOff val="0"/>
                <a:shade val="93000"/>
                <a:satMod val="130000"/>
              </a:schemeClr>
            </a:gs>
            <a:gs pos="100000">
              <a:schemeClr val="accent2">
                <a:hueOff val="-1963638"/>
                <a:satOff val="0"/>
                <a:lumOff val="69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3476117-AC8C-4093-BA61-C2DAD94FAFFD}">
      <dsp:nvSpPr>
        <dsp:cNvPr id="0" name=""/>
        <dsp:cNvSpPr/>
      </dsp:nvSpPr>
      <dsp:spPr>
        <a:xfrm>
          <a:off x="1481384" y="1164728"/>
          <a:ext cx="168144" cy="168144"/>
        </a:xfrm>
        <a:prstGeom prst="ellipse">
          <a:avLst/>
        </a:prstGeom>
        <a:gradFill rotWithShape="0">
          <a:gsLst>
            <a:gs pos="0">
              <a:schemeClr val="accent2">
                <a:hueOff val="-2454548"/>
                <a:satOff val="0"/>
                <a:lumOff val="871"/>
                <a:alphaOff val="0"/>
                <a:shade val="51000"/>
                <a:satMod val="130000"/>
              </a:schemeClr>
            </a:gs>
            <a:gs pos="80000">
              <a:schemeClr val="accent2">
                <a:hueOff val="-2454548"/>
                <a:satOff val="0"/>
                <a:lumOff val="871"/>
                <a:alphaOff val="0"/>
                <a:shade val="93000"/>
                <a:satMod val="130000"/>
              </a:schemeClr>
            </a:gs>
            <a:gs pos="100000">
              <a:schemeClr val="accent2">
                <a:hueOff val="-2454548"/>
                <a:satOff val="0"/>
                <a:lumOff val="8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78979F2-8441-4194-81DB-F07A138EB088}">
      <dsp:nvSpPr>
        <dsp:cNvPr id="0" name=""/>
        <dsp:cNvSpPr/>
      </dsp:nvSpPr>
      <dsp:spPr>
        <a:xfrm>
          <a:off x="1716786" y="1282429"/>
          <a:ext cx="264227" cy="264227"/>
        </a:xfrm>
        <a:prstGeom prst="ellipse">
          <a:avLst/>
        </a:prstGeom>
        <a:gradFill rotWithShape="0">
          <a:gsLst>
            <a:gs pos="0">
              <a:schemeClr val="accent2">
                <a:hueOff val="-2945457"/>
                <a:satOff val="0"/>
                <a:lumOff val="1046"/>
                <a:alphaOff val="0"/>
                <a:shade val="51000"/>
                <a:satMod val="130000"/>
              </a:schemeClr>
            </a:gs>
            <a:gs pos="80000">
              <a:schemeClr val="accent2">
                <a:hueOff val="-2945457"/>
                <a:satOff val="0"/>
                <a:lumOff val="1046"/>
                <a:alphaOff val="0"/>
                <a:shade val="93000"/>
                <a:satMod val="130000"/>
              </a:schemeClr>
            </a:gs>
            <a:gs pos="100000">
              <a:schemeClr val="accent2">
                <a:hueOff val="-2945457"/>
                <a:satOff val="0"/>
                <a:lumOff val="10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04DFFA4-5193-4877-B449-F59BE6F14424}">
      <dsp:nvSpPr>
        <dsp:cNvPr id="0" name=""/>
        <dsp:cNvSpPr/>
      </dsp:nvSpPr>
      <dsp:spPr>
        <a:xfrm>
          <a:off x="2046350" y="1541372"/>
          <a:ext cx="168144" cy="168144"/>
        </a:xfrm>
        <a:prstGeom prst="ellipse">
          <a:avLst/>
        </a:prstGeom>
        <a:gradFill rotWithShape="0">
          <a:gsLst>
            <a:gs pos="0">
              <a:schemeClr val="accent2">
                <a:hueOff val="-3436367"/>
                <a:satOff val="0"/>
                <a:lumOff val="1220"/>
                <a:alphaOff val="0"/>
                <a:shade val="51000"/>
                <a:satMod val="130000"/>
              </a:schemeClr>
            </a:gs>
            <a:gs pos="80000">
              <a:schemeClr val="accent2">
                <a:hueOff val="-3436367"/>
                <a:satOff val="0"/>
                <a:lumOff val="1220"/>
                <a:alphaOff val="0"/>
                <a:shade val="93000"/>
                <a:satMod val="130000"/>
              </a:schemeClr>
            </a:gs>
            <a:gs pos="100000">
              <a:schemeClr val="accent2">
                <a:hueOff val="-3436367"/>
                <a:satOff val="0"/>
                <a:lumOff val="122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A673377-0EDF-4F8D-80B0-5DFCE338B8E9}">
      <dsp:nvSpPr>
        <dsp:cNvPr id="0" name=""/>
        <dsp:cNvSpPr/>
      </dsp:nvSpPr>
      <dsp:spPr>
        <a:xfrm>
          <a:off x="2187592" y="1800315"/>
          <a:ext cx="168144" cy="168144"/>
        </a:xfrm>
        <a:prstGeom prst="ellipse">
          <a:avLst/>
        </a:prstGeom>
        <a:gradFill rotWithShape="0">
          <a:gsLst>
            <a:gs pos="0">
              <a:schemeClr val="accent2">
                <a:hueOff val="-3927277"/>
                <a:satOff val="0"/>
                <a:lumOff val="1394"/>
                <a:alphaOff val="0"/>
                <a:shade val="51000"/>
                <a:satMod val="130000"/>
              </a:schemeClr>
            </a:gs>
            <a:gs pos="80000">
              <a:schemeClr val="accent2">
                <a:hueOff val="-3927277"/>
                <a:satOff val="0"/>
                <a:lumOff val="1394"/>
                <a:alphaOff val="0"/>
                <a:shade val="93000"/>
                <a:satMod val="130000"/>
              </a:schemeClr>
            </a:gs>
            <a:gs pos="100000">
              <a:schemeClr val="accent2">
                <a:hueOff val="-3927277"/>
                <a:satOff val="0"/>
                <a:lumOff val="139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6741467-82F9-4B49-915E-5990707CE69A}">
      <dsp:nvSpPr>
        <dsp:cNvPr id="0" name=""/>
        <dsp:cNvSpPr/>
      </dsp:nvSpPr>
      <dsp:spPr>
        <a:xfrm>
          <a:off x="963498" y="1305969"/>
          <a:ext cx="432372" cy="432372"/>
        </a:xfrm>
        <a:prstGeom prst="ellipse">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8A09106-91FE-4FC4-AC1C-996A4571EBAD}">
      <dsp:nvSpPr>
        <dsp:cNvPr id="0" name=""/>
        <dsp:cNvSpPr/>
      </dsp:nvSpPr>
      <dsp:spPr>
        <a:xfrm>
          <a:off x="45427" y="2200500"/>
          <a:ext cx="168144" cy="168144"/>
        </a:xfrm>
        <a:prstGeom prst="ellipse">
          <a:avLst/>
        </a:prstGeom>
        <a:gradFill rotWithShape="0">
          <a:gsLst>
            <a:gs pos="0">
              <a:schemeClr val="accent2">
                <a:hueOff val="-4909096"/>
                <a:satOff val="0"/>
                <a:lumOff val="1743"/>
                <a:alphaOff val="0"/>
                <a:shade val="51000"/>
                <a:satMod val="130000"/>
              </a:schemeClr>
            </a:gs>
            <a:gs pos="80000">
              <a:schemeClr val="accent2">
                <a:hueOff val="-4909096"/>
                <a:satOff val="0"/>
                <a:lumOff val="1743"/>
                <a:alphaOff val="0"/>
                <a:shade val="93000"/>
                <a:satMod val="130000"/>
              </a:schemeClr>
            </a:gs>
            <a:gs pos="100000">
              <a:schemeClr val="accent2">
                <a:hueOff val="-4909096"/>
                <a:satOff val="0"/>
                <a:lumOff val="174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490F024-48BE-4625-A851-CDD393EA2BD5}">
      <dsp:nvSpPr>
        <dsp:cNvPr id="0" name=""/>
        <dsp:cNvSpPr/>
      </dsp:nvSpPr>
      <dsp:spPr>
        <a:xfrm>
          <a:off x="186669" y="2412362"/>
          <a:ext cx="264227" cy="264227"/>
        </a:xfrm>
        <a:prstGeom prst="ellipse">
          <a:avLst/>
        </a:prstGeom>
        <a:gradFill rotWithShape="0">
          <a:gsLst>
            <a:gs pos="0">
              <a:schemeClr val="accent2">
                <a:hueOff val="-5400005"/>
                <a:satOff val="0"/>
                <a:lumOff val="1917"/>
                <a:alphaOff val="0"/>
                <a:shade val="51000"/>
                <a:satMod val="130000"/>
              </a:schemeClr>
            </a:gs>
            <a:gs pos="80000">
              <a:schemeClr val="accent2">
                <a:hueOff val="-5400005"/>
                <a:satOff val="0"/>
                <a:lumOff val="1917"/>
                <a:alphaOff val="0"/>
                <a:shade val="93000"/>
                <a:satMod val="130000"/>
              </a:schemeClr>
            </a:gs>
            <a:gs pos="100000">
              <a:schemeClr val="accent2">
                <a:hueOff val="-5400005"/>
                <a:satOff val="0"/>
                <a:lumOff val="191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E3F55D8-927F-4C38-BB19-323E4CFF46A7}">
      <dsp:nvSpPr>
        <dsp:cNvPr id="0" name=""/>
        <dsp:cNvSpPr/>
      </dsp:nvSpPr>
      <dsp:spPr>
        <a:xfrm>
          <a:off x="539773" y="2600684"/>
          <a:ext cx="384330" cy="384330"/>
        </a:xfrm>
        <a:prstGeom prst="ellipse">
          <a:avLst/>
        </a:prstGeom>
        <a:gradFill rotWithShape="0">
          <a:gsLst>
            <a:gs pos="0">
              <a:schemeClr val="accent2">
                <a:hueOff val="-5890915"/>
                <a:satOff val="0"/>
                <a:lumOff val="2091"/>
                <a:alphaOff val="0"/>
                <a:shade val="51000"/>
                <a:satMod val="130000"/>
              </a:schemeClr>
            </a:gs>
            <a:gs pos="80000">
              <a:schemeClr val="accent2">
                <a:hueOff val="-5890915"/>
                <a:satOff val="0"/>
                <a:lumOff val="2091"/>
                <a:alphaOff val="0"/>
                <a:shade val="93000"/>
                <a:satMod val="130000"/>
              </a:schemeClr>
            </a:gs>
            <a:gs pos="100000">
              <a:schemeClr val="accent2">
                <a:hueOff val="-5890915"/>
                <a:satOff val="0"/>
                <a:lumOff val="20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E32F1A3-B203-497D-B91E-112A95A1E6A2}">
      <dsp:nvSpPr>
        <dsp:cNvPr id="0" name=""/>
        <dsp:cNvSpPr/>
      </dsp:nvSpPr>
      <dsp:spPr>
        <a:xfrm>
          <a:off x="1034118" y="2906708"/>
          <a:ext cx="168144" cy="168144"/>
        </a:xfrm>
        <a:prstGeom prst="ellipse">
          <a:avLst/>
        </a:prstGeom>
        <a:gradFill rotWithShape="0">
          <a:gsLst>
            <a:gs pos="0">
              <a:schemeClr val="accent2">
                <a:hueOff val="-6381824"/>
                <a:satOff val="0"/>
                <a:lumOff val="2266"/>
                <a:alphaOff val="0"/>
                <a:shade val="51000"/>
                <a:satMod val="130000"/>
              </a:schemeClr>
            </a:gs>
            <a:gs pos="80000">
              <a:schemeClr val="accent2">
                <a:hueOff val="-6381824"/>
                <a:satOff val="0"/>
                <a:lumOff val="2266"/>
                <a:alphaOff val="0"/>
                <a:shade val="93000"/>
                <a:satMod val="130000"/>
              </a:schemeClr>
            </a:gs>
            <a:gs pos="100000">
              <a:schemeClr val="accent2">
                <a:hueOff val="-6381824"/>
                <a:satOff val="0"/>
                <a:lumOff val="226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C46B785-68BE-49C1-9A16-AF2C38288201}">
      <dsp:nvSpPr>
        <dsp:cNvPr id="0" name=""/>
        <dsp:cNvSpPr/>
      </dsp:nvSpPr>
      <dsp:spPr>
        <a:xfrm>
          <a:off x="1128280" y="2600684"/>
          <a:ext cx="264227" cy="264227"/>
        </a:xfrm>
        <a:prstGeom prst="ellipse">
          <a:avLst/>
        </a:prstGeom>
        <a:gradFill rotWithShape="0">
          <a:gsLst>
            <a:gs pos="0">
              <a:schemeClr val="accent2">
                <a:hueOff val="-6872734"/>
                <a:satOff val="0"/>
                <a:lumOff val="2440"/>
                <a:alphaOff val="0"/>
                <a:shade val="51000"/>
                <a:satMod val="130000"/>
              </a:schemeClr>
            </a:gs>
            <a:gs pos="80000">
              <a:schemeClr val="accent2">
                <a:hueOff val="-6872734"/>
                <a:satOff val="0"/>
                <a:lumOff val="2440"/>
                <a:alphaOff val="0"/>
                <a:shade val="93000"/>
                <a:satMod val="130000"/>
              </a:schemeClr>
            </a:gs>
            <a:gs pos="100000">
              <a:schemeClr val="accent2">
                <a:hueOff val="-6872734"/>
                <a:satOff val="0"/>
                <a:lumOff val="244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3866E15-F3F7-499C-8AD1-C8D2313E10E4}">
      <dsp:nvSpPr>
        <dsp:cNvPr id="0" name=""/>
        <dsp:cNvSpPr/>
      </dsp:nvSpPr>
      <dsp:spPr>
        <a:xfrm>
          <a:off x="1363682" y="2930248"/>
          <a:ext cx="168144" cy="168144"/>
        </a:xfrm>
        <a:prstGeom prst="ellipse">
          <a:avLst/>
        </a:prstGeom>
        <a:gradFill rotWithShape="0">
          <a:gsLst>
            <a:gs pos="0">
              <a:schemeClr val="accent2">
                <a:hueOff val="-7363644"/>
                <a:satOff val="0"/>
                <a:lumOff val="2614"/>
                <a:alphaOff val="0"/>
                <a:shade val="51000"/>
                <a:satMod val="130000"/>
              </a:schemeClr>
            </a:gs>
            <a:gs pos="80000">
              <a:schemeClr val="accent2">
                <a:hueOff val="-7363644"/>
                <a:satOff val="0"/>
                <a:lumOff val="2614"/>
                <a:alphaOff val="0"/>
                <a:shade val="93000"/>
                <a:satMod val="130000"/>
              </a:schemeClr>
            </a:gs>
            <a:gs pos="100000">
              <a:schemeClr val="accent2">
                <a:hueOff val="-7363644"/>
                <a:satOff val="0"/>
                <a:lumOff val="26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E3B7248-006C-4131-B7F3-B86D6F073E10}">
      <dsp:nvSpPr>
        <dsp:cNvPr id="0" name=""/>
        <dsp:cNvSpPr/>
      </dsp:nvSpPr>
      <dsp:spPr>
        <a:xfrm>
          <a:off x="1575545" y="2553604"/>
          <a:ext cx="384330" cy="384330"/>
        </a:xfrm>
        <a:prstGeom prst="ellipse">
          <a:avLst/>
        </a:prstGeom>
        <a:gradFill rotWithShape="0">
          <a:gsLst>
            <a:gs pos="0">
              <a:schemeClr val="accent2">
                <a:hueOff val="-7854554"/>
                <a:satOff val="0"/>
                <a:lumOff val="2788"/>
                <a:alphaOff val="0"/>
                <a:shade val="51000"/>
                <a:satMod val="130000"/>
              </a:schemeClr>
            </a:gs>
            <a:gs pos="80000">
              <a:schemeClr val="accent2">
                <a:hueOff val="-7854554"/>
                <a:satOff val="0"/>
                <a:lumOff val="2788"/>
                <a:alphaOff val="0"/>
                <a:shade val="93000"/>
                <a:satMod val="130000"/>
              </a:schemeClr>
            </a:gs>
            <a:gs pos="100000">
              <a:schemeClr val="accent2">
                <a:hueOff val="-7854554"/>
                <a:satOff val="0"/>
                <a:lumOff val="278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648DBD5-BC1B-401E-A380-5E3EF5CAFAC4}">
      <dsp:nvSpPr>
        <dsp:cNvPr id="0" name=""/>
        <dsp:cNvSpPr/>
      </dsp:nvSpPr>
      <dsp:spPr>
        <a:xfrm>
          <a:off x="2093431" y="2459443"/>
          <a:ext cx="264227" cy="264227"/>
        </a:xfrm>
        <a:prstGeom prst="ellipse">
          <a:avLst/>
        </a:prstGeom>
        <a:gradFill rotWithShape="0">
          <a:gsLst>
            <a:gs pos="0">
              <a:schemeClr val="accent2">
                <a:hueOff val="-8345463"/>
                <a:satOff val="0"/>
                <a:lumOff val="2963"/>
                <a:alphaOff val="0"/>
                <a:shade val="51000"/>
                <a:satMod val="130000"/>
              </a:schemeClr>
            </a:gs>
            <a:gs pos="80000">
              <a:schemeClr val="accent2">
                <a:hueOff val="-8345463"/>
                <a:satOff val="0"/>
                <a:lumOff val="2963"/>
                <a:alphaOff val="0"/>
                <a:shade val="93000"/>
                <a:satMod val="130000"/>
              </a:schemeClr>
            </a:gs>
            <a:gs pos="100000">
              <a:schemeClr val="accent2">
                <a:hueOff val="-8345463"/>
                <a:satOff val="0"/>
                <a:lumOff val="29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025A937-1B0D-48B4-B86A-C4F88D5EB1F1}">
      <dsp:nvSpPr>
        <dsp:cNvPr id="0" name=""/>
        <dsp:cNvSpPr/>
      </dsp:nvSpPr>
      <dsp:spPr>
        <a:xfrm>
          <a:off x="2443172" y="1352658"/>
          <a:ext cx="775998" cy="1481466"/>
        </a:xfrm>
        <a:prstGeom prst="chevron">
          <a:avLst>
            <a:gd name="adj" fmla="val 6231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D54B2B50-8241-436F-8E60-73D8598B5806}">
      <dsp:nvSpPr>
        <dsp:cNvPr id="0" name=""/>
        <dsp:cNvSpPr/>
      </dsp:nvSpPr>
      <dsp:spPr>
        <a:xfrm>
          <a:off x="3219171" y="1353378"/>
          <a:ext cx="2116360" cy="14814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n-US" sz="2400" kern="1200" smtClean="0"/>
            <a:t>The strategy should be </a:t>
          </a:r>
          <a:endParaRPr lang="en-US" sz="2400" kern="1200"/>
        </a:p>
      </dsp:txBody>
      <dsp:txXfrm>
        <a:off x="3219171" y="1353378"/>
        <a:ext cx="2116360" cy="1481452"/>
      </dsp:txXfrm>
    </dsp:sp>
    <dsp:sp modelId="{3BE7838F-BB55-49BD-A317-C245FC13D886}">
      <dsp:nvSpPr>
        <dsp:cNvPr id="0" name=""/>
        <dsp:cNvSpPr/>
      </dsp:nvSpPr>
      <dsp:spPr>
        <a:xfrm>
          <a:off x="3219171" y="3068815"/>
          <a:ext cx="2116360" cy="1611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kern="1200" dirty="0" smtClean="0"/>
            <a:t>easy, straightforward, dynamic, and easy to implement. </a:t>
          </a:r>
          <a:endParaRPr lang="en-US" sz="1600" kern="1200" dirty="0"/>
        </a:p>
      </dsp:txBody>
      <dsp:txXfrm>
        <a:off x="3219171" y="3068815"/>
        <a:ext cx="2116360" cy="1611706"/>
      </dsp:txXfrm>
    </dsp:sp>
    <dsp:sp modelId="{BDA00E60-C3F4-42A2-ABC6-A666CE383D60}">
      <dsp:nvSpPr>
        <dsp:cNvPr id="0" name=""/>
        <dsp:cNvSpPr/>
      </dsp:nvSpPr>
      <dsp:spPr>
        <a:xfrm>
          <a:off x="5335531" y="1352658"/>
          <a:ext cx="775998" cy="1481466"/>
        </a:xfrm>
        <a:prstGeom prst="chevron">
          <a:avLst>
            <a:gd name="adj" fmla="val 6231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44F7F3D-56DE-4A0C-8D69-C5C620C70F3D}">
      <dsp:nvSpPr>
        <dsp:cNvPr id="0" name=""/>
        <dsp:cNvSpPr/>
      </dsp:nvSpPr>
      <dsp:spPr>
        <a:xfrm>
          <a:off x="6270257" y="1247560"/>
          <a:ext cx="1798906" cy="1798906"/>
        </a:xfrm>
        <a:prstGeom prst="ellipse">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n-US" sz="2400" kern="1200" smtClean="0"/>
            <a:t>Finally,</a:t>
          </a:r>
          <a:endParaRPr lang="en-US" sz="2400" kern="1200"/>
        </a:p>
      </dsp:txBody>
      <dsp:txXfrm>
        <a:off x="6533701" y="1511004"/>
        <a:ext cx="1272018" cy="1272018"/>
      </dsp:txXfrm>
    </dsp:sp>
    <dsp:sp modelId="{C6F5569F-71EC-4C1B-971D-CFB531B3F447}">
      <dsp:nvSpPr>
        <dsp:cNvPr id="0" name=""/>
        <dsp:cNvSpPr/>
      </dsp:nvSpPr>
      <dsp:spPr>
        <a:xfrm>
          <a:off x="6048674" y="3168354"/>
          <a:ext cx="2116360" cy="1737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rgbClr val="FF0000"/>
              </a:solidFill>
            </a:rPr>
            <a:t>patience</a:t>
          </a:r>
          <a:r>
            <a:rPr lang="en-US" sz="1600" kern="1200" dirty="0" smtClean="0"/>
            <a:t> must be exercised when changing the mindset and attitudes of staff and stakeholders in terms of introducing sustainability strategies. </a:t>
          </a:r>
          <a:endParaRPr lang="en-US" sz="1600" kern="1200" dirty="0"/>
        </a:p>
      </dsp:txBody>
      <dsp:txXfrm>
        <a:off x="6048674" y="3168354"/>
        <a:ext cx="2116360" cy="1737125"/>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DA67F2-A3DF-497F-B8AE-723D7564B4D9}">
      <dsp:nvSpPr>
        <dsp:cNvPr id="0" name=""/>
        <dsp:cNvSpPr/>
      </dsp:nvSpPr>
      <dsp:spPr>
        <a:xfrm>
          <a:off x="6320893" y="2073894"/>
          <a:ext cx="91440" cy="781621"/>
        </a:xfrm>
        <a:custGeom>
          <a:avLst/>
          <a:gdLst/>
          <a:ahLst/>
          <a:cxnLst/>
          <a:rect l="0" t="0" r="0" b="0"/>
          <a:pathLst>
            <a:path>
              <a:moveTo>
                <a:pt x="45720" y="0"/>
              </a:moveTo>
              <a:lnTo>
                <a:pt x="45720" y="781621"/>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AF668E4-76B6-4760-BCE6-43DB2A8ECD40}">
      <dsp:nvSpPr>
        <dsp:cNvPr id="0" name=""/>
        <dsp:cNvSpPr/>
      </dsp:nvSpPr>
      <dsp:spPr>
        <a:xfrm>
          <a:off x="1817266" y="2073894"/>
          <a:ext cx="91440" cy="781621"/>
        </a:xfrm>
        <a:custGeom>
          <a:avLst/>
          <a:gdLst/>
          <a:ahLst/>
          <a:cxnLst/>
          <a:rect l="0" t="0" r="0" b="0"/>
          <a:pathLst>
            <a:path>
              <a:moveTo>
                <a:pt x="45720" y="0"/>
              </a:moveTo>
              <a:lnTo>
                <a:pt x="45720" y="781621"/>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515C376-0B21-461D-8DA3-7F7346701FA7}">
      <dsp:nvSpPr>
        <dsp:cNvPr id="0" name=""/>
        <dsp:cNvSpPr/>
      </dsp:nvSpPr>
      <dsp:spPr>
        <a:xfrm>
          <a:off x="1984" y="212892"/>
          <a:ext cx="3722005" cy="186100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smtClean="0"/>
            <a:t>According to Moscardo et al. (2013), </a:t>
          </a:r>
          <a:endParaRPr lang="en-US" sz="2000" kern="1200"/>
        </a:p>
      </dsp:txBody>
      <dsp:txXfrm>
        <a:off x="1984" y="212892"/>
        <a:ext cx="3722005" cy="1861002"/>
      </dsp:txXfrm>
    </dsp:sp>
    <dsp:sp modelId="{32EA066A-DEA8-47A5-BBCD-4D941430AE1D}">
      <dsp:nvSpPr>
        <dsp:cNvPr id="0" name=""/>
        <dsp:cNvSpPr/>
      </dsp:nvSpPr>
      <dsp:spPr>
        <a:xfrm>
          <a:off x="1984" y="2855516"/>
          <a:ext cx="3722005" cy="1861002"/>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smtClean="0"/>
            <a:t>sustainability requires a long-term orientation and commitment to changing the way businesses conduct their activities in order to balance the needs of the current personnel with those of future generations. </a:t>
          </a:r>
          <a:endParaRPr lang="en-US" sz="2000" kern="1200"/>
        </a:p>
      </dsp:txBody>
      <dsp:txXfrm>
        <a:off x="1984" y="2855516"/>
        <a:ext cx="3722005" cy="1861002"/>
      </dsp:txXfrm>
    </dsp:sp>
    <dsp:sp modelId="{A9A73880-21F1-4301-A998-926350604448}">
      <dsp:nvSpPr>
        <dsp:cNvPr id="0" name=""/>
        <dsp:cNvSpPr/>
      </dsp:nvSpPr>
      <dsp:spPr>
        <a:xfrm>
          <a:off x="4505610" y="212892"/>
          <a:ext cx="3722005" cy="186100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smtClean="0"/>
            <a:t>Furthermore,</a:t>
          </a:r>
          <a:endParaRPr lang="en-US" sz="2000" kern="1200"/>
        </a:p>
      </dsp:txBody>
      <dsp:txXfrm>
        <a:off x="4505610" y="212892"/>
        <a:ext cx="3722005" cy="1861002"/>
      </dsp:txXfrm>
    </dsp:sp>
    <dsp:sp modelId="{57C899E9-DCFF-4769-81C6-E88BD8F9037E}">
      <dsp:nvSpPr>
        <dsp:cNvPr id="0" name=""/>
        <dsp:cNvSpPr/>
      </dsp:nvSpPr>
      <dsp:spPr>
        <a:xfrm>
          <a:off x="4505610" y="2855516"/>
          <a:ext cx="3722005" cy="1861002"/>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n-US" sz="2000" kern="1200" smtClean="0"/>
            <a:t>there should be recognition that business is part of a complex system in which environmental, social, and economic activities are common</a:t>
          </a:r>
          <a:endParaRPr lang="en-US" sz="2000" kern="1200"/>
        </a:p>
      </dsp:txBody>
      <dsp:txXfrm>
        <a:off x="4505610" y="2855516"/>
        <a:ext cx="3722005" cy="1861002"/>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57D70-3846-425D-9C2D-491FB1D2E269}">
      <dsp:nvSpPr>
        <dsp:cNvPr id="0" name=""/>
        <dsp:cNvSpPr/>
      </dsp:nvSpPr>
      <dsp:spPr>
        <a:xfrm>
          <a:off x="129118" y="1490371"/>
          <a:ext cx="7721366" cy="701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b" anchorCtr="0">
          <a:noAutofit/>
        </a:bodyPr>
        <a:lstStyle/>
        <a:p>
          <a:pPr lvl="0" algn="l" defTabSz="1511300" rtl="0">
            <a:lnSpc>
              <a:spcPct val="90000"/>
            </a:lnSpc>
            <a:spcBef>
              <a:spcPct val="0"/>
            </a:spcBef>
            <a:spcAft>
              <a:spcPct val="35000"/>
            </a:spcAft>
          </a:pPr>
          <a:r>
            <a:rPr lang="en-US" sz="3400" kern="1200" smtClean="0"/>
            <a:t>Part of the strategy</a:t>
          </a:r>
          <a:endParaRPr lang="en-US" sz="3400" kern="1200"/>
        </a:p>
      </dsp:txBody>
      <dsp:txXfrm>
        <a:off x="129118" y="1490371"/>
        <a:ext cx="7721366" cy="701942"/>
      </dsp:txXfrm>
    </dsp:sp>
    <dsp:sp modelId="{D634C1CE-9DA6-4D9C-A9A0-B915FB5DEAA9}">
      <dsp:nvSpPr>
        <dsp:cNvPr id="0" name=""/>
        <dsp:cNvSpPr/>
      </dsp:nvSpPr>
      <dsp:spPr>
        <a:xfrm>
          <a:off x="129118" y="2192313"/>
          <a:ext cx="1806799" cy="1429882"/>
        </a:xfrm>
        <a:prstGeom prst="chevron">
          <a:avLst>
            <a:gd name="adj" fmla="val 7061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F9F0006-491E-485C-8D70-162911EA2CD6}">
      <dsp:nvSpPr>
        <dsp:cNvPr id="0" name=""/>
        <dsp:cNvSpPr/>
      </dsp:nvSpPr>
      <dsp:spPr>
        <a:xfrm>
          <a:off x="1214399" y="2192313"/>
          <a:ext cx="1806799" cy="1429882"/>
        </a:xfrm>
        <a:prstGeom prst="chevron">
          <a:avLst>
            <a:gd name="adj" fmla="val 70610"/>
          </a:avLst>
        </a:prstGeom>
        <a:gradFill rotWithShape="0">
          <a:gsLst>
            <a:gs pos="0">
              <a:schemeClr val="accent2">
                <a:hueOff val="-1472729"/>
                <a:satOff val="0"/>
                <a:lumOff val="523"/>
                <a:alphaOff val="0"/>
                <a:shade val="51000"/>
                <a:satMod val="130000"/>
              </a:schemeClr>
            </a:gs>
            <a:gs pos="80000">
              <a:schemeClr val="accent2">
                <a:hueOff val="-1472729"/>
                <a:satOff val="0"/>
                <a:lumOff val="523"/>
                <a:alphaOff val="0"/>
                <a:shade val="93000"/>
                <a:satMod val="130000"/>
              </a:schemeClr>
            </a:gs>
            <a:gs pos="100000">
              <a:schemeClr val="accent2">
                <a:hueOff val="-1472729"/>
                <a:satOff val="0"/>
                <a:lumOff val="523"/>
                <a:alphaOff val="0"/>
                <a:shade val="94000"/>
                <a:satMod val="135000"/>
              </a:schemeClr>
            </a:gs>
          </a:gsLst>
          <a:lin ang="16200000" scaled="0"/>
        </a:gradFill>
        <a:ln w="9525" cap="flat" cmpd="sng" algn="ctr">
          <a:solidFill>
            <a:schemeClr val="accent2">
              <a:hueOff val="-1472729"/>
              <a:satOff val="0"/>
              <a:lumOff val="523"/>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EC2493B-50D7-40EC-BB8B-B0F9CB532425}">
      <dsp:nvSpPr>
        <dsp:cNvPr id="0" name=""/>
        <dsp:cNvSpPr/>
      </dsp:nvSpPr>
      <dsp:spPr>
        <a:xfrm>
          <a:off x="2300538" y="2192313"/>
          <a:ext cx="1806799" cy="1429882"/>
        </a:xfrm>
        <a:prstGeom prst="chevron">
          <a:avLst>
            <a:gd name="adj" fmla="val 70610"/>
          </a:avLst>
        </a:prstGeom>
        <a:gradFill rotWithShape="0">
          <a:gsLst>
            <a:gs pos="0">
              <a:schemeClr val="accent2">
                <a:hueOff val="-2945457"/>
                <a:satOff val="0"/>
                <a:lumOff val="1046"/>
                <a:alphaOff val="0"/>
                <a:shade val="51000"/>
                <a:satMod val="130000"/>
              </a:schemeClr>
            </a:gs>
            <a:gs pos="80000">
              <a:schemeClr val="accent2">
                <a:hueOff val="-2945457"/>
                <a:satOff val="0"/>
                <a:lumOff val="1046"/>
                <a:alphaOff val="0"/>
                <a:shade val="93000"/>
                <a:satMod val="130000"/>
              </a:schemeClr>
            </a:gs>
            <a:gs pos="100000">
              <a:schemeClr val="accent2">
                <a:hueOff val="-2945457"/>
                <a:satOff val="0"/>
                <a:lumOff val="1046"/>
                <a:alphaOff val="0"/>
                <a:shade val="94000"/>
                <a:satMod val="135000"/>
              </a:schemeClr>
            </a:gs>
          </a:gsLst>
          <a:lin ang="16200000" scaled="0"/>
        </a:gradFill>
        <a:ln w="9525" cap="flat" cmpd="sng" algn="ctr">
          <a:solidFill>
            <a:schemeClr val="accent2">
              <a:hueOff val="-2945457"/>
              <a:satOff val="0"/>
              <a:lumOff val="104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E7896C9-0339-4C05-954F-BC73FB220007}">
      <dsp:nvSpPr>
        <dsp:cNvPr id="0" name=""/>
        <dsp:cNvSpPr/>
      </dsp:nvSpPr>
      <dsp:spPr>
        <a:xfrm>
          <a:off x="3385819" y="2192313"/>
          <a:ext cx="1806799" cy="1429882"/>
        </a:xfrm>
        <a:prstGeom prst="chevron">
          <a:avLst>
            <a:gd name="adj" fmla="val 70610"/>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w="9525" cap="flat" cmpd="sng" algn="ctr">
          <a:solidFill>
            <a:schemeClr val="accent2">
              <a:hueOff val="-4418186"/>
              <a:satOff val="0"/>
              <a:lumOff val="156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7F1C49F-C2C8-4531-AC99-380F83DFBDF4}">
      <dsp:nvSpPr>
        <dsp:cNvPr id="0" name=""/>
        <dsp:cNvSpPr/>
      </dsp:nvSpPr>
      <dsp:spPr>
        <a:xfrm>
          <a:off x="4471958" y="2192313"/>
          <a:ext cx="1806799" cy="1429882"/>
        </a:xfrm>
        <a:prstGeom prst="chevron">
          <a:avLst>
            <a:gd name="adj" fmla="val 70610"/>
          </a:avLst>
        </a:prstGeom>
        <a:gradFill rotWithShape="0">
          <a:gsLst>
            <a:gs pos="0">
              <a:schemeClr val="accent2">
                <a:hueOff val="-5890915"/>
                <a:satOff val="0"/>
                <a:lumOff val="2091"/>
                <a:alphaOff val="0"/>
                <a:shade val="51000"/>
                <a:satMod val="130000"/>
              </a:schemeClr>
            </a:gs>
            <a:gs pos="80000">
              <a:schemeClr val="accent2">
                <a:hueOff val="-5890915"/>
                <a:satOff val="0"/>
                <a:lumOff val="2091"/>
                <a:alphaOff val="0"/>
                <a:shade val="93000"/>
                <a:satMod val="130000"/>
              </a:schemeClr>
            </a:gs>
            <a:gs pos="100000">
              <a:schemeClr val="accent2">
                <a:hueOff val="-5890915"/>
                <a:satOff val="0"/>
                <a:lumOff val="2091"/>
                <a:alphaOff val="0"/>
                <a:shade val="94000"/>
                <a:satMod val="135000"/>
              </a:schemeClr>
            </a:gs>
          </a:gsLst>
          <a:lin ang="16200000" scaled="0"/>
        </a:gradFill>
        <a:ln w="9525" cap="flat" cmpd="sng" algn="ctr">
          <a:solidFill>
            <a:schemeClr val="accent2">
              <a:hueOff val="-5890915"/>
              <a:satOff val="0"/>
              <a:lumOff val="2091"/>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C4B943F-9671-4DA9-B3B1-A0491BD3A131}">
      <dsp:nvSpPr>
        <dsp:cNvPr id="0" name=""/>
        <dsp:cNvSpPr/>
      </dsp:nvSpPr>
      <dsp:spPr>
        <a:xfrm>
          <a:off x="5557238" y="2192313"/>
          <a:ext cx="1806799" cy="1429882"/>
        </a:xfrm>
        <a:prstGeom prst="chevron">
          <a:avLst>
            <a:gd name="adj" fmla="val 70610"/>
          </a:avLst>
        </a:prstGeom>
        <a:gradFill rotWithShape="0">
          <a:gsLst>
            <a:gs pos="0">
              <a:schemeClr val="accent2">
                <a:hueOff val="-7363644"/>
                <a:satOff val="0"/>
                <a:lumOff val="2614"/>
                <a:alphaOff val="0"/>
                <a:shade val="51000"/>
                <a:satMod val="130000"/>
              </a:schemeClr>
            </a:gs>
            <a:gs pos="80000">
              <a:schemeClr val="accent2">
                <a:hueOff val="-7363644"/>
                <a:satOff val="0"/>
                <a:lumOff val="2614"/>
                <a:alphaOff val="0"/>
                <a:shade val="93000"/>
                <a:satMod val="130000"/>
              </a:schemeClr>
            </a:gs>
            <a:gs pos="100000">
              <a:schemeClr val="accent2">
                <a:hueOff val="-7363644"/>
                <a:satOff val="0"/>
                <a:lumOff val="2614"/>
                <a:alphaOff val="0"/>
                <a:shade val="94000"/>
                <a:satMod val="135000"/>
              </a:schemeClr>
            </a:gs>
          </a:gsLst>
          <a:lin ang="16200000" scaled="0"/>
        </a:gradFill>
        <a:ln w="9525" cap="flat" cmpd="sng" algn="ctr">
          <a:solidFill>
            <a:schemeClr val="accent2">
              <a:hueOff val="-7363644"/>
              <a:satOff val="0"/>
              <a:lumOff val="2614"/>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4FA7CD6-0D96-409F-A487-23A346E416BC}">
      <dsp:nvSpPr>
        <dsp:cNvPr id="0" name=""/>
        <dsp:cNvSpPr/>
      </dsp:nvSpPr>
      <dsp:spPr>
        <a:xfrm>
          <a:off x="6643377" y="2192313"/>
          <a:ext cx="1806799" cy="1429882"/>
        </a:xfrm>
        <a:prstGeom prst="chevron">
          <a:avLst>
            <a:gd name="adj" fmla="val 7061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8DC30A8-0C1D-4E91-B792-AFF2FF7B5BB0}">
      <dsp:nvSpPr>
        <dsp:cNvPr id="0" name=""/>
        <dsp:cNvSpPr/>
      </dsp:nvSpPr>
      <dsp:spPr>
        <a:xfrm>
          <a:off x="129118" y="2335302"/>
          <a:ext cx="7821744" cy="1143906"/>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l" defTabSz="1466850" rtl="0">
            <a:lnSpc>
              <a:spcPct val="90000"/>
            </a:lnSpc>
            <a:spcBef>
              <a:spcPct val="0"/>
            </a:spcBef>
            <a:spcAft>
              <a:spcPct val="35000"/>
            </a:spcAft>
          </a:pPr>
          <a:r>
            <a:rPr lang="en-US" sz="3300" kern="1200" dirty="0" smtClean="0"/>
            <a:t>awareness and training should be available to improve knowledge about sustainability. </a:t>
          </a:r>
          <a:endParaRPr lang="en-US" sz="3300" kern="1200" dirty="0"/>
        </a:p>
      </dsp:txBody>
      <dsp:txXfrm>
        <a:off x="129118" y="2335302"/>
        <a:ext cx="7821744" cy="1143906"/>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FAEDA2-0542-4401-8BA5-C735F3CE563A}">
      <dsp:nvSpPr>
        <dsp:cNvPr id="0" name=""/>
        <dsp:cNvSpPr/>
      </dsp:nvSpPr>
      <dsp:spPr>
        <a:xfrm>
          <a:off x="576058" y="1974"/>
          <a:ext cx="4540994" cy="227049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6205" tIns="77470" rIns="116205" bIns="77470" numCol="1" spcCol="1270" anchor="ctr" anchorCtr="0">
          <a:noAutofit/>
        </a:bodyPr>
        <a:lstStyle/>
        <a:p>
          <a:pPr lvl="0" algn="ctr" defTabSz="2711450" rtl="0">
            <a:lnSpc>
              <a:spcPct val="90000"/>
            </a:lnSpc>
            <a:spcBef>
              <a:spcPct val="0"/>
            </a:spcBef>
            <a:spcAft>
              <a:spcPct val="35000"/>
            </a:spcAft>
          </a:pPr>
          <a:r>
            <a:rPr lang="en-US" sz="6100" kern="1200" dirty="0" smtClean="0"/>
            <a:t>This learning should </a:t>
          </a:r>
          <a:endParaRPr lang="en-US" sz="6100" kern="1200" dirty="0"/>
        </a:p>
      </dsp:txBody>
      <dsp:txXfrm>
        <a:off x="642559" y="68475"/>
        <a:ext cx="4407992" cy="2137495"/>
      </dsp:txXfrm>
    </dsp:sp>
    <dsp:sp modelId="{6A402C67-358F-4A56-9E34-ADF7A66A4CD1}">
      <dsp:nvSpPr>
        <dsp:cNvPr id="0" name=""/>
        <dsp:cNvSpPr/>
      </dsp:nvSpPr>
      <dsp:spPr>
        <a:xfrm>
          <a:off x="1030158" y="2272471"/>
          <a:ext cx="454099" cy="1702872"/>
        </a:xfrm>
        <a:custGeom>
          <a:avLst/>
          <a:gdLst/>
          <a:ahLst/>
          <a:cxnLst/>
          <a:rect l="0" t="0" r="0" b="0"/>
          <a:pathLst>
            <a:path>
              <a:moveTo>
                <a:pt x="0" y="0"/>
              </a:moveTo>
              <a:lnTo>
                <a:pt x="0" y="1702872"/>
              </a:lnTo>
              <a:lnTo>
                <a:pt x="454099" y="1702872"/>
              </a:lnTo>
            </a:path>
          </a:pathLst>
        </a:cu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0A6147F-E7CA-4E26-B9F9-27CB73983CA7}">
      <dsp:nvSpPr>
        <dsp:cNvPr id="0" name=""/>
        <dsp:cNvSpPr/>
      </dsp:nvSpPr>
      <dsp:spPr>
        <a:xfrm>
          <a:off x="1484257" y="2840096"/>
          <a:ext cx="6518979" cy="2270497"/>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n-US" sz="2300" kern="1200" dirty="0" smtClean="0"/>
            <a:t>not be limited to staff; specific training should be available to stakeholders and the community to make them aware of  all the issues concerning sustainability, since the needs of the business should and must match the needs of stakeholders, society, the economy and the environment.</a:t>
          </a:r>
          <a:endParaRPr lang="en-US" sz="2300" kern="1200" dirty="0"/>
        </a:p>
      </dsp:txBody>
      <dsp:txXfrm>
        <a:off x="1550758" y="2906597"/>
        <a:ext cx="6385977" cy="2137495"/>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7E8978-972E-46B1-9E5A-784186BEE13F}">
      <dsp:nvSpPr>
        <dsp:cNvPr id="0" name=""/>
        <dsp:cNvSpPr/>
      </dsp:nvSpPr>
      <dsp:spPr>
        <a:xfrm>
          <a:off x="643447" y="0"/>
          <a:ext cx="7292401" cy="5112568"/>
        </a:xfrm>
        <a:prstGeom prst="right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2145880-A2D5-48B0-920C-0C50908F454A}">
      <dsp:nvSpPr>
        <dsp:cNvPr id="0" name=""/>
        <dsp:cNvSpPr/>
      </dsp:nvSpPr>
      <dsp:spPr>
        <a:xfrm>
          <a:off x="0" y="1368153"/>
          <a:ext cx="8579296" cy="237626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solidFill>
            <a:schemeClr val="accent1"/>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t" anchorCtr="0">
          <a:noAutofit/>
        </a:bodyPr>
        <a:lstStyle/>
        <a:p>
          <a:pPr lvl="0" algn="l" defTabSz="1555750" rtl="0">
            <a:lnSpc>
              <a:spcPct val="90000"/>
            </a:lnSpc>
            <a:spcBef>
              <a:spcPct val="0"/>
            </a:spcBef>
            <a:spcAft>
              <a:spcPct val="35000"/>
            </a:spcAft>
          </a:pPr>
          <a:r>
            <a:rPr lang="en-US" sz="3500" kern="1200" dirty="0" smtClean="0"/>
            <a:t>Implementing sustainability in business strategy </a:t>
          </a:r>
          <a:endParaRPr lang="en-US" sz="3500" kern="1200" dirty="0"/>
        </a:p>
        <a:p>
          <a:pPr marL="228600" lvl="1" indent="-228600" algn="l" defTabSz="1200150" rtl="0">
            <a:lnSpc>
              <a:spcPct val="90000"/>
            </a:lnSpc>
            <a:spcBef>
              <a:spcPct val="0"/>
            </a:spcBef>
            <a:spcAft>
              <a:spcPct val="15000"/>
            </a:spcAft>
            <a:buChar char="••"/>
          </a:pPr>
          <a:r>
            <a:rPr lang="en-US" sz="2700" kern="1200" dirty="0" smtClean="0"/>
            <a:t>will enhance natural capital and improve a company’s reputation in the market nationally and internationally.</a:t>
          </a:r>
          <a:endParaRPr lang="en-US" sz="2700" kern="1200" dirty="0"/>
        </a:p>
      </dsp:txBody>
      <dsp:txXfrm>
        <a:off x="115999" y="1484152"/>
        <a:ext cx="8347298" cy="2144262"/>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65B4CC-178D-47FF-A948-D636700B290F}">
      <dsp:nvSpPr>
        <dsp:cNvPr id="0" name=""/>
        <dsp:cNvSpPr/>
      </dsp:nvSpPr>
      <dsp:spPr>
        <a:xfrm>
          <a:off x="0" y="423182"/>
          <a:ext cx="8229600" cy="433755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38708" tIns="562356" rIns="638708" bIns="192024" numCol="1" spcCol="1270" anchor="t" anchorCtr="0">
          <a:noAutofit/>
        </a:bodyPr>
        <a:lstStyle/>
        <a:p>
          <a:pPr marL="228600" lvl="1" indent="-228600" algn="just" defTabSz="1200150" rtl="0">
            <a:lnSpc>
              <a:spcPct val="90000"/>
            </a:lnSpc>
            <a:spcBef>
              <a:spcPct val="0"/>
            </a:spcBef>
            <a:spcAft>
              <a:spcPct val="15000"/>
            </a:spcAft>
            <a:buChar char="••"/>
          </a:pPr>
          <a:r>
            <a:rPr lang="en-US" sz="2700" kern="1200" dirty="0" smtClean="0"/>
            <a:t>The terms “sustainable” and “green” are used ubiquitously within businesses and by individuals locally and globally.  </a:t>
          </a:r>
          <a:endParaRPr lang="en-US" sz="2700" kern="1200" dirty="0"/>
        </a:p>
        <a:p>
          <a:pPr marL="228600" lvl="1" indent="-228600" algn="just" defTabSz="1200150" rtl="0">
            <a:lnSpc>
              <a:spcPct val="90000"/>
            </a:lnSpc>
            <a:spcBef>
              <a:spcPct val="0"/>
            </a:spcBef>
            <a:spcAft>
              <a:spcPct val="15000"/>
            </a:spcAft>
            <a:buChar char="••"/>
          </a:pPr>
          <a:r>
            <a:rPr lang="en-US" sz="2700" kern="1200" dirty="0" smtClean="0"/>
            <a:t>Currently, these notions play a major role in businesses and individual strategies; therefore any design should ensure that whatever is created and developed should first meet the current users’ and businesses’ requirements and, of course, those of the next generation. </a:t>
          </a:r>
          <a:endParaRPr lang="en-US" sz="2700" kern="1200" dirty="0"/>
        </a:p>
      </dsp:txBody>
      <dsp:txXfrm>
        <a:off x="0" y="423182"/>
        <a:ext cx="8229600" cy="4337550"/>
      </dsp:txXfrm>
    </dsp:sp>
    <dsp:sp modelId="{7CCC2AF5-3597-466E-90CA-35EA9A362FE3}">
      <dsp:nvSpPr>
        <dsp:cNvPr id="0" name=""/>
        <dsp:cNvSpPr/>
      </dsp:nvSpPr>
      <dsp:spPr>
        <a:xfrm>
          <a:off x="411480" y="24662"/>
          <a:ext cx="5760720" cy="79704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1200150" rtl="0">
            <a:lnSpc>
              <a:spcPct val="90000"/>
            </a:lnSpc>
            <a:spcBef>
              <a:spcPct val="0"/>
            </a:spcBef>
            <a:spcAft>
              <a:spcPct val="35000"/>
            </a:spcAft>
          </a:pPr>
          <a:r>
            <a:rPr lang="en-US" sz="2700" kern="1200" smtClean="0"/>
            <a:t>According to Nathan et al. (2008), </a:t>
          </a:r>
          <a:endParaRPr lang="en-US" sz="2700" kern="1200"/>
        </a:p>
      </dsp:txBody>
      <dsp:txXfrm>
        <a:off x="450388" y="63570"/>
        <a:ext cx="5682904" cy="719224"/>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619B9-6A05-4EDD-A6B7-48E2DC2C80C7}">
      <dsp:nvSpPr>
        <dsp:cNvPr id="0" name=""/>
        <dsp:cNvSpPr/>
      </dsp:nvSpPr>
      <dsp:spPr>
        <a:xfrm>
          <a:off x="2700137" y="1107226"/>
          <a:ext cx="3107012" cy="1023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rtl="0">
            <a:lnSpc>
              <a:spcPct val="90000"/>
            </a:lnSpc>
            <a:spcBef>
              <a:spcPct val="0"/>
            </a:spcBef>
            <a:spcAft>
              <a:spcPct val="35000"/>
            </a:spcAft>
          </a:pPr>
          <a:r>
            <a:rPr lang="en-US" sz="3500" kern="1200" dirty="0" smtClean="0"/>
            <a:t>Stelzer (2006, </a:t>
          </a:r>
          <a:r>
            <a:rPr lang="en-US" sz="3500" kern="1200" dirty="0" err="1" smtClean="0"/>
            <a:t>p.4</a:t>
          </a:r>
          <a:r>
            <a:rPr lang="en-US" sz="3500" kern="1200" dirty="0" smtClean="0"/>
            <a:t>) </a:t>
          </a:r>
          <a:endParaRPr lang="en-US" sz="3500" kern="1200" dirty="0"/>
        </a:p>
      </dsp:txBody>
      <dsp:txXfrm>
        <a:off x="2700137" y="1107226"/>
        <a:ext cx="3107012" cy="1023901"/>
      </dsp:txXfrm>
    </dsp:sp>
    <dsp:sp modelId="{297AB9CA-DAED-4A29-99BB-56639C015929}">
      <dsp:nvSpPr>
        <dsp:cNvPr id="0" name=""/>
        <dsp:cNvSpPr/>
      </dsp:nvSpPr>
      <dsp:spPr>
        <a:xfrm>
          <a:off x="678792" y="3266282"/>
          <a:ext cx="7149702" cy="1918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just" defTabSz="1244600" rtl="0">
            <a:lnSpc>
              <a:spcPct val="90000"/>
            </a:lnSpc>
            <a:spcBef>
              <a:spcPct val="0"/>
            </a:spcBef>
            <a:spcAft>
              <a:spcPct val="35000"/>
            </a:spcAft>
          </a:pPr>
          <a:r>
            <a:rPr lang="en-US" sz="2800" kern="1200" dirty="0" smtClean="0"/>
            <a:t>defines sustainable design as the “fundamentally a subset of good design. The description of good design will eventually include criteria for the creation of a healthy environment and energy efficiency.” </a:t>
          </a:r>
          <a:endParaRPr lang="en-US" sz="2800" kern="1200" dirty="0"/>
        </a:p>
      </dsp:txBody>
      <dsp:txXfrm>
        <a:off x="678792" y="3266282"/>
        <a:ext cx="7149702" cy="1918293"/>
      </dsp:txXfrm>
    </dsp:sp>
    <dsp:sp modelId="{D919344B-EBB0-47DA-A559-D9A833555550}">
      <dsp:nvSpPr>
        <dsp:cNvPr id="0" name=""/>
        <dsp:cNvSpPr/>
      </dsp:nvSpPr>
      <dsp:spPr>
        <a:xfrm>
          <a:off x="2696606" y="795818"/>
          <a:ext cx="247148" cy="24714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14F13C7-B0EA-4113-BAB8-3670B8384F3A}">
      <dsp:nvSpPr>
        <dsp:cNvPr id="0" name=""/>
        <dsp:cNvSpPr/>
      </dsp:nvSpPr>
      <dsp:spPr>
        <a:xfrm>
          <a:off x="2869611" y="449810"/>
          <a:ext cx="247148" cy="247148"/>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5489B47-538E-4D53-AD9A-211C5A9102B9}">
      <dsp:nvSpPr>
        <dsp:cNvPr id="0" name=""/>
        <dsp:cNvSpPr/>
      </dsp:nvSpPr>
      <dsp:spPr>
        <a:xfrm>
          <a:off x="3284820" y="519012"/>
          <a:ext cx="388376" cy="388376"/>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F274A9F-12F9-4FB8-BDF7-69CEA75562C7}">
      <dsp:nvSpPr>
        <dsp:cNvPr id="0" name=""/>
        <dsp:cNvSpPr/>
      </dsp:nvSpPr>
      <dsp:spPr>
        <a:xfrm>
          <a:off x="3630829" y="138403"/>
          <a:ext cx="247148" cy="24714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249774E-8061-4179-A078-BF8DB32F394F}">
      <dsp:nvSpPr>
        <dsp:cNvPr id="0" name=""/>
        <dsp:cNvSpPr/>
      </dsp:nvSpPr>
      <dsp:spPr>
        <a:xfrm>
          <a:off x="4080639" y="0"/>
          <a:ext cx="247148" cy="247148"/>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EF90B64-5C7E-4A5B-8320-76B392E97E6A}">
      <dsp:nvSpPr>
        <dsp:cNvPr id="0" name=""/>
        <dsp:cNvSpPr/>
      </dsp:nvSpPr>
      <dsp:spPr>
        <a:xfrm>
          <a:off x="4634253" y="242205"/>
          <a:ext cx="247148" cy="24714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5C4AF3A-44D0-4BB7-B6D2-D3A0365C869E}">
      <dsp:nvSpPr>
        <dsp:cNvPr id="0" name=""/>
        <dsp:cNvSpPr/>
      </dsp:nvSpPr>
      <dsp:spPr>
        <a:xfrm>
          <a:off x="4980261" y="415209"/>
          <a:ext cx="388376" cy="388376"/>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8B5A99D-D825-415B-8275-F8684A9CB443}">
      <dsp:nvSpPr>
        <dsp:cNvPr id="0" name=""/>
        <dsp:cNvSpPr/>
      </dsp:nvSpPr>
      <dsp:spPr>
        <a:xfrm>
          <a:off x="5464672" y="795818"/>
          <a:ext cx="247148" cy="247148"/>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E26502A-7A9A-41FE-AEFF-EEB41E6E5DBA}">
      <dsp:nvSpPr>
        <dsp:cNvPr id="0" name=""/>
        <dsp:cNvSpPr/>
      </dsp:nvSpPr>
      <dsp:spPr>
        <a:xfrm>
          <a:off x="5672277" y="1176427"/>
          <a:ext cx="247148" cy="24714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F570650-4CDB-47B9-9B1E-BB563C441EA4}">
      <dsp:nvSpPr>
        <dsp:cNvPr id="0" name=""/>
        <dsp:cNvSpPr/>
      </dsp:nvSpPr>
      <dsp:spPr>
        <a:xfrm>
          <a:off x="3873034" y="449810"/>
          <a:ext cx="635525" cy="635525"/>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232C603-19C9-4AB9-BF8C-DDFBB6CB34C7}">
      <dsp:nvSpPr>
        <dsp:cNvPr id="0" name=""/>
        <dsp:cNvSpPr/>
      </dsp:nvSpPr>
      <dsp:spPr>
        <a:xfrm>
          <a:off x="2523602" y="1764641"/>
          <a:ext cx="247148" cy="24714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468DF5F-5192-489A-9C0B-A4DCB0F709B1}">
      <dsp:nvSpPr>
        <dsp:cNvPr id="0" name=""/>
        <dsp:cNvSpPr/>
      </dsp:nvSpPr>
      <dsp:spPr>
        <a:xfrm>
          <a:off x="2731207" y="2076049"/>
          <a:ext cx="388376" cy="388376"/>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5733D4F-24BF-4FC8-8159-AF01889F1C2B}">
      <dsp:nvSpPr>
        <dsp:cNvPr id="0" name=""/>
        <dsp:cNvSpPr/>
      </dsp:nvSpPr>
      <dsp:spPr>
        <a:xfrm>
          <a:off x="3250220" y="2352855"/>
          <a:ext cx="564911" cy="564911"/>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8225289-C67D-4FEB-97F9-1E86DB4D89DC}">
      <dsp:nvSpPr>
        <dsp:cNvPr id="0" name=""/>
        <dsp:cNvSpPr/>
      </dsp:nvSpPr>
      <dsp:spPr>
        <a:xfrm>
          <a:off x="3976837" y="2802666"/>
          <a:ext cx="247148" cy="24714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289C20A-05D7-4FA6-A818-AE8B7F979C8C}">
      <dsp:nvSpPr>
        <dsp:cNvPr id="0" name=""/>
        <dsp:cNvSpPr/>
      </dsp:nvSpPr>
      <dsp:spPr>
        <a:xfrm>
          <a:off x="4115240" y="2352855"/>
          <a:ext cx="388376" cy="388376"/>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62AA16B-0917-4099-B717-02BA8F2070F0}">
      <dsp:nvSpPr>
        <dsp:cNvPr id="0" name=""/>
        <dsp:cNvSpPr/>
      </dsp:nvSpPr>
      <dsp:spPr>
        <a:xfrm>
          <a:off x="4461248" y="2837267"/>
          <a:ext cx="247148" cy="247148"/>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7E00206-8A2F-4A4B-9BE2-1BDF920567D1}">
      <dsp:nvSpPr>
        <dsp:cNvPr id="0" name=""/>
        <dsp:cNvSpPr/>
      </dsp:nvSpPr>
      <dsp:spPr>
        <a:xfrm>
          <a:off x="4772656" y="2283654"/>
          <a:ext cx="564911" cy="564911"/>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D31D3F4-8906-4CBD-A1EA-FB67751129BC}">
      <dsp:nvSpPr>
        <dsp:cNvPr id="0" name=""/>
        <dsp:cNvSpPr/>
      </dsp:nvSpPr>
      <dsp:spPr>
        <a:xfrm>
          <a:off x="5533874" y="2145251"/>
          <a:ext cx="388376" cy="388376"/>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D9CD61-0766-4332-97BB-86269095EFBA}">
      <dsp:nvSpPr>
        <dsp:cNvPr id="0" name=""/>
        <dsp:cNvSpPr/>
      </dsp:nvSpPr>
      <dsp:spPr>
        <a:xfrm>
          <a:off x="-49557" y="0"/>
          <a:ext cx="5183422" cy="5184576"/>
        </a:xfrm>
        <a:prstGeom prst="circularArrow">
          <a:avLst>
            <a:gd name="adj1" fmla="val 10980"/>
            <a:gd name="adj2" fmla="val 1142322"/>
            <a:gd name="adj3" fmla="val 9000000"/>
            <a:gd name="adj4" fmla="val 10800000"/>
            <a:gd name="adj5" fmla="val 12500"/>
          </a:avLst>
        </a:prstGeom>
        <a:gradFill rotWithShape="0">
          <a:gsLst>
            <a:gs pos="55000">
              <a:srgbClr val="00B050"/>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E547674-EAE2-4B70-9444-2AE2454E4527}">
      <dsp:nvSpPr>
        <dsp:cNvPr id="0" name=""/>
        <dsp:cNvSpPr/>
      </dsp:nvSpPr>
      <dsp:spPr>
        <a:xfrm>
          <a:off x="4690865" y="648075"/>
          <a:ext cx="3733750" cy="3869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685" tIns="19685" rIns="19685" bIns="19685" numCol="1" spcCol="1270" anchor="ctr" anchorCtr="0">
          <a:noAutofit/>
        </a:bodyPr>
        <a:lstStyle/>
        <a:p>
          <a:pPr marL="228600" lvl="1" indent="-228600" algn="just" defTabSz="1066800" rtl="0">
            <a:lnSpc>
              <a:spcPct val="90000"/>
            </a:lnSpc>
            <a:spcBef>
              <a:spcPct val="0"/>
            </a:spcBef>
            <a:spcAft>
              <a:spcPct val="15000"/>
            </a:spcAft>
            <a:buChar char="••"/>
          </a:pPr>
          <a:r>
            <a:rPr lang="en-US" sz="2400" kern="1200" dirty="0" smtClean="0"/>
            <a:t>discuss and argue the relationship between sustainable design and HCI, confirming that previously HCI researchers were concerned with “What do users do? When? How often? Why? How do they feel about it? What do know about what they are doing? How do they know?” </a:t>
          </a:r>
          <a:endParaRPr lang="en-US" sz="2400" kern="1200" dirty="0"/>
        </a:p>
      </dsp:txBody>
      <dsp:txXfrm>
        <a:off x="4690865" y="648075"/>
        <a:ext cx="3733750" cy="3869241"/>
      </dsp:txXfrm>
    </dsp:sp>
    <dsp:sp modelId="{FB428B60-2F29-4DA5-A971-61BD46E401BC}">
      <dsp:nvSpPr>
        <dsp:cNvPr id="0" name=""/>
        <dsp:cNvSpPr/>
      </dsp:nvSpPr>
      <dsp:spPr>
        <a:xfrm>
          <a:off x="1095125" y="1876816"/>
          <a:ext cx="2892397" cy="1445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just" defTabSz="1511300" rtl="0">
            <a:lnSpc>
              <a:spcPct val="90000"/>
            </a:lnSpc>
            <a:spcBef>
              <a:spcPct val="0"/>
            </a:spcBef>
            <a:spcAft>
              <a:spcPct val="35000"/>
            </a:spcAft>
          </a:pPr>
          <a:r>
            <a:rPr lang="en-US" sz="3400" kern="1200" dirty="0" smtClean="0"/>
            <a:t>Silberman and Tomlinson, (2010, </a:t>
          </a:r>
          <a:r>
            <a:rPr lang="en-US" sz="3400" kern="1200" dirty="0" err="1" smtClean="0"/>
            <a:t>p.3470</a:t>
          </a:r>
          <a:r>
            <a:rPr lang="en-US" sz="3400" kern="1200" dirty="0" smtClean="0"/>
            <a:t>) </a:t>
          </a:r>
          <a:endParaRPr lang="en-US" sz="3400" kern="1200" dirty="0"/>
        </a:p>
      </dsp:txBody>
      <dsp:txXfrm>
        <a:off x="1095125" y="1876816"/>
        <a:ext cx="2892397" cy="1445978"/>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D9EE81-03EF-4735-966B-99462700E44D}">
      <dsp:nvSpPr>
        <dsp:cNvPr id="0" name=""/>
        <dsp:cNvSpPr/>
      </dsp:nvSpPr>
      <dsp:spPr>
        <a:xfrm>
          <a:off x="0" y="12385"/>
          <a:ext cx="8229600" cy="730079"/>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rtl="0">
            <a:lnSpc>
              <a:spcPct val="90000"/>
            </a:lnSpc>
            <a:spcBef>
              <a:spcPct val="0"/>
            </a:spcBef>
            <a:spcAft>
              <a:spcPct val="35000"/>
            </a:spcAft>
          </a:pPr>
          <a:r>
            <a:rPr lang="en-US" sz="3200" kern="1200" dirty="0" smtClean="0"/>
            <a:t>Nowadays, </a:t>
          </a:r>
          <a:endParaRPr lang="en-US" sz="3200" kern="1200" dirty="0"/>
        </a:p>
      </dsp:txBody>
      <dsp:txXfrm>
        <a:off x="35640" y="48025"/>
        <a:ext cx="8158320" cy="658799"/>
      </dsp:txXfrm>
    </dsp:sp>
    <dsp:sp modelId="{2030AB6C-E8FB-4791-8DF0-B56D54A9C04F}">
      <dsp:nvSpPr>
        <dsp:cNvPr id="0" name=""/>
        <dsp:cNvSpPr/>
      </dsp:nvSpPr>
      <dsp:spPr>
        <a:xfrm>
          <a:off x="0" y="742465"/>
          <a:ext cx="8229600" cy="1391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0640" rIns="227584" bIns="40640" numCol="1" spcCol="1270" anchor="t" anchorCtr="0">
          <a:noAutofit/>
        </a:bodyPr>
        <a:lstStyle/>
        <a:p>
          <a:pPr marL="228600" lvl="1" indent="-228600" algn="just" defTabSz="1111250" rtl="0">
            <a:lnSpc>
              <a:spcPct val="90000"/>
            </a:lnSpc>
            <a:spcBef>
              <a:spcPct val="0"/>
            </a:spcBef>
            <a:spcAft>
              <a:spcPct val="20000"/>
            </a:spcAft>
            <a:buChar char="••"/>
          </a:pPr>
          <a:r>
            <a:rPr lang="en-US" sz="2500" kern="1200" dirty="0" smtClean="0"/>
            <a:t>however, HCI researchers should understand the relationship between users and technologies, and how this can assist designers to simplify more sustainable user practices. </a:t>
          </a:r>
          <a:endParaRPr lang="en-US" sz="2500" kern="1200" dirty="0"/>
        </a:p>
      </dsp:txBody>
      <dsp:txXfrm>
        <a:off x="0" y="742465"/>
        <a:ext cx="8229600" cy="1391040"/>
      </dsp:txXfrm>
    </dsp:sp>
    <dsp:sp modelId="{B953C2AD-1273-481E-9BD9-8591B618523D}">
      <dsp:nvSpPr>
        <dsp:cNvPr id="0" name=""/>
        <dsp:cNvSpPr/>
      </dsp:nvSpPr>
      <dsp:spPr>
        <a:xfrm>
          <a:off x="0" y="2133505"/>
          <a:ext cx="8229600" cy="730079"/>
        </a:xfrm>
        <a:prstGeom prst="roundRect">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rtl="0">
            <a:lnSpc>
              <a:spcPct val="90000"/>
            </a:lnSpc>
            <a:spcBef>
              <a:spcPct val="0"/>
            </a:spcBef>
            <a:spcAft>
              <a:spcPct val="35000"/>
            </a:spcAft>
          </a:pPr>
          <a:r>
            <a:rPr lang="en-US" sz="3200" kern="1200" dirty="0" smtClean="0"/>
            <a:t>Moreover, </a:t>
          </a:r>
          <a:r>
            <a:rPr lang="en-US" sz="3200" kern="1200" dirty="0" err="1" smtClean="0"/>
            <a:t>DiSalvo</a:t>
          </a:r>
          <a:r>
            <a:rPr lang="en-US" sz="3200" kern="1200" dirty="0" smtClean="0"/>
            <a:t> et al. (2010) </a:t>
          </a:r>
          <a:endParaRPr lang="en-US" sz="3200" kern="1200" dirty="0"/>
        </a:p>
      </dsp:txBody>
      <dsp:txXfrm>
        <a:off x="35640" y="2169145"/>
        <a:ext cx="8158320" cy="658799"/>
      </dsp:txXfrm>
    </dsp:sp>
    <dsp:sp modelId="{B36203BC-0DA6-4AD4-A79E-70E0FBAAB4F3}">
      <dsp:nvSpPr>
        <dsp:cNvPr id="0" name=""/>
        <dsp:cNvSpPr/>
      </dsp:nvSpPr>
      <dsp:spPr>
        <a:xfrm>
          <a:off x="0" y="2863585"/>
          <a:ext cx="8229600" cy="2053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0640" rIns="227584" bIns="40640" numCol="1" spcCol="1270" anchor="t" anchorCtr="0">
          <a:noAutofit/>
        </a:bodyPr>
        <a:lstStyle/>
        <a:p>
          <a:pPr marL="228600" lvl="1" indent="-228600" algn="just" defTabSz="1111250" rtl="0">
            <a:lnSpc>
              <a:spcPct val="90000"/>
            </a:lnSpc>
            <a:spcBef>
              <a:spcPct val="0"/>
            </a:spcBef>
            <a:spcAft>
              <a:spcPct val="20000"/>
            </a:spcAft>
            <a:buChar char="••"/>
          </a:pPr>
          <a:r>
            <a:rPr lang="en-US" sz="2500" kern="1200" dirty="0" smtClean="0"/>
            <a:t>confirm that HCI researchers and top management should be encouraged to collaborate in the design and development of applications, interfaces, equipment and services with more sustainable effects; in addition, this design should comply with the principles of economic, social and ecological sustainability.</a:t>
          </a:r>
          <a:endParaRPr lang="en-US" sz="2500" kern="1200" dirty="0"/>
        </a:p>
      </dsp:txBody>
      <dsp:txXfrm>
        <a:off x="0" y="2863585"/>
        <a:ext cx="8229600" cy="2053440"/>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791F92-B257-4235-A923-572943DB8DCF}">
      <dsp:nvSpPr>
        <dsp:cNvPr id="0" name=""/>
        <dsp:cNvSpPr/>
      </dsp:nvSpPr>
      <dsp:spPr>
        <a:xfrm>
          <a:off x="0" y="81767"/>
          <a:ext cx="8229600" cy="821339"/>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Smith &amp; Sharicz (2011) posit </a:t>
          </a:r>
          <a:endParaRPr lang="en-US" sz="3600" kern="1200"/>
        </a:p>
      </dsp:txBody>
      <dsp:txXfrm>
        <a:off x="40094" y="121861"/>
        <a:ext cx="8149412" cy="741151"/>
      </dsp:txXfrm>
    </dsp:sp>
    <dsp:sp modelId="{60987715-0DF1-4527-9175-7FED71331412}">
      <dsp:nvSpPr>
        <dsp:cNvPr id="0" name=""/>
        <dsp:cNvSpPr/>
      </dsp:nvSpPr>
      <dsp:spPr>
        <a:xfrm>
          <a:off x="0" y="903107"/>
          <a:ext cx="8229600" cy="3800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5720" rIns="256032" bIns="45720" numCol="1" spcCol="1270" anchor="t" anchorCtr="0">
          <a:noAutofit/>
        </a:bodyPr>
        <a:lstStyle/>
        <a:p>
          <a:pPr marL="285750" lvl="1" indent="-285750" algn="l" defTabSz="1244600" rtl="0">
            <a:lnSpc>
              <a:spcPct val="90000"/>
            </a:lnSpc>
            <a:spcBef>
              <a:spcPct val="0"/>
            </a:spcBef>
            <a:spcAft>
              <a:spcPct val="20000"/>
            </a:spcAft>
            <a:buChar char="••"/>
          </a:pPr>
          <a:r>
            <a:rPr lang="en-US" sz="2800" kern="1200" smtClean="0"/>
            <a:t>that HCI and Information Technology researchers and professionals must take into consideration the environmental impact of the design of current and future technologies, so that practitioners are aware of the environmental impact of the technologies they use.</a:t>
          </a:r>
          <a:endParaRPr lang="en-US" sz="2800" kern="1200"/>
        </a:p>
        <a:p>
          <a:pPr marL="285750" lvl="1" indent="-285750" algn="l" defTabSz="1244600" rtl="0">
            <a:lnSpc>
              <a:spcPct val="90000"/>
            </a:lnSpc>
            <a:spcBef>
              <a:spcPct val="0"/>
            </a:spcBef>
            <a:spcAft>
              <a:spcPct val="20000"/>
            </a:spcAft>
            <a:buChar char="••"/>
          </a:pPr>
          <a:r>
            <a:rPr lang="en-US" sz="2800" kern="1200" smtClean="0"/>
            <a:t>Most importantly, sustainable design should meet users’ needs. Sustainable design needs awareness and innovation among designers and users.</a:t>
          </a:r>
          <a:endParaRPr lang="en-US" sz="2800" kern="1200"/>
        </a:p>
      </dsp:txBody>
      <dsp:txXfrm>
        <a:off x="0" y="903107"/>
        <a:ext cx="8229600" cy="38005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D2198-D808-49ED-9CD2-E3D1B3B96D43}">
      <dsp:nvSpPr>
        <dsp:cNvPr id="0" name=""/>
        <dsp:cNvSpPr/>
      </dsp:nvSpPr>
      <dsp:spPr>
        <a:xfrm>
          <a:off x="8039665" y="2538430"/>
          <a:ext cx="395614" cy="39574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C7FACDE-9275-4AA2-AB1D-14624FBB1E58}">
      <dsp:nvSpPr>
        <dsp:cNvPr id="0" name=""/>
        <dsp:cNvSpPr/>
      </dsp:nvSpPr>
      <dsp:spPr>
        <a:xfrm>
          <a:off x="7367373" y="2538430"/>
          <a:ext cx="395614" cy="395747"/>
        </a:xfrm>
        <a:prstGeom prst="ellipse">
          <a:avLst/>
        </a:prstGeom>
        <a:gradFill rotWithShape="0">
          <a:gsLst>
            <a:gs pos="0">
              <a:schemeClr val="accent2">
                <a:hueOff val="-883637"/>
                <a:satOff val="0"/>
                <a:lumOff val="314"/>
                <a:alphaOff val="0"/>
                <a:shade val="51000"/>
                <a:satMod val="130000"/>
              </a:schemeClr>
            </a:gs>
            <a:gs pos="80000">
              <a:schemeClr val="accent2">
                <a:hueOff val="-883637"/>
                <a:satOff val="0"/>
                <a:lumOff val="314"/>
                <a:alphaOff val="0"/>
                <a:shade val="93000"/>
                <a:satMod val="130000"/>
              </a:schemeClr>
            </a:gs>
            <a:gs pos="100000">
              <a:schemeClr val="accent2">
                <a:hueOff val="-883637"/>
                <a:satOff val="0"/>
                <a:lumOff val="314"/>
                <a:alphaOff val="0"/>
                <a:shade val="94000"/>
                <a:satMod val="135000"/>
              </a:schemeClr>
            </a:gs>
          </a:gsLst>
          <a:lin ang="16200000" scaled="0"/>
        </a:gradFill>
        <a:ln w="9525" cap="flat" cmpd="sng" algn="ctr">
          <a:solidFill>
            <a:schemeClr val="accent2">
              <a:hueOff val="-883637"/>
              <a:satOff val="0"/>
              <a:lumOff val="314"/>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58B1030-522E-4100-BD1A-ED10CFB73267}">
      <dsp:nvSpPr>
        <dsp:cNvPr id="0" name=""/>
        <dsp:cNvSpPr/>
      </dsp:nvSpPr>
      <dsp:spPr>
        <a:xfrm>
          <a:off x="6695081" y="2538430"/>
          <a:ext cx="395614" cy="395747"/>
        </a:xfrm>
        <a:prstGeom prst="ellipse">
          <a:avLst/>
        </a:prstGeom>
        <a:gradFill rotWithShape="0">
          <a:gsLst>
            <a:gs pos="0">
              <a:schemeClr val="accent2">
                <a:hueOff val="-1767274"/>
                <a:satOff val="0"/>
                <a:lumOff val="627"/>
                <a:alphaOff val="0"/>
                <a:shade val="51000"/>
                <a:satMod val="130000"/>
              </a:schemeClr>
            </a:gs>
            <a:gs pos="80000">
              <a:schemeClr val="accent2">
                <a:hueOff val="-1767274"/>
                <a:satOff val="0"/>
                <a:lumOff val="627"/>
                <a:alphaOff val="0"/>
                <a:shade val="93000"/>
                <a:satMod val="130000"/>
              </a:schemeClr>
            </a:gs>
            <a:gs pos="100000">
              <a:schemeClr val="accent2">
                <a:hueOff val="-1767274"/>
                <a:satOff val="0"/>
                <a:lumOff val="627"/>
                <a:alphaOff val="0"/>
                <a:shade val="94000"/>
                <a:satMod val="135000"/>
              </a:schemeClr>
            </a:gs>
          </a:gsLst>
          <a:lin ang="16200000" scaled="0"/>
        </a:gradFill>
        <a:ln w="9525" cap="flat" cmpd="sng" algn="ctr">
          <a:solidFill>
            <a:schemeClr val="accent2">
              <a:hueOff val="-1767274"/>
              <a:satOff val="0"/>
              <a:lumOff val="62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B96692D-CB56-4CC1-8804-25B24082AC88}">
      <dsp:nvSpPr>
        <dsp:cNvPr id="0" name=""/>
        <dsp:cNvSpPr/>
      </dsp:nvSpPr>
      <dsp:spPr>
        <a:xfrm>
          <a:off x="6022789" y="2538430"/>
          <a:ext cx="395614" cy="395747"/>
        </a:xfrm>
        <a:prstGeom prst="ellipse">
          <a:avLst/>
        </a:prstGeom>
        <a:gradFill rotWithShape="0">
          <a:gsLst>
            <a:gs pos="0">
              <a:schemeClr val="accent2">
                <a:hueOff val="-2650912"/>
                <a:satOff val="0"/>
                <a:lumOff val="941"/>
                <a:alphaOff val="0"/>
                <a:shade val="51000"/>
                <a:satMod val="130000"/>
              </a:schemeClr>
            </a:gs>
            <a:gs pos="80000">
              <a:schemeClr val="accent2">
                <a:hueOff val="-2650912"/>
                <a:satOff val="0"/>
                <a:lumOff val="941"/>
                <a:alphaOff val="0"/>
                <a:shade val="93000"/>
                <a:satMod val="130000"/>
              </a:schemeClr>
            </a:gs>
            <a:gs pos="100000">
              <a:schemeClr val="accent2">
                <a:hueOff val="-2650912"/>
                <a:satOff val="0"/>
                <a:lumOff val="941"/>
                <a:alphaOff val="0"/>
                <a:shade val="94000"/>
                <a:satMod val="135000"/>
              </a:schemeClr>
            </a:gs>
          </a:gsLst>
          <a:lin ang="16200000" scaled="0"/>
        </a:gradFill>
        <a:ln w="9525" cap="flat" cmpd="sng" algn="ctr">
          <a:solidFill>
            <a:schemeClr val="accent2">
              <a:hueOff val="-2650912"/>
              <a:satOff val="0"/>
              <a:lumOff val="941"/>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6672AD1-AD30-4B0C-99CA-94B1D1C52893}">
      <dsp:nvSpPr>
        <dsp:cNvPr id="0" name=""/>
        <dsp:cNvSpPr/>
      </dsp:nvSpPr>
      <dsp:spPr>
        <a:xfrm>
          <a:off x="5350498" y="2538430"/>
          <a:ext cx="395614" cy="395747"/>
        </a:xfrm>
        <a:prstGeom prst="ellipse">
          <a:avLst/>
        </a:prstGeom>
        <a:gradFill rotWithShape="0">
          <a:gsLst>
            <a:gs pos="0">
              <a:schemeClr val="accent2">
                <a:hueOff val="-3534549"/>
                <a:satOff val="0"/>
                <a:lumOff val="1255"/>
                <a:alphaOff val="0"/>
                <a:shade val="51000"/>
                <a:satMod val="130000"/>
              </a:schemeClr>
            </a:gs>
            <a:gs pos="80000">
              <a:schemeClr val="accent2">
                <a:hueOff val="-3534549"/>
                <a:satOff val="0"/>
                <a:lumOff val="1255"/>
                <a:alphaOff val="0"/>
                <a:shade val="93000"/>
                <a:satMod val="130000"/>
              </a:schemeClr>
            </a:gs>
            <a:gs pos="100000">
              <a:schemeClr val="accent2">
                <a:hueOff val="-3534549"/>
                <a:satOff val="0"/>
                <a:lumOff val="1255"/>
                <a:alphaOff val="0"/>
                <a:shade val="94000"/>
                <a:satMod val="135000"/>
              </a:schemeClr>
            </a:gs>
          </a:gsLst>
          <a:lin ang="16200000" scaled="0"/>
        </a:gradFill>
        <a:ln w="9525" cap="flat" cmpd="sng" algn="ctr">
          <a:solidFill>
            <a:schemeClr val="accent2">
              <a:hueOff val="-3534549"/>
              <a:satOff val="0"/>
              <a:lumOff val="1255"/>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59F5C33-BADA-4DCD-AD38-CC8B5E83D5EA}">
      <dsp:nvSpPr>
        <dsp:cNvPr id="0" name=""/>
        <dsp:cNvSpPr/>
      </dsp:nvSpPr>
      <dsp:spPr>
        <a:xfrm>
          <a:off x="4281748" y="2340556"/>
          <a:ext cx="792072" cy="791495"/>
        </a:xfrm>
        <a:prstGeom prst="ellipse">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w="9525" cap="flat" cmpd="sng" algn="ctr">
          <a:solidFill>
            <a:schemeClr val="accent2">
              <a:hueOff val="-4418186"/>
              <a:satOff val="0"/>
              <a:lumOff val="1569"/>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B6710A8-4CE7-495D-9224-BAE6C7166C6C}">
      <dsp:nvSpPr>
        <dsp:cNvPr id="0" name=""/>
        <dsp:cNvSpPr/>
      </dsp:nvSpPr>
      <dsp:spPr>
        <a:xfrm>
          <a:off x="7394366" y="1720898"/>
          <a:ext cx="395614" cy="395747"/>
        </a:xfrm>
        <a:prstGeom prst="ellipse">
          <a:avLst/>
        </a:prstGeom>
        <a:gradFill rotWithShape="0">
          <a:gsLst>
            <a:gs pos="0">
              <a:schemeClr val="accent2">
                <a:hueOff val="-5301823"/>
                <a:satOff val="0"/>
                <a:lumOff val="1882"/>
                <a:alphaOff val="0"/>
                <a:shade val="51000"/>
                <a:satMod val="130000"/>
              </a:schemeClr>
            </a:gs>
            <a:gs pos="80000">
              <a:schemeClr val="accent2">
                <a:hueOff val="-5301823"/>
                <a:satOff val="0"/>
                <a:lumOff val="1882"/>
                <a:alphaOff val="0"/>
                <a:shade val="93000"/>
                <a:satMod val="130000"/>
              </a:schemeClr>
            </a:gs>
            <a:gs pos="100000">
              <a:schemeClr val="accent2">
                <a:hueOff val="-5301823"/>
                <a:satOff val="0"/>
                <a:lumOff val="1882"/>
                <a:alphaOff val="0"/>
                <a:shade val="94000"/>
                <a:satMod val="135000"/>
              </a:schemeClr>
            </a:gs>
          </a:gsLst>
          <a:lin ang="16200000" scaled="0"/>
        </a:gradFill>
        <a:ln w="9525" cap="flat" cmpd="sng" algn="ctr">
          <a:solidFill>
            <a:schemeClr val="accent2">
              <a:hueOff val="-5301823"/>
              <a:satOff val="0"/>
              <a:lumOff val="1882"/>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B68AE18-5E83-438B-BA24-BE8BD24D72FA}">
      <dsp:nvSpPr>
        <dsp:cNvPr id="0" name=""/>
        <dsp:cNvSpPr/>
      </dsp:nvSpPr>
      <dsp:spPr>
        <a:xfrm>
          <a:off x="7394366" y="3361970"/>
          <a:ext cx="395614" cy="395747"/>
        </a:xfrm>
        <a:prstGeom prst="ellipse">
          <a:avLst/>
        </a:prstGeom>
        <a:gradFill rotWithShape="0">
          <a:gsLst>
            <a:gs pos="0">
              <a:schemeClr val="accent2">
                <a:hueOff val="-6185461"/>
                <a:satOff val="0"/>
                <a:lumOff val="2196"/>
                <a:alphaOff val="0"/>
                <a:shade val="51000"/>
                <a:satMod val="130000"/>
              </a:schemeClr>
            </a:gs>
            <a:gs pos="80000">
              <a:schemeClr val="accent2">
                <a:hueOff val="-6185461"/>
                <a:satOff val="0"/>
                <a:lumOff val="2196"/>
                <a:alphaOff val="0"/>
                <a:shade val="93000"/>
                <a:satMod val="130000"/>
              </a:schemeClr>
            </a:gs>
            <a:gs pos="100000">
              <a:schemeClr val="accent2">
                <a:hueOff val="-6185461"/>
                <a:satOff val="0"/>
                <a:lumOff val="2196"/>
                <a:alphaOff val="0"/>
                <a:shade val="94000"/>
                <a:satMod val="135000"/>
              </a:schemeClr>
            </a:gs>
          </a:gsLst>
          <a:lin ang="16200000" scaled="0"/>
        </a:gradFill>
        <a:ln w="9525" cap="flat" cmpd="sng" algn="ctr">
          <a:solidFill>
            <a:schemeClr val="accent2">
              <a:hueOff val="-6185461"/>
              <a:satOff val="0"/>
              <a:lumOff val="219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13AEE02-1ED0-41CA-A4AA-6595014BFC21}">
      <dsp:nvSpPr>
        <dsp:cNvPr id="0" name=""/>
        <dsp:cNvSpPr/>
      </dsp:nvSpPr>
      <dsp:spPr>
        <a:xfrm>
          <a:off x="7747804" y="2076590"/>
          <a:ext cx="395614" cy="395747"/>
        </a:xfrm>
        <a:prstGeom prst="ellipse">
          <a:avLst/>
        </a:prstGeom>
        <a:gradFill rotWithShape="0">
          <a:gsLst>
            <a:gs pos="0">
              <a:schemeClr val="accent2">
                <a:hueOff val="-7069098"/>
                <a:satOff val="0"/>
                <a:lumOff val="2510"/>
                <a:alphaOff val="0"/>
                <a:shade val="51000"/>
                <a:satMod val="130000"/>
              </a:schemeClr>
            </a:gs>
            <a:gs pos="80000">
              <a:schemeClr val="accent2">
                <a:hueOff val="-7069098"/>
                <a:satOff val="0"/>
                <a:lumOff val="2510"/>
                <a:alphaOff val="0"/>
                <a:shade val="93000"/>
                <a:satMod val="130000"/>
              </a:schemeClr>
            </a:gs>
            <a:gs pos="100000">
              <a:schemeClr val="accent2">
                <a:hueOff val="-7069098"/>
                <a:satOff val="0"/>
                <a:lumOff val="2510"/>
                <a:alphaOff val="0"/>
                <a:shade val="94000"/>
                <a:satMod val="135000"/>
              </a:schemeClr>
            </a:gs>
          </a:gsLst>
          <a:lin ang="16200000" scaled="0"/>
        </a:gradFill>
        <a:ln w="9525" cap="flat" cmpd="sng" algn="ctr">
          <a:solidFill>
            <a:schemeClr val="accent2">
              <a:hueOff val="-7069098"/>
              <a:satOff val="0"/>
              <a:lumOff val="251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8946807-AA7C-42A4-8B31-92667CBD111F}">
      <dsp:nvSpPr>
        <dsp:cNvPr id="0" name=""/>
        <dsp:cNvSpPr/>
      </dsp:nvSpPr>
      <dsp:spPr>
        <a:xfrm>
          <a:off x="7771423" y="3008280"/>
          <a:ext cx="395614" cy="395747"/>
        </a:xfrm>
        <a:prstGeom prst="ellipse">
          <a:avLst/>
        </a:prstGeom>
        <a:gradFill rotWithShape="0">
          <a:gsLst>
            <a:gs pos="0">
              <a:schemeClr val="accent2">
                <a:hueOff val="-7952735"/>
                <a:satOff val="0"/>
                <a:lumOff val="2823"/>
                <a:alphaOff val="0"/>
                <a:shade val="51000"/>
                <a:satMod val="130000"/>
              </a:schemeClr>
            </a:gs>
            <a:gs pos="80000">
              <a:schemeClr val="accent2">
                <a:hueOff val="-7952735"/>
                <a:satOff val="0"/>
                <a:lumOff val="2823"/>
                <a:alphaOff val="0"/>
                <a:shade val="93000"/>
                <a:satMod val="130000"/>
              </a:schemeClr>
            </a:gs>
            <a:gs pos="100000">
              <a:schemeClr val="accent2">
                <a:hueOff val="-7952735"/>
                <a:satOff val="0"/>
                <a:lumOff val="2823"/>
                <a:alphaOff val="0"/>
                <a:shade val="94000"/>
                <a:satMod val="135000"/>
              </a:schemeClr>
            </a:gs>
          </a:gsLst>
          <a:lin ang="16200000" scaled="0"/>
        </a:gradFill>
        <a:ln w="9525" cap="flat" cmpd="sng" algn="ctr">
          <a:solidFill>
            <a:schemeClr val="accent2">
              <a:hueOff val="-7952735"/>
              <a:satOff val="0"/>
              <a:lumOff val="2823"/>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99C3048-30B1-4AF1-9A4F-8FF91784BDA7}">
      <dsp:nvSpPr>
        <dsp:cNvPr id="0" name=""/>
        <dsp:cNvSpPr/>
      </dsp:nvSpPr>
      <dsp:spPr>
        <a:xfrm>
          <a:off x="0" y="733530"/>
          <a:ext cx="4005914" cy="4005546"/>
        </a:xfrm>
        <a:prstGeom prst="ellipse">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w="9525" cap="flat" cmpd="sng" algn="ctr">
          <a:solidFill>
            <a:schemeClr val="accent2">
              <a:hueOff val="-8836372"/>
              <a:satOff val="0"/>
              <a:lumOff val="3137"/>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0">
            <a:lnSpc>
              <a:spcPct val="90000"/>
            </a:lnSpc>
            <a:spcBef>
              <a:spcPct val="0"/>
            </a:spcBef>
            <a:spcAft>
              <a:spcPct val="35000"/>
            </a:spcAft>
          </a:pPr>
          <a:r>
            <a:rPr lang="en-US" sz="1900" kern="1200" dirty="0" smtClean="0"/>
            <a:t>The increase of ICT usage throughout the world has presented a </a:t>
          </a:r>
          <a:r>
            <a:rPr lang="en-US" sz="1900" b="1" u="sng" kern="1200" dirty="0" smtClean="0">
              <a:solidFill>
                <a:srgbClr val="FFC000"/>
              </a:solidFill>
            </a:rPr>
            <a:t>new challenge to HCI researchers</a:t>
          </a:r>
          <a:r>
            <a:rPr lang="en-US" sz="1900" kern="1200" dirty="0" smtClean="0"/>
            <a:t> and practitioners to match businesses and individual needs and ensure that the </a:t>
          </a:r>
          <a:r>
            <a:rPr lang="en-US" sz="1900" b="1" u="sng" kern="1200" dirty="0" smtClean="0">
              <a:solidFill>
                <a:srgbClr val="FFC000"/>
              </a:solidFill>
            </a:rPr>
            <a:t>new ICT technologies </a:t>
          </a:r>
          <a:r>
            <a:rPr lang="en-US" sz="1900" kern="1200" dirty="0" smtClean="0"/>
            <a:t>are more</a:t>
          </a:r>
          <a:r>
            <a:rPr lang="en-US" sz="1900" b="1" u="sng" kern="1200" dirty="0" smtClean="0">
              <a:solidFill>
                <a:srgbClr val="FFC000"/>
              </a:solidFill>
            </a:rPr>
            <a:t> sustainable </a:t>
          </a:r>
          <a:r>
            <a:rPr lang="en-US" sz="1900" kern="1200" dirty="0" smtClean="0"/>
            <a:t>for both current and future needs</a:t>
          </a:r>
          <a:endParaRPr lang="en-US" sz="1900" kern="1200" dirty="0"/>
        </a:p>
      </dsp:txBody>
      <dsp:txXfrm>
        <a:off x="586653" y="1320129"/>
        <a:ext cx="2832608" cy="2832348"/>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A98A5C-6BEB-4C3A-BBB2-697A57F234CE}">
      <dsp:nvSpPr>
        <dsp:cNvPr id="0" name=""/>
        <dsp:cNvSpPr/>
      </dsp:nvSpPr>
      <dsp:spPr>
        <a:xfrm>
          <a:off x="4018" y="586180"/>
          <a:ext cx="2055390" cy="3757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58420" rIns="163576" bIns="58420" numCol="1" spcCol="1270" anchor="ctr" anchorCtr="0">
          <a:noAutofit/>
        </a:bodyPr>
        <a:lstStyle/>
        <a:p>
          <a:pPr lvl="0" algn="r" defTabSz="1022350" rtl="0">
            <a:lnSpc>
              <a:spcPct val="90000"/>
            </a:lnSpc>
            <a:spcBef>
              <a:spcPct val="0"/>
            </a:spcBef>
            <a:spcAft>
              <a:spcPct val="35000"/>
            </a:spcAft>
          </a:pPr>
          <a:r>
            <a:rPr lang="en-US" sz="2300" kern="1200" smtClean="0"/>
            <a:t>Awareness can produce opportunities to be unique and exceptional in design, and this can lead to creativity and innovations in research. </a:t>
          </a:r>
          <a:endParaRPr lang="en-US" sz="2300" kern="1200"/>
        </a:p>
      </dsp:txBody>
      <dsp:txXfrm>
        <a:off x="4018" y="586180"/>
        <a:ext cx="2055390" cy="3757050"/>
      </dsp:txXfrm>
    </dsp:sp>
    <dsp:sp modelId="{A533F78E-D91C-40E3-9CF5-91131723207B}">
      <dsp:nvSpPr>
        <dsp:cNvPr id="0" name=""/>
        <dsp:cNvSpPr/>
      </dsp:nvSpPr>
      <dsp:spPr>
        <a:xfrm>
          <a:off x="2059409" y="116549"/>
          <a:ext cx="411078" cy="4696312"/>
        </a:xfrm>
        <a:prstGeom prst="leftBrace">
          <a:avLst>
            <a:gd name="adj1" fmla="val 35000"/>
            <a:gd name="adj2" fmla="val 50000"/>
          </a:avLst>
        </a:prstGeom>
        <a:noFill/>
        <a:ln w="25400" cap="flat" cmpd="sng" algn="ctr">
          <a:solidFill>
            <a:schemeClr val="accent2">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3C034B2-9C7D-44ED-8A4F-B074C2706C07}">
      <dsp:nvSpPr>
        <dsp:cNvPr id="0" name=""/>
        <dsp:cNvSpPr/>
      </dsp:nvSpPr>
      <dsp:spPr>
        <a:xfrm>
          <a:off x="2634918" y="116549"/>
          <a:ext cx="5590663" cy="469631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228600" lvl="1" indent="-228600" algn="l" defTabSz="1022350" rtl="0">
            <a:lnSpc>
              <a:spcPct val="90000"/>
            </a:lnSpc>
            <a:spcBef>
              <a:spcPct val="0"/>
            </a:spcBef>
            <a:spcAft>
              <a:spcPct val="15000"/>
            </a:spcAft>
            <a:buChar char="••"/>
          </a:pPr>
          <a:r>
            <a:rPr lang="en-US" sz="2300" kern="1200" smtClean="0"/>
            <a:t>Awareness of the need for change can contribute to the improvement of the environment, to social equity and to growth and profit in the expanding global community. This awareness will lead the designers to action orientation, learning, and excitement, and to a new level of caring based upon new knowledge and commitment. </a:t>
          </a:r>
          <a:endParaRPr lang="en-US" sz="2300" kern="1200"/>
        </a:p>
        <a:p>
          <a:pPr marL="228600" lvl="1" indent="-228600" algn="l" defTabSz="1022350" rtl="0">
            <a:lnSpc>
              <a:spcPct val="90000"/>
            </a:lnSpc>
            <a:spcBef>
              <a:spcPct val="0"/>
            </a:spcBef>
            <a:spcAft>
              <a:spcPct val="15000"/>
            </a:spcAft>
            <a:buChar char="••"/>
          </a:pPr>
          <a:r>
            <a:rPr lang="en-US" sz="2300" kern="1200" smtClean="0"/>
            <a:t>To achieve the above, participation in sustainable design is essential, and designers must take into account the opinions and perspectives of potential users to assist with the design, since designers cannot act by themselves. </a:t>
          </a:r>
          <a:endParaRPr lang="en-US" sz="2300" kern="1200"/>
        </a:p>
      </dsp:txBody>
      <dsp:txXfrm>
        <a:off x="2634918" y="116549"/>
        <a:ext cx="5590663" cy="4696312"/>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AE9174-49D8-4D44-B24C-4B4C466FE0D5}">
      <dsp:nvSpPr>
        <dsp:cNvPr id="0" name=""/>
        <dsp:cNvSpPr/>
      </dsp:nvSpPr>
      <dsp:spPr>
        <a:xfrm>
          <a:off x="0" y="50649"/>
          <a:ext cx="8229600" cy="8897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n-AU" sz="3900" kern="1200" smtClean="0"/>
            <a:t>Sustainable design </a:t>
          </a:r>
          <a:endParaRPr lang="en-US" sz="3900" kern="1200"/>
        </a:p>
      </dsp:txBody>
      <dsp:txXfrm>
        <a:off x="43436" y="94085"/>
        <a:ext cx="8142728" cy="802913"/>
      </dsp:txXfrm>
    </dsp:sp>
    <dsp:sp modelId="{CC61585C-DCE8-463B-9550-ADF9A2A43A21}">
      <dsp:nvSpPr>
        <dsp:cNvPr id="0" name=""/>
        <dsp:cNvSpPr/>
      </dsp:nvSpPr>
      <dsp:spPr>
        <a:xfrm>
          <a:off x="0" y="940434"/>
          <a:ext cx="8229600" cy="3794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9530" rIns="277368" bIns="49530" numCol="1" spcCol="1270" anchor="t" anchorCtr="0">
          <a:noAutofit/>
        </a:bodyPr>
        <a:lstStyle/>
        <a:p>
          <a:pPr marL="285750" lvl="1" indent="-285750" algn="l" defTabSz="1333500" rtl="0">
            <a:lnSpc>
              <a:spcPct val="90000"/>
            </a:lnSpc>
            <a:spcBef>
              <a:spcPct val="0"/>
            </a:spcBef>
            <a:spcAft>
              <a:spcPct val="20000"/>
            </a:spcAft>
            <a:buChar char="••"/>
          </a:pPr>
          <a:r>
            <a:rPr lang="en-AU" sz="3000" kern="1200" smtClean="0"/>
            <a:t>will be the way to make our world better. </a:t>
          </a:r>
          <a:endParaRPr lang="en-US" sz="3000" kern="1200"/>
        </a:p>
        <a:p>
          <a:pPr marL="285750" lvl="1" indent="-285750" algn="l" defTabSz="1333500" rtl="0">
            <a:lnSpc>
              <a:spcPct val="90000"/>
            </a:lnSpc>
            <a:spcBef>
              <a:spcPct val="0"/>
            </a:spcBef>
            <a:spcAft>
              <a:spcPct val="20000"/>
            </a:spcAft>
            <a:buChar char="••"/>
          </a:pPr>
          <a:r>
            <a:rPr lang="en-AU" sz="3000" kern="1200" smtClean="0"/>
            <a:t>However, in order to achieve this, we need to have the right motivation, awareness, knowledge, commitment, trust, and loyalty. </a:t>
          </a:r>
          <a:endParaRPr lang="en-US" sz="3000" kern="1200"/>
        </a:p>
        <a:p>
          <a:pPr marL="285750" lvl="1" indent="-285750" algn="l" defTabSz="1333500" rtl="0">
            <a:lnSpc>
              <a:spcPct val="90000"/>
            </a:lnSpc>
            <a:spcBef>
              <a:spcPct val="0"/>
            </a:spcBef>
            <a:spcAft>
              <a:spcPct val="20000"/>
            </a:spcAft>
            <a:buChar char="••"/>
          </a:pPr>
          <a:r>
            <a:rPr lang="en-AU" sz="3000" kern="1200" smtClean="0"/>
            <a:t>People need to act quickly to think about good and sustainable design by adopting sustainability in their business strategy in order to conserve raw materials for the next generation. </a:t>
          </a:r>
          <a:endParaRPr lang="en-US" sz="3000" kern="1200"/>
        </a:p>
      </dsp:txBody>
      <dsp:txXfrm>
        <a:off x="0" y="940434"/>
        <a:ext cx="8229600" cy="3794310"/>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A5F4B-BA91-4FD6-8AE3-0D5D437369E9}">
      <dsp:nvSpPr>
        <dsp:cNvPr id="0" name=""/>
        <dsp:cNvSpPr/>
      </dsp:nvSpPr>
      <dsp:spPr>
        <a:xfrm>
          <a:off x="0" y="0"/>
          <a:ext cx="4752528" cy="4752528"/>
        </a:xfrm>
        <a:prstGeom prst="pie">
          <a:avLst>
            <a:gd name="adj1" fmla="val 5400000"/>
            <a:gd name="adj2" fmla="val 162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1AE2F0A-4BDE-44FC-B731-A15B56A9CDEE}">
      <dsp:nvSpPr>
        <dsp:cNvPr id="0" name=""/>
        <dsp:cNvSpPr/>
      </dsp:nvSpPr>
      <dsp:spPr>
        <a:xfrm>
          <a:off x="2376264" y="0"/>
          <a:ext cx="6480719" cy="4752528"/>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dirty="0" smtClean="0"/>
            <a:t>The term ‘sustainable development’ was first referred to in 1987 in the </a:t>
          </a:r>
          <a:r>
            <a:rPr lang="en-US" sz="2200" kern="1200" dirty="0" err="1" smtClean="0"/>
            <a:t>Brundtland</a:t>
          </a:r>
          <a:r>
            <a:rPr lang="en-US" sz="2200" kern="1200" dirty="0" smtClean="0"/>
            <a:t> Report on ‘Our Common Future’, where it states that ‘sustainable development is development that meets the needs of the present without compromising the ability of future generations to meet their own needs’. </a:t>
          </a:r>
          <a:endParaRPr lang="en-US" sz="2200" kern="1200" dirty="0"/>
        </a:p>
      </dsp:txBody>
      <dsp:txXfrm>
        <a:off x="2376264" y="0"/>
        <a:ext cx="6480719" cy="2257450"/>
      </dsp:txXfrm>
    </dsp:sp>
    <dsp:sp modelId="{BB2F365E-842F-494F-B2D0-CE7665C37260}">
      <dsp:nvSpPr>
        <dsp:cNvPr id="0" name=""/>
        <dsp:cNvSpPr/>
      </dsp:nvSpPr>
      <dsp:spPr>
        <a:xfrm>
          <a:off x="1247538" y="2257450"/>
          <a:ext cx="2257450" cy="2257450"/>
        </a:xfrm>
        <a:prstGeom prst="pie">
          <a:avLst>
            <a:gd name="adj1" fmla="val 5400000"/>
            <a:gd name="adj2" fmla="val 16200000"/>
          </a:avLst>
        </a:prstGeom>
        <a:gradFill rotWithShape="0">
          <a:gsLst>
            <a:gs pos="0">
              <a:schemeClr val="accent3">
                <a:hueOff val="2714107"/>
                <a:satOff val="0"/>
                <a:lumOff val="-196"/>
                <a:alphaOff val="0"/>
                <a:shade val="51000"/>
                <a:satMod val="130000"/>
              </a:schemeClr>
            </a:gs>
            <a:gs pos="80000">
              <a:schemeClr val="accent3">
                <a:hueOff val="2714107"/>
                <a:satOff val="0"/>
                <a:lumOff val="-196"/>
                <a:alphaOff val="0"/>
                <a:shade val="93000"/>
                <a:satMod val="130000"/>
              </a:schemeClr>
            </a:gs>
            <a:gs pos="100000">
              <a:schemeClr val="accent3">
                <a:hueOff val="2714107"/>
                <a:satOff val="0"/>
                <a:lumOff val="-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79EE719-41E0-413E-A4D6-33590C4D2561}">
      <dsp:nvSpPr>
        <dsp:cNvPr id="0" name=""/>
        <dsp:cNvSpPr/>
      </dsp:nvSpPr>
      <dsp:spPr>
        <a:xfrm>
          <a:off x="2376264" y="2257450"/>
          <a:ext cx="6480719" cy="2257450"/>
        </a:xfrm>
        <a:prstGeom prst="rect">
          <a:avLst/>
        </a:prstGeom>
        <a:solidFill>
          <a:schemeClr val="lt1">
            <a:alpha val="90000"/>
            <a:hueOff val="0"/>
            <a:satOff val="0"/>
            <a:lumOff val="0"/>
            <a:alphaOff val="0"/>
          </a:schemeClr>
        </a:solidFill>
        <a:ln w="9525" cap="flat" cmpd="sng" algn="ctr">
          <a:solidFill>
            <a:schemeClr val="accent3">
              <a:hueOff val="2714107"/>
              <a:satOff val="0"/>
              <a:lumOff val="-19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n-US" sz="2200" kern="1200" smtClean="0"/>
            <a:t>Incorporating sustainable strategy with emerging technologies is becoming the norm in contemporary businesses (Newton 2003).</a:t>
          </a:r>
          <a:endParaRPr lang="en-US" sz="2200" kern="1200"/>
        </a:p>
      </dsp:txBody>
      <dsp:txXfrm>
        <a:off x="2376264" y="2257450"/>
        <a:ext cx="6480719" cy="2257450"/>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045128-3220-4BF7-8BAD-F0688D5A4BE0}">
      <dsp:nvSpPr>
        <dsp:cNvPr id="0" name=""/>
        <dsp:cNvSpPr/>
      </dsp:nvSpPr>
      <dsp:spPr>
        <a:xfrm>
          <a:off x="0" y="76105"/>
          <a:ext cx="5104372" cy="5104372"/>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1B55DFA-9DEF-49BD-B335-24C5AB137932}">
      <dsp:nvSpPr>
        <dsp:cNvPr id="0" name=""/>
        <dsp:cNvSpPr/>
      </dsp:nvSpPr>
      <dsp:spPr>
        <a:xfrm>
          <a:off x="2552186" y="76105"/>
          <a:ext cx="5955101" cy="5104372"/>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t>To perform this effectively, and deriving from </a:t>
          </a:r>
          <a:r>
            <a:rPr lang="en-US" sz="3200" kern="1200" dirty="0" err="1" smtClean="0"/>
            <a:t>Dyllick</a:t>
          </a:r>
          <a:r>
            <a:rPr lang="en-US" sz="3200" kern="1200" dirty="0" smtClean="0"/>
            <a:t> and </a:t>
          </a:r>
          <a:r>
            <a:rPr lang="en-US" sz="3200" kern="1200" dirty="0" err="1" smtClean="0"/>
            <a:t>Hockerts</a:t>
          </a:r>
          <a:r>
            <a:rPr lang="en-US" sz="3200" kern="1200" dirty="0" smtClean="0"/>
            <a:t> (2002) and McDonough and </a:t>
          </a:r>
          <a:r>
            <a:rPr lang="en-US" sz="3200" kern="1200" dirty="0" err="1" smtClean="0"/>
            <a:t>Braungart</a:t>
          </a:r>
          <a:r>
            <a:rPr lang="en-US" sz="3200" kern="1200" dirty="0" smtClean="0"/>
            <a:t> (2002)  models of corporate sustainability,  Young and Tilley (2006) proposed an integrated model of corporate sustainability which links together six criteria that a sustainable business will need to satisfy. </a:t>
          </a:r>
          <a:endParaRPr lang="en-US" sz="3200" kern="1200" dirty="0"/>
        </a:p>
      </dsp:txBody>
      <dsp:txXfrm>
        <a:off x="2552186" y="76105"/>
        <a:ext cx="5955101" cy="5104372"/>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429BE3-A4C6-4C59-8EDE-6E31BD5BB32F}">
      <dsp:nvSpPr>
        <dsp:cNvPr id="0" name=""/>
        <dsp:cNvSpPr/>
      </dsp:nvSpPr>
      <dsp:spPr>
        <a:xfrm>
          <a:off x="1898" y="1022958"/>
          <a:ext cx="3426691" cy="342669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l" defTabSz="933450" rtl="0">
            <a:lnSpc>
              <a:spcPct val="90000"/>
            </a:lnSpc>
            <a:spcBef>
              <a:spcPct val="0"/>
            </a:spcBef>
            <a:spcAft>
              <a:spcPct val="35000"/>
            </a:spcAft>
          </a:pPr>
          <a:r>
            <a:rPr lang="en-US" sz="2100" kern="1200" smtClean="0"/>
            <a:t>The six criteria are </a:t>
          </a:r>
          <a:endParaRPr lang="en-US" sz="2100" kern="1200"/>
        </a:p>
        <a:p>
          <a:pPr marL="171450" lvl="1" indent="-171450" algn="l" defTabSz="711200" rtl="0">
            <a:lnSpc>
              <a:spcPct val="90000"/>
            </a:lnSpc>
            <a:spcBef>
              <a:spcPct val="0"/>
            </a:spcBef>
            <a:spcAft>
              <a:spcPct val="15000"/>
            </a:spcAft>
            <a:buChar char="••"/>
          </a:pPr>
          <a:r>
            <a:rPr lang="en-US" sz="1600" kern="1200" smtClean="0"/>
            <a:t>Eco-efficiency </a:t>
          </a:r>
          <a:endParaRPr lang="en-US" sz="1600" kern="1200"/>
        </a:p>
        <a:p>
          <a:pPr marL="171450" lvl="1" indent="-171450" algn="l" defTabSz="711200" rtl="0">
            <a:lnSpc>
              <a:spcPct val="90000"/>
            </a:lnSpc>
            <a:spcBef>
              <a:spcPct val="0"/>
            </a:spcBef>
            <a:spcAft>
              <a:spcPct val="15000"/>
            </a:spcAft>
            <a:buChar char="••"/>
          </a:pPr>
          <a:r>
            <a:rPr lang="en-US" sz="1600" kern="1200" smtClean="0"/>
            <a:t>Socio-efficiency</a:t>
          </a:r>
          <a:endParaRPr lang="en-US" sz="1600" kern="1200"/>
        </a:p>
        <a:p>
          <a:pPr marL="171450" lvl="1" indent="-171450" algn="l" defTabSz="711200" rtl="0">
            <a:lnSpc>
              <a:spcPct val="90000"/>
            </a:lnSpc>
            <a:spcBef>
              <a:spcPct val="0"/>
            </a:spcBef>
            <a:spcAft>
              <a:spcPct val="15000"/>
            </a:spcAft>
            <a:buChar char="••"/>
          </a:pPr>
          <a:r>
            <a:rPr lang="en-US" sz="1600" kern="1200" smtClean="0"/>
            <a:t>Eco-effectiveness</a:t>
          </a:r>
          <a:endParaRPr lang="en-US" sz="1600" kern="1200"/>
        </a:p>
        <a:p>
          <a:pPr marL="171450" lvl="1" indent="-171450" algn="l" defTabSz="711200" rtl="0">
            <a:lnSpc>
              <a:spcPct val="90000"/>
            </a:lnSpc>
            <a:spcBef>
              <a:spcPct val="0"/>
            </a:spcBef>
            <a:spcAft>
              <a:spcPct val="15000"/>
            </a:spcAft>
            <a:buChar char="••"/>
          </a:pPr>
          <a:r>
            <a:rPr lang="en-US" sz="1600" kern="1200" smtClean="0"/>
            <a:t>Socio-effectiveness</a:t>
          </a:r>
          <a:endParaRPr lang="en-US" sz="1600" kern="1200"/>
        </a:p>
        <a:p>
          <a:pPr marL="171450" lvl="1" indent="-171450" algn="l" defTabSz="711200" rtl="0">
            <a:lnSpc>
              <a:spcPct val="90000"/>
            </a:lnSpc>
            <a:spcBef>
              <a:spcPct val="0"/>
            </a:spcBef>
            <a:spcAft>
              <a:spcPct val="15000"/>
            </a:spcAft>
            <a:buChar char="••"/>
          </a:pPr>
          <a:r>
            <a:rPr lang="en-US" sz="1600" kern="1200" smtClean="0"/>
            <a:t>Sufficiency </a:t>
          </a:r>
          <a:endParaRPr lang="en-US" sz="1600" kern="1200"/>
        </a:p>
        <a:p>
          <a:pPr marL="171450" lvl="1" indent="-171450" algn="l" defTabSz="711200" rtl="0">
            <a:lnSpc>
              <a:spcPct val="90000"/>
            </a:lnSpc>
            <a:spcBef>
              <a:spcPct val="0"/>
            </a:spcBef>
            <a:spcAft>
              <a:spcPct val="15000"/>
            </a:spcAft>
            <a:buChar char="••"/>
          </a:pPr>
          <a:r>
            <a:rPr lang="en-US" sz="1600" kern="1200" smtClean="0"/>
            <a:t>Ecological equity. </a:t>
          </a:r>
          <a:endParaRPr lang="en-US" sz="1600" kern="1200"/>
        </a:p>
      </dsp:txBody>
      <dsp:txXfrm>
        <a:off x="503725" y="1524785"/>
        <a:ext cx="2423037" cy="2423037"/>
      </dsp:txXfrm>
    </dsp:sp>
    <dsp:sp modelId="{4AFEF1E5-8C3F-4FB4-8FB0-8CFA6E87EC11}">
      <dsp:nvSpPr>
        <dsp:cNvPr id="0" name=""/>
        <dsp:cNvSpPr/>
      </dsp:nvSpPr>
      <dsp:spPr>
        <a:xfrm>
          <a:off x="3161401" y="538693"/>
          <a:ext cx="2135608" cy="1156508"/>
        </a:xfrm>
        <a:prstGeom prst="righ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161401" y="769995"/>
        <a:ext cx="1788656" cy="693904"/>
      </dsp:txXfrm>
    </dsp:sp>
    <dsp:sp modelId="{E82B642B-FB01-4BEB-860A-32A8B2490179}">
      <dsp:nvSpPr>
        <dsp:cNvPr id="0" name=""/>
        <dsp:cNvSpPr/>
      </dsp:nvSpPr>
      <dsp:spPr>
        <a:xfrm>
          <a:off x="5150706" y="1022958"/>
          <a:ext cx="3426691" cy="3426691"/>
        </a:xfrm>
        <a:prstGeom prst="ellipse">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n-US" sz="2100" kern="1200" smtClean="0"/>
            <a:t>However, further theoretical development is still under way in order to create an effective, integrated approach to applying the six criteria</a:t>
          </a:r>
          <a:endParaRPr lang="en-US" sz="2100" kern="1200"/>
        </a:p>
      </dsp:txBody>
      <dsp:txXfrm>
        <a:off x="5652533" y="1524785"/>
        <a:ext cx="2423037" cy="2423037"/>
      </dsp:txXfrm>
    </dsp:sp>
    <dsp:sp modelId="{A33AB858-9311-4B12-A1CA-46D6EA714C14}">
      <dsp:nvSpPr>
        <dsp:cNvPr id="0" name=""/>
        <dsp:cNvSpPr/>
      </dsp:nvSpPr>
      <dsp:spPr>
        <a:xfrm rot="10800000">
          <a:off x="3282285" y="3777405"/>
          <a:ext cx="2135608" cy="1156508"/>
        </a:xfrm>
        <a:prstGeom prst="rightArrow">
          <a:avLst>
            <a:gd name="adj1" fmla="val 60000"/>
            <a:gd name="adj2" fmla="val 5000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3629237" y="4008707"/>
        <a:ext cx="1788656" cy="693904"/>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4BE9A1-7D64-41C7-9DD8-AB535F5F0555}">
      <dsp:nvSpPr>
        <dsp:cNvPr id="0" name=""/>
        <dsp:cNvSpPr/>
      </dsp:nvSpPr>
      <dsp:spPr>
        <a:xfrm>
          <a:off x="0" y="466342"/>
          <a:ext cx="2238933" cy="277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lvl="0" algn="r" defTabSz="622300" rtl="0">
            <a:lnSpc>
              <a:spcPct val="90000"/>
            </a:lnSpc>
            <a:spcBef>
              <a:spcPct val="0"/>
            </a:spcBef>
            <a:spcAft>
              <a:spcPct val="35000"/>
            </a:spcAft>
          </a:pPr>
          <a:r>
            <a:rPr lang="en-US" sz="1400" b="1" kern="1200" smtClean="0">
              <a:latin typeface="Times New Roman" panose="02020603050405020304" pitchFamily="18" charset="0"/>
              <a:cs typeface="Times New Roman" panose="02020603050405020304" pitchFamily="18" charset="0"/>
            </a:rPr>
            <a:t>Design </a:t>
          </a:r>
          <a:endParaRPr lang="en-US" sz="1400" kern="1200">
            <a:latin typeface="Times New Roman" panose="02020603050405020304" pitchFamily="18" charset="0"/>
            <a:cs typeface="Times New Roman" panose="02020603050405020304" pitchFamily="18" charset="0"/>
          </a:endParaRPr>
        </a:p>
      </dsp:txBody>
      <dsp:txXfrm>
        <a:off x="0" y="466342"/>
        <a:ext cx="2238933" cy="277200"/>
      </dsp:txXfrm>
    </dsp:sp>
    <dsp:sp modelId="{AA56199B-0B8E-4BAD-A10C-3DBCB40568A4}">
      <dsp:nvSpPr>
        <dsp:cNvPr id="0" name=""/>
        <dsp:cNvSpPr/>
      </dsp:nvSpPr>
      <dsp:spPr>
        <a:xfrm>
          <a:off x="2238933" y="137167"/>
          <a:ext cx="447786" cy="935550"/>
        </a:xfrm>
        <a:prstGeom prst="leftBrace">
          <a:avLst>
            <a:gd name="adj1" fmla="val 35000"/>
            <a:gd name="adj2" fmla="val 50000"/>
          </a:avLst>
        </a:prstGeom>
        <a:noFill/>
        <a:ln w="25400" cap="flat" cmpd="sng" algn="ctr">
          <a:solidFill>
            <a:schemeClr val="dk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40D0116-2885-42A1-9958-3DDF7D2E031C}">
      <dsp:nvSpPr>
        <dsp:cNvPr id="0" name=""/>
        <dsp:cNvSpPr/>
      </dsp:nvSpPr>
      <dsp:spPr>
        <a:xfrm>
          <a:off x="2865834" y="137167"/>
          <a:ext cx="6089898" cy="93555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AU" sz="1400" kern="1200" dirty="0" smtClean="0">
              <a:latin typeface="Times New Roman" panose="02020603050405020304" pitchFamily="18" charset="0"/>
              <a:cs typeface="Times New Roman" panose="02020603050405020304" pitchFamily="18" charset="0"/>
            </a:rPr>
            <a:t>Easy to upgrade</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Easy to add new software</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Easy to recycle</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Sustain environmental standards and rules</a:t>
          </a:r>
          <a:endParaRPr lang="en-US" sz="1400" kern="1200" dirty="0">
            <a:latin typeface="Times New Roman" panose="02020603050405020304" pitchFamily="18" charset="0"/>
            <a:cs typeface="Times New Roman" panose="02020603050405020304" pitchFamily="18" charset="0"/>
          </a:endParaRPr>
        </a:p>
      </dsp:txBody>
      <dsp:txXfrm>
        <a:off x="2865834" y="137167"/>
        <a:ext cx="6089898" cy="935550"/>
      </dsp:txXfrm>
    </dsp:sp>
    <dsp:sp modelId="{CE1DD360-8781-4DEB-933F-3B46FC43362B}">
      <dsp:nvSpPr>
        <dsp:cNvPr id="0" name=""/>
        <dsp:cNvSpPr/>
      </dsp:nvSpPr>
      <dsp:spPr>
        <a:xfrm>
          <a:off x="0" y="1677517"/>
          <a:ext cx="2238933" cy="277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lvl="0" algn="r" defTabSz="622300" rtl="0">
            <a:lnSpc>
              <a:spcPct val="90000"/>
            </a:lnSpc>
            <a:spcBef>
              <a:spcPct val="0"/>
            </a:spcBef>
            <a:spcAft>
              <a:spcPct val="35000"/>
            </a:spcAft>
          </a:pPr>
          <a:r>
            <a:rPr lang="en-US" sz="1400" b="1" kern="1200" dirty="0" smtClean="0">
              <a:latin typeface="Times New Roman" panose="02020603050405020304" pitchFamily="18" charset="0"/>
              <a:cs typeface="Times New Roman" panose="02020603050405020304" pitchFamily="18" charset="0"/>
            </a:rPr>
            <a:t>Manufacture and Energy</a:t>
          </a:r>
          <a:endParaRPr lang="en-US" sz="1400" kern="1200" dirty="0">
            <a:latin typeface="Times New Roman" panose="02020603050405020304" pitchFamily="18" charset="0"/>
            <a:cs typeface="Times New Roman" panose="02020603050405020304" pitchFamily="18" charset="0"/>
          </a:endParaRPr>
        </a:p>
      </dsp:txBody>
      <dsp:txXfrm>
        <a:off x="0" y="1677517"/>
        <a:ext cx="2238933" cy="277200"/>
      </dsp:txXfrm>
    </dsp:sp>
    <dsp:sp modelId="{97F7E0F3-E511-4699-B382-BBFFBE31044F}">
      <dsp:nvSpPr>
        <dsp:cNvPr id="0" name=""/>
        <dsp:cNvSpPr/>
      </dsp:nvSpPr>
      <dsp:spPr>
        <a:xfrm>
          <a:off x="2238933" y="1123117"/>
          <a:ext cx="447786" cy="1386000"/>
        </a:xfrm>
        <a:prstGeom prst="leftBrace">
          <a:avLst>
            <a:gd name="adj1" fmla="val 35000"/>
            <a:gd name="adj2" fmla="val 50000"/>
          </a:avLst>
        </a:prstGeom>
        <a:noFill/>
        <a:ln w="25400" cap="flat" cmpd="sng" algn="ctr">
          <a:solidFill>
            <a:schemeClr val="dk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1DA46F7-72BE-4870-B187-604DEDAE32A7}">
      <dsp:nvSpPr>
        <dsp:cNvPr id="0" name=""/>
        <dsp:cNvSpPr/>
      </dsp:nvSpPr>
      <dsp:spPr>
        <a:xfrm>
          <a:off x="2865834" y="1123117"/>
          <a:ext cx="6089898" cy="138600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Less energy and raw materials use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Produce less waste and toxins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Energy Consuming </a:t>
          </a:r>
          <a:endParaRPr lang="en-US" sz="1400" kern="1200" dirty="0">
            <a:latin typeface="Times New Roman" panose="02020603050405020304" pitchFamily="18" charset="0"/>
            <a:cs typeface="Times New Roman" panose="02020603050405020304" pitchFamily="18" charset="0"/>
          </a:endParaRPr>
        </a:p>
        <a:p>
          <a:pPr marL="228600" lvl="2"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Battery</a:t>
          </a:r>
          <a:endParaRPr lang="en-US" sz="1400" kern="1200" dirty="0">
            <a:latin typeface="Times New Roman" panose="02020603050405020304" pitchFamily="18" charset="0"/>
            <a:cs typeface="Times New Roman" panose="02020603050405020304" pitchFamily="18" charset="0"/>
          </a:endParaRPr>
        </a:p>
        <a:p>
          <a:pPr marL="228600" lvl="2" indent="-114300" algn="l" defTabSz="622300" rtl="0">
            <a:lnSpc>
              <a:spcPct val="90000"/>
            </a:lnSpc>
            <a:spcBef>
              <a:spcPct val="0"/>
            </a:spcBef>
            <a:spcAft>
              <a:spcPct val="15000"/>
            </a:spcAft>
            <a:buChar char="••"/>
          </a:pPr>
          <a:r>
            <a:rPr lang="en-US" sz="1400" kern="1200" smtClean="0">
              <a:latin typeface="Times New Roman" panose="02020603050405020304" pitchFamily="18" charset="0"/>
              <a:cs typeface="Times New Roman" panose="02020603050405020304" pitchFamily="18" charset="0"/>
            </a:rPr>
            <a:t>Solar </a:t>
          </a:r>
          <a:endParaRPr lang="en-US" sz="1400" kern="1200">
            <a:latin typeface="Times New Roman" panose="02020603050405020304" pitchFamily="18" charset="0"/>
            <a:cs typeface="Times New Roman" panose="02020603050405020304" pitchFamily="18" charset="0"/>
          </a:endParaRPr>
        </a:p>
        <a:p>
          <a:pPr marL="228600" lvl="2" indent="-114300" algn="l" defTabSz="622300" rtl="0">
            <a:lnSpc>
              <a:spcPct val="90000"/>
            </a:lnSpc>
            <a:spcBef>
              <a:spcPct val="0"/>
            </a:spcBef>
            <a:spcAft>
              <a:spcPct val="15000"/>
            </a:spcAft>
            <a:buChar char="••"/>
          </a:pPr>
          <a:r>
            <a:rPr lang="en-US" sz="1400" kern="1200" smtClean="0">
              <a:latin typeface="Times New Roman" panose="02020603050405020304" pitchFamily="18" charset="0"/>
              <a:cs typeface="Times New Roman" panose="02020603050405020304" pitchFamily="18" charset="0"/>
            </a:rPr>
            <a:t>Saving Power – shutting down by itself </a:t>
          </a:r>
          <a:endParaRPr lang="en-US" sz="1400" kern="1200">
            <a:latin typeface="Times New Roman" panose="02020603050405020304" pitchFamily="18" charset="0"/>
            <a:cs typeface="Times New Roman" panose="02020603050405020304" pitchFamily="18" charset="0"/>
          </a:endParaRPr>
        </a:p>
      </dsp:txBody>
      <dsp:txXfrm>
        <a:off x="2865834" y="1123117"/>
        <a:ext cx="6089898" cy="1386000"/>
      </dsp:txXfrm>
    </dsp:sp>
    <dsp:sp modelId="{487D26E4-E282-4FF4-B731-A40061563A6B}">
      <dsp:nvSpPr>
        <dsp:cNvPr id="0" name=""/>
        <dsp:cNvSpPr/>
      </dsp:nvSpPr>
      <dsp:spPr>
        <a:xfrm>
          <a:off x="0" y="2784743"/>
          <a:ext cx="2241122" cy="277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lvl="0" algn="r" defTabSz="622300" rtl="0">
            <a:lnSpc>
              <a:spcPct val="90000"/>
            </a:lnSpc>
            <a:spcBef>
              <a:spcPct val="0"/>
            </a:spcBef>
            <a:spcAft>
              <a:spcPct val="35000"/>
            </a:spcAft>
          </a:pPr>
          <a:r>
            <a:rPr lang="en-US" sz="1400" b="1" kern="1200" smtClean="0">
              <a:latin typeface="Times New Roman" panose="02020603050405020304" pitchFamily="18" charset="0"/>
              <a:cs typeface="Times New Roman" panose="02020603050405020304" pitchFamily="18" charset="0"/>
            </a:rPr>
            <a:t>Recycle </a:t>
          </a:r>
          <a:endParaRPr lang="en-US" sz="1400" kern="1200">
            <a:latin typeface="Times New Roman" panose="02020603050405020304" pitchFamily="18" charset="0"/>
            <a:cs typeface="Times New Roman" panose="02020603050405020304" pitchFamily="18" charset="0"/>
          </a:endParaRPr>
        </a:p>
      </dsp:txBody>
      <dsp:txXfrm>
        <a:off x="0" y="2784743"/>
        <a:ext cx="2241122" cy="277200"/>
      </dsp:txXfrm>
    </dsp:sp>
    <dsp:sp modelId="{DF6E583F-9E11-4D74-9CB9-479E97B1544B}">
      <dsp:nvSpPr>
        <dsp:cNvPr id="0" name=""/>
        <dsp:cNvSpPr/>
      </dsp:nvSpPr>
      <dsp:spPr>
        <a:xfrm>
          <a:off x="2241121" y="2559517"/>
          <a:ext cx="448224" cy="727650"/>
        </a:xfrm>
        <a:prstGeom prst="leftBrace">
          <a:avLst>
            <a:gd name="adj1" fmla="val 35000"/>
            <a:gd name="adj2" fmla="val 50000"/>
          </a:avLst>
        </a:prstGeom>
        <a:noFill/>
        <a:ln w="25400" cap="flat" cmpd="sng" algn="ctr">
          <a:solidFill>
            <a:schemeClr val="dk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0D23B86-CC89-4B90-8B6F-3CF82BA90800}">
      <dsp:nvSpPr>
        <dsp:cNvPr id="0" name=""/>
        <dsp:cNvSpPr/>
      </dsp:nvSpPr>
      <dsp:spPr>
        <a:xfrm>
          <a:off x="2868636" y="2559517"/>
          <a:ext cx="6095851" cy="72765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Recycled Materials use</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Recyclable Materials use</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Renewable Materials use</a:t>
          </a:r>
          <a:endParaRPr lang="en-US" sz="1400" kern="1200" dirty="0">
            <a:latin typeface="Times New Roman" panose="02020603050405020304" pitchFamily="18" charset="0"/>
            <a:cs typeface="Times New Roman" panose="02020603050405020304" pitchFamily="18" charset="0"/>
          </a:endParaRPr>
        </a:p>
      </dsp:txBody>
      <dsp:txXfrm>
        <a:off x="2868636" y="2559517"/>
        <a:ext cx="6095851" cy="727650"/>
      </dsp:txXfrm>
    </dsp:sp>
    <dsp:sp modelId="{B56EF8D4-9E63-4C0E-87C9-6FCBCE182EC4}">
      <dsp:nvSpPr>
        <dsp:cNvPr id="0" name=""/>
        <dsp:cNvSpPr/>
      </dsp:nvSpPr>
      <dsp:spPr>
        <a:xfrm>
          <a:off x="0" y="3788018"/>
          <a:ext cx="2238933" cy="277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lvl="0" algn="r" defTabSz="622300" rtl="0">
            <a:lnSpc>
              <a:spcPct val="90000"/>
            </a:lnSpc>
            <a:spcBef>
              <a:spcPct val="0"/>
            </a:spcBef>
            <a:spcAft>
              <a:spcPct val="35000"/>
            </a:spcAft>
          </a:pPr>
          <a:r>
            <a:rPr lang="en-US" sz="1400" b="1" kern="1200" dirty="0" smtClean="0">
              <a:latin typeface="Times New Roman" panose="02020603050405020304" pitchFamily="18" charset="0"/>
              <a:cs typeface="Times New Roman" panose="02020603050405020304" pitchFamily="18" charset="0"/>
            </a:rPr>
            <a:t>Safety</a:t>
          </a:r>
          <a:endParaRPr lang="en-US" sz="1400" b="1" kern="1200" dirty="0">
            <a:latin typeface="Times New Roman" panose="02020603050405020304" pitchFamily="18" charset="0"/>
            <a:cs typeface="Times New Roman" panose="02020603050405020304" pitchFamily="18" charset="0"/>
          </a:endParaRPr>
        </a:p>
      </dsp:txBody>
      <dsp:txXfrm>
        <a:off x="0" y="3788018"/>
        <a:ext cx="2238933" cy="277200"/>
      </dsp:txXfrm>
    </dsp:sp>
    <dsp:sp modelId="{665EBA57-3CC0-4B08-89FD-79817A3D9BD6}">
      <dsp:nvSpPr>
        <dsp:cNvPr id="0" name=""/>
        <dsp:cNvSpPr/>
      </dsp:nvSpPr>
      <dsp:spPr>
        <a:xfrm>
          <a:off x="2238933" y="3337568"/>
          <a:ext cx="447786" cy="1178100"/>
        </a:xfrm>
        <a:prstGeom prst="leftBrace">
          <a:avLst>
            <a:gd name="adj1" fmla="val 35000"/>
            <a:gd name="adj2" fmla="val 50000"/>
          </a:avLst>
        </a:prstGeom>
        <a:noFill/>
        <a:ln w="25400" cap="flat" cmpd="sng" algn="ctr">
          <a:solidFill>
            <a:schemeClr val="dk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7EF9273-22DE-4DC7-841F-071B42AF3740}">
      <dsp:nvSpPr>
        <dsp:cNvPr id="0" name=""/>
        <dsp:cNvSpPr/>
      </dsp:nvSpPr>
      <dsp:spPr>
        <a:xfrm>
          <a:off x="2865834" y="3337568"/>
          <a:ext cx="6089898" cy="117810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 Reduce Carbon Footprint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Reduce Climate Global Warming</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Reduce diseases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Reduce air pollution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Reduce raw materials </a:t>
          </a:r>
          <a:endParaRPr lang="en-US" sz="1400" kern="1200" dirty="0">
            <a:latin typeface="Times New Roman" panose="02020603050405020304" pitchFamily="18" charset="0"/>
            <a:cs typeface="Times New Roman" panose="02020603050405020304" pitchFamily="18" charset="0"/>
          </a:endParaRPr>
        </a:p>
      </dsp:txBody>
      <dsp:txXfrm>
        <a:off x="2865834" y="3337568"/>
        <a:ext cx="6089898" cy="1178100"/>
      </dsp:txXfrm>
    </dsp:sp>
    <dsp:sp modelId="{D96FC6EF-0594-48DD-A65B-798AABA4DE54}">
      <dsp:nvSpPr>
        <dsp:cNvPr id="0" name=""/>
        <dsp:cNvSpPr/>
      </dsp:nvSpPr>
      <dsp:spPr>
        <a:xfrm>
          <a:off x="0" y="4791293"/>
          <a:ext cx="2241122" cy="277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lvl="0" algn="r" defTabSz="622300" rtl="0">
            <a:lnSpc>
              <a:spcPct val="90000"/>
            </a:lnSpc>
            <a:spcBef>
              <a:spcPct val="0"/>
            </a:spcBef>
            <a:spcAft>
              <a:spcPct val="35000"/>
            </a:spcAft>
          </a:pPr>
          <a:r>
            <a:rPr lang="en-US" sz="1400" b="1" kern="1200" dirty="0" smtClean="0">
              <a:latin typeface="Times New Roman" panose="02020603050405020304" pitchFamily="18" charset="0"/>
              <a:cs typeface="Times New Roman" panose="02020603050405020304" pitchFamily="18" charset="0"/>
            </a:rPr>
            <a:t>Efficiency </a:t>
          </a:r>
          <a:endParaRPr lang="en-US" sz="1400" b="1" kern="1200" dirty="0">
            <a:latin typeface="Times New Roman" panose="02020603050405020304" pitchFamily="18" charset="0"/>
            <a:cs typeface="Times New Roman" panose="02020603050405020304" pitchFamily="18" charset="0"/>
          </a:endParaRPr>
        </a:p>
      </dsp:txBody>
      <dsp:txXfrm>
        <a:off x="0" y="4791293"/>
        <a:ext cx="2241122" cy="277200"/>
      </dsp:txXfrm>
    </dsp:sp>
    <dsp:sp modelId="{893D6047-175B-462F-A610-7BC35586F809}">
      <dsp:nvSpPr>
        <dsp:cNvPr id="0" name=""/>
        <dsp:cNvSpPr/>
      </dsp:nvSpPr>
      <dsp:spPr>
        <a:xfrm>
          <a:off x="2241121" y="4566068"/>
          <a:ext cx="448224" cy="727650"/>
        </a:xfrm>
        <a:prstGeom prst="leftBrace">
          <a:avLst>
            <a:gd name="adj1" fmla="val 35000"/>
            <a:gd name="adj2" fmla="val 50000"/>
          </a:avLst>
        </a:prstGeom>
        <a:noFill/>
        <a:ln w="25400" cap="flat" cmpd="sng" algn="ctr">
          <a:solidFill>
            <a:schemeClr val="dk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5D2AB45-ACAE-48CF-BEDC-B9D8216A504C}">
      <dsp:nvSpPr>
        <dsp:cNvPr id="0" name=""/>
        <dsp:cNvSpPr/>
      </dsp:nvSpPr>
      <dsp:spPr>
        <a:xfrm>
          <a:off x="2868636" y="4566068"/>
          <a:ext cx="6095851" cy="72765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Have long life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Have less packaging</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Have portability efficiency </a:t>
          </a:r>
          <a:endParaRPr lang="en-US" sz="1400" kern="1200" dirty="0">
            <a:latin typeface="Times New Roman" panose="02020603050405020304" pitchFamily="18" charset="0"/>
            <a:cs typeface="Times New Roman" panose="02020603050405020304" pitchFamily="18" charset="0"/>
          </a:endParaRPr>
        </a:p>
      </dsp:txBody>
      <dsp:txXfrm>
        <a:off x="2868636" y="4566068"/>
        <a:ext cx="6095851" cy="727650"/>
      </dsp:txXfrm>
    </dsp:sp>
    <dsp:sp modelId="{E3D5CA97-7153-4949-BB1F-BFAEBE93830A}">
      <dsp:nvSpPr>
        <dsp:cNvPr id="0" name=""/>
        <dsp:cNvSpPr/>
      </dsp:nvSpPr>
      <dsp:spPr>
        <a:xfrm>
          <a:off x="0" y="5777243"/>
          <a:ext cx="2238933" cy="277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35560" rIns="99568" bIns="35560" numCol="1" spcCol="1270" anchor="ctr" anchorCtr="0">
          <a:noAutofit/>
        </a:bodyPr>
        <a:lstStyle/>
        <a:p>
          <a:pPr lvl="0" algn="r" defTabSz="622300" rtl="0">
            <a:lnSpc>
              <a:spcPct val="90000"/>
            </a:lnSpc>
            <a:spcBef>
              <a:spcPct val="0"/>
            </a:spcBef>
            <a:spcAft>
              <a:spcPct val="35000"/>
            </a:spcAft>
          </a:pPr>
          <a:r>
            <a:rPr lang="en-US" sz="1400" b="1" kern="1200" dirty="0" smtClean="0">
              <a:latin typeface="Times New Roman" panose="02020603050405020304" pitchFamily="18" charset="0"/>
              <a:cs typeface="Times New Roman" panose="02020603050405020304" pitchFamily="18" charset="0"/>
            </a:rPr>
            <a:t>Social </a:t>
          </a:r>
          <a:endParaRPr lang="en-US" sz="1400" b="1" kern="1200" dirty="0">
            <a:latin typeface="Times New Roman" panose="02020603050405020304" pitchFamily="18" charset="0"/>
            <a:cs typeface="Times New Roman" panose="02020603050405020304" pitchFamily="18" charset="0"/>
          </a:endParaRPr>
        </a:p>
      </dsp:txBody>
      <dsp:txXfrm>
        <a:off x="0" y="5777243"/>
        <a:ext cx="2238933" cy="277200"/>
      </dsp:txXfrm>
    </dsp:sp>
    <dsp:sp modelId="{35098C94-E64E-4414-9A87-D8C3B3AC7258}">
      <dsp:nvSpPr>
        <dsp:cNvPr id="0" name=""/>
        <dsp:cNvSpPr/>
      </dsp:nvSpPr>
      <dsp:spPr>
        <a:xfrm>
          <a:off x="2238933" y="5344118"/>
          <a:ext cx="447786" cy="1143450"/>
        </a:xfrm>
        <a:prstGeom prst="leftBrace">
          <a:avLst>
            <a:gd name="adj1" fmla="val 35000"/>
            <a:gd name="adj2" fmla="val 50000"/>
          </a:avLst>
        </a:prstGeom>
        <a:noFill/>
        <a:ln w="25400" cap="flat" cmpd="sng" algn="ctr">
          <a:solidFill>
            <a:schemeClr val="dk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C272C76-04CF-4B60-AA3D-57EB12249020}">
      <dsp:nvSpPr>
        <dsp:cNvPr id="0" name=""/>
        <dsp:cNvSpPr/>
      </dsp:nvSpPr>
      <dsp:spPr>
        <a:xfrm>
          <a:off x="2865834" y="5344118"/>
          <a:ext cx="6089898" cy="114345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Shifting the model of consumption from personal ownership of products to provision of services</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Have clean emissions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Have successful production cycles </a:t>
          </a:r>
          <a:endParaRPr lang="en-US" sz="1400" kern="1200" dirty="0">
            <a:latin typeface="Times New Roman" panose="02020603050405020304" pitchFamily="18" charset="0"/>
            <a:cs typeface="Times New Roman" panose="02020603050405020304"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anose="02020603050405020304" pitchFamily="18" charset="0"/>
              <a:cs typeface="Times New Roman" panose="02020603050405020304" pitchFamily="18" charset="0"/>
            </a:rPr>
            <a:t>Have good ethical principles </a:t>
          </a:r>
          <a:endParaRPr lang="en-US" sz="1400" kern="1200" dirty="0">
            <a:latin typeface="Times New Roman" panose="02020603050405020304" pitchFamily="18" charset="0"/>
            <a:cs typeface="Times New Roman" panose="02020603050405020304" pitchFamily="18" charset="0"/>
          </a:endParaRPr>
        </a:p>
      </dsp:txBody>
      <dsp:txXfrm>
        <a:off x="2865834" y="5344118"/>
        <a:ext cx="6089898" cy="1143450"/>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57C8BC-0DD9-461A-B111-F6054FD80865}">
      <dsp:nvSpPr>
        <dsp:cNvPr id="0" name=""/>
        <dsp:cNvSpPr/>
      </dsp:nvSpPr>
      <dsp:spPr>
        <a:xfrm>
          <a:off x="0" y="147098"/>
          <a:ext cx="8507288" cy="638819"/>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This </a:t>
          </a:r>
          <a:r>
            <a:rPr lang="en-US" sz="2800" kern="1200" dirty="0" smtClean="0"/>
            <a:t>chapter</a:t>
          </a:r>
          <a:endParaRPr lang="en-US" sz="2800" kern="1200" dirty="0"/>
        </a:p>
      </dsp:txBody>
      <dsp:txXfrm>
        <a:off x="31185" y="178283"/>
        <a:ext cx="8444918" cy="576449"/>
      </dsp:txXfrm>
    </dsp:sp>
    <dsp:sp modelId="{A1183CBE-DEDB-4C91-B87A-9356FA33F0DF}">
      <dsp:nvSpPr>
        <dsp:cNvPr id="0" name=""/>
        <dsp:cNvSpPr/>
      </dsp:nvSpPr>
      <dsp:spPr>
        <a:xfrm>
          <a:off x="0" y="785918"/>
          <a:ext cx="8507288" cy="652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discussed </a:t>
          </a:r>
          <a:r>
            <a:rPr lang="en-US" sz="2200" kern="1200" smtClean="0"/>
            <a:t>and examined the concepts, which are required for sustainable design. </a:t>
          </a:r>
          <a:endParaRPr lang="en-US" sz="2200" kern="1200"/>
        </a:p>
      </dsp:txBody>
      <dsp:txXfrm>
        <a:off x="0" y="785918"/>
        <a:ext cx="8507288" cy="652050"/>
      </dsp:txXfrm>
    </dsp:sp>
    <dsp:sp modelId="{78A24458-0B91-4BD5-A7FC-A88CF279FE52}">
      <dsp:nvSpPr>
        <dsp:cNvPr id="0" name=""/>
        <dsp:cNvSpPr/>
      </dsp:nvSpPr>
      <dsp:spPr>
        <a:xfrm>
          <a:off x="0" y="1437968"/>
          <a:ext cx="8507288" cy="638819"/>
        </a:xfrm>
        <a:prstGeom prst="roundRect">
          <a:avLst/>
        </a:prstGeom>
        <a:gradFill rotWithShape="0">
          <a:gsLst>
            <a:gs pos="0">
              <a:schemeClr val="accent2">
                <a:hueOff val="-2945457"/>
                <a:satOff val="0"/>
                <a:lumOff val="1046"/>
                <a:alphaOff val="0"/>
                <a:shade val="51000"/>
                <a:satMod val="130000"/>
              </a:schemeClr>
            </a:gs>
            <a:gs pos="80000">
              <a:schemeClr val="accent2">
                <a:hueOff val="-2945457"/>
                <a:satOff val="0"/>
                <a:lumOff val="1046"/>
                <a:alphaOff val="0"/>
                <a:shade val="93000"/>
                <a:satMod val="130000"/>
              </a:schemeClr>
            </a:gs>
            <a:gs pos="100000">
              <a:schemeClr val="accent2">
                <a:hueOff val="-2945457"/>
                <a:satOff val="0"/>
                <a:lumOff val="104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To </a:t>
          </a:r>
          <a:r>
            <a:rPr lang="en-US" sz="2800" kern="1200" dirty="0" smtClean="0"/>
            <a:t>identify</a:t>
          </a:r>
          <a:endParaRPr lang="en-US" sz="2800" kern="1200" dirty="0"/>
        </a:p>
      </dsp:txBody>
      <dsp:txXfrm>
        <a:off x="31185" y="1469153"/>
        <a:ext cx="8444918" cy="576449"/>
      </dsp:txXfrm>
    </dsp:sp>
    <dsp:sp modelId="{B8935573-4AE4-4C4B-8FBC-CAC990641617}">
      <dsp:nvSpPr>
        <dsp:cNvPr id="0" name=""/>
        <dsp:cNvSpPr/>
      </dsp:nvSpPr>
      <dsp:spPr>
        <a:xfrm>
          <a:off x="0" y="2076788"/>
          <a:ext cx="8507288" cy="927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 </a:t>
          </a:r>
          <a:r>
            <a:rPr lang="en-US" sz="2200" kern="1200" smtClean="0"/>
            <a:t>the new sustainable model, an initial model is discussed and an online survey is distributed in Australia to examine users’ attitudes to sustainability and sustainable user interface design. </a:t>
          </a:r>
          <a:endParaRPr lang="en-US" sz="2200" kern="1200"/>
        </a:p>
      </dsp:txBody>
      <dsp:txXfrm>
        <a:off x="0" y="2076788"/>
        <a:ext cx="8507288" cy="927360"/>
      </dsp:txXfrm>
    </dsp:sp>
    <dsp:sp modelId="{E1C96BCC-7A03-444A-B459-1A5CFFDA94CB}">
      <dsp:nvSpPr>
        <dsp:cNvPr id="0" name=""/>
        <dsp:cNvSpPr/>
      </dsp:nvSpPr>
      <dsp:spPr>
        <a:xfrm>
          <a:off x="0" y="3004148"/>
          <a:ext cx="8507288" cy="638819"/>
        </a:xfrm>
        <a:prstGeom prst="roundRect">
          <a:avLst/>
        </a:prstGeom>
        <a:gradFill rotWithShape="0">
          <a:gsLst>
            <a:gs pos="0">
              <a:schemeClr val="accent2">
                <a:hueOff val="-5890915"/>
                <a:satOff val="0"/>
                <a:lumOff val="2091"/>
                <a:alphaOff val="0"/>
                <a:shade val="51000"/>
                <a:satMod val="130000"/>
              </a:schemeClr>
            </a:gs>
            <a:gs pos="80000">
              <a:schemeClr val="accent2">
                <a:hueOff val="-5890915"/>
                <a:satOff val="0"/>
                <a:lumOff val="2091"/>
                <a:alphaOff val="0"/>
                <a:shade val="93000"/>
                <a:satMod val="130000"/>
              </a:schemeClr>
            </a:gs>
            <a:gs pos="100000">
              <a:schemeClr val="accent2">
                <a:hueOff val="-5890915"/>
                <a:satOff val="0"/>
                <a:lumOff val="209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The online survey </a:t>
          </a:r>
          <a:r>
            <a:rPr lang="en-US" sz="2800" kern="1200" dirty="0" smtClean="0"/>
            <a:t>results</a:t>
          </a:r>
          <a:endParaRPr lang="en-US" sz="2800" kern="1200" dirty="0"/>
        </a:p>
      </dsp:txBody>
      <dsp:txXfrm>
        <a:off x="31185" y="3035333"/>
        <a:ext cx="8444918" cy="576449"/>
      </dsp:txXfrm>
    </dsp:sp>
    <dsp:sp modelId="{472A78ED-2C7F-4DB8-877B-09E871F72751}">
      <dsp:nvSpPr>
        <dsp:cNvPr id="0" name=""/>
        <dsp:cNvSpPr/>
      </dsp:nvSpPr>
      <dsp:spPr>
        <a:xfrm>
          <a:off x="0" y="3642968"/>
          <a:ext cx="8507288" cy="652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 </a:t>
          </a:r>
          <a:r>
            <a:rPr lang="en-US" sz="2200" kern="1200" dirty="0" smtClean="0"/>
            <a:t>will be discussed in Chapter 8; and later we identify the new factors, which are required for new sustainable model.</a:t>
          </a:r>
          <a:endParaRPr lang="en-US" sz="2200" kern="1200" dirty="0"/>
        </a:p>
      </dsp:txBody>
      <dsp:txXfrm>
        <a:off x="0" y="3642968"/>
        <a:ext cx="8507288" cy="652050"/>
      </dsp:txXfrm>
    </dsp:sp>
    <dsp:sp modelId="{6C17096B-56F7-43AC-93D7-B67AA3080C4D}">
      <dsp:nvSpPr>
        <dsp:cNvPr id="0" name=""/>
        <dsp:cNvSpPr/>
      </dsp:nvSpPr>
      <dsp:spPr>
        <a:xfrm>
          <a:off x="0" y="4295018"/>
          <a:ext cx="8507288" cy="638819"/>
        </a:xfrm>
        <a:prstGeom prst="roundRect">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Finally</a:t>
          </a:r>
          <a:r>
            <a:rPr lang="en-US" sz="2800" kern="1200" dirty="0" smtClean="0"/>
            <a:t>,</a:t>
          </a:r>
          <a:endParaRPr lang="en-US" sz="2800" kern="1200" dirty="0"/>
        </a:p>
      </dsp:txBody>
      <dsp:txXfrm>
        <a:off x="31185" y="4326203"/>
        <a:ext cx="8444918" cy="576449"/>
      </dsp:txXfrm>
    </dsp:sp>
    <dsp:sp modelId="{D1665BD2-3261-4463-91AF-3871ACE9B9C7}">
      <dsp:nvSpPr>
        <dsp:cNvPr id="0" name=""/>
        <dsp:cNvSpPr/>
      </dsp:nvSpPr>
      <dsp:spPr>
        <a:xfrm>
          <a:off x="0" y="4933837"/>
          <a:ext cx="8507288"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106"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smtClean="0"/>
            <a:t> </a:t>
          </a:r>
          <a:r>
            <a:rPr lang="en-US" sz="2200" kern="1200" dirty="0" smtClean="0"/>
            <a:t>this chapter presented an overview of this book. </a:t>
          </a:r>
          <a:endParaRPr lang="en-US" sz="2200" kern="1200" dirty="0"/>
        </a:p>
      </dsp:txBody>
      <dsp:txXfrm>
        <a:off x="0" y="4933837"/>
        <a:ext cx="8507288" cy="4636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8768AB-41AA-4A64-BA58-F1FCBE602644}">
      <dsp:nvSpPr>
        <dsp:cNvPr id="0" name=""/>
        <dsp:cNvSpPr/>
      </dsp:nvSpPr>
      <dsp:spPr>
        <a:xfrm>
          <a:off x="4118" y="887668"/>
          <a:ext cx="2106760" cy="304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71120" rIns="199136" bIns="71120" numCol="1" spcCol="1270" anchor="ctr" anchorCtr="0">
          <a:noAutofit/>
        </a:bodyPr>
        <a:lstStyle/>
        <a:p>
          <a:pPr lvl="0" algn="r" defTabSz="1244600" rtl="0">
            <a:lnSpc>
              <a:spcPct val="90000"/>
            </a:lnSpc>
            <a:spcBef>
              <a:spcPct val="0"/>
            </a:spcBef>
            <a:spcAft>
              <a:spcPct val="35000"/>
            </a:spcAft>
          </a:pPr>
          <a:r>
            <a:rPr lang="en-US" sz="2800" kern="1200" smtClean="0"/>
            <a:t>The increase of ICT usage throughout the world has presented a </a:t>
          </a:r>
          <a:endParaRPr lang="en-US" sz="2800" kern="1200"/>
        </a:p>
      </dsp:txBody>
      <dsp:txXfrm>
        <a:off x="4118" y="887668"/>
        <a:ext cx="2106760" cy="3049200"/>
      </dsp:txXfrm>
    </dsp:sp>
    <dsp:sp modelId="{2B83221B-CE37-4111-8B88-6D271FAEB015}">
      <dsp:nvSpPr>
        <dsp:cNvPr id="0" name=""/>
        <dsp:cNvSpPr/>
      </dsp:nvSpPr>
      <dsp:spPr>
        <a:xfrm>
          <a:off x="2110879" y="887668"/>
          <a:ext cx="421352" cy="3049200"/>
        </a:xfrm>
        <a:prstGeom prst="leftBrace">
          <a:avLst>
            <a:gd name="adj1" fmla="val 35000"/>
            <a:gd name="adj2" fmla="val 50000"/>
          </a:avLst>
        </a:prstGeom>
        <a:noFill/>
        <a:ln w="25400" cap="flat" cmpd="sng" algn="ctr">
          <a:solidFill>
            <a:schemeClr val="dk2">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0FBF999-0F4B-40EE-B158-BB23BD0AAE37}">
      <dsp:nvSpPr>
        <dsp:cNvPr id="0" name=""/>
        <dsp:cNvSpPr/>
      </dsp:nvSpPr>
      <dsp:spPr>
        <a:xfrm>
          <a:off x="2700772" y="887668"/>
          <a:ext cx="5730388" cy="3049200"/>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285750" lvl="1" indent="-285750" algn="just" defTabSz="1244600" rtl="0">
            <a:lnSpc>
              <a:spcPct val="90000"/>
            </a:lnSpc>
            <a:spcBef>
              <a:spcPct val="0"/>
            </a:spcBef>
            <a:spcAft>
              <a:spcPct val="15000"/>
            </a:spcAft>
            <a:buChar char="••"/>
          </a:pPr>
          <a:r>
            <a:rPr lang="en-US" sz="2800" b="1" u="sng" kern="1200" dirty="0" smtClean="0">
              <a:solidFill>
                <a:srgbClr val="FFC000"/>
              </a:solidFill>
            </a:rPr>
            <a:t>new challenge </a:t>
          </a:r>
          <a:r>
            <a:rPr lang="en-US" sz="2800" kern="1200" dirty="0" smtClean="0"/>
            <a:t>to HCI researchers and practitioners to match businesses and individual needs and </a:t>
          </a:r>
          <a:endParaRPr lang="en-US" sz="2800" kern="1200" dirty="0"/>
        </a:p>
        <a:p>
          <a:pPr marL="285750" lvl="1" indent="-285750" algn="just" defTabSz="1244600" rtl="0">
            <a:lnSpc>
              <a:spcPct val="90000"/>
            </a:lnSpc>
            <a:spcBef>
              <a:spcPct val="0"/>
            </a:spcBef>
            <a:spcAft>
              <a:spcPct val="15000"/>
            </a:spcAft>
            <a:buChar char="••"/>
          </a:pPr>
          <a:r>
            <a:rPr lang="en-US" sz="2800" kern="1200" dirty="0" smtClean="0"/>
            <a:t>ensure that the </a:t>
          </a:r>
          <a:r>
            <a:rPr lang="en-US" sz="2800" b="1" kern="1200" dirty="0" smtClean="0">
              <a:solidFill>
                <a:srgbClr val="FFC000"/>
              </a:solidFill>
            </a:rPr>
            <a:t>new ICT technologies are more sustainable</a:t>
          </a:r>
          <a:r>
            <a:rPr lang="en-US" sz="2800" kern="1200" dirty="0" smtClean="0"/>
            <a:t> for both current and future needs. </a:t>
          </a:r>
          <a:endParaRPr lang="en-US" sz="2800" kern="1200" dirty="0"/>
        </a:p>
      </dsp:txBody>
      <dsp:txXfrm>
        <a:off x="2700772" y="887668"/>
        <a:ext cx="5730388" cy="30492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7814F-27B2-4EB8-994D-08FB38D1181D}">
      <dsp:nvSpPr>
        <dsp:cNvPr id="0" name=""/>
        <dsp:cNvSpPr/>
      </dsp:nvSpPr>
      <dsp:spPr>
        <a:xfrm>
          <a:off x="1991768" y="355437"/>
          <a:ext cx="5960589" cy="455988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61658" tIns="102870" rIns="102870" bIns="102870" numCol="1" spcCol="1270" anchor="ctr" anchorCtr="0">
          <a:noAutofit/>
        </a:bodyPr>
        <a:lstStyle/>
        <a:p>
          <a:pPr lvl="0" algn="just" defTabSz="1200150" rtl="0">
            <a:lnSpc>
              <a:spcPct val="90000"/>
            </a:lnSpc>
            <a:spcBef>
              <a:spcPct val="0"/>
            </a:spcBef>
            <a:spcAft>
              <a:spcPct val="35000"/>
            </a:spcAft>
          </a:pPr>
          <a:r>
            <a:rPr lang="en-US" sz="2700" kern="1200" dirty="0" smtClean="0"/>
            <a:t>HCI draws on many disciplines but it is in “computer science and systems design that it must be accepted as a central concern, and HCI involves the design, implementation and evaluation of interactive systems in the context of the user’s task and work” (Dix et al. </a:t>
          </a:r>
          <a:r>
            <a:rPr lang="en-US" sz="2700" kern="1200" dirty="0" err="1" smtClean="0"/>
            <a:t>1993a</a:t>
          </a:r>
          <a:r>
            <a:rPr lang="en-US" sz="2700" kern="1200" dirty="0" smtClean="0"/>
            <a:t>, </a:t>
          </a:r>
          <a:r>
            <a:rPr lang="en-US" sz="2700" kern="1200" dirty="0" err="1" smtClean="0"/>
            <a:t>p.4</a:t>
          </a:r>
          <a:r>
            <a:rPr lang="en-US" sz="2700" kern="1200" dirty="0" smtClean="0"/>
            <a:t>).  </a:t>
          </a:r>
          <a:endParaRPr lang="en-US" sz="2700" kern="1200" dirty="0"/>
        </a:p>
      </dsp:txBody>
      <dsp:txXfrm>
        <a:off x="2214363" y="578032"/>
        <a:ext cx="5515399" cy="4114690"/>
      </dsp:txXfrm>
    </dsp:sp>
    <dsp:sp modelId="{7AA48620-F206-4B9A-A207-0DE3D1CFCB9F}">
      <dsp:nvSpPr>
        <dsp:cNvPr id="0" name=""/>
        <dsp:cNvSpPr/>
      </dsp:nvSpPr>
      <dsp:spPr>
        <a:xfrm>
          <a:off x="338905" y="269258"/>
          <a:ext cx="2763478" cy="2763892"/>
        </a:xfrm>
        <a:prstGeom prst="cub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0E1A5-5D6D-4F45-9C91-0412A9056C99}">
      <dsp:nvSpPr>
        <dsp:cNvPr id="0" name=""/>
        <dsp:cNvSpPr/>
      </dsp:nvSpPr>
      <dsp:spPr>
        <a:xfrm>
          <a:off x="4189" y="0"/>
          <a:ext cx="8570917" cy="590465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200150" rtl="0">
            <a:lnSpc>
              <a:spcPct val="90000"/>
            </a:lnSpc>
            <a:spcBef>
              <a:spcPct val="0"/>
            </a:spcBef>
            <a:spcAft>
              <a:spcPct val="35000"/>
            </a:spcAft>
          </a:pPr>
          <a:r>
            <a:rPr lang="en-US" sz="2700" kern="1200" dirty="0" smtClean="0"/>
            <a:t>HCI researchers should consider within their discipline not only productivity and customer satisfaction,</a:t>
          </a:r>
          <a:endParaRPr lang="en-US" sz="2700" kern="1200" dirty="0"/>
        </a:p>
        <a:p>
          <a:pPr marL="228600" lvl="1" indent="-228600" algn="l" defTabSz="1066800" rtl="0">
            <a:lnSpc>
              <a:spcPct val="90000"/>
            </a:lnSpc>
            <a:spcBef>
              <a:spcPct val="0"/>
            </a:spcBef>
            <a:spcAft>
              <a:spcPct val="15000"/>
            </a:spcAft>
            <a:buChar char="••"/>
          </a:pPr>
          <a:r>
            <a:rPr lang="en-US" sz="2400" kern="1200" dirty="0" smtClean="0"/>
            <a:t>but also human factors that affect </a:t>
          </a:r>
          <a:r>
            <a:rPr lang="en-US" sz="2400" b="1" kern="1200" dirty="0" smtClean="0">
              <a:solidFill>
                <a:srgbClr val="FFC000"/>
              </a:solidFill>
            </a:rPr>
            <a:t>“acquisition, disposal, renewal, and re-use and design for sustainability” </a:t>
          </a:r>
          <a:r>
            <a:rPr lang="en-US" sz="2400" kern="1200" dirty="0" smtClean="0"/>
            <a:t>(Dillahunt et al. 2010, </a:t>
          </a:r>
          <a:r>
            <a:rPr lang="en-US" sz="2400" kern="1200" dirty="0" err="1" smtClean="0"/>
            <a:t>p.1</a:t>
          </a:r>
          <a:r>
            <a:rPr lang="en-US" sz="2400" kern="1200" dirty="0" smtClean="0"/>
            <a:t>).  </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they should assist to create and develop technologies which are more effective and efficient and should study the </a:t>
          </a:r>
          <a:r>
            <a:rPr lang="en-US" sz="2400" b="1" kern="1200" dirty="0" smtClean="0">
              <a:solidFill>
                <a:srgbClr val="FFC000"/>
              </a:solidFill>
            </a:rPr>
            <a:t>“social and communal aspects of technology use and effective and aesthetic aspects of design”</a:t>
          </a:r>
          <a:r>
            <a:rPr lang="en-US" sz="2400" kern="1200" dirty="0" smtClean="0"/>
            <a:t> (Sengers et al. 2006, </a:t>
          </a:r>
          <a:r>
            <a:rPr lang="en-US" sz="2400" kern="1200" dirty="0" err="1" smtClean="0"/>
            <a:t>p.1683</a:t>
          </a:r>
          <a:r>
            <a:rPr lang="en-US" sz="2400" kern="1200" dirty="0" smtClean="0"/>
            <a:t>).</a:t>
          </a:r>
          <a:endParaRPr lang="en-US" sz="2400" kern="1200" dirty="0"/>
        </a:p>
        <a:p>
          <a:pPr marL="228600" lvl="1" indent="-228600" algn="l" defTabSz="1066800" rtl="0">
            <a:lnSpc>
              <a:spcPct val="90000"/>
            </a:lnSpc>
            <a:spcBef>
              <a:spcPct val="0"/>
            </a:spcBef>
            <a:spcAft>
              <a:spcPct val="15000"/>
            </a:spcAft>
            <a:buChar char="••"/>
          </a:pPr>
          <a:r>
            <a:rPr lang="en-US" sz="2400" kern="1200" dirty="0" smtClean="0"/>
            <a:t>they must consider the different perspectives of users and designers in order to understand their </a:t>
          </a:r>
          <a:r>
            <a:rPr lang="en-US" sz="2400" b="1" kern="1200" dirty="0" smtClean="0">
              <a:solidFill>
                <a:srgbClr val="FFC000"/>
              </a:solidFill>
            </a:rPr>
            <a:t>notions of design, attitudes, ethnography, user empathy, and seek to develop new technologies that address sustainability goals for the current and future generations </a:t>
          </a:r>
          <a:r>
            <a:rPr lang="en-US" sz="2400" kern="1200" dirty="0" smtClean="0"/>
            <a:t>(</a:t>
          </a:r>
          <a:r>
            <a:rPr lang="en-US" sz="2400" kern="1200" dirty="0" err="1" smtClean="0"/>
            <a:t>Busse</a:t>
          </a:r>
          <a:r>
            <a:rPr lang="en-US" sz="2400" kern="1200" dirty="0" smtClean="0"/>
            <a:t> et al. 2009 ; Sengers et al. </a:t>
          </a:r>
          <a:r>
            <a:rPr lang="en-US" sz="2400" kern="1200" dirty="0" err="1" smtClean="0"/>
            <a:t>2009a</a:t>
          </a:r>
          <a:r>
            <a:rPr lang="en-US" sz="2400" kern="1200" dirty="0" smtClean="0"/>
            <a:t>).  </a:t>
          </a:r>
          <a:endParaRPr lang="en-US" sz="2400" kern="1200" dirty="0"/>
        </a:p>
      </dsp:txBody>
      <dsp:txXfrm>
        <a:off x="177130" y="172941"/>
        <a:ext cx="8225035" cy="55587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907718-3575-4727-B51B-715DD7A931A6}">
      <dsp:nvSpPr>
        <dsp:cNvPr id="0" name=""/>
        <dsp:cNvSpPr/>
      </dsp:nvSpPr>
      <dsp:spPr>
        <a:xfrm>
          <a:off x="0" y="0"/>
          <a:ext cx="7406022" cy="162018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HCI researchers, businesses, and individuals should add to their notions of design the concept of </a:t>
          </a:r>
          <a:r>
            <a:rPr lang="en-US" sz="2100" b="1" u="sng" kern="1200" dirty="0" smtClean="0">
              <a:solidFill>
                <a:srgbClr val="FFC000"/>
              </a:solidFill>
            </a:rPr>
            <a:t>“green” technologies</a:t>
          </a:r>
          <a:r>
            <a:rPr lang="en-US" sz="2100" kern="1200" dirty="0" smtClean="0"/>
            <a:t>, since the current technologies are adversely affecting and causing major problems to the environment. </a:t>
          </a:r>
          <a:endParaRPr lang="en-US" sz="2100" kern="1200" dirty="0"/>
        </a:p>
      </dsp:txBody>
      <dsp:txXfrm>
        <a:off x="47453" y="47453"/>
        <a:ext cx="5657723" cy="1525274"/>
      </dsp:txXfrm>
    </dsp:sp>
    <dsp:sp modelId="{A29861EB-C9DC-4447-AE1E-ADB15220F803}">
      <dsp:nvSpPr>
        <dsp:cNvPr id="0" name=""/>
        <dsp:cNvSpPr/>
      </dsp:nvSpPr>
      <dsp:spPr>
        <a:xfrm>
          <a:off x="653472" y="1890210"/>
          <a:ext cx="7406022" cy="1620180"/>
        </a:xfrm>
        <a:prstGeom prst="roundRect">
          <a:avLst>
            <a:gd name="adj" fmla="val 10000"/>
          </a:avLst>
        </a:prstGeom>
        <a:gradFill rotWithShape="0">
          <a:gsLst>
            <a:gs pos="0">
              <a:schemeClr val="accent2">
                <a:hueOff val="-4418186"/>
                <a:satOff val="0"/>
                <a:lumOff val="1569"/>
                <a:alphaOff val="0"/>
                <a:shade val="51000"/>
                <a:satMod val="130000"/>
              </a:schemeClr>
            </a:gs>
            <a:gs pos="80000">
              <a:schemeClr val="accent2">
                <a:hueOff val="-4418186"/>
                <a:satOff val="0"/>
                <a:lumOff val="1569"/>
                <a:alphaOff val="0"/>
                <a:shade val="93000"/>
                <a:satMod val="130000"/>
              </a:schemeClr>
            </a:gs>
            <a:gs pos="100000">
              <a:schemeClr val="accent2">
                <a:hueOff val="-4418186"/>
                <a:satOff val="0"/>
                <a:lumOff val="15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In addition, </a:t>
          </a:r>
          <a:r>
            <a:rPr lang="en-US" sz="2100" b="1" kern="1200" dirty="0" smtClean="0">
              <a:solidFill>
                <a:srgbClr val="FF0000"/>
              </a:solidFill>
            </a:rPr>
            <a:t>sustainability principles </a:t>
          </a:r>
          <a:r>
            <a:rPr lang="en-US" sz="2100" kern="1200" dirty="0" smtClean="0"/>
            <a:t>should be applied to the system design to ensure that the new design is more sustainable, user friendly, safe, efficient, effective, and usable for businesses and individuals. </a:t>
          </a:r>
          <a:endParaRPr lang="en-US" sz="2100" kern="1200" dirty="0"/>
        </a:p>
      </dsp:txBody>
      <dsp:txXfrm>
        <a:off x="700925" y="1937663"/>
        <a:ext cx="5604527" cy="1525274"/>
      </dsp:txXfrm>
    </dsp:sp>
    <dsp:sp modelId="{E8BE95B6-F79B-40EC-94E1-2B39CF58F4D7}">
      <dsp:nvSpPr>
        <dsp:cNvPr id="0" name=""/>
        <dsp:cNvSpPr/>
      </dsp:nvSpPr>
      <dsp:spPr>
        <a:xfrm>
          <a:off x="1306945" y="3780420"/>
          <a:ext cx="7406022" cy="1620180"/>
        </a:xfrm>
        <a:prstGeom prst="roundRect">
          <a:avLst>
            <a:gd name="adj" fmla="val 10000"/>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This is done by studying and understanding potential </a:t>
          </a:r>
          <a:r>
            <a:rPr lang="en-US" sz="2100" b="1" kern="1200" dirty="0" smtClean="0">
              <a:solidFill>
                <a:schemeClr val="tx2">
                  <a:lumMod val="60000"/>
                  <a:lumOff val="40000"/>
                </a:schemeClr>
              </a:solidFill>
            </a:rPr>
            <a:t>users’ desires and requirements</a:t>
          </a:r>
          <a:r>
            <a:rPr lang="en-US" sz="2100" kern="1200" dirty="0" smtClean="0"/>
            <a:t>. </a:t>
          </a:r>
          <a:endParaRPr lang="en-US" sz="2100" kern="1200" dirty="0"/>
        </a:p>
      </dsp:txBody>
      <dsp:txXfrm>
        <a:off x="1354398" y="3827873"/>
        <a:ext cx="5604527" cy="1525274"/>
      </dsp:txXfrm>
    </dsp:sp>
    <dsp:sp modelId="{07710641-857C-412D-AB40-4C1C388A77EA}">
      <dsp:nvSpPr>
        <dsp:cNvPr id="0" name=""/>
        <dsp:cNvSpPr/>
      </dsp:nvSpPr>
      <dsp:spPr>
        <a:xfrm>
          <a:off x="6352905" y="1228636"/>
          <a:ext cx="1053117" cy="1053117"/>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589856" y="1228636"/>
        <a:ext cx="579215" cy="792471"/>
      </dsp:txXfrm>
    </dsp:sp>
    <dsp:sp modelId="{9478C83E-D218-4A94-861C-067454DD15E2}">
      <dsp:nvSpPr>
        <dsp:cNvPr id="0" name=""/>
        <dsp:cNvSpPr/>
      </dsp:nvSpPr>
      <dsp:spPr>
        <a:xfrm>
          <a:off x="7006378" y="3108045"/>
          <a:ext cx="1053117" cy="1053117"/>
        </a:xfrm>
        <a:prstGeom prst="downArrow">
          <a:avLst>
            <a:gd name="adj1" fmla="val 55000"/>
            <a:gd name="adj2" fmla="val 45000"/>
          </a:avLst>
        </a:prstGeom>
        <a:solidFill>
          <a:schemeClr val="accent2">
            <a:tint val="40000"/>
            <a:alpha val="90000"/>
            <a:hueOff val="-7907127"/>
            <a:satOff val="8433"/>
            <a:lumOff val="936"/>
            <a:alphaOff val="0"/>
          </a:schemeClr>
        </a:solidFill>
        <a:ln w="9525" cap="flat" cmpd="sng" algn="ctr">
          <a:solidFill>
            <a:schemeClr val="accent2">
              <a:tint val="40000"/>
              <a:alpha val="90000"/>
              <a:hueOff val="-7907127"/>
              <a:satOff val="8433"/>
              <a:lumOff val="93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7243329" y="3108045"/>
        <a:ext cx="579215" cy="79247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E3F0F-4E2E-402D-B0B4-369E1FEFC009}">
      <dsp:nvSpPr>
        <dsp:cNvPr id="0" name=""/>
        <dsp:cNvSpPr/>
      </dsp:nvSpPr>
      <dsp:spPr>
        <a:xfrm>
          <a:off x="1021459" y="373"/>
          <a:ext cx="6392360" cy="2556944"/>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13335" rIns="0" bIns="13335" numCol="1" spcCol="1270" anchor="ctr" anchorCtr="0">
          <a:noAutofit/>
        </a:bodyPr>
        <a:lstStyle/>
        <a:p>
          <a:pPr lvl="0" algn="ctr" defTabSz="933450" rtl="0">
            <a:lnSpc>
              <a:spcPct val="90000"/>
            </a:lnSpc>
            <a:spcBef>
              <a:spcPct val="0"/>
            </a:spcBef>
            <a:spcAft>
              <a:spcPct val="35000"/>
            </a:spcAft>
          </a:pPr>
          <a:r>
            <a:rPr lang="en-US" sz="2100" kern="1200" dirty="0" smtClean="0"/>
            <a:t>This book will examine the importance of HCI, Usability, and Sustainability in respect to design systems, thereby raising the awareness of HCI practitioners and academics regarding the development of new technologies, bearing in mind the future generations.</a:t>
          </a:r>
          <a:endParaRPr lang="en-US" sz="2100" kern="1200" dirty="0"/>
        </a:p>
      </dsp:txBody>
      <dsp:txXfrm>
        <a:off x="2299931" y="373"/>
        <a:ext cx="3835416" cy="2556944"/>
      </dsp:txXfrm>
    </dsp:sp>
    <dsp:sp modelId="{BF20FE0E-9308-4503-BA7E-02F7C04356D6}">
      <dsp:nvSpPr>
        <dsp:cNvPr id="0" name=""/>
        <dsp:cNvSpPr/>
      </dsp:nvSpPr>
      <dsp:spPr>
        <a:xfrm>
          <a:off x="1021459" y="2915290"/>
          <a:ext cx="6392360" cy="2556944"/>
        </a:xfrm>
        <a:prstGeom prst="chevron">
          <a:avLst/>
        </a:prstGeom>
        <a:gradFill rotWithShape="0">
          <a:gsLst>
            <a:gs pos="0">
              <a:schemeClr val="accent2">
                <a:hueOff val="-8836372"/>
                <a:satOff val="0"/>
                <a:lumOff val="3137"/>
                <a:alphaOff val="0"/>
                <a:shade val="51000"/>
                <a:satMod val="130000"/>
              </a:schemeClr>
            </a:gs>
            <a:gs pos="80000">
              <a:schemeClr val="accent2">
                <a:hueOff val="-8836372"/>
                <a:satOff val="0"/>
                <a:lumOff val="3137"/>
                <a:alphaOff val="0"/>
                <a:shade val="93000"/>
                <a:satMod val="130000"/>
              </a:schemeClr>
            </a:gs>
            <a:gs pos="100000">
              <a:schemeClr val="accent2">
                <a:hueOff val="-8836372"/>
                <a:satOff val="0"/>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13335" rIns="0" bIns="13335" numCol="1" spcCol="1270" anchor="ctr" anchorCtr="0">
          <a:noAutofit/>
        </a:bodyPr>
        <a:lstStyle/>
        <a:p>
          <a:pPr lvl="0" algn="ctr" defTabSz="933450" rtl="0">
            <a:lnSpc>
              <a:spcPct val="90000"/>
            </a:lnSpc>
            <a:spcBef>
              <a:spcPct val="0"/>
            </a:spcBef>
            <a:spcAft>
              <a:spcPct val="35000"/>
            </a:spcAft>
          </a:pPr>
          <a:r>
            <a:rPr lang="en-US" sz="2100" kern="1200" smtClean="0"/>
            <a:t>In addition, a new sustainable design model will be developed to promote the notions of HCI, Usability, and Sustainability when developing new devices now and in future. </a:t>
          </a:r>
          <a:endParaRPr lang="en-US" sz="2100" kern="1200"/>
        </a:p>
      </dsp:txBody>
      <dsp:txXfrm>
        <a:off x="2299931" y="2915290"/>
        <a:ext cx="3835416" cy="2556944"/>
      </dsp:txXfrm>
    </dsp:sp>
  </dsp:spTree>
</dsp:drawing>
</file>

<file path=ppt/diagrams/layout1.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3.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24.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0.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5.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802302-D116-468F-8AE4-E42520921214}" type="datetimeFigureOut">
              <a:rPr lang="en-US" smtClean="0"/>
              <a:t>9/26/2015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051F29-0747-47C2-BC19-7FF37467055E}" type="slidenum">
              <a:rPr lang="en-US" smtClean="0"/>
              <a:t>‹#›</a:t>
            </a:fld>
            <a:endParaRPr lang="en-US"/>
          </a:p>
        </p:txBody>
      </p:sp>
    </p:spTree>
    <p:extLst>
      <p:ext uri="{BB962C8B-B14F-4D97-AF65-F5344CB8AC3E}">
        <p14:creationId xmlns:p14="http://schemas.microsoft.com/office/powerpoint/2010/main" val="701557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B5B6CA-179A-4A00-B931-2932E59DE47E}"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SD/TI/PI/2015_Chapter1</a:t>
            </a:r>
            <a:endParaRPr lang="en-US"/>
          </a:p>
        </p:txBody>
      </p:sp>
      <p:sp>
        <p:nvSpPr>
          <p:cNvPr id="6" name="Slide Number Placeholder 5"/>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3270246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CA27F9-8389-4FE5-8D5C-0A8E431AB385}"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SD/TI/PI/2015_Chapter1</a:t>
            </a:r>
            <a:endParaRPr lang="en-US"/>
          </a:p>
        </p:txBody>
      </p:sp>
      <p:sp>
        <p:nvSpPr>
          <p:cNvPr id="6" name="Slide Number Placeholder 5"/>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3779125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45895-88B4-47A6-92C5-8E889A45EEFE}"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SD/TI/PI/2015_Chapter1</a:t>
            </a:r>
            <a:endParaRPr lang="en-US"/>
          </a:p>
        </p:txBody>
      </p:sp>
      <p:sp>
        <p:nvSpPr>
          <p:cNvPr id="6" name="Slide Number Placeholder 5"/>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108483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67B3F1-1064-469E-AB88-49F2DDBB6BA6}"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SD/TI/PI/2015_Chapter1</a:t>
            </a:r>
            <a:endParaRPr lang="en-US"/>
          </a:p>
        </p:txBody>
      </p:sp>
      <p:sp>
        <p:nvSpPr>
          <p:cNvPr id="6" name="Slide Number Placeholder 5"/>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3728856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C80310-98BA-47B0-AE76-3A070AF42FE7}" type="datetime1">
              <a:rPr lang="en-US" smtClean="0"/>
              <a:t>9/26/2015</a:t>
            </a:fld>
            <a:endParaRPr lang="en-US"/>
          </a:p>
        </p:txBody>
      </p:sp>
      <p:sp>
        <p:nvSpPr>
          <p:cNvPr id="5" name="Footer Placeholder 4"/>
          <p:cNvSpPr>
            <a:spLocks noGrp="1"/>
          </p:cNvSpPr>
          <p:nvPr>
            <p:ph type="ftr" sz="quarter" idx="11"/>
          </p:nvPr>
        </p:nvSpPr>
        <p:spPr/>
        <p:txBody>
          <a:bodyPr/>
          <a:lstStyle/>
          <a:p>
            <a:r>
              <a:rPr lang="en-US" smtClean="0"/>
              <a:t>SD/TI/PI/2015_Chapter1</a:t>
            </a:r>
            <a:endParaRPr lang="en-US"/>
          </a:p>
        </p:txBody>
      </p:sp>
      <p:sp>
        <p:nvSpPr>
          <p:cNvPr id="6" name="Slide Number Placeholder 5"/>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1284385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6A30B2-F280-4D0D-9FB0-B4191CAC974E}"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SD/TI/PI/2015_Chapter1</a:t>
            </a:r>
            <a:endParaRPr lang="en-US"/>
          </a:p>
        </p:txBody>
      </p:sp>
      <p:sp>
        <p:nvSpPr>
          <p:cNvPr id="7" name="Slide Number Placeholder 6"/>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943226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042AEF-904C-4D2F-A569-D299E004D415}" type="datetime1">
              <a:rPr lang="en-US" smtClean="0"/>
              <a:t>9/26/2015</a:t>
            </a:fld>
            <a:endParaRPr lang="en-US"/>
          </a:p>
        </p:txBody>
      </p:sp>
      <p:sp>
        <p:nvSpPr>
          <p:cNvPr id="8" name="Footer Placeholder 7"/>
          <p:cNvSpPr>
            <a:spLocks noGrp="1"/>
          </p:cNvSpPr>
          <p:nvPr>
            <p:ph type="ftr" sz="quarter" idx="11"/>
          </p:nvPr>
        </p:nvSpPr>
        <p:spPr/>
        <p:txBody>
          <a:bodyPr/>
          <a:lstStyle/>
          <a:p>
            <a:r>
              <a:rPr lang="en-US" smtClean="0"/>
              <a:t>SD/TI/PI/2015_Chapter1</a:t>
            </a:r>
            <a:endParaRPr lang="en-US"/>
          </a:p>
        </p:txBody>
      </p:sp>
      <p:sp>
        <p:nvSpPr>
          <p:cNvPr id="9" name="Slide Number Placeholder 8"/>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4238401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707F98-08B6-4EA0-95E7-F0C446F8FA01}" type="datetime1">
              <a:rPr lang="en-US" smtClean="0"/>
              <a:t>9/26/2015</a:t>
            </a:fld>
            <a:endParaRPr lang="en-US"/>
          </a:p>
        </p:txBody>
      </p:sp>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1983961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38FE67-B929-46BF-9316-495891C548F8}" type="datetime1">
              <a:rPr lang="en-US" smtClean="0"/>
              <a:t>9/26/2015</a:t>
            </a:fld>
            <a:endParaRPr lang="en-US"/>
          </a:p>
        </p:txBody>
      </p:sp>
      <p:sp>
        <p:nvSpPr>
          <p:cNvPr id="3" name="Footer Placeholder 2"/>
          <p:cNvSpPr>
            <a:spLocks noGrp="1"/>
          </p:cNvSpPr>
          <p:nvPr>
            <p:ph type="ftr" sz="quarter" idx="11"/>
          </p:nvPr>
        </p:nvSpPr>
        <p:spPr/>
        <p:txBody>
          <a:bodyPr/>
          <a:lstStyle/>
          <a:p>
            <a:r>
              <a:rPr lang="en-US" smtClean="0"/>
              <a:t>SD/TI/PI/2015_Chapter1</a:t>
            </a:r>
            <a:endParaRPr lang="en-US"/>
          </a:p>
        </p:txBody>
      </p:sp>
      <p:sp>
        <p:nvSpPr>
          <p:cNvPr id="4" name="Slide Number Placeholder 3"/>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2144178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1246FC-E3CA-44A0-BC67-243A2A5E40C6}"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SD/TI/PI/2015_Chapter1</a:t>
            </a:r>
            <a:endParaRPr lang="en-US"/>
          </a:p>
        </p:txBody>
      </p:sp>
      <p:sp>
        <p:nvSpPr>
          <p:cNvPr id="7" name="Slide Number Placeholder 6"/>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3482364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8FAA53-0C41-4CC6-BA24-6C24AC716F34}" type="datetime1">
              <a:rPr lang="en-US" smtClean="0"/>
              <a:t>9/26/2015</a:t>
            </a:fld>
            <a:endParaRPr lang="en-US"/>
          </a:p>
        </p:txBody>
      </p:sp>
      <p:sp>
        <p:nvSpPr>
          <p:cNvPr id="6" name="Footer Placeholder 5"/>
          <p:cNvSpPr>
            <a:spLocks noGrp="1"/>
          </p:cNvSpPr>
          <p:nvPr>
            <p:ph type="ftr" sz="quarter" idx="11"/>
          </p:nvPr>
        </p:nvSpPr>
        <p:spPr/>
        <p:txBody>
          <a:bodyPr/>
          <a:lstStyle/>
          <a:p>
            <a:r>
              <a:rPr lang="en-US" smtClean="0"/>
              <a:t>SD/TI/PI/2015_Chapter1</a:t>
            </a:r>
            <a:endParaRPr lang="en-US"/>
          </a:p>
        </p:txBody>
      </p:sp>
      <p:sp>
        <p:nvSpPr>
          <p:cNvPr id="7" name="Slide Number Placeholder 6"/>
          <p:cNvSpPr>
            <a:spLocks noGrp="1"/>
          </p:cNvSpPr>
          <p:nvPr>
            <p:ph type="sldNum" sz="quarter" idx="12"/>
          </p:nvPr>
        </p:nvSpPr>
        <p:spPr/>
        <p:txBody>
          <a:bodyPr/>
          <a:lstStyle/>
          <a:p>
            <a:fld id="{2FE9C05C-6B06-4819-BBE0-33E7B589F8F5}" type="slidenum">
              <a:rPr lang="en-US" smtClean="0"/>
              <a:t>‹#›</a:t>
            </a:fld>
            <a:endParaRPr lang="en-US"/>
          </a:p>
        </p:txBody>
      </p:sp>
    </p:spTree>
    <p:extLst>
      <p:ext uri="{BB962C8B-B14F-4D97-AF65-F5344CB8AC3E}">
        <p14:creationId xmlns:p14="http://schemas.microsoft.com/office/powerpoint/2010/main" val="4273639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3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5547E6-7A2C-4937-B99A-7380A1C48ECB}" type="datetime1">
              <a:rPr lang="en-US" smtClean="0"/>
              <a:t>9/26/2015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SD/TI/PI/2015_Chapter1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E9C05C-6B06-4819-BBE0-33E7B589F8F5}" type="slidenum">
              <a:rPr lang="en-US" smtClean="0"/>
              <a:t>‹#›</a:t>
            </a:fld>
            <a:endParaRPr lang="en-US"/>
          </a:p>
        </p:txBody>
      </p:sp>
    </p:spTree>
    <p:extLst>
      <p:ext uri="{BB962C8B-B14F-4D97-AF65-F5344CB8AC3E}">
        <p14:creationId xmlns:p14="http://schemas.microsoft.com/office/powerpoint/2010/main" val="29097563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2.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2.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2.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2.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a:t>
            </a:fld>
            <a:endParaRPr lang="en-US"/>
          </a:p>
        </p:txBody>
      </p:sp>
      <p:graphicFrame>
        <p:nvGraphicFramePr>
          <p:cNvPr id="6" name="Diagram 5"/>
          <p:cNvGraphicFramePr/>
          <p:nvPr>
            <p:extLst>
              <p:ext uri="{D42A27DB-BD31-4B8C-83A1-F6EECF244321}">
                <p14:modId xmlns:p14="http://schemas.microsoft.com/office/powerpoint/2010/main" val="444209291"/>
              </p:ext>
            </p:extLst>
          </p:nvPr>
        </p:nvGraphicFramePr>
        <p:xfrm>
          <a:off x="467544" y="836712"/>
          <a:ext cx="7920879"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extLst>
              <p:ext uri="{D42A27DB-BD31-4B8C-83A1-F6EECF244321}">
                <p14:modId xmlns:p14="http://schemas.microsoft.com/office/powerpoint/2010/main" val="589409208"/>
              </p:ext>
            </p:extLst>
          </p:nvPr>
        </p:nvGraphicFramePr>
        <p:xfrm>
          <a:off x="251520" y="3886200"/>
          <a:ext cx="8568952" cy="24231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380749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US" dirty="0" smtClean="0"/>
              <a:t>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82844654"/>
              </p:ext>
            </p:extLst>
          </p:nvPr>
        </p:nvGraphicFramePr>
        <p:xfrm>
          <a:off x="457200" y="764704"/>
          <a:ext cx="850728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10</a:t>
            </a:fld>
            <a:endParaRPr lang="en-US"/>
          </a:p>
        </p:txBody>
      </p:sp>
    </p:spTree>
    <p:extLst>
      <p:ext uri="{BB962C8B-B14F-4D97-AF65-F5344CB8AC3E}">
        <p14:creationId xmlns:p14="http://schemas.microsoft.com/office/powerpoint/2010/main" val="4228328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34642319"/>
              </p:ext>
            </p:extLst>
          </p:nvPr>
        </p:nvGraphicFramePr>
        <p:xfrm>
          <a:off x="457200" y="1340768"/>
          <a:ext cx="836327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11</a:t>
            </a:fld>
            <a:endParaRPr lang="en-US"/>
          </a:p>
        </p:txBody>
      </p:sp>
    </p:spTree>
    <p:extLst>
      <p:ext uri="{BB962C8B-B14F-4D97-AF65-F5344CB8AC3E}">
        <p14:creationId xmlns:p14="http://schemas.microsoft.com/office/powerpoint/2010/main" val="3970828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HCI</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77473679"/>
              </p:ext>
            </p:extLst>
          </p:nvPr>
        </p:nvGraphicFramePr>
        <p:xfrm>
          <a:off x="179512" y="1340768"/>
          <a:ext cx="8856984"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12</a:t>
            </a:fld>
            <a:endParaRPr lang="en-US"/>
          </a:p>
        </p:txBody>
      </p:sp>
    </p:spTree>
    <p:extLst>
      <p:ext uri="{BB962C8B-B14F-4D97-AF65-F5344CB8AC3E}">
        <p14:creationId xmlns:p14="http://schemas.microsoft.com/office/powerpoint/2010/main" val="270271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US" dirty="0" smtClean="0"/>
              <a:t>Finally – HCI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21987601"/>
              </p:ext>
            </p:extLst>
          </p:nvPr>
        </p:nvGraphicFramePr>
        <p:xfrm>
          <a:off x="457200" y="836712"/>
          <a:ext cx="8363272"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13</a:t>
            </a:fld>
            <a:endParaRPr lang="en-US"/>
          </a:p>
        </p:txBody>
      </p:sp>
    </p:spTree>
    <p:extLst>
      <p:ext uri="{BB962C8B-B14F-4D97-AF65-F5344CB8AC3E}">
        <p14:creationId xmlns:p14="http://schemas.microsoft.com/office/powerpoint/2010/main" val="14318482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46927798"/>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14</a:t>
            </a:fld>
            <a:endParaRPr lang="en-US"/>
          </a:p>
        </p:txBody>
      </p:sp>
    </p:spTree>
    <p:extLst>
      <p:ext uri="{BB962C8B-B14F-4D97-AF65-F5344CB8AC3E}">
        <p14:creationId xmlns:p14="http://schemas.microsoft.com/office/powerpoint/2010/main" val="31114238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04776348"/>
              </p:ext>
            </p:extLst>
          </p:nvPr>
        </p:nvGraphicFramePr>
        <p:xfrm>
          <a:off x="457200" y="1052736"/>
          <a:ext cx="843528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15</a:t>
            </a:fld>
            <a:endParaRPr lang="en-US"/>
          </a:p>
        </p:txBody>
      </p:sp>
    </p:spTree>
    <p:extLst>
      <p:ext uri="{BB962C8B-B14F-4D97-AF65-F5344CB8AC3E}">
        <p14:creationId xmlns:p14="http://schemas.microsoft.com/office/powerpoint/2010/main" val="25202659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47560377"/>
              </p:ext>
            </p:extLst>
          </p:nvPr>
        </p:nvGraphicFramePr>
        <p:xfrm>
          <a:off x="457200" y="980728"/>
          <a:ext cx="850728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16</a:t>
            </a:fld>
            <a:endParaRPr lang="en-US"/>
          </a:p>
        </p:txBody>
      </p:sp>
    </p:spTree>
    <p:extLst>
      <p:ext uri="{BB962C8B-B14F-4D97-AF65-F5344CB8AC3E}">
        <p14:creationId xmlns:p14="http://schemas.microsoft.com/office/powerpoint/2010/main" val="27991952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08542716"/>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17</a:t>
            </a:fld>
            <a:endParaRPr lang="en-US"/>
          </a:p>
        </p:txBody>
      </p:sp>
    </p:spTree>
    <p:extLst>
      <p:ext uri="{BB962C8B-B14F-4D97-AF65-F5344CB8AC3E}">
        <p14:creationId xmlns:p14="http://schemas.microsoft.com/office/powerpoint/2010/main" val="42302709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21110886"/>
              </p:ext>
            </p:extLst>
          </p:nvPr>
        </p:nvGraphicFramePr>
        <p:xfrm>
          <a:off x="457200" y="1340768"/>
          <a:ext cx="843528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18</a:t>
            </a:fld>
            <a:endParaRPr lang="en-US"/>
          </a:p>
        </p:txBody>
      </p:sp>
    </p:spTree>
    <p:extLst>
      <p:ext uri="{BB962C8B-B14F-4D97-AF65-F5344CB8AC3E}">
        <p14:creationId xmlns:p14="http://schemas.microsoft.com/office/powerpoint/2010/main" val="12809244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65950745"/>
              </p:ext>
            </p:extLst>
          </p:nvPr>
        </p:nvGraphicFramePr>
        <p:xfrm>
          <a:off x="0" y="980728"/>
          <a:ext cx="8820472"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19</a:t>
            </a:fld>
            <a:endParaRPr lang="en-US"/>
          </a:p>
        </p:txBody>
      </p:sp>
    </p:spTree>
    <p:extLst>
      <p:ext uri="{BB962C8B-B14F-4D97-AF65-F5344CB8AC3E}">
        <p14:creationId xmlns:p14="http://schemas.microsoft.com/office/powerpoint/2010/main" val="2493080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22520435"/>
              </p:ext>
            </p:extLst>
          </p:nvPr>
        </p:nvGraphicFramePr>
        <p:xfrm>
          <a:off x="457200" y="836712"/>
          <a:ext cx="8363272"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a:t>
            </a:fld>
            <a:endParaRPr lang="en-US"/>
          </a:p>
        </p:txBody>
      </p:sp>
    </p:spTree>
    <p:extLst>
      <p:ext uri="{BB962C8B-B14F-4D97-AF65-F5344CB8AC3E}">
        <p14:creationId xmlns:p14="http://schemas.microsoft.com/office/powerpoint/2010/main" val="39165269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73272152"/>
              </p:ext>
            </p:extLst>
          </p:nvPr>
        </p:nvGraphicFramePr>
        <p:xfrm>
          <a:off x="457200" y="1196752"/>
          <a:ext cx="843528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20</a:t>
            </a:fld>
            <a:endParaRPr lang="en-US"/>
          </a:p>
        </p:txBody>
      </p:sp>
    </p:spTree>
    <p:extLst>
      <p:ext uri="{BB962C8B-B14F-4D97-AF65-F5344CB8AC3E}">
        <p14:creationId xmlns:p14="http://schemas.microsoft.com/office/powerpoint/2010/main" val="10023080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Sustainability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906269"/>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21</a:t>
            </a:fld>
            <a:endParaRPr lang="en-US"/>
          </a:p>
        </p:txBody>
      </p:sp>
    </p:spTree>
    <p:extLst>
      <p:ext uri="{BB962C8B-B14F-4D97-AF65-F5344CB8AC3E}">
        <p14:creationId xmlns:p14="http://schemas.microsoft.com/office/powerpoint/2010/main" val="38897124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Sustainability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253680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22</a:t>
            </a:fld>
            <a:endParaRPr lang="en-US"/>
          </a:p>
        </p:txBody>
      </p:sp>
    </p:spTree>
    <p:extLst>
      <p:ext uri="{BB962C8B-B14F-4D97-AF65-F5344CB8AC3E}">
        <p14:creationId xmlns:p14="http://schemas.microsoft.com/office/powerpoint/2010/main" val="2160999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52357886"/>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23</a:t>
            </a:fld>
            <a:endParaRPr lang="en-US"/>
          </a:p>
        </p:txBody>
      </p:sp>
    </p:spTree>
    <p:extLst>
      <p:ext uri="{BB962C8B-B14F-4D97-AF65-F5344CB8AC3E}">
        <p14:creationId xmlns:p14="http://schemas.microsoft.com/office/powerpoint/2010/main" val="21448518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24515903"/>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24</a:t>
            </a:fld>
            <a:endParaRPr lang="en-US"/>
          </a:p>
        </p:txBody>
      </p:sp>
    </p:spTree>
    <p:extLst>
      <p:ext uri="{BB962C8B-B14F-4D97-AF65-F5344CB8AC3E}">
        <p14:creationId xmlns:p14="http://schemas.microsoft.com/office/powerpoint/2010/main" val="37180734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Sustainability</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56409703"/>
              </p:ext>
            </p:extLst>
          </p:nvPr>
        </p:nvGraphicFramePr>
        <p:xfrm>
          <a:off x="457200" y="908720"/>
          <a:ext cx="843528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25</a:t>
            </a:fld>
            <a:endParaRPr lang="en-US"/>
          </a:p>
        </p:txBody>
      </p:sp>
    </p:spTree>
    <p:extLst>
      <p:ext uri="{BB962C8B-B14F-4D97-AF65-F5344CB8AC3E}">
        <p14:creationId xmlns:p14="http://schemas.microsoft.com/office/powerpoint/2010/main" val="30140462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Sustainability</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06353338"/>
              </p:ext>
            </p:extLst>
          </p:nvPr>
        </p:nvGraphicFramePr>
        <p:xfrm>
          <a:off x="457200" y="908720"/>
          <a:ext cx="843528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26</a:t>
            </a:fld>
            <a:endParaRPr lang="en-US"/>
          </a:p>
        </p:txBody>
      </p:sp>
    </p:spTree>
    <p:extLst>
      <p:ext uri="{BB962C8B-B14F-4D97-AF65-F5344CB8AC3E}">
        <p14:creationId xmlns:p14="http://schemas.microsoft.com/office/powerpoint/2010/main" val="39313813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Sustainability</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83036602"/>
              </p:ext>
            </p:extLst>
          </p:nvPr>
        </p:nvGraphicFramePr>
        <p:xfrm>
          <a:off x="457200" y="908720"/>
          <a:ext cx="843528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27</a:t>
            </a:fld>
            <a:endParaRPr lang="en-US"/>
          </a:p>
        </p:txBody>
      </p:sp>
    </p:spTree>
    <p:extLst>
      <p:ext uri="{BB962C8B-B14F-4D97-AF65-F5344CB8AC3E}">
        <p14:creationId xmlns:p14="http://schemas.microsoft.com/office/powerpoint/2010/main" val="9515667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US" dirty="0" smtClean="0"/>
              <a:t>Sustainability</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43113697"/>
              </p:ext>
            </p:extLst>
          </p:nvPr>
        </p:nvGraphicFramePr>
        <p:xfrm>
          <a:off x="457200" y="1124744"/>
          <a:ext cx="843528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28</a:t>
            </a:fld>
            <a:endParaRPr lang="en-US"/>
          </a:p>
        </p:txBody>
      </p:sp>
    </p:spTree>
    <p:extLst>
      <p:ext uri="{BB962C8B-B14F-4D97-AF65-F5344CB8AC3E}">
        <p14:creationId xmlns:p14="http://schemas.microsoft.com/office/powerpoint/2010/main" val="16782544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Sustainability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38111326"/>
              </p:ext>
            </p:extLst>
          </p:nvPr>
        </p:nvGraphicFramePr>
        <p:xfrm>
          <a:off x="251520" y="620688"/>
          <a:ext cx="822960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29</a:t>
            </a:fld>
            <a:endParaRPr lang="en-US"/>
          </a:p>
        </p:txBody>
      </p:sp>
    </p:spTree>
    <p:extLst>
      <p:ext uri="{BB962C8B-B14F-4D97-AF65-F5344CB8AC3E}">
        <p14:creationId xmlns:p14="http://schemas.microsoft.com/office/powerpoint/2010/main" val="4184784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21928084"/>
              </p:ext>
            </p:extLst>
          </p:nvPr>
        </p:nvGraphicFramePr>
        <p:xfrm>
          <a:off x="457200" y="980728"/>
          <a:ext cx="84352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a:t>
            </a:fld>
            <a:endParaRPr lang="en-US"/>
          </a:p>
        </p:txBody>
      </p:sp>
    </p:spTree>
    <p:extLst>
      <p:ext uri="{BB962C8B-B14F-4D97-AF65-F5344CB8AC3E}">
        <p14:creationId xmlns:p14="http://schemas.microsoft.com/office/powerpoint/2010/main" val="29867104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52865025"/>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30</a:t>
            </a:fld>
            <a:endParaRPr lang="en-US"/>
          </a:p>
        </p:txBody>
      </p:sp>
    </p:spTree>
    <p:extLst>
      <p:ext uri="{BB962C8B-B14F-4D97-AF65-F5344CB8AC3E}">
        <p14:creationId xmlns:p14="http://schemas.microsoft.com/office/powerpoint/2010/main" val="17603407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74325744"/>
              </p:ext>
            </p:extLst>
          </p:nvPr>
        </p:nvGraphicFramePr>
        <p:xfrm>
          <a:off x="457200" y="1268760"/>
          <a:ext cx="857929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31</a:t>
            </a:fld>
            <a:endParaRPr lang="en-US"/>
          </a:p>
        </p:txBody>
      </p:sp>
    </p:spTree>
    <p:extLst>
      <p:ext uri="{BB962C8B-B14F-4D97-AF65-F5344CB8AC3E}">
        <p14:creationId xmlns:p14="http://schemas.microsoft.com/office/powerpoint/2010/main" val="21596704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99266816"/>
              </p:ext>
            </p:extLst>
          </p:nvPr>
        </p:nvGraphicFramePr>
        <p:xfrm>
          <a:off x="457200" y="1268760"/>
          <a:ext cx="857929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32</a:t>
            </a:fld>
            <a:endParaRPr lang="en-US"/>
          </a:p>
        </p:txBody>
      </p:sp>
    </p:spTree>
    <p:extLst>
      <p:ext uri="{BB962C8B-B14F-4D97-AF65-F5344CB8AC3E}">
        <p14:creationId xmlns:p14="http://schemas.microsoft.com/office/powerpoint/2010/main" val="14515158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57718853"/>
              </p:ext>
            </p:extLst>
          </p:nvPr>
        </p:nvGraphicFramePr>
        <p:xfrm>
          <a:off x="457200" y="1268760"/>
          <a:ext cx="857929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33</a:t>
            </a:fld>
            <a:endParaRPr lang="en-US"/>
          </a:p>
        </p:txBody>
      </p:sp>
    </p:spTree>
    <p:extLst>
      <p:ext uri="{BB962C8B-B14F-4D97-AF65-F5344CB8AC3E}">
        <p14:creationId xmlns:p14="http://schemas.microsoft.com/office/powerpoint/2010/main" val="38048432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Sustainable Design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39826257"/>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34</a:t>
            </a:fld>
            <a:endParaRPr lang="en-US"/>
          </a:p>
        </p:txBody>
      </p:sp>
    </p:spTree>
    <p:extLst>
      <p:ext uri="{BB962C8B-B14F-4D97-AF65-F5344CB8AC3E}">
        <p14:creationId xmlns:p14="http://schemas.microsoft.com/office/powerpoint/2010/main" val="31805077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Sustainable Design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10959326"/>
              </p:ext>
            </p:extLst>
          </p:nvPr>
        </p:nvGraphicFramePr>
        <p:xfrm>
          <a:off x="457200" y="1196752"/>
          <a:ext cx="8507288"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35</a:t>
            </a:fld>
            <a:endParaRPr lang="en-US"/>
          </a:p>
        </p:txBody>
      </p:sp>
    </p:spTree>
    <p:extLst>
      <p:ext uri="{BB962C8B-B14F-4D97-AF65-F5344CB8AC3E}">
        <p14:creationId xmlns:p14="http://schemas.microsoft.com/office/powerpoint/2010/main" val="22474985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Sustainable Design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01937593"/>
              </p:ext>
            </p:extLst>
          </p:nvPr>
        </p:nvGraphicFramePr>
        <p:xfrm>
          <a:off x="457200" y="1196752"/>
          <a:ext cx="8507288"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36</a:t>
            </a:fld>
            <a:endParaRPr lang="en-US"/>
          </a:p>
        </p:txBody>
      </p:sp>
    </p:spTree>
    <p:extLst>
      <p:ext uri="{BB962C8B-B14F-4D97-AF65-F5344CB8AC3E}">
        <p14:creationId xmlns:p14="http://schemas.microsoft.com/office/powerpoint/2010/main" val="38256680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Sustainable Design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29816183"/>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37</a:t>
            </a:fld>
            <a:endParaRPr lang="en-US"/>
          </a:p>
        </p:txBody>
      </p:sp>
    </p:spTree>
    <p:extLst>
      <p:ext uri="{BB962C8B-B14F-4D97-AF65-F5344CB8AC3E}">
        <p14:creationId xmlns:p14="http://schemas.microsoft.com/office/powerpoint/2010/main" val="22250737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Sustainable Design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77007111"/>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38</a:t>
            </a:fld>
            <a:endParaRPr lang="en-US"/>
          </a:p>
        </p:txBody>
      </p:sp>
    </p:spTree>
    <p:extLst>
      <p:ext uri="{BB962C8B-B14F-4D97-AF65-F5344CB8AC3E}">
        <p14:creationId xmlns:p14="http://schemas.microsoft.com/office/powerpoint/2010/main" val="35386180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Sustainable Design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8126462"/>
              </p:ext>
            </p:extLst>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39</a:t>
            </a:fld>
            <a:endParaRPr lang="en-US"/>
          </a:p>
        </p:txBody>
      </p:sp>
    </p:spTree>
    <p:extLst>
      <p:ext uri="{BB962C8B-B14F-4D97-AF65-F5344CB8AC3E}">
        <p14:creationId xmlns:p14="http://schemas.microsoft.com/office/powerpoint/2010/main" val="1616519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41249927"/>
              </p:ext>
            </p:extLst>
          </p:nvPr>
        </p:nvGraphicFramePr>
        <p:xfrm>
          <a:off x="457200" y="1412776"/>
          <a:ext cx="843528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4</a:t>
            </a:fld>
            <a:endParaRPr lang="en-US"/>
          </a:p>
        </p:txBody>
      </p:sp>
    </p:spTree>
    <p:extLst>
      <p:ext uri="{BB962C8B-B14F-4D97-AF65-F5344CB8AC3E}">
        <p14:creationId xmlns:p14="http://schemas.microsoft.com/office/powerpoint/2010/main" val="14956693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Sustainable Design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26266500"/>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40</a:t>
            </a:fld>
            <a:endParaRPr lang="en-US"/>
          </a:p>
        </p:txBody>
      </p:sp>
    </p:spTree>
    <p:extLst>
      <p:ext uri="{BB962C8B-B14F-4D97-AF65-F5344CB8AC3E}">
        <p14:creationId xmlns:p14="http://schemas.microsoft.com/office/powerpoint/2010/main" val="27860169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940966"/>
          </a:xfrm>
        </p:spPr>
        <p:txBody>
          <a:bodyPr>
            <a:noAutofit/>
          </a:bodyPr>
          <a:lstStyle/>
          <a:p>
            <a:r>
              <a:rPr lang="en-US" sz="2800" b="1" dirty="0"/>
              <a:t>The Initial Sustainable Step in the New Participative Methodology for Sustainable Design</a:t>
            </a:r>
            <a:br>
              <a:rPr lang="en-US" sz="2800" b="1" dirty="0"/>
            </a:br>
            <a:endParaRPr lang="en-US" sz="2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71364240"/>
              </p:ext>
            </p:extLst>
          </p:nvPr>
        </p:nvGraphicFramePr>
        <p:xfrm>
          <a:off x="179512" y="1412776"/>
          <a:ext cx="8856984"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41</a:t>
            </a:fld>
            <a:endParaRPr lang="en-US"/>
          </a:p>
        </p:txBody>
      </p:sp>
    </p:spTree>
    <p:extLst>
      <p:ext uri="{BB962C8B-B14F-4D97-AF65-F5344CB8AC3E}">
        <p14:creationId xmlns:p14="http://schemas.microsoft.com/office/powerpoint/2010/main" val="8437997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a:t>The Initial Sustainable Step in the New Participative Methodology for Sustainable Design</a:t>
            </a:r>
            <a:r>
              <a:rPr lang="en-US" b="1" dirty="0"/>
              <a:t/>
            </a:r>
            <a:br>
              <a:rPr lang="en-US" b="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90266553"/>
              </p:ext>
            </p:extLst>
          </p:nvPr>
        </p:nvGraphicFramePr>
        <p:xfrm>
          <a:off x="457200" y="1124744"/>
          <a:ext cx="850728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42</a:t>
            </a:fld>
            <a:endParaRPr lang="en-US"/>
          </a:p>
        </p:txBody>
      </p:sp>
    </p:spTree>
    <p:extLst>
      <p:ext uri="{BB962C8B-B14F-4D97-AF65-F5344CB8AC3E}">
        <p14:creationId xmlns:p14="http://schemas.microsoft.com/office/powerpoint/2010/main" val="12018574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a:t>The Initial Sustainable Step in the New Participative Methodology for Sustainable Design</a:t>
            </a:r>
            <a:r>
              <a:rPr lang="en-US" b="1" dirty="0"/>
              <a:t/>
            </a:r>
            <a:br>
              <a:rPr lang="en-US" b="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92747722"/>
              </p:ext>
            </p:extLst>
          </p:nvPr>
        </p:nvGraphicFramePr>
        <p:xfrm>
          <a:off x="457200" y="980728"/>
          <a:ext cx="8579296"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43</a:t>
            </a:fld>
            <a:endParaRPr lang="en-US"/>
          </a:p>
        </p:txBody>
      </p:sp>
    </p:spTree>
    <p:extLst>
      <p:ext uri="{BB962C8B-B14F-4D97-AF65-F5344CB8AC3E}">
        <p14:creationId xmlns:p14="http://schemas.microsoft.com/office/powerpoint/2010/main" val="24782853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51222037"/>
              </p:ext>
            </p:extLst>
          </p:nvPr>
        </p:nvGraphicFramePr>
        <p:xfrm>
          <a:off x="179512" y="116632"/>
          <a:ext cx="8964488" cy="6624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11560" y="2132856"/>
            <a:ext cx="538609" cy="4464496"/>
          </a:xfrm>
          <a:prstGeom prst="rect">
            <a:avLst/>
          </a:prstGeom>
          <a:noFill/>
        </p:spPr>
        <p:txBody>
          <a:bodyPr vert="vert270" wrap="square" rtlCol="0">
            <a:spAutoFit/>
          </a:bodyPr>
          <a:lstStyle/>
          <a:p>
            <a:pPr algn="ctr"/>
            <a:r>
              <a:rPr lang="en-US" sz="1200" b="1" dirty="0">
                <a:solidFill>
                  <a:srgbClr val="FF0000"/>
                </a:solidFill>
              </a:rPr>
              <a:t>Initial factors for the Sustainable Step – Prepared by Tomayess Issa</a:t>
            </a:r>
          </a:p>
          <a:p>
            <a:pPr algn="ctr"/>
            <a:endParaRPr lang="en-US" sz="1100" b="1" dirty="0">
              <a:solidFill>
                <a:srgbClr val="FF0000"/>
              </a:solidFill>
            </a:endParaRPr>
          </a:p>
        </p:txBody>
      </p:sp>
    </p:spTree>
    <p:extLst>
      <p:ext uri="{BB962C8B-B14F-4D97-AF65-F5344CB8AC3E}">
        <p14:creationId xmlns:p14="http://schemas.microsoft.com/office/powerpoint/2010/main" val="11634375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45</a:t>
            </a:fld>
            <a:endParaRPr lang="en-US"/>
          </a:p>
        </p:txBody>
      </p:sp>
      <p:pic>
        <p:nvPicPr>
          <p:cNvPr id="2051" name="Picture 3" descr="C:\Users\Tom\Desktop\springerSuDesignBOOK\chapter1\SDHCI&amp;UsabilityProject7TI&amp;PI20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067" y="159206"/>
            <a:ext cx="8749933" cy="618650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427984" y="5661248"/>
            <a:ext cx="4536504"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AU" sz="1200" dirty="0"/>
              <a:t>Sustainable Step in the New Participative Methodology for Sustainable Design – Prepared by Tomayess Issa </a:t>
            </a:r>
            <a:endParaRPr lang="en-US" sz="1200" dirty="0"/>
          </a:p>
        </p:txBody>
      </p:sp>
    </p:spTree>
    <p:extLst>
      <p:ext uri="{BB962C8B-B14F-4D97-AF65-F5344CB8AC3E}">
        <p14:creationId xmlns:p14="http://schemas.microsoft.com/office/powerpoint/2010/main" val="33488412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US" dirty="0" smtClean="0"/>
              <a:t>Conclusion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29728449"/>
              </p:ext>
            </p:extLst>
          </p:nvPr>
        </p:nvGraphicFramePr>
        <p:xfrm>
          <a:off x="457200" y="836712"/>
          <a:ext cx="8507288"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46</a:t>
            </a:fld>
            <a:endParaRPr lang="en-US"/>
          </a:p>
        </p:txBody>
      </p:sp>
    </p:spTree>
    <p:extLst>
      <p:ext uri="{BB962C8B-B14F-4D97-AF65-F5344CB8AC3E}">
        <p14:creationId xmlns:p14="http://schemas.microsoft.com/office/powerpoint/2010/main" val="2917181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75763284"/>
              </p:ext>
            </p:extLst>
          </p:nvPr>
        </p:nvGraphicFramePr>
        <p:xfrm>
          <a:off x="457200" y="1124744"/>
          <a:ext cx="8291264"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5</a:t>
            </a:fld>
            <a:endParaRPr lang="en-US"/>
          </a:p>
        </p:txBody>
      </p:sp>
    </p:spTree>
    <p:extLst>
      <p:ext uri="{BB962C8B-B14F-4D97-AF65-F5344CB8AC3E}">
        <p14:creationId xmlns:p14="http://schemas.microsoft.com/office/powerpoint/2010/main" val="69048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13849396"/>
              </p:ext>
            </p:extLst>
          </p:nvPr>
        </p:nvGraphicFramePr>
        <p:xfrm>
          <a:off x="457200" y="764704"/>
          <a:ext cx="8579296"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6</a:t>
            </a:fld>
            <a:endParaRPr lang="en-US"/>
          </a:p>
        </p:txBody>
      </p:sp>
    </p:spTree>
    <p:extLst>
      <p:ext uri="{BB962C8B-B14F-4D97-AF65-F5344CB8AC3E}">
        <p14:creationId xmlns:p14="http://schemas.microsoft.com/office/powerpoint/2010/main" val="1321886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19873058"/>
              </p:ext>
            </p:extLst>
          </p:nvPr>
        </p:nvGraphicFramePr>
        <p:xfrm>
          <a:off x="179512" y="1268760"/>
          <a:ext cx="871296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7</a:t>
            </a:fld>
            <a:endParaRPr lang="en-US"/>
          </a:p>
        </p:txBody>
      </p:sp>
    </p:spTree>
    <p:extLst>
      <p:ext uri="{BB962C8B-B14F-4D97-AF65-F5344CB8AC3E}">
        <p14:creationId xmlns:p14="http://schemas.microsoft.com/office/powerpoint/2010/main" val="17335301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US" dirty="0" smtClean="0"/>
              <a:t>Introduction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77817809"/>
              </p:ext>
            </p:extLst>
          </p:nvPr>
        </p:nvGraphicFramePr>
        <p:xfrm>
          <a:off x="457200" y="908720"/>
          <a:ext cx="84352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8</a:t>
            </a:fld>
            <a:endParaRPr lang="en-US"/>
          </a:p>
        </p:txBody>
      </p:sp>
    </p:spTree>
    <p:extLst>
      <p:ext uri="{BB962C8B-B14F-4D97-AF65-F5344CB8AC3E}">
        <p14:creationId xmlns:p14="http://schemas.microsoft.com/office/powerpoint/2010/main" val="2704328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en-US" sz="3200" dirty="0" smtClean="0"/>
              <a:t>Book – This book is organized as follows:  </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87657305"/>
              </p:ext>
            </p:extLst>
          </p:nvPr>
        </p:nvGraphicFramePr>
        <p:xfrm>
          <a:off x="251520" y="980728"/>
          <a:ext cx="864096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SD/TI/PI/2015_Chapter1</a:t>
            </a:r>
            <a:endParaRPr lang="en-US"/>
          </a:p>
        </p:txBody>
      </p:sp>
      <p:sp>
        <p:nvSpPr>
          <p:cNvPr id="5" name="Slide Number Placeholder 4"/>
          <p:cNvSpPr>
            <a:spLocks noGrp="1"/>
          </p:cNvSpPr>
          <p:nvPr>
            <p:ph type="sldNum" sz="quarter" idx="12"/>
          </p:nvPr>
        </p:nvSpPr>
        <p:spPr/>
        <p:txBody>
          <a:bodyPr/>
          <a:lstStyle/>
          <a:p>
            <a:fld id="{2FE9C05C-6B06-4819-BBE0-33E7B589F8F5}" type="slidenum">
              <a:rPr lang="en-US" smtClean="0"/>
              <a:t>9</a:t>
            </a:fld>
            <a:endParaRPr lang="en-US"/>
          </a:p>
        </p:txBody>
      </p:sp>
    </p:spTree>
    <p:extLst>
      <p:ext uri="{BB962C8B-B14F-4D97-AF65-F5344CB8AC3E}">
        <p14:creationId xmlns:p14="http://schemas.microsoft.com/office/powerpoint/2010/main" val="17384829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D">
      <a:dk1>
        <a:sysClr val="windowText" lastClr="000000"/>
      </a:dk1>
      <a:lt1>
        <a:sysClr val="window" lastClr="FFFFFF"/>
      </a:lt1>
      <a:dk2>
        <a:srgbClr val="04617B"/>
      </a:dk2>
      <a:lt2>
        <a:srgbClr val="93F5F9"/>
      </a:lt2>
      <a:accent1>
        <a:srgbClr val="02485C"/>
      </a:accent1>
      <a:accent2>
        <a:srgbClr val="00B050"/>
      </a:accent2>
      <a:accent3>
        <a:srgbClr val="C00000"/>
      </a:accent3>
      <a:accent4>
        <a:srgbClr val="BF9000"/>
      </a:accent4>
      <a:accent5>
        <a:srgbClr val="542378"/>
      </a:accent5>
      <a:accent6>
        <a:srgbClr val="7F0000"/>
      </a:accent6>
      <a:hlink>
        <a:srgbClr val="FF0000"/>
      </a:hlink>
      <a:folHlink>
        <a:srgbClr val="00B0F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3259</Words>
  <Application>Microsoft Office PowerPoint</Application>
  <PresentationFormat>On-screen Show (4:3)</PresentationFormat>
  <Paragraphs>325</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PowerPoint Presentation</vt:lpstr>
      <vt:lpstr>Introduction </vt:lpstr>
      <vt:lpstr>Introduction </vt:lpstr>
      <vt:lpstr>Introduction </vt:lpstr>
      <vt:lpstr>Introduction </vt:lpstr>
      <vt:lpstr>Introduction  </vt:lpstr>
      <vt:lpstr>Introduction </vt:lpstr>
      <vt:lpstr>Introduction </vt:lpstr>
      <vt:lpstr>Book – This book is organized as follows:  </vt:lpstr>
      <vt:lpstr>HCI</vt:lpstr>
      <vt:lpstr>HCI</vt:lpstr>
      <vt:lpstr>HCI</vt:lpstr>
      <vt:lpstr>Finally – HCI </vt:lpstr>
      <vt:lpstr>Usability </vt:lpstr>
      <vt:lpstr>Usability </vt:lpstr>
      <vt:lpstr>Usability </vt:lpstr>
      <vt:lpstr>Usability </vt:lpstr>
      <vt:lpstr>Usability </vt:lpstr>
      <vt:lpstr>Usability </vt:lpstr>
      <vt:lpstr>Usability </vt:lpstr>
      <vt:lpstr>Sustainability</vt:lpstr>
      <vt:lpstr>Sustainability</vt:lpstr>
      <vt:lpstr>Sustainability</vt:lpstr>
      <vt:lpstr>Sustainability</vt:lpstr>
      <vt:lpstr>Sustainability</vt:lpstr>
      <vt:lpstr>Sustainability</vt:lpstr>
      <vt:lpstr>Sustainability</vt:lpstr>
      <vt:lpstr>Sustainability</vt:lpstr>
      <vt:lpstr>Sustainability </vt:lpstr>
      <vt:lpstr>Sustainability </vt:lpstr>
      <vt:lpstr>Sustainability </vt:lpstr>
      <vt:lpstr>Sustainability </vt:lpstr>
      <vt:lpstr>Sustainability </vt:lpstr>
      <vt:lpstr>Sustainable Design </vt:lpstr>
      <vt:lpstr>Sustainable Design </vt:lpstr>
      <vt:lpstr>Sustainable Design </vt:lpstr>
      <vt:lpstr>Sustainable Design </vt:lpstr>
      <vt:lpstr>Sustainable Design</vt:lpstr>
      <vt:lpstr>Sustainable Design </vt:lpstr>
      <vt:lpstr>Sustainable Design </vt:lpstr>
      <vt:lpstr>The Initial Sustainable Step in the New Participative Methodology for Sustainable Design </vt:lpstr>
      <vt:lpstr>The Initial Sustainable Step in the New Participative Methodology for Sustainable Design </vt:lpstr>
      <vt:lpstr>The Initial Sustainable Step in the New Participative Methodology for Sustainable Design </vt:lpstr>
      <vt:lpstr>PowerPoint Presentation</vt:lpstr>
      <vt:lpstr>PowerPoint Presentation</vt:lpstr>
      <vt:lpstr>Conclusion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Tom</cp:lastModifiedBy>
  <cp:revision>25</cp:revision>
  <dcterms:created xsi:type="dcterms:W3CDTF">2015-06-19T21:01:30Z</dcterms:created>
  <dcterms:modified xsi:type="dcterms:W3CDTF">2015-09-26T06:29:05Z</dcterms:modified>
</cp:coreProperties>
</file>