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notesSlides/notesSlide1.xml" ContentType="application/vnd.openxmlformats-officedocument.presentationml.notesSlide+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diagrams/data30.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ppt/diagrams/data31.xml" ContentType="application/vnd.openxmlformats-officedocument.drawingml.diagramData+xml"/>
  <Override PartName="/ppt/diagrams/layout31.xml" ContentType="application/vnd.openxmlformats-officedocument.drawingml.diagramLayout+xml"/>
  <Override PartName="/ppt/diagrams/quickStyle31.xml" ContentType="application/vnd.openxmlformats-officedocument.drawingml.diagramStyle+xml"/>
  <Override PartName="/ppt/diagrams/colors31.xml" ContentType="application/vnd.openxmlformats-officedocument.drawingml.diagramColors+xml"/>
  <Override PartName="/ppt/diagrams/drawing31.xml" ContentType="application/vnd.ms-office.drawingml.diagramDrawing+xml"/>
  <Override PartName="/ppt/notesSlides/notesSlide2.xml" ContentType="application/vnd.openxmlformats-officedocument.presentationml.notesSlide+xml"/>
  <Override PartName="/ppt/diagrams/data32.xml" ContentType="application/vnd.openxmlformats-officedocument.drawingml.diagramData+xml"/>
  <Override PartName="/ppt/diagrams/layout32.xml" ContentType="application/vnd.openxmlformats-officedocument.drawingml.diagramLayout+xml"/>
  <Override PartName="/ppt/diagrams/quickStyle32.xml" ContentType="application/vnd.openxmlformats-officedocument.drawingml.diagramStyle+xml"/>
  <Override PartName="/ppt/diagrams/colors32.xml" ContentType="application/vnd.openxmlformats-officedocument.drawingml.diagramColors+xml"/>
  <Override PartName="/ppt/diagrams/drawing32.xml" ContentType="application/vnd.ms-office.drawingml.diagramDrawing+xml"/>
  <Override PartName="/ppt/diagrams/data33.xml" ContentType="application/vnd.openxmlformats-officedocument.drawingml.diagramData+xml"/>
  <Override PartName="/ppt/diagrams/layout33.xml" ContentType="application/vnd.openxmlformats-officedocument.drawingml.diagramLayout+xml"/>
  <Override PartName="/ppt/diagrams/quickStyle33.xml" ContentType="application/vnd.openxmlformats-officedocument.drawingml.diagramStyle+xml"/>
  <Override PartName="/ppt/diagrams/colors33.xml" ContentType="application/vnd.openxmlformats-officedocument.drawingml.diagramColors+xml"/>
  <Override PartName="/ppt/diagrams/drawing3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sldIdLst>
    <p:sldId id="256" r:id="rId2"/>
    <p:sldId id="257" r:id="rId3"/>
    <p:sldId id="258" r:id="rId4"/>
    <p:sldId id="259" r:id="rId5"/>
    <p:sldId id="260" r:id="rId6"/>
    <p:sldId id="261" r:id="rId7"/>
    <p:sldId id="263" r:id="rId8"/>
    <p:sldId id="264" r:id="rId9"/>
    <p:sldId id="265" r:id="rId10"/>
    <p:sldId id="266" r:id="rId11"/>
    <p:sldId id="267" r:id="rId12"/>
    <p:sldId id="272" r:id="rId13"/>
    <p:sldId id="273" r:id="rId14"/>
    <p:sldId id="274" r:id="rId15"/>
    <p:sldId id="275" r:id="rId16"/>
    <p:sldId id="276" r:id="rId17"/>
    <p:sldId id="277" r:id="rId18"/>
    <p:sldId id="278" r:id="rId19"/>
    <p:sldId id="280" r:id="rId20"/>
    <p:sldId id="281" r:id="rId21"/>
    <p:sldId id="282" r:id="rId22"/>
    <p:sldId id="271" r:id="rId23"/>
    <p:sldId id="283" r:id="rId24"/>
    <p:sldId id="284" r:id="rId25"/>
    <p:sldId id="268" r:id="rId26"/>
    <p:sldId id="285" r:id="rId27"/>
    <p:sldId id="286" r:id="rId28"/>
    <p:sldId id="287" r:id="rId29"/>
    <p:sldId id="288" r:id="rId30"/>
    <p:sldId id="289" r:id="rId31"/>
    <p:sldId id="290" r:id="rId32"/>
    <p:sldId id="270" r:id="rId33"/>
    <p:sldId id="291"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1440"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2DBA0E2-2553-4ADA-A08B-6A6899393457}" type="doc">
      <dgm:prSet loTypeId="urn:microsoft.com/office/officeart/2005/8/layout/hProcess9" loCatId="process" qsTypeId="urn:microsoft.com/office/officeart/2005/8/quickstyle/3d1" qsCatId="3D" csTypeId="urn:microsoft.com/office/officeart/2005/8/colors/colorful2" csCatId="colorful"/>
      <dgm:spPr/>
      <dgm:t>
        <a:bodyPr/>
        <a:lstStyle/>
        <a:p>
          <a:endParaRPr lang="en-US"/>
        </a:p>
      </dgm:t>
    </dgm:pt>
    <dgm:pt modelId="{9EDED2D4-4AB2-429B-A685-41A9DB086142}">
      <dgm:prSet/>
      <dgm:spPr/>
      <dgm:t>
        <a:bodyPr/>
        <a:lstStyle/>
        <a:p>
          <a:pPr algn="ctr" rtl="0"/>
          <a:r>
            <a:rPr lang="en-US" smtClean="0"/>
            <a:t>Chapter 2</a:t>
          </a:r>
          <a:endParaRPr lang="en-US"/>
        </a:p>
      </dgm:t>
    </dgm:pt>
    <dgm:pt modelId="{27B8DB68-9549-4768-8EE6-7DE4107C75DB}" type="parTrans" cxnId="{93B02842-4B6F-4CEC-A7C4-481D270041E8}">
      <dgm:prSet/>
      <dgm:spPr/>
      <dgm:t>
        <a:bodyPr/>
        <a:lstStyle/>
        <a:p>
          <a:pPr algn="ctr"/>
          <a:endParaRPr lang="en-US"/>
        </a:p>
      </dgm:t>
    </dgm:pt>
    <dgm:pt modelId="{F7E018C2-A889-4A1F-95E4-95B210EE81C6}" type="sibTrans" cxnId="{93B02842-4B6F-4CEC-A7C4-481D270041E8}">
      <dgm:prSet/>
      <dgm:spPr/>
      <dgm:t>
        <a:bodyPr/>
        <a:lstStyle/>
        <a:p>
          <a:pPr algn="ctr"/>
          <a:endParaRPr lang="en-US"/>
        </a:p>
      </dgm:t>
    </dgm:pt>
    <dgm:pt modelId="{611DE58B-1537-4305-A559-2690FDF54181}" type="pres">
      <dgm:prSet presAssocID="{22DBA0E2-2553-4ADA-A08B-6A6899393457}" presName="CompostProcess" presStyleCnt="0">
        <dgm:presLayoutVars>
          <dgm:dir/>
          <dgm:resizeHandles val="exact"/>
        </dgm:presLayoutVars>
      </dgm:prSet>
      <dgm:spPr/>
      <dgm:t>
        <a:bodyPr/>
        <a:lstStyle/>
        <a:p>
          <a:endParaRPr lang="en-US"/>
        </a:p>
      </dgm:t>
    </dgm:pt>
    <dgm:pt modelId="{BF6ECBB7-1B92-4916-9C20-1373D895BDDD}" type="pres">
      <dgm:prSet presAssocID="{22DBA0E2-2553-4ADA-A08B-6A6899393457}" presName="arrow" presStyleLbl="bgShp" presStyleIdx="0" presStyleCnt="1"/>
      <dgm:spPr/>
    </dgm:pt>
    <dgm:pt modelId="{0573BC67-1350-4B54-95B9-9F2B2338082C}" type="pres">
      <dgm:prSet presAssocID="{22DBA0E2-2553-4ADA-A08B-6A6899393457}" presName="linearProcess" presStyleCnt="0"/>
      <dgm:spPr/>
    </dgm:pt>
    <dgm:pt modelId="{92F68991-3ED5-4B5D-BE65-628B73DEA878}" type="pres">
      <dgm:prSet presAssocID="{9EDED2D4-4AB2-429B-A685-41A9DB086142}" presName="textNode" presStyleLbl="node1" presStyleIdx="0" presStyleCnt="1">
        <dgm:presLayoutVars>
          <dgm:bulletEnabled val="1"/>
        </dgm:presLayoutVars>
      </dgm:prSet>
      <dgm:spPr/>
      <dgm:t>
        <a:bodyPr/>
        <a:lstStyle/>
        <a:p>
          <a:endParaRPr lang="en-US"/>
        </a:p>
      </dgm:t>
    </dgm:pt>
  </dgm:ptLst>
  <dgm:cxnLst>
    <dgm:cxn modelId="{8D3C72D7-79C8-4843-8E49-B29D8D05C6BD}" type="presOf" srcId="{22DBA0E2-2553-4ADA-A08B-6A6899393457}" destId="{611DE58B-1537-4305-A559-2690FDF54181}" srcOrd="0" destOrd="0" presId="urn:microsoft.com/office/officeart/2005/8/layout/hProcess9"/>
    <dgm:cxn modelId="{0CBF725A-1F3B-4CF5-A926-9D00FEAC271E}" type="presOf" srcId="{9EDED2D4-4AB2-429B-A685-41A9DB086142}" destId="{92F68991-3ED5-4B5D-BE65-628B73DEA878}" srcOrd="0" destOrd="0" presId="urn:microsoft.com/office/officeart/2005/8/layout/hProcess9"/>
    <dgm:cxn modelId="{93B02842-4B6F-4CEC-A7C4-481D270041E8}" srcId="{22DBA0E2-2553-4ADA-A08B-6A6899393457}" destId="{9EDED2D4-4AB2-429B-A685-41A9DB086142}" srcOrd="0" destOrd="0" parTransId="{27B8DB68-9549-4768-8EE6-7DE4107C75DB}" sibTransId="{F7E018C2-A889-4A1F-95E4-95B210EE81C6}"/>
    <dgm:cxn modelId="{CB153A14-3A17-4FF0-A253-4C34508AD847}" type="presParOf" srcId="{611DE58B-1537-4305-A559-2690FDF54181}" destId="{BF6ECBB7-1B92-4916-9C20-1373D895BDDD}" srcOrd="0" destOrd="0" presId="urn:microsoft.com/office/officeart/2005/8/layout/hProcess9"/>
    <dgm:cxn modelId="{66B7ABE2-507B-4439-8495-64C9FAB61070}" type="presParOf" srcId="{611DE58B-1537-4305-A559-2690FDF54181}" destId="{0573BC67-1350-4B54-95B9-9F2B2338082C}" srcOrd="1" destOrd="0" presId="urn:microsoft.com/office/officeart/2005/8/layout/hProcess9"/>
    <dgm:cxn modelId="{9BC988DA-7858-434B-9A16-724D43C5219F}" type="presParOf" srcId="{0573BC67-1350-4B54-95B9-9F2B2338082C}" destId="{92F68991-3ED5-4B5D-BE65-628B73DEA878}" srcOrd="0"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9D73228F-6405-442B-BC76-233C794BD71A}" type="doc">
      <dgm:prSet loTypeId="urn:microsoft.com/office/officeart/2005/8/layout/list1" loCatId="list" qsTypeId="urn:microsoft.com/office/officeart/2005/8/quickstyle/3d1" qsCatId="3D" csTypeId="urn:microsoft.com/office/officeart/2005/8/colors/colorful2" csCatId="colorful"/>
      <dgm:spPr/>
      <dgm:t>
        <a:bodyPr/>
        <a:lstStyle/>
        <a:p>
          <a:endParaRPr lang="en-US"/>
        </a:p>
      </dgm:t>
    </dgm:pt>
    <dgm:pt modelId="{2BC395B9-9FA7-434F-B6C9-33DA1EAF7F7D}">
      <dgm:prSet/>
      <dgm:spPr/>
      <dgm:t>
        <a:bodyPr/>
        <a:lstStyle/>
        <a:p>
          <a:pPr rtl="0"/>
          <a:r>
            <a:rPr lang="en-US" smtClean="0"/>
            <a:t>in order to work </a:t>
          </a:r>
          <a:endParaRPr lang="en-US"/>
        </a:p>
      </dgm:t>
    </dgm:pt>
    <dgm:pt modelId="{CF31EC5B-4699-4512-80B6-BE66AF57A69B}" type="parTrans" cxnId="{54B24FA4-C3AA-475A-B5D0-72FA863E0871}">
      <dgm:prSet/>
      <dgm:spPr/>
      <dgm:t>
        <a:bodyPr/>
        <a:lstStyle/>
        <a:p>
          <a:endParaRPr lang="en-US"/>
        </a:p>
      </dgm:t>
    </dgm:pt>
    <dgm:pt modelId="{5E1B8B06-5D34-4AB7-94CE-091456DCD829}" type="sibTrans" cxnId="{54B24FA4-C3AA-475A-B5D0-72FA863E0871}">
      <dgm:prSet/>
      <dgm:spPr/>
      <dgm:t>
        <a:bodyPr/>
        <a:lstStyle/>
        <a:p>
          <a:endParaRPr lang="en-US"/>
        </a:p>
      </dgm:t>
    </dgm:pt>
    <dgm:pt modelId="{8C34658E-0DB3-491F-9D42-567D45589A12}">
      <dgm:prSet/>
      <dgm:spPr/>
      <dgm:t>
        <a:bodyPr/>
        <a:lstStyle/>
        <a:p>
          <a:pPr rtl="0"/>
          <a:r>
            <a:rPr lang="en-US" smtClean="0"/>
            <a:t>effectively in the development process, HCI needs to be part of this process. According to Head, HCI has two critical dimensions in the development process: firstly, involving the user during the building and implementation of the new systems; secondly, evaluation studies about “cognitive and other behavioral factors that come into play when people interact with computers” (Head 1999, p. 9). </a:t>
          </a:r>
          <a:endParaRPr lang="en-US"/>
        </a:p>
      </dgm:t>
    </dgm:pt>
    <dgm:pt modelId="{CC719E44-DC9D-4681-9C95-2550FED64730}" type="parTrans" cxnId="{31C5253C-F00A-417F-9442-73818F03A133}">
      <dgm:prSet/>
      <dgm:spPr/>
      <dgm:t>
        <a:bodyPr/>
        <a:lstStyle/>
        <a:p>
          <a:endParaRPr lang="en-US"/>
        </a:p>
      </dgm:t>
    </dgm:pt>
    <dgm:pt modelId="{E1783696-AF59-4B03-9BDC-133AD1D88F38}" type="sibTrans" cxnId="{31C5253C-F00A-417F-9442-73818F03A133}">
      <dgm:prSet/>
      <dgm:spPr/>
      <dgm:t>
        <a:bodyPr/>
        <a:lstStyle/>
        <a:p>
          <a:endParaRPr lang="en-US"/>
        </a:p>
      </dgm:t>
    </dgm:pt>
    <dgm:pt modelId="{47CE21BF-3DE0-4368-B6EC-17E82B4401D5}">
      <dgm:prSet/>
      <dgm:spPr/>
      <dgm:t>
        <a:bodyPr/>
        <a:lstStyle/>
        <a:p>
          <a:pPr rtl="0"/>
          <a:r>
            <a:rPr lang="en-US" smtClean="0"/>
            <a:t>These dimensions </a:t>
          </a:r>
          <a:endParaRPr lang="en-US"/>
        </a:p>
      </dgm:t>
    </dgm:pt>
    <dgm:pt modelId="{F20579E9-6E22-44BA-8722-BC268FF67DCC}" type="parTrans" cxnId="{2D480DA0-8098-4FCC-AB5A-129706D7868A}">
      <dgm:prSet/>
      <dgm:spPr/>
      <dgm:t>
        <a:bodyPr/>
        <a:lstStyle/>
        <a:p>
          <a:endParaRPr lang="en-US"/>
        </a:p>
      </dgm:t>
    </dgm:pt>
    <dgm:pt modelId="{65DE7DA3-830E-48F0-92C2-702BDA45FB20}" type="sibTrans" cxnId="{2D480DA0-8098-4FCC-AB5A-129706D7868A}">
      <dgm:prSet/>
      <dgm:spPr/>
      <dgm:t>
        <a:bodyPr/>
        <a:lstStyle/>
        <a:p>
          <a:endParaRPr lang="en-US"/>
        </a:p>
      </dgm:t>
    </dgm:pt>
    <dgm:pt modelId="{3C15488F-F41B-4AC8-BC95-F0399D64638C}">
      <dgm:prSet/>
      <dgm:spPr/>
      <dgm:t>
        <a:bodyPr/>
        <a:lstStyle/>
        <a:p>
          <a:pPr rtl="0"/>
          <a:r>
            <a:rPr lang="en-US" smtClean="0"/>
            <a:t>are consistent and mutually dependent, thus “the evaluation side of HCI becomes(s) a basis for decision making about design trade-offs during product development” (Head 1999, p. 9).    </a:t>
          </a:r>
          <a:endParaRPr lang="en-US"/>
        </a:p>
      </dgm:t>
    </dgm:pt>
    <dgm:pt modelId="{BE43B044-A080-49A2-A8E8-39937E5F1E12}" type="parTrans" cxnId="{CE8F2EB9-0C10-4C76-9CCA-F32CDCB7197F}">
      <dgm:prSet/>
      <dgm:spPr/>
      <dgm:t>
        <a:bodyPr/>
        <a:lstStyle/>
        <a:p>
          <a:endParaRPr lang="en-US"/>
        </a:p>
      </dgm:t>
    </dgm:pt>
    <dgm:pt modelId="{610E91CC-1D4A-4581-A1D0-3E8A87786581}" type="sibTrans" cxnId="{CE8F2EB9-0C10-4C76-9CCA-F32CDCB7197F}">
      <dgm:prSet/>
      <dgm:spPr/>
      <dgm:t>
        <a:bodyPr/>
        <a:lstStyle/>
        <a:p>
          <a:endParaRPr lang="en-US"/>
        </a:p>
      </dgm:t>
    </dgm:pt>
    <dgm:pt modelId="{1B1FA33E-5C42-4E12-AA8C-750075C665EA}" type="pres">
      <dgm:prSet presAssocID="{9D73228F-6405-442B-BC76-233C794BD71A}" presName="linear" presStyleCnt="0">
        <dgm:presLayoutVars>
          <dgm:dir/>
          <dgm:animLvl val="lvl"/>
          <dgm:resizeHandles val="exact"/>
        </dgm:presLayoutVars>
      </dgm:prSet>
      <dgm:spPr/>
      <dgm:t>
        <a:bodyPr/>
        <a:lstStyle/>
        <a:p>
          <a:endParaRPr lang="en-US"/>
        </a:p>
      </dgm:t>
    </dgm:pt>
    <dgm:pt modelId="{CDA4AD57-35F3-4D76-AFC0-FD1F934AFD9E}" type="pres">
      <dgm:prSet presAssocID="{2BC395B9-9FA7-434F-B6C9-33DA1EAF7F7D}" presName="parentLin" presStyleCnt="0"/>
      <dgm:spPr/>
    </dgm:pt>
    <dgm:pt modelId="{B311A28A-3056-4AA9-833D-12B26A6D32D8}" type="pres">
      <dgm:prSet presAssocID="{2BC395B9-9FA7-434F-B6C9-33DA1EAF7F7D}" presName="parentLeftMargin" presStyleLbl="node1" presStyleIdx="0" presStyleCnt="2"/>
      <dgm:spPr/>
      <dgm:t>
        <a:bodyPr/>
        <a:lstStyle/>
        <a:p>
          <a:endParaRPr lang="en-US"/>
        </a:p>
      </dgm:t>
    </dgm:pt>
    <dgm:pt modelId="{D2174D67-D55E-4EDE-9B59-5B4686D1F5EB}" type="pres">
      <dgm:prSet presAssocID="{2BC395B9-9FA7-434F-B6C9-33DA1EAF7F7D}" presName="parentText" presStyleLbl="node1" presStyleIdx="0" presStyleCnt="2">
        <dgm:presLayoutVars>
          <dgm:chMax val="0"/>
          <dgm:bulletEnabled val="1"/>
        </dgm:presLayoutVars>
      </dgm:prSet>
      <dgm:spPr/>
      <dgm:t>
        <a:bodyPr/>
        <a:lstStyle/>
        <a:p>
          <a:endParaRPr lang="en-US"/>
        </a:p>
      </dgm:t>
    </dgm:pt>
    <dgm:pt modelId="{4618DB05-4419-4CBD-8FD6-8A624E1DBA1F}" type="pres">
      <dgm:prSet presAssocID="{2BC395B9-9FA7-434F-B6C9-33DA1EAF7F7D}" presName="negativeSpace" presStyleCnt="0"/>
      <dgm:spPr/>
    </dgm:pt>
    <dgm:pt modelId="{4FF656A1-AE53-43C5-BA3E-C8DCB3C95A63}" type="pres">
      <dgm:prSet presAssocID="{2BC395B9-9FA7-434F-B6C9-33DA1EAF7F7D}" presName="childText" presStyleLbl="conFgAcc1" presStyleIdx="0" presStyleCnt="2">
        <dgm:presLayoutVars>
          <dgm:bulletEnabled val="1"/>
        </dgm:presLayoutVars>
      </dgm:prSet>
      <dgm:spPr/>
      <dgm:t>
        <a:bodyPr/>
        <a:lstStyle/>
        <a:p>
          <a:endParaRPr lang="en-US"/>
        </a:p>
      </dgm:t>
    </dgm:pt>
    <dgm:pt modelId="{2A0BEFBA-9497-4F2F-97C1-22EC30B81097}" type="pres">
      <dgm:prSet presAssocID="{5E1B8B06-5D34-4AB7-94CE-091456DCD829}" presName="spaceBetweenRectangles" presStyleCnt="0"/>
      <dgm:spPr/>
    </dgm:pt>
    <dgm:pt modelId="{6778D20C-FB00-4E1C-960B-861D682EC75E}" type="pres">
      <dgm:prSet presAssocID="{47CE21BF-3DE0-4368-B6EC-17E82B4401D5}" presName="parentLin" presStyleCnt="0"/>
      <dgm:spPr/>
    </dgm:pt>
    <dgm:pt modelId="{C0297774-3F8B-4AC6-B8FD-8FC23C572C30}" type="pres">
      <dgm:prSet presAssocID="{47CE21BF-3DE0-4368-B6EC-17E82B4401D5}" presName="parentLeftMargin" presStyleLbl="node1" presStyleIdx="0" presStyleCnt="2"/>
      <dgm:spPr/>
      <dgm:t>
        <a:bodyPr/>
        <a:lstStyle/>
        <a:p>
          <a:endParaRPr lang="en-US"/>
        </a:p>
      </dgm:t>
    </dgm:pt>
    <dgm:pt modelId="{BE0712AC-9AA4-4D36-AECB-C8F6126BAE91}" type="pres">
      <dgm:prSet presAssocID="{47CE21BF-3DE0-4368-B6EC-17E82B4401D5}" presName="parentText" presStyleLbl="node1" presStyleIdx="1" presStyleCnt="2">
        <dgm:presLayoutVars>
          <dgm:chMax val="0"/>
          <dgm:bulletEnabled val="1"/>
        </dgm:presLayoutVars>
      </dgm:prSet>
      <dgm:spPr/>
      <dgm:t>
        <a:bodyPr/>
        <a:lstStyle/>
        <a:p>
          <a:endParaRPr lang="en-US"/>
        </a:p>
      </dgm:t>
    </dgm:pt>
    <dgm:pt modelId="{C7B98013-2F97-4B74-967F-09268D7F6994}" type="pres">
      <dgm:prSet presAssocID="{47CE21BF-3DE0-4368-B6EC-17E82B4401D5}" presName="negativeSpace" presStyleCnt="0"/>
      <dgm:spPr/>
    </dgm:pt>
    <dgm:pt modelId="{C1C26601-7FA1-46D3-9177-8F2095700068}" type="pres">
      <dgm:prSet presAssocID="{47CE21BF-3DE0-4368-B6EC-17E82B4401D5}" presName="childText" presStyleLbl="conFgAcc1" presStyleIdx="1" presStyleCnt="2">
        <dgm:presLayoutVars>
          <dgm:bulletEnabled val="1"/>
        </dgm:presLayoutVars>
      </dgm:prSet>
      <dgm:spPr/>
      <dgm:t>
        <a:bodyPr/>
        <a:lstStyle/>
        <a:p>
          <a:endParaRPr lang="en-US"/>
        </a:p>
      </dgm:t>
    </dgm:pt>
  </dgm:ptLst>
  <dgm:cxnLst>
    <dgm:cxn modelId="{54B24FA4-C3AA-475A-B5D0-72FA863E0871}" srcId="{9D73228F-6405-442B-BC76-233C794BD71A}" destId="{2BC395B9-9FA7-434F-B6C9-33DA1EAF7F7D}" srcOrd="0" destOrd="0" parTransId="{CF31EC5B-4699-4512-80B6-BE66AF57A69B}" sibTransId="{5E1B8B06-5D34-4AB7-94CE-091456DCD829}"/>
    <dgm:cxn modelId="{CE8F2EB9-0C10-4C76-9CCA-F32CDCB7197F}" srcId="{47CE21BF-3DE0-4368-B6EC-17E82B4401D5}" destId="{3C15488F-F41B-4AC8-BC95-F0399D64638C}" srcOrd="0" destOrd="0" parTransId="{BE43B044-A080-49A2-A8E8-39937E5F1E12}" sibTransId="{610E91CC-1D4A-4581-A1D0-3E8A87786581}"/>
    <dgm:cxn modelId="{F4768883-253E-4EB8-9970-6D0CE68A3915}" type="presOf" srcId="{8C34658E-0DB3-491F-9D42-567D45589A12}" destId="{4FF656A1-AE53-43C5-BA3E-C8DCB3C95A63}" srcOrd="0" destOrd="0" presId="urn:microsoft.com/office/officeart/2005/8/layout/list1"/>
    <dgm:cxn modelId="{2B7A43DE-940E-4461-96E8-123FCB3A4FA2}" type="presOf" srcId="{2BC395B9-9FA7-434F-B6C9-33DA1EAF7F7D}" destId="{D2174D67-D55E-4EDE-9B59-5B4686D1F5EB}" srcOrd="1" destOrd="0" presId="urn:microsoft.com/office/officeart/2005/8/layout/list1"/>
    <dgm:cxn modelId="{2D480DA0-8098-4FCC-AB5A-129706D7868A}" srcId="{9D73228F-6405-442B-BC76-233C794BD71A}" destId="{47CE21BF-3DE0-4368-B6EC-17E82B4401D5}" srcOrd="1" destOrd="0" parTransId="{F20579E9-6E22-44BA-8722-BC268FF67DCC}" sibTransId="{65DE7DA3-830E-48F0-92C2-702BDA45FB20}"/>
    <dgm:cxn modelId="{9EB33178-7FD2-4689-B68B-283088D44E71}" type="presOf" srcId="{47CE21BF-3DE0-4368-B6EC-17E82B4401D5}" destId="{BE0712AC-9AA4-4D36-AECB-C8F6126BAE91}" srcOrd="1" destOrd="0" presId="urn:microsoft.com/office/officeart/2005/8/layout/list1"/>
    <dgm:cxn modelId="{B0438CFA-2150-46B1-8804-BCB20354A909}" type="presOf" srcId="{2BC395B9-9FA7-434F-B6C9-33DA1EAF7F7D}" destId="{B311A28A-3056-4AA9-833D-12B26A6D32D8}" srcOrd="0" destOrd="0" presId="urn:microsoft.com/office/officeart/2005/8/layout/list1"/>
    <dgm:cxn modelId="{0868B7DD-F60A-430B-BA58-79C627012532}" type="presOf" srcId="{9D73228F-6405-442B-BC76-233C794BD71A}" destId="{1B1FA33E-5C42-4E12-AA8C-750075C665EA}" srcOrd="0" destOrd="0" presId="urn:microsoft.com/office/officeart/2005/8/layout/list1"/>
    <dgm:cxn modelId="{31C5253C-F00A-417F-9442-73818F03A133}" srcId="{2BC395B9-9FA7-434F-B6C9-33DA1EAF7F7D}" destId="{8C34658E-0DB3-491F-9D42-567D45589A12}" srcOrd="0" destOrd="0" parTransId="{CC719E44-DC9D-4681-9C95-2550FED64730}" sibTransId="{E1783696-AF59-4B03-9BDC-133AD1D88F38}"/>
    <dgm:cxn modelId="{F2BE993C-B8C6-4308-BE3E-EF93BAE8C545}" type="presOf" srcId="{47CE21BF-3DE0-4368-B6EC-17E82B4401D5}" destId="{C0297774-3F8B-4AC6-B8FD-8FC23C572C30}" srcOrd="0" destOrd="0" presId="urn:microsoft.com/office/officeart/2005/8/layout/list1"/>
    <dgm:cxn modelId="{5F60892E-9CDA-46D1-AE6F-AD7DF35FFEB9}" type="presOf" srcId="{3C15488F-F41B-4AC8-BC95-F0399D64638C}" destId="{C1C26601-7FA1-46D3-9177-8F2095700068}" srcOrd="0" destOrd="0" presId="urn:microsoft.com/office/officeart/2005/8/layout/list1"/>
    <dgm:cxn modelId="{03914AE5-4394-42D3-922D-B9DD8AC225BD}" type="presParOf" srcId="{1B1FA33E-5C42-4E12-AA8C-750075C665EA}" destId="{CDA4AD57-35F3-4D76-AFC0-FD1F934AFD9E}" srcOrd="0" destOrd="0" presId="urn:microsoft.com/office/officeart/2005/8/layout/list1"/>
    <dgm:cxn modelId="{AD5CD9EF-975F-4799-BB79-85BAC07BF708}" type="presParOf" srcId="{CDA4AD57-35F3-4D76-AFC0-FD1F934AFD9E}" destId="{B311A28A-3056-4AA9-833D-12B26A6D32D8}" srcOrd="0" destOrd="0" presId="urn:microsoft.com/office/officeart/2005/8/layout/list1"/>
    <dgm:cxn modelId="{BFC2F1A5-403C-4E0E-AAC7-68F376FDEFC8}" type="presParOf" srcId="{CDA4AD57-35F3-4D76-AFC0-FD1F934AFD9E}" destId="{D2174D67-D55E-4EDE-9B59-5B4686D1F5EB}" srcOrd="1" destOrd="0" presId="urn:microsoft.com/office/officeart/2005/8/layout/list1"/>
    <dgm:cxn modelId="{358F1036-0A3E-4744-825F-E959BB4F0873}" type="presParOf" srcId="{1B1FA33E-5C42-4E12-AA8C-750075C665EA}" destId="{4618DB05-4419-4CBD-8FD6-8A624E1DBA1F}" srcOrd="1" destOrd="0" presId="urn:microsoft.com/office/officeart/2005/8/layout/list1"/>
    <dgm:cxn modelId="{65AF2D4B-45A6-4F3A-89AB-C6B54C5CF977}" type="presParOf" srcId="{1B1FA33E-5C42-4E12-AA8C-750075C665EA}" destId="{4FF656A1-AE53-43C5-BA3E-C8DCB3C95A63}" srcOrd="2" destOrd="0" presId="urn:microsoft.com/office/officeart/2005/8/layout/list1"/>
    <dgm:cxn modelId="{504CD7B1-A84F-43BE-9177-4FA866DDB0B0}" type="presParOf" srcId="{1B1FA33E-5C42-4E12-AA8C-750075C665EA}" destId="{2A0BEFBA-9497-4F2F-97C1-22EC30B81097}" srcOrd="3" destOrd="0" presId="urn:microsoft.com/office/officeart/2005/8/layout/list1"/>
    <dgm:cxn modelId="{63E54F43-7D7C-46A5-8D7A-184391CBDFB3}" type="presParOf" srcId="{1B1FA33E-5C42-4E12-AA8C-750075C665EA}" destId="{6778D20C-FB00-4E1C-960B-861D682EC75E}" srcOrd="4" destOrd="0" presId="urn:microsoft.com/office/officeart/2005/8/layout/list1"/>
    <dgm:cxn modelId="{388EBD3E-E54B-4961-B062-2A3694E29A42}" type="presParOf" srcId="{6778D20C-FB00-4E1C-960B-861D682EC75E}" destId="{C0297774-3F8B-4AC6-B8FD-8FC23C572C30}" srcOrd="0" destOrd="0" presId="urn:microsoft.com/office/officeart/2005/8/layout/list1"/>
    <dgm:cxn modelId="{582C6DCB-82F4-4043-8F63-175115163F8D}" type="presParOf" srcId="{6778D20C-FB00-4E1C-960B-861D682EC75E}" destId="{BE0712AC-9AA4-4D36-AECB-C8F6126BAE91}" srcOrd="1" destOrd="0" presId="urn:microsoft.com/office/officeart/2005/8/layout/list1"/>
    <dgm:cxn modelId="{7FDC9436-C596-4A89-9674-20663074B855}" type="presParOf" srcId="{1B1FA33E-5C42-4E12-AA8C-750075C665EA}" destId="{C7B98013-2F97-4B74-967F-09268D7F6994}" srcOrd="5" destOrd="0" presId="urn:microsoft.com/office/officeart/2005/8/layout/list1"/>
    <dgm:cxn modelId="{D7EAE2E0-C097-4AE3-BB8C-474915859562}" type="presParOf" srcId="{1B1FA33E-5C42-4E12-AA8C-750075C665EA}" destId="{C1C26601-7FA1-46D3-9177-8F2095700068}" srcOrd="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DD640801-47B9-4EA3-8F8E-120CA08178C4}" type="doc">
      <dgm:prSet loTypeId="urn:diagrams.loki3.com/BracketList+Icon" loCatId="list" qsTypeId="urn:microsoft.com/office/officeart/2005/8/quickstyle/3d1" qsCatId="3D" csTypeId="urn:microsoft.com/office/officeart/2005/8/colors/colorful4" csCatId="colorful"/>
      <dgm:spPr/>
      <dgm:t>
        <a:bodyPr/>
        <a:lstStyle/>
        <a:p>
          <a:endParaRPr lang="en-US"/>
        </a:p>
      </dgm:t>
    </dgm:pt>
    <dgm:pt modelId="{C3C50072-7195-49A4-94A9-6725F2C3C86B}">
      <dgm:prSet/>
      <dgm:spPr/>
      <dgm:t>
        <a:bodyPr/>
        <a:lstStyle/>
        <a:p>
          <a:pPr rtl="0"/>
          <a:r>
            <a:rPr lang="en-US" smtClean="0"/>
            <a:t>In the past, </a:t>
          </a:r>
          <a:endParaRPr lang="en-US"/>
        </a:p>
      </dgm:t>
    </dgm:pt>
    <dgm:pt modelId="{574D1750-1AB0-4554-B1D3-E0B4B7CDF965}" type="parTrans" cxnId="{185ECE83-8CFE-4823-BE8A-C525C65DF8CA}">
      <dgm:prSet/>
      <dgm:spPr/>
      <dgm:t>
        <a:bodyPr/>
        <a:lstStyle/>
        <a:p>
          <a:endParaRPr lang="en-US"/>
        </a:p>
      </dgm:t>
    </dgm:pt>
    <dgm:pt modelId="{DF01086E-0794-40CD-BFBA-0F943A691705}" type="sibTrans" cxnId="{185ECE83-8CFE-4823-BE8A-C525C65DF8CA}">
      <dgm:prSet/>
      <dgm:spPr/>
      <dgm:t>
        <a:bodyPr/>
        <a:lstStyle/>
        <a:p>
          <a:endParaRPr lang="en-US"/>
        </a:p>
      </dgm:t>
    </dgm:pt>
    <dgm:pt modelId="{51979AEA-A8CB-46EA-8FEF-2A89CF903380}">
      <dgm:prSet/>
      <dgm:spPr/>
      <dgm:t>
        <a:bodyPr/>
        <a:lstStyle/>
        <a:p>
          <a:pPr rtl="0"/>
          <a:r>
            <a:rPr lang="en-US" smtClean="0"/>
            <a:t>HCI experts tended to be consulted later in the design process, but most of the research found that this was a mistake. “The Interface is not something that can be plugged in at the last minute; its design should be developed integrally with the rest of the system. It should not just present a "pretty face”; but should support the tasks that people actually want to do, and forgive the careless mistakes” (Dix et al. 2004, p. 3). </a:t>
          </a:r>
          <a:endParaRPr lang="en-US"/>
        </a:p>
      </dgm:t>
    </dgm:pt>
    <dgm:pt modelId="{C9400F22-6854-4C49-9410-66A9B3D562D3}" type="parTrans" cxnId="{45C6A47A-0BAE-4FFC-BD03-11140BAE14D6}">
      <dgm:prSet/>
      <dgm:spPr/>
      <dgm:t>
        <a:bodyPr/>
        <a:lstStyle/>
        <a:p>
          <a:endParaRPr lang="en-US"/>
        </a:p>
      </dgm:t>
    </dgm:pt>
    <dgm:pt modelId="{E65A16E8-1083-4D26-BF08-ADE65F5D6CB8}" type="sibTrans" cxnId="{45C6A47A-0BAE-4FFC-BD03-11140BAE14D6}">
      <dgm:prSet/>
      <dgm:spPr/>
      <dgm:t>
        <a:bodyPr/>
        <a:lstStyle/>
        <a:p>
          <a:endParaRPr lang="en-US"/>
        </a:p>
      </dgm:t>
    </dgm:pt>
    <dgm:pt modelId="{0749AAAA-BB75-4370-8BAD-14563E075695}">
      <dgm:prSet/>
      <dgm:spPr/>
      <dgm:t>
        <a:bodyPr/>
        <a:lstStyle/>
        <a:p>
          <a:pPr rtl="0"/>
          <a:r>
            <a:rPr lang="en-US" smtClean="0"/>
            <a:t>Thus,</a:t>
          </a:r>
          <a:endParaRPr lang="en-US"/>
        </a:p>
      </dgm:t>
    </dgm:pt>
    <dgm:pt modelId="{154B1062-C710-4E22-B676-B1F3DB0353EA}" type="parTrans" cxnId="{9520832F-E1AA-42B3-9CB7-C04813D2EBD8}">
      <dgm:prSet/>
      <dgm:spPr/>
      <dgm:t>
        <a:bodyPr/>
        <a:lstStyle/>
        <a:p>
          <a:endParaRPr lang="en-US"/>
        </a:p>
      </dgm:t>
    </dgm:pt>
    <dgm:pt modelId="{7DE8DACE-61CD-4F05-869C-BE82F4AC14B3}" type="sibTrans" cxnId="{9520832F-E1AA-42B3-9CB7-C04813D2EBD8}">
      <dgm:prSet/>
      <dgm:spPr/>
      <dgm:t>
        <a:bodyPr/>
        <a:lstStyle/>
        <a:p>
          <a:endParaRPr lang="en-US"/>
        </a:p>
      </dgm:t>
    </dgm:pt>
    <dgm:pt modelId="{1A50F2CC-C817-4FDE-8140-5311DF42D39C}">
      <dgm:prSet/>
      <dgm:spPr/>
      <dgm:t>
        <a:bodyPr/>
        <a:lstStyle/>
        <a:p>
          <a:pPr rtl="0"/>
          <a:r>
            <a:rPr lang="en-US" smtClean="0"/>
            <a:t>it is important to consider how HCI will fit into the overall design process for websites</a:t>
          </a:r>
          <a:endParaRPr lang="en-US"/>
        </a:p>
      </dgm:t>
    </dgm:pt>
    <dgm:pt modelId="{05126FE7-8296-47BA-AC14-97FF21E7923F}" type="parTrans" cxnId="{DBD16AFB-2FAA-463B-905E-FF706F224210}">
      <dgm:prSet/>
      <dgm:spPr/>
      <dgm:t>
        <a:bodyPr/>
        <a:lstStyle/>
        <a:p>
          <a:endParaRPr lang="en-US"/>
        </a:p>
      </dgm:t>
    </dgm:pt>
    <dgm:pt modelId="{19279849-DF68-4956-8C67-ADFCEBF2E443}" type="sibTrans" cxnId="{DBD16AFB-2FAA-463B-905E-FF706F224210}">
      <dgm:prSet/>
      <dgm:spPr/>
      <dgm:t>
        <a:bodyPr/>
        <a:lstStyle/>
        <a:p>
          <a:endParaRPr lang="en-US"/>
        </a:p>
      </dgm:t>
    </dgm:pt>
    <dgm:pt modelId="{BB028CAE-FFF8-4117-9707-3335BE8BFC03}" type="pres">
      <dgm:prSet presAssocID="{DD640801-47B9-4EA3-8F8E-120CA08178C4}" presName="Name0" presStyleCnt="0">
        <dgm:presLayoutVars>
          <dgm:dir/>
          <dgm:animLvl val="lvl"/>
          <dgm:resizeHandles val="exact"/>
        </dgm:presLayoutVars>
      </dgm:prSet>
      <dgm:spPr/>
      <dgm:t>
        <a:bodyPr/>
        <a:lstStyle/>
        <a:p>
          <a:endParaRPr lang="en-US"/>
        </a:p>
      </dgm:t>
    </dgm:pt>
    <dgm:pt modelId="{326AAFFE-DCE5-4493-A3E3-9CBB7D00F53C}" type="pres">
      <dgm:prSet presAssocID="{C3C50072-7195-49A4-94A9-6725F2C3C86B}" presName="linNode" presStyleCnt="0"/>
      <dgm:spPr/>
    </dgm:pt>
    <dgm:pt modelId="{47FE6CEC-836C-44BD-BA4E-A368C465E582}" type="pres">
      <dgm:prSet presAssocID="{C3C50072-7195-49A4-94A9-6725F2C3C86B}" presName="parTx" presStyleLbl="revTx" presStyleIdx="0" presStyleCnt="2">
        <dgm:presLayoutVars>
          <dgm:chMax val="1"/>
          <dgm:bulletEnabled val="1"/>
        </dgm:presLayoutVars>
      </dgm:prSet>
      <dgm:spPr/>
      <dgm:t>
        <a:bodyPr/>
        <a:lstStyle/>
        <a:p>
          <a:endParaRPr lang="en-US"/>
        </a:p>
      </dgm:t>
    </dgm:pt>
    <dgm:pt modelId="{4E001917-D5F7-49EC-8177-308CDC5FE9C1}" type="pres">
      <dgm:prSet presAssocID="{C3C50072-7195-49A4-94A9-6725F2C3C86B}" presName="bracket" presStyleLbl="parChTrans1D1" presStyleIdx="0" presStyleCnt="2"/>
      <dgm:spPr/>
    </dgm:pt>
    <dgm:pt modelId="{5C9F6A39-C520-4897-983F-4F8F76976186}" type="pres">
      <dgm:prSet presAssocID="{C3C50072-7195-49A4-94A9-6725F2C3C86B}" presName="spH" presStyleCnt="0"/>
      <dgm:spPr/>
    </dgm:pt>
    <dgm:pt modelId="{6CE12D0B-9AE7-4D42-A67A-1D522CF9F023}" type="pres">
      <dgm:prSet presAssocID="{C3C50072-7195-49A4-94A9-6725F2C3C86B}" presName="desTx" presStyleLbl="node1" presStyleIdx="0" presStyleCnt="2">
        <dgm:presLayoutVars>
          <dgm:bulletEnabled val="1"/>
        </dgm:presLayoutVars>
      </dgm:prSet>
      <dgm:spPr/>
      <dgm:t>
        <a:bodyPr/>
        <a:lstStyle/>
        <a:p>
          <a:endParaRPr lang="en-US"/>
        </a:p>
      </dgm:t>
    </dgm:pt>
    <dgm:pt modelId="{5DEAB21C-602C-472F-89B0-E4116729F9DC}" type="pres">
      <dgm:prSet presAssocID="{DF01086E-0794-40CD-BFBA-0F943A691705}" presName="spV" presStyleCnt="0"/>
      <dgm:spPr/>
    </dgm:pt>
    <dgm:pt modelId="{CEA27A38-A085-4AD4-968D-3CF1C9719C57}" type="pres">
      <dgm:prSet presAssocID="{0749AAAA-BB75-4370-8BAD-14563E075695}" presName="linNode" presStyleCnt="0"/>
      <dgm:spPr/>
    </dgm:pt>
    <dgm:pt modelId="{0E8F70D6-9610-4D01-AE52-AD6818708779}" type="pres">
      <dgm:prSet presAssocID="{0749AAAA-BB75-4370-8BAD-14563E075695}" presName="parTx" presStyleLbl="revTx" presStyleIdx="1" presStyleCnt="2">
        <dgm:presLayoutVars>
          <dgm:chMax val="1"/>
          <dgm:bulletEnabled val="1"/>
        </dgm:presLayoutVars>
      </dgm:prSet>
      <dgm:spPr/>
      <dgm:t>
        <a:bodyPr/>
        <a:lstStyle/>
        <a:p>
          <a:endParaRPr lang="en-US"/>
        </a:p>
      </dgm:t>
    </dgm:pt>
    <dgm:pt modelId="{529E70F4-14DF-4667-B4A6-66C0AA8E1C78}" type="pres">
      <dgm:prSet presAssocID="{0749AAAA-BB75-4370-8BAD-14563E075695}" presName="bracket" presStyleLbl="parChTrans1D1" presStyleIdx="1" presStyleCnt="2"/>
      <dgm:spPr/>
    </dgm:pt>
    <dgm:pt modelId="{8213D88E-4BC3-4F2E-9FAC-11F10D94910B}" type="pres">
      <dgm:prSet presAssocID="{0749AAAA-BB75-4370-8BAD-14563E075695}" presName="spH" presStyleCnt="0"/>
      <dgm:spPr/>
    </dgm:pt>
    <dgm:pt modelId="{7A640CFA-A382-4991-A508-FA1D46D08798}" type="pres">
      <dgm:prSet presAssocID="{0749AAAA-BB75-4370-8BAD-14563E075695}" presName="desTx" presStyleLbl="node1" presStyleIdx="1" presStyleCnt="2">
        <dgm:presLayoutVars>
          <dgm:bulletEnabled val="1"/>
        </dgm:presLayoutVars>
      </dgm:prSet>
      <dgm:spPr/>
      <dgm:t>
        <a:bodyPr/>
        <a:lstStyle/>
        <a:p>
          <a:endParaRPr lang="en-US"/>
        </a:p>
      </dgm:t>
    </dgm:pt>
  </dgm:ptLst>
  <dgm:cxnLst>
    <dgm:cxn modelId="{E68E22E3-114F-4072-9F10-ACA92111DC11}" type="presOf" srcId="{1A50F2CC-C817-4FDE-8140-5311DF42D39C}" destId="{7A640CFA-A382-4991-A508-FA1D46D08798}" srcOrd="0" destOrd="0" presId="urn:diagrams.loki3.com/BracketList+Icon"/>
    <dgm:cxn modelId="{45C6A47A-0BAE-4FFC-BD03-11140BAE14D6}" srcId="{C3C50072-7195-49A4-94A9-6725F2C3C86B}" destId="{51979AEA-A8CB-46EA-8FEF-2A89CF903380}" srcOrd="0" destOrd="0" parTransId="{C9400F22-6854-4C49-9410-66A9B3D562D3}" sibTransId="{E65A16E8-1083-4D26-BF08-ADE65F5D6CB8}"/>
    <dgm:cxn modelId="{73674FAA-723E-45E6-9C17-B4D95E219136}" type="presOf" srcId="{C3C50072-7195-49A4-94A9-6725F2C3C86B}" destId="{47FE6CEC-836C-44BD-BA4E-A368C465E582}" srcOrd="0" destOrd="0" presId="urn:diagrams.loki3.com/BracketList+Icon"/>
    <dgm:cxn modelId="{9520832F-E1AA-42B3-9CB7-C04813D2EBD8}" srcId="{DD640801-47B9-4EA3-8F8E-120CA08178C4}" destId="{0749AAAA-BB75-4370-8BAD-14563E075695}" srcOrd="1" destOrd="0" parTransId="{154B1062-C710-4E22-B676-B1F3DB0353EA}" sibTransId="{7DE8DACE-61CD-4F05-869C-BE82F4AC14B3}"/>
    <dgm:cxn modelId="{13A49326-A9CD-4C91-AB6F-0BC0FD0CB4D3}" type="presOf" srcId="{51979AEA-A8CB-46EA-8FEF-2A89CF903380}" destId="{6CE12D0B-9AE7-4D42-A67A-1D522CF9F023}" srcOrd="0" destOrd="0" presId="urn:diagrams.loki3.com/BracketList+Icon"/>
    <dgm:cxn modelId="{DD100DBE-A282-4FA3-AB32-527A996A946D}" type="presOf" srcId="{0749AAAA-BB75-4370-8BAD-14563E075695}" destId="{0E8F70D6-9610-4D01-AE52-AD6818708779}" srcOrd="0" destOrd="0" presId="urn:diagrams.loki3.com/BracketList+Icon"/>
    <dgm:cxn modelId="{DBD16AFB-2FAA-463B-905E-FF706F224210}" srcId="{0749AAAA-BB75-4370-8BAD-14563E075695}" destId="{1A50F2CC-C817-4FDE-8140-5311DF42D39C}" srcOrd="0" destOrd="0" parTransId="{05126FE7-8296-47BA-AC14-97FF21E7923F}" sibTransId="{19279849-DF68-4956-8C67-ADFCEBF2E443}"/>
    <dgm:cxn modelId="{185ECE83-8CFE-4823-BE8A-C525C65DF8CA}" srcId="{DD640801-47B9-4EA3-8F8E-120CA08178C4}" destId="{C3C50072-7195-49A4-94A9-6725F2C3C86B}" srcOrd="0" destOrd="0" parTransId="{574D1750-1AB0-4554-B1D3-E0B4B7CDF965}" sibTransId="{DF01086E-0794-40CD-BFBA-0F943A691705}"/>
    <dgm:cxn modelId="{2DBF5A86-CA4C-4E1D-9150-D63D03A862F6}" type="presOf" srcId="{DD640801-47B9-4EA3-8F8E-120CA08178C4}" destId="{BB028CAE-FFF8-4117-9707-3335BE8BFC03}" srcOrd="0" destOrd="0" presId="urn:diagrams.loki3.com/BracketList+Icon"/>
    <dgm:cxn modelId="{B9134FCE-2B9D-460E-87C5-71AD371E5077}" type="presParOf" srcId="{BB028CAE-FFF8-4117-9707-3335BE8BFC03}" destId="{326AAFFE-DCE5-4493-A3E3-9CBB7D00F53C}" srcOrd="0" destOrd="0" presId="urn:diagrams.loki3.com/BracketList+Icon"/>
    <dgm:cxn modelId="{E9D03912-A7CE-4F62-AA67-D874978C64C6}" type="presParOf" srcId="{326AAFFE-DCE5-4493-A3E3-9CBB7D00F53C}" destId="{47FE6CEC-836C-44BD-BA4E-A368C465E582}" srcOrd="0" destOrd="0" presId="urn:diagrams.loki3.com/BracketList+Icon"/>
    <dgm:cxn modelId="{BAAD85EA-E8E8-44F2-B3B6-20D0AFB0A003}" type="presParOf" srcId="{326AAFFE-DCE5-4493-A3E3-9CBB7D00F53C}" destId="{4E001917-D5F7-49EC-8177-308CDC5FE9C1}" srcOrd="1" destOrd="0" presId="urn:diagrams.loki3.com/BracketList+Icon"/>
    <dgm:cxn modelId="{48579CC1-303D-4BE0-A173-92293A3904C2}" type="presParOf" srcId="{326AAFFE-DCE5-4493-A3E3-9CBB7D00F53C}" destId="{5C9F6A39-C520-4897-983F-4F8F76976186}" srcOrd="2" destOrd="0" presId="urn:diagrams.loki3.com/BracketList+Icon"/>
    <dgm:cxn modelId="{56849B8C-41AF-4F6F-845F-E07D3083D49C}" type="presParOf" srcId="{326AAFFE-DCE5-4493-A3E3-9CBB7D00F53C}" destId="{6CE12D0B-9AE7-4D42-A67A-1D522CF9F023}" srcOrd="3" destOrd="0" presId="urn:diagrams.loki3.com/BracketList+Icon"/>
    <dgm:cxn modelId="{5DD13B3A-9BBA-4C6B-BA3E-8F30AAAF5DCD}" type="presParOf" srcId="{BB028CAE-FFF8-4117-9707-3335BE8BFC03}" destId="{5DEAB21C-602C-472F-89B0-E4116729F9DC}" srcOrd="1" destOrd="0" presId="urn:diagrams.loki3.com/BracketList+Icon"/>
    <dgm:cxn modelId="{0A9E18AC-7B9D-4E1D-8100-F15A3CEE2FFF}" type="presParOf" srcId="{BB028CAE-FFF8-4117-9707-3335BE8BFC03}" destId="{CEA27A38-A085-4AD4-968D-3CF1C9719C57}" srcOrd="2" destOrd="0" presId="urn:diagrams.loki3.com/BracketList+Icon"/>
    <dgm:cxn modelId="{8622338E-32CA-4B43-B414-8BFB926BE823}" type="presParOf" srcId="{CEA27A38-A085-4AD4-968D-3CF1C9719C57}" destId="{0E8F70D6-9610-4D01-AE52-AD6818708779}" srcOrd="0" destOrd="0" presId="urn:diagrams.loki3.com/BracketList+Icon"/>
    <dgm:cxn modelId="{706DFD59-7763-4463-943D-AEEE56098FFB}" type="presParOf" srcId="{CEA27A38-A085-4AD4-968D-3CF1C9719C57}" destId="{529E70F4-14DF-4667-B4A6-66C0AA8E1C78}" srcOrd="1" destOrd="0" presId="urn:diagrams.loki3.com/BracketList+Icon"/>
    <dgm:cxn modelId="{BC582B9E-A42C-4E10-8685-8E941C9AA192}" type="presParOf" srcId="{CEA27A38-A085-4AD4-968D-3CF1C9719C57}" destId="{8213D88E-4BC3-4F2E-9FAC-11F10D94910B}" srcOrd="2" destOrd="0" presId="urn:diagrams.loki3.com/BracketList+Icon"/>
    <dgm:cxn modelId="{5305ABB5-5AC0-4F75-B7E0-23A0B50C5A7E}" type="presParOf" srcId="{CEA27A38-A085-4AD4-968D-3CF1C9719C57}" destId="{7A640CFA-A382-4991-A508-FA1D46D08798}" srcOrd="3" destOrd="0" presId="urn:diagrams.loki3.com/BracketList+Icon"/>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C146EAEF-0006-45D8-B22F-E9E5734BC3CE}" type="doc">
      <dgm:prSet loTypeId="urn:microsoft.com/office/officeart/2008/layout/HorizontalMultiLevelHierarchy" loCatId="hierarchy" qsTypeId="urn:microsoft.com/office/officeart/2005/8/quickstyle/3d1" qsCatId="3D" csTypeId="urn:microsoft.com/office/officeart/2005/8/colors/colorful2" csCatId="colorful" phldr="1"/>
      <dgm:spPr/>
      <dgm:t>
        <a:bodyPr/>
        <a:lstStyle/>
        <a:p>
          <a:endParaRPr lang="en-AU"/>
        </a:p>
      </dgm:t>
    </dgm:pt>
    <dgm:pt modelId="{5434BB48-39BA-4D16-840A-09368214A594}">
      <dgm:prSet/>
      <dgm:spPr/>
      <dgm:t>
        <a:bodyPr/>
        <a:lstStyle/>
        <a:p>
          <a:pPr rtl="0"/>
          <a:r>
            <a:rPr lang="en-US" smtClean="0">
              <a:latin typeface="Times New Roman" panose="02020603050405020304" pitchFamily="18" charset="0"/>
              <a:cs typeface="Times New Roman" panose="02020603050405020304" pitchFamily="18" charset="0"/>
            </a:rPr>
            <a:t>HCI </a:t>
          </a:r>
          <a:endParaRPr lang="en-AU" dirty="0">
            <a:latin typeface="Times New Roman" panose="02020603050405020304" pitchFamily="18" charset="0"/>
            <a:cs typeface="Times New Roman" panose="02020603050405020304" pitchFamily="18" charset="0"/>
          </a:endParaRPr>
        </a:p>
      </dgm:t>
    </dgm:pt>
    <dgm:pt modelId="{B0587590-19CA-4DEC-A981-7AA0EF48A017}" type="parTrans" cxnId="{7BD81DEC-A315-455F-AC9F-6AD98754B18A}">
      <dgm:prSet/>
      <dgm:spPr/>
      <dgm:t>
        <a:bodyPr/>
        <a:lstStyle/>
        <a:p>
          <a:endParaRPr lang="en-AU"/>
        </a:p>
      </dgm:t>
    </dgm:pt>
    <dgm:pt modelId="{F393220F-8E45-4372-ABA7-9D23B3E405A4}" type="sibTrans" cxnId="{7BD81DEC-A315-455F-AC9F-6AD98754B18A}">
      <dgm:prSet/>
      <dgm:spPr/>
      <dgm:t>
        <a:bodyPr/>
        <a:lstStyle/>
        <a:p>
          <a:endParaRPr lang="en-AU"/>
        </a:p>
      </dgm:t>
    </dgm:pt>
    <dgm:pt modelId="{E9248A30-FE04-41F0-83B1-E1208E8BCEC4}">
      <dgm:prSet/>
      <dgm:spPr/>
      <dgm:t>
        <a:bodyPr/>
        <a:lstStyle/>
        <a:p>
          <a:pPr rtl="0"/>
          <a:r>
            <a:rPr lang="en-US" smtClean="0">
              <a:latin typeface="Times New Roman" panose="02020603050405020304" pitchFamily="18" charset="0"/>
              <a:cs typeface="Times New Roman" panose="02020603050405020304" pitchFamily="18" charset="0"/>
            </a:rPr>
            <a:t>HCI – In the Past </a:t>
          </a:r>
          <a:endParaRPr lang="en-AU" dirty="0">
            <a:latin typeface="Times New Roman" panose="02020603050405020304" pitchFamily="18" charset="0"/>
            <a:cs typeface="Times New Roman" panose="02020603050405020304" pitchFamily="18" charset="0"/>
          </a:endParaRPr>
        </a:p>
      </dgm:t>
    </dgm:pt>
    <dgm:pt modelId="{4156BF11-2691-4E7C-ADBA-BEFDEAFC33C7}" type="parTrans" cxnId="{9D0FDEC2-4743-4972-8E3D-686CD32EE6B1}">
      <dgm:prSet/>
      <dgm:spPr/>
      <dgm:t>
        <a:bodyPr/>
        <a:lstStyle/>
        <a:p>
          <a:endParaRPr lang="en-AU">
            <a:solidFill>
              <a:schemeClr val="tx1"/>
            </a:solidFill>
            <a:latin typeface="Times New Roman" panose="02020603050405020304" pitchFamily="18" charset="0"/>
            <a:cs typeface="Times New Roman" panose="02020603050405020304" pitchFamily="18" charset="0"/>
          </a:endParaRPr>
        </a:p>
      </dgm:t>
    </dgm:pt>
    <dgm:pt modelId="{23B30565-4ABC-4A23-A481-61F6155F69F5}" type="sibTrans" cxnId="{9D0FDEC2-4743-4972-8E3D-686CD32EE6B1}">
      <dgm:prSet/>
      <dgm:spPr/>
      <dgm:t>
        <a:bodyPr/>
        <a:lstStyle/>
        <a:p>
          <a:endParaRPr lang="en-AU"/>
        </a:p>
      </dgm:t>
    </dgm:pt>
    <dgm:pt modelId="{B7895A88-599B-4B58-B994-E539CD104A1A}">
      <dgm:prSet/>
      <dgm:spPr/>
      <dgm:t>
        <a:bodyPr/>
        <a:lstStyle/>
        <a:p>
          <a:pPr rtl="0"/>
          <a:r>
            <a:rPr lang="en-US" smtClean="0">
              <a:latin typeface="Times New Roman" panose="02020603050405020304" pitchFamily="18" charset="0"/>
              <a:cs typeface="Times New Roman" panose="02020603050405020304" pitchFamily="18" charset="0"/>
            </a:rPr>
            <a:t>Great Usability </a:t>
          </a:r>
          <a:endParaRPr lang="en-AU">
            <a:latin typeface="Times New Roman" panose="02020603050405020304" pitchFamily="18" charset="0"/>
            <a:cs typeface="Times New Roman" panose="02020603050405020304" pitchFamily="18" charset="0"/>
          </a:endParaRPr>
        </a:p>
      </dgm:t>
    </dgm:pt>
    <dgm:pt modelId="{76FEDE73-8009-48E3-AA57-5B2B2BDAC4BA}" type="parTrans" cxnId="{3F049503-FDB6-465F-A2B5-0259DFF7D980}">
      <dgm:prSet/>
      <dgm:spPr/>
      <dgm:t>
        <a:bodyPr/>
        <a:lstStyle/>
        <a:p>
          <a:endParaRPr lang="en-AU">
            <a:solidFill>
              <a:schemeClr val="tx1"/>
            </a:solidFill>
            <a:latin typeface="Times New Roman" panose="02020603050405020304" pitchFamily="18" charset="0"/>
            <a:cs typeface="Times New Roman" panose="02020603050405020304" pitchFamily="18" charset="0"/>
          </a:endParaRPr>
        </a:p>
      </dgm:t>
    </dgm:pt>
    <dgm:pt modelId="{F020ED1B-3A3A-4A56-B52F-5E2B1C7DEA16}" type="sibTrans" cxnId="{3F049503-FDB6-465F-A2B5-0259DFF7D980}">
      <dgm:prSet/>
      <dgm:spPr/>
      <dgm:t>
        <a:bodyPr/>
        <a:lstStyle/>
        <a:p>
          <a:endParaRPr lang="en-AU"/>
        </a:p>
      </dgm:t>
    </dgm:pt>
    <dgm:pt modelId="{8DA34EC6-10C2-4698-AAFB-4365AAF82508}">
      <dgm:prSet/>
      <dgm:spPr/>
      <dgm:t>
        <a:bodyPr/>
        <a:lstStyle/>
        <a:p>
          <a:pPr rtl="0"/>
          <a:r>
            <a:rPr lang="en-US" smtClean="0">
              <a:latin typeface="Times New Roman" panose="02020603050405020304" pitchFamily="18" charset="0"/>
              <a:cs typeface="Times New Roman" panose="02020603050405020304" pitchFamily="18" charset="0"/>
            </a:rPr>
            <a:t>Satisfaction </a:t>
          </a:r>
          <a:endParaRPr lang="en-AU">
            <a:latin typeface="Times New Roman" panose="02020603050405020304" pitchFamily="18" charset="0"/>
            <a:cs typeface="Times New Roman" panose="02020603050405020304" pitchFamily="18" charset="0"/>
          </a:endParaRPr>
        </a:p>
      </dgm:t>
    </dgm:pt>
    <dgm:pt modelId="{6110C47C-8908-472C-A25C-BC9A3D571C1C}" type="parTrans" cxnId="{44C8D9FE-6FE2-4D3E-91A4-51DDE95CE354}">
      <dgm:prSet/>
      <dgm:spPr/>
      <dgm:t>
        <a:bodyPr/>
        <a:lstStyle/>
        <a:p>
          <a:endParaRPr lang="en-AU">
            <a:solidFill>
              <a:schemeClr val="tx1"/>
            </a:solidFill>
            <a:latin typeface="Times New Roman" panose="02020603050405020304" pitchFamily="18" charset="0"/>
            <a:cs typeface="Times New Roman" panose="02020603050405020304" pitchFamily="18" charset="0"/>
          </a:endParaRPr>
        </a:p>
      </dgm:t>
    </dgm:pt>
    <dgm:pt modelId="{F5F8A16F-4D22-4421-AE32-C3DE2B428411}" type="sibTrans" cxnId="{44C8D9FE-6FE2-4D3E-91A4-51DDE95CE354}">
      <dgm:prSet/>
      <dgm:spPr/>
      <dgm:t>
        <a:bodyPr/>
        <a:lstStyle/>
        <a:p>
          <a:endParaRPr lang="en-AU"/>
        </a:p>
      </dgm:t>
    </dgm:pt>
    <dgm:pt modelId="{FCF8F636-7913-458B-A589-DA6AF1763BBE}">
      <dgm:prSet/>
      <dgm:spPr/>
      <dgm:t>
        <a:bodyPr/>
        <a:lstStyle/>
        <a:p>
          <a:pPr rtl="0"/>
          <a:r>
            <a:rPr lang="en-US" smtClean="0">
              <a:latin typeface="Times New Roman" panose="02020603050405020304" pitchFamily="18" charset="0"/>
              <a:cs typeface="Times New Roman" panose="02020603050405020304" pitchFamily="18" charset="0"/>
            </a:rPr>
            <a:t>Effectiveness</a:t>
          </a:r>
          <a:endParaRPr lang="en-AU">
            <a:latin typeface="Times New Roman" panose="02020603050405020304" pitchFamily="18" charset="0"/>
            <a:cs typeface="Times New Roman" panose="02020603050405020304" pitchFamily="18" charset="0"/>
          </a:endParaRPr>
        </a:p>
      </dgm:t>
    </dgm:pt>
    <dgm:pt modelId="{5BD75C9D-B358-428F-B2D3-B7AAD48DD475}" type="parTrans" cxnId="{1EF778BF-7DE8-48A2-B16F-B1B89A1ED77B}">
      <dgm:prSet/>
      <dgm:spPr/>
      <dgm:t>
        <a:bodyPr/>
        <a:lstStyle/>
        <a:p>
          <a:endParaRPr lang="en-AU">
            <a:solidFill>
              <a:schemeClr val="tx1"/>
            </a:solidFill>
            <a:latin typeface="Times New Roman" panose="02020603050405020304" pitchFamily="18" charset="0"/>
            <a:cs typeface="Times New Roman" panose="02020603050405020304" pitchFamily="18" charset="0"/>
          </a:endParaRPr>
        </a:p>
      </dgm:t>
    </dgm:pt>
    <dgm:pt modelId="{563BB10C-E229-4A28-B70F-126E227F0C8A}" type="sibTrans" cxnId="{1EF778BF-7DE8-48A2-B16F-B1B89A1ED77B}">
      <dgm:prSet/>
      <dgm:spPr/>
      <dgm:t>
        <a:bodyPr/>
        <a:lstStyle/>
        <a:p>
          <a:endParaRPr lang="en-AU"/>
        </a:p>
      </dgm:t>
    </dgm:pt>
    <dgm:pt modelId="{F007A58A-F74F-42E6-BC28-CE9A31987576}">
      <dgm:prSet/>
      <dgm:spPr/>
      <dgm:t>
        <a:bodyPr/>
        <a:lstStyle/>
        <a:p>
          <a:pPr rtl="0"/>
          <a:r>
            <a:rPr lang="en-US" smtClean="0">
              <a:latin typeface="Times New Roman" panose="02020603050405020304" pitchFamily="18" charset="0"/>
              <a:cs typeface="Times New Roman" panose="02020603050405020304" pitchFamily="18" charset="0"/>
            </a:rPr>
            <a:t>Efficiency </a:t>
          </a:r>
          <a:endParaRPr lang="en-AU">
            <a:latin typeface="Times New Roman" panose="02020603050405020304" pitchFamily="18" charset="0"/>
            <a:cs typeface="Times New Roman" panose="02020603050405020304" pitchFamily="18" charset="0"/>
          </a:endParaRPr>
        </a:p>
      </dgm:t>
    </dgm:pt>
    <dgm:pt modelId="{6B8E49F3-864C-49AD-A486-A0F55C0384F1}" type="parTrans" cxnId="{60D42594-A21A-44EC-A017-561CCCA1F249}">
      <dgm:prSet/>
      <dgm:spPr/>
      <dgm:t>
        <a:bodyPr/>
        <a:lstStyle/>
        <a:p>
          <a:endParaRPr lang="en-AU">
            <a:solidFill>
              <a:schemeClr val="tx1"/>
            </a:solidFill>
            <a:latin typeface="Times New Roman" panose="02020603050405020304" pitchFamily="18" charset="0"/>
            <a:cs typeface="Times New Roman" panose="02020603050405020304" pitchFamily="18" charset="0"/>
          </a:endParaRPr>
        </a:p>
      </dgm:t>
    </dgm:pt>
    <dgm:pt modelId="{01076AD1-D89E-4C4A-814F-4A3ADA6A0FC0}" type="sibTrans" cxnId="{60D42594-A21A-44EC-A017-561CCCA1F249}">
      <dgm:prSet/>
      <dgm:spPr/>
      <dgm:t>
        <a:bodyPr/>
        <a:lstStyle/>
        <a:p>
          <a:endParaRPr lang="en-AU"/>
        </a:p>
      </dgm:t>
    </dgm:pt>
    <dgm:pt modelId="{BB39BA9C-ECA0-420C-8468-B807E20CC688}">
      <dgm:prSet/>
      <dgm:spPr/>
      <dgm:t>
        <a:bodyPr/>
        <a:lstStyle/>
        <a:p>
          <a:pPr rtl="0"/>
          <a:r>
            <a:rPr lang="en-US" smtClean="0">
              <a:latin typeface="Times New Roman" panose="02020603050405020304" pitchFamily="18" charset="0"/>
              <a:cs typeface="Times New Roman" panose="02020603050405020304" pitchFamily="18" charset="0"/>
            </a:rPr>
            <a:t>HCI – Now </a:t>
          </a:r>
          <a:endParaRPr lang="en-AU">
            <a:latin typeface="Times New Roman" panose="02020603050405020304" pitchFamily="18" charset="0"/>
            <a:cs typeface="Times New Roman" panose="02020603050405020304" pitchFamily="18" charset="0"/>
          </a:endParaRPr>
        </a:p>
      </dgm:t>
    </dgm:pt>
    <dgm:pt modelId="{8CB37636-E0EC-41A1-ABAE-21EC7016BAD7}" type="parTrans" cxnId="{B7258BA2-3A44-43EA-B6FB-DC638736AE47}">
      <dgm:prSet/>
      <dgm:spPr/>
      <dgm:t>
        <a:bodyPr/>
        <a:lstStyle/>
        <a:p>
          <a:endParaRPr lang="en-AU">
            <a:solidFill>
              <a:schemeClr val="tx1"/>
            </a:solidFill>
            <a:latin typeface="Times New Roman" panose="02020603050405020304" pitchFamily="18" charset="0"/>
            <a:cs typeface="Times New Roman" panose="02020603050405020304" pitchFamily="18" charset="0"/>
          </a:endParaRPr>
        </a:p>
      </dgm:t>
    </dgm:pt>
    <dgm:pt modelId="{776F7FA4-E140-4175-9AB8-E2B7376342DC}" type="sibTrans" cxnId="{B7258BA2-3A44-43EA-B6FB-DC638736AE47}">
      <dgm:prSet/>
      <dgm:spPr/>
      <dgm:t>
        <a:bodyPr/>
        <a:lstStyle/>
        <a:p>
          <a:endParaRPr lang="en-AU"/>
        </a:p>
      </dgm:t>
    </dgm:pt>
    <dgm:pt modelId="{4E01C456-14A9-4609-B3C6-9E0466A2794E}">
      <dgm:prSet/>
      <dgm:spPr/>
      <dgm:t>
        <a:bodyPr/>
        <a:lstStyle/>
        <a:p>
          <a:pPr rtl="0"/>
          <a:r>
            <a:rPr lang="en-US" smtClean="0">
              <a:latin typeface="Times New Roman" panose="02020603050405020304" pitchFamily="18" charset="0"/>
              <a:cs typeface="Times New Roman" panose="02020603050405020304" pitchFamily="18" charset="0"/>
            </a:rPr>
            <a:t>Interaction with and through technology </a:t>
          </a:r>
          <a:endParaRPr lang="en-AU">
            <a:latin typeface="Times New Roman" panose="02020603050405020304" pitchFamily="18" charset="0"/>
            <a:cs typeface="Times New Roman" panose="02020603050405020304" pitchFamily="18" charset="0"/>
          </a:endParaRPr>
        </a:p>
      </dgm:t>
    </dgm:pt>
    <dgm:pt modelId="{777E435E-E1E5-40EF-8367-16E844344671}" type="parTrans" cxnId="{279C5B23-F8D1-4C38-ABF3-280F9D7814D4}">
      <dgm:prSet/>
      <dgm:spPr/>
      <dgm:t>
        <a:bodyPr/>
        <a:lstStyle/>
        <a:p>
          <a:endParaRPr lang="en-AU">
            <a:solidFill>
              <a:schemeClr val="tx1"/>
            </a:solidFill>
            <a:latin typeface="Times New Roman" panose="02020603050405020304" pitchFamily="18" charset="0"/>
            <a:cs typeface="Times New Roman" panose="02020603050405020304" pitchFamily="18" charset="0"/>
          </a:endParaRPr>
        </a:p>
      </dgm:t>
    </dgm:pt>
    <dgm:pt modelId="{E93C810F-65C2-4C8D-8761-B3588A26BA4C}" type="sibTrans" cxnId="{279C5B23-F8D1-4C38-ABF3-280F9D7814D4}">
      <dgm:prSet/>
      <dgm:spPr/>
      <dgm:t>
        <a:bodyPr/>
        <a:lstStyle/>
        <a:p>
          <a:endParaRPr lang="en-AU"/>
        </a:p>
      </dgm:t>
    </dgm:pt>
    <dgm:pt modelId="{14EB000E-DC60-40B6-80CF-4813779B0BCF}">
      <dgm:prSet/>
      <dgm:spPr/>
      <dgm:t>
        <a:bodyPr/>
        <a:lstStyle/>
        <a:p>
          <a:pPr rtl="0"/>
          <a:r>
            <a:rPr lang="en-AU" smtClean="0">
              <a:latin typeface="Times New Roman" panose="02020603050405020304" pitchFamily="18" charset="0"/>
              <a:cs typeface="Times New Roman" panose="02020603050405020304" pitchFamily="18" charset="0"/>
            </a:rPr>
            <a:t>Seeking to understand and support human beings</a:t>
          </a:r>
          <a:endParaRPr lang="en-AU" dirty="0">
            <a:latin typeface="Times New Roman" panose="02020603050405020304" pitchFamily="18" charset="0"/>
            <a:cs typeface="Times New Roman" panose="02020603050405020304" pitchFamily="18" charset="0"/>
          </a:endParaRPr>
        </a:p>
      </dgm:t>
    </dgm:pt>
    <dgm:pt modelId="{7EB04735-D206-4E30-AE04-6DF4B7FC29BA}" type="parTrans" cxnId="{7019C85D-1B64-4827-9C42-3E1FA440D789}">
      <dgm:prSet/>
      <dgm:spPr/>
      <dgm:t>
        <a:bodyPr/>
        <a:lstStyle/>
        <a:p>
          <a:endParaRPr lang="en-AU">
            <a:solidFill>
              <a:schemeClr val="tx1"/>
            </a:solidFill>
            <a:latin typeface="Times New Roman" panose="02020603050405020304" pitchFamily="18" charset="0"/>
            <a:cs typeface="Times New Roman" panose="02020603050405020304" pitchFamily="18" charset="0"/>
          </a:endParaRPr>
        </a:p>
      </dgm:t>
    </dgm:pt>
    <dgm:pt modelId="{0C8CD05A-0573-42B1-9588-7311286DDDB4}" type="sibTrans" cxnId="{7019C85D-1B64-4827-9C42-3E1FA440D789}">
      <dgm:prSet/>
      <dgm:spPr/>
      <dgm:t>
        <a:bodyPr/>
        <a:lstStyle/>
        <a:p>
          <a:endParaRPr lang="en-AU"/>
        </a:p>
      </dgm:t>
    </dgm:pt>
    <dgm:pt modelId="{F35DF614-36EB-4048-964D-AD2CEF1B505D}" type="pres">
      <dgm:prSet presAssocID="{C146EAEF-0006-45D8-B22F-E9E5734BC3CE}" presName="Name0" presStyleCnt="0">
        <dgm:presLayoutVars>
          <dgm:chPref val="1"/>
          <dgm:dir/>
          <dgm:animOne val="branch"/>
          <dgm:animLvl val="lvl"/>
          <dgm:resizeHandles val="exact"/>
        </dgm:presLayoutVars>
      </dgm:prSet>
      <dgm:spPr/>
      <dgm:t>
        <a:bodyPr/>
        <a:lstStyle/>
        <a:p>
          <a:endParaRPr lang="en-US"/>
        </a:p>
      </dgm:t>
    </dgm:pt>
    <dgm:pt modelId="{F5470C7E-BD1A-4FC0-A19B-10A03D055733}" type="pres">
      <dgm:prSet presAssocID="{5434BB48-39BA-4D16-840A-09368214A594}" presName="root1" presStyleCnt="0"/>
      <dgm:spPr/>
      <dgm:t>
        <a:bodyPr/>
        <a:lstStyle/>
        <a:p>
          <a:endParaRPr lang="en-US"/>
        </a:p>
      </dgm:t>
    </dgm:pt>
    <dgm:pt modelId="{9A97F181-57D2-4BC6-85C5-C709DE7F14ED}" type="pres">
      <dgm:prSet presAssocID="{5434BB48-39BA-4D16-840A-09368214A594}" presName="LevelOneTextNode" presStyleLbl="node0" presStyleIdx="0" presStyleCnt="1" custScaleY="161514">
        <dgm:presLayoutVars>
          <dgm:chPref val="3"/>
        </dgm:presLayoutVars>
      </dgm:prSet>
      <dgm:spPr/>
      <dgm:t>
        <a:bodyPr/>
        <a:lstStyle/>
        <a:p>
          <a:endParaRPr lang="en-US"/>
        </a:p>
      </dgm:t>
    </dgm:pt>
    <dgm:pt modelId="{F64512DD-A26B-43FB-8363-8DD171A1A729}" type="pres">
      <dgm:prSet presAssocID="{5434BB48-39BA-4D16-840A-09368214A594}" presName="level2hierChild" presStyleCnt="0"/>
      <dgm:spPr/>
      <dgm:t>
        <a:bodyPr/>
        <a:lstStyle/>
        <a:p>
          <a:endParaRPr lang="en-US"/>
        </a:p>
      </dgm:t>
    </dgm:pt>
    <dgm:pt modelId="{DD858D2E-2E36-4392-BB19-0D5D70A84D46}" type="pres">
      <dgm:prSet presAssocID="{4156BF11-2691-4E7C-ADBA-BEFDEAFC33C7}" presName="conn2-1" presStyleLbl="parChTrans1D2" presStyleIdx="0" presStyleCnt="2"/>
      <dgm:spPr/>
      <dgm:t>
        <a:bodyPr/>
        <a:lstStyle/>
        <a:p>
          <a:endParaRPr lang="en-US"/>
        </a:p>
      </dgm:t>
    </dgm:pt>
    <dgm:pt modelId="{C75CC818-F73F-41AA-A713-978AA38F3A69}" type="pres">
      <dgm:prSet presAssocID="{4156BF11-2691-4E7C-ADBA-BEFDEAFC33C7}" presName="connTx" presStyleLbl="parChTrans1D2" presStyleIdx="0" presStyleCnt="2"/>
      <dgm:spPr/>
      <dgm:t>
        <a:bodyPr/>
        <a:lstStyle/>
        <a:p>
          <a:endParaRPr lang="en-US"/>
        </a:p>
      </dgm:t>
    </dgm:pt>
    <dgm:pt modelId="{E1BB4F40-09E0-4958-840F-EE8AA473060F}" type="pres">
      <dgm:prSet presAssocID="{E9248A30-FE04-41F0-83B1-E1208E8BCEC4}" presName="root2" presStyleCnt="0"/>
      <dgm:spPr/>
      <dgm:t>
        <a:bodyPr/>
        <a:lstStyle/>
        <a:p>
          <a:endParaRPr lang="en-US"/>
        </a:p>
      </dgm:t>
    </dgm:pt>
    <dgm:pt modelId="{5CD3E12F-FAC2-4177-B6F2-F4D18100A4FD}" type="pres">
      <dgm:prSet presAssocID="{E9248A30-FE04-41F0-83B1-E1208E8BCEC4}" presName="LevelTwoTextNode" presStyleLbl="node2" presStyleIdx="0" presStyleCnt="2">
        <dgm:presLayoutVars>
          <dgm:chPref val="3"/>
        </dgm:presLayoutVars>
      </dgm:prSet>
      <dgm:spPr/>
      <dgm:t>
        <a:bodyPr/>
        <a:lstStyle/>
        <a:p>
          <a:endParaRPr lang="en-US"/>
        </a:p>
      </dgm:t>
    </dgm:pt>
    <dgm:pt modelId="{98270FC7-7B8E-4EDC-B283-D321B43E6B68}" type="pres">
      <dgm:prSet presAssocID="{E9248A30-FE04-41F0-83B1-E1208E8BCEC4}" presName="level3hierChild" presStyleCnt="0"/>
      <dgm:spPr/>
      <dgm:t>
        <a:bodyPr/>
        <a:lstStyle/>
        <a:p>
          <a:endParaRPr lang="en-US"/>
        </a:p>
      </dgm:t>
    </dgm:pt>
    <dgm:pt modelId="{6D168DE9-2F17-4680-8248-4013313F56E2}" type="pres">
      <dgm:prSet presAssocID="{76FEDE73-8009-48E3-AA57-5B2B2BDAC4BA}" presName="conn2-1" presStyleLbl="parChTrans1D3" presStyleIdx="0" presStyleCnt="6"/>
      <dgm:spPr/>
      <dgm:t>
        <a:bodyPr/>
        <a:lstStyle/>
        <a:p>
          <a:endParaRPr lang="en-US"/>
        </a:p>
      </dgm:t>
    </dgm:pt>
    <dgm:pt modelId="{7F3C84AF-71C1-4533-B83B-9EBE65EA41BD}" type="pres">
      <dgm:prSet presAssocID="{76FEDE73-8009-48E3-AA57-5B2B2BDAC4BA}" presName="connTx" presStyleLbl="parChTrans1D3" presStyleIdx="0" presStyleCnt="6"/>
      <dgm:spPr/>
      <dgm:t>
        <a:bodyPr/>
        <a:lstStyle/>
        <a:p>
          <a:endParaRPr lang="en-US"/>
        </a:p>
      </dgm:t>
    </dgm:pt>
    <dgm:pt modelId="{638F6202-5192-46F2-9008-66DE0316D6E1}" type="pres">
      <dgm:prSet presAssocID="{B7895A88-599B-4B58-B994-E539CD104A1A}" presName="root2" presStyleCnt="0"/>
      <dgm:spPr/>
      <dgm:t>
        <a:bodyPr/>
        <a:lstStyle/>
        <a:p>
          <a:endParaRPr lang="en-US"/>
        </a:p>
      </dgm:t>
    </dgm:pt>
    <dgm:pt modelId="{3D67844B-A8B8-4C83-8764-50F6F3566CDA}" type="pres">
      <dgm:prSet presAssocID="{B7895A88-599B-4B58-B994-E539CD104A1A}" presName="LevelTwoTextNode" presStyleLbl="node3" presStyleIdx="0" presStyleCnt="6">
        <dgm:presLayoutVars>
          <dgm:chPref val="3"/>
        </dgm:presLayoutVars>
      </dgm:prSet>
      <dgm:spPr/>
      <dgm:t>
        <a:bodyPr/>
        <a:lstStyle/>
        <a:p>
          <a:endParaRPr lang="en-US"/>
        </a:p>
      </dgm:t>
    </dgm:pt>
    <dgm:pt modelId="{C97ED121-45E0-40A0-A459-CF7786D51216}" type="pres">
      <dgm:prSet presAssocID="{B7895A88-599B-4B58-B994-E539CD104A1A}" presName="level3hierChild" presStyleCnt="0"/>
      <dgm:spPr/>
      <dgm:t>
        <a:bodyPr/>
        <a:lstStyle/>
        <a:p>
          <a:endParaRPr lang="en-US"/>
        </a:p>
      </dgm:t>
    </dgm:pt>
    <dgm:pt modelId="{FF2E057F-10FF-4DB6-8A5C-C800F03C53B0}" type="pres">
      <dgm:prSet presAssocID="{6110C47C-8908-472C-A25C-BC9A3D571C1C}" presName="conn2-1" presStyleLbl="parChTrans1D3" presStyleIdx="1" presStyleCnt="6"/>
      <dgm:spPr/>
      <dgm:t>
        <a:bodyPr/>
        <a:lstStyle/>
        <a:p>
          <a:endParaRPr lang="en-US"/>
        </a:p>
      </dgm:t>
    </dgm:pt>
    <dgm:pt modelId="{CB94B252-8273-4E5F-B05A-4F24B1253BC6}" type="pres">
      <dgm:prSet presAssocID="{6110C47C-8908-472C-A25C-BC9A3D571C1C}" presName="connTx" presStyleLbl="parChTrans1D3" presStyleIdx="1" presStyleCnt="6"/>
      <dgm:spPr/>
      <dgm:t>
        <a:bodyPr/>
        <a:lstStyle/>
        <a:p>
          <a:endParaRPr lang="en-US"/>
        </a:p>
      </dgm:t>
    </dgm:pt>
    <dgm:pt modelId="{8F6F739F-E0CD-4031-9E85-17F21F324E05}" type="pres">
      <dgm:prSet presAssocID="{8DA34EC6-10C2-4698-AAFB-4365AAF82508}" presName="root2" presStyleCnt="0"/>
      <dgm:spPr/>
      <dgm:t>
        <a:bodyPr/>
        <a:lstStyle/>
        <a:p>
          <a:endParaRPr lang="en-US"/>
        </a:p>
      </dgm:t>
    </dgm:pt>
    <dgm:pt modelId="{7981E67B-89CA-47BB-B842-88FA90D5AA78}" type="pres">
      <dgm:prSet presAssocID="{8DA34EC6-10C2-4698-AAFB-4365AAF82508}" presName="LevelTwoTextNode" presStyleLbl="node3" presStyleIdx="1" presStyleCnt="6">
        <dgm:presLayoutVars>
          <dgm:chPref val="3"/>
        </dgm:presLayoutVars>
      </dgm:prSet>
      <dgm:spPr/>
      <dgm:t>
        <a:bodyPr/>
        <a:lstStyle/>
        <a:p>
          <a:endParaRPr lang="en-US"/>
        </a:p>
      </dgm:t>
    </dgm:pt>
    <dgm:pt modelId="{6C07BDD9-F639-4C5D-BB7F-F1633E339D12}" type="pres">
      <dgm:prSet presAssocID="{8DA34EC6-10C2-4698-AAFB-4365AAF82508}" presName="level3hierChild" presStyleCnt="0"/>
      <dgm:spPr/>
      <dgm:t>
        <a:bodyPr/>
        <a:lstStyle/>
        <a:p>
          <a:endParaRPr lang="en-US"/>
        </a:p>
      </dgm:t>
    </dgm:pt>
    <dgm:pt modelId="{92643DE0-74F0-425E-B1F0-FF77203DB823}" type="pres">
      <dgm:prSet presAssocID="{5BD75C9D-B358-428F-B2D3-B7AAD48DD475}" presName="conn2-1" presStyleLbl="parChTrans1D3" presStyleIdx="2" presStyleCnt="6"/>
      <dgm:spPr/>
      <dgm:t>
        <a:bodyPr/>
        <a:lstStyle/>
        <a:p>
          <a:endParaRPr lang="en-US"/>
        </a:p>
      </dgm:t>
    </dgm:pt>
    <dgm:pt modelId="{C662088B-C7D5-42F9-B23A-5A23C07DDFD2}" type="pres">
      <dgm:prSet presAssocID="{5BD75C9D-B358-428F-B2D3-B7AAD48DD475}" presName="connTx" presStyleLbl="parChTrans1D3" presStyleIdx="2" presStyleCnt="6"/>
      <dgm:spPr/>
      <dgm:t>
        <a:bodyPr/>
        <a:lstStyle/>
        <a:p>
          <a:endParaRPr lang="en-US"/>
        </a:p>
      </dgm:t>
    </dgm:pt>
    <dgm:pt modelId="{1AB92144-8661-4C51-85D2-421E04C45ACD}" type="pres">
      <dgm:prSet presAssocID="{FCF8F636-7913-458B-A589-DA6AF1763BBE}" presName="root2" presStyleCnt="0"/>
      <dgm:spPr/>
      <dgm:t>
        <a:bodyPr/>
        <a:lstStyle/>
        <a:p>
          <a:endParaRPr lang="en-US"/>
        </a:p>
      </dgm:t>
    </dgm:pt>
    <dgm:pt modelId="{A7F11D12-9EC7-49CC-9225-0364B75A9ED2}" type="pres">
      <dgm:prSet presAssocID="{FCF8F636-7913-458B-A589-DA6AF1763BBE}" presName="LevelTwoTextNode" presStyleLbl="node3" presStyleIdx="2" presStyleCnt="6">
        <dgm:presLayoutVars>
          <dgm:chPref val="3"/>
        </dgm:presLayoutVars>
      </dgm:prSet>
      <dgm:spPr/>
      <dgm:t>
        <a:bodyPr/>
        <a:lstStyle/>
        <a:p>
          <a:endParaRPr lang="en-US"/>
        </a:p>
      </dgm:t>
    </dgm:pt>
    <dgm:pt modelId="{3593C120-EFC1-4A0C-B985-15AFD2BF12AB}" type="pres">
      <dgm:prSet presAssocID="{FCF8F636-7913-458B-A589-DA6AF1763BBE}" presName="level3hierChild" presStyleCnt="0"/>
      <dgm:spPr/>
      <dgm:t>
        <a:bodyPr/>
        <a:lstStyle/>
        <a:p>
          <a:endParaRPr lang="en-US"/>
        </a:p>
      </dgm:t>
    </dgm:pt>
    <dgm:pt modelId="{7A13DDC3-5F31-4CF3-BE92-2B192397735A}" type="pres">
      <dgm:prSet presAssocID="{6B8E49F3-864C-49AD-A486-A0F55C0384F1}" presName="conn2-1" presStyleLbl="parChTrans1D3" presStyleIdx="3" presStyleCnt="6"/>
      <dgm:spPr/>
      <dgm:t>
        <a:bodyPr/>
        <a:lstStyle/>
        <a:p>
          <a:endParaRPr lang="en-US"/>
        </a:p>
      </dgm:t>
    </dgm:pt>
    <dgm:pt modelId="{7B48DCDA-5A31-4A99-8026-CEC056F57373}" type="pres">
      <dgm:prSet presAssocID="{6B8E49F3-864C-49AD-A486-A0F55C0384F1}" presName="connTx" presStyleLbl="parChTrans1D3" presStyleIdx="3" presStyleCnt="6"/>
      <dgm:spPr/>
      <dgm:t>
        <a:bodyPr/>
        <a:lstStyle/>
        <a:p>
          <a:endParaRPr lang="en-US"/>
        </a:p>
      </dgm:t>
    </dgm:pt>
    <dgm:pt modelId="{F2C4DB61-6B35-489D-B78B-CB9EDC0678BA}" type="pres">
      <dgm:prSet presAssocID="{F007A58A-F74F-42E6-BC28-CE9A31987576}" presName="root2" presStyleCnt="0"/>
      <dgm:spPr/>
      <dgm:t>
        <a:bodyPr/>
        <a:lstStyle/>
        <a:p>
          <a:endParaRPr lang="en-US"/>
        </a:p>
      </dgm:t>
    </dgm:pt>
    <dgm:pt modelId="{D379513A-2114-4CAA-B0AA-67A0DDF801DE}" type="pres">
      <dgm:prSet presAssocID="{F007A58A-F74F-42E6-BC28-CE9A31987576}" presName="LevelTwoTextNode" presStyleLbl="node3" presStyleIdx="3" presStyleCnt="6">
        <dgm:presLayoutVars>
          <dgm:chPref val="3"/>
        </dgm:presLayoutVars>
      </dgm:prSet>
      <dgm:spPr/>
      <dgm:t>
        <a:bodyPr/>
        <a:lstStyle/>
        <a:p>
          <a:endParaRPr lang="en-US"/>
        </a:p>
      </dgm:t>
    </dgm:pt>
    <dgm:pt modelId="{CB805C5F-3C69-4D45-BD90-F5F25040AD65}" type="pres">
      <dgm:prSet presAssocID="{F007A58A-F74F-42E6-BC28-CE9A31987576}" presName="level3hierChild" presStyleCnt="0"/>
      <dgm:spPr/>
      <dgm:t>
        <a:bodyPr/>
        <a:lstStyle/>
        <a:p>
          <a:endParaRPr lang="en-US"/>
        </a:p>
      </dgm:t>
    </dgm:pt>
    <dgm:pt modelId="{123D782B-058D-402E-B9D3-85EA311664CE}" type="pres">
      <dgm:prSet presAssocID="{8CB37636-E0EC-41A1-ABAE-21EC7016BAD7}" presName="conn2-1" presStyleLbl="parChTrans1D2" presStyleIdx="1" presStyleCnt="2"/>
      <dgm:spPr/>
      <dgm:t>
        <a:bodyPr/>
        <a:lstStyle/>
        <a:p>
          <a:endParaRPr lang="en-US"/>
        </a:p>
      </dgm:t>
    </dgm:pt>
    <dgm:pt modelId="{BB7E9188-1BDD-4F22-A346-BB7F5F66C398}" type="pres">
      <dgm:prSet presAssocID="{8CB37636-E0EC-41A1-ABAE-21EC7016BAD7}" presName="connTx" presStyleLbl="parChTrans1D2" presStyleIdx="1" presStyleCnt="2"/>
      <dgm:spPr/>
      <dgm:t>
        <a:bodyPr/>
        <a:lstStyle/>
        <a:p>
          <a:endParaRPr lang="en-US"/>
        </a:p>
      </dgm:t>
    </dgm:pt>
    <dgm:pt modelId="{B08D9258-937D-4CB7-AC90-87DF7DC697B0}" type="pres">
      <dgm:prSet presAssocID="{BB39BA9C-ECA0-420C-8468-B807E20CC688}" presName="root2" presStyleCnt="0"/>
      <dgm:spPr/>
      <dgm:t>
        <a:bodyPr/>
        <a:lstStyle/>
        <a:p>
          <a:endParaRPr lang="en-US"/>
        </a:p>
      </dgm:t>
    </dgm:pt>
    <dgm:pt modelId="{B8BCB5AA-0A4D-4BFD-8985-4362F4EF8CD8}" type="pres">
      <dgm:prSet presAssocID="{BB39BA9C-ECA0-420C-8468-B807E20CC688}" presName="LevelTwoTextNode" presStyleLbl="node2" presStyleIdx="1" presStyleCnt="2">
        <dgm:presLayoutVars>
          <dgm:chPref val="3"/>
        </dgm:presLayoutVars>
      </dgm:prSet>
      <dgm:spPr/>
      <dgm:t>
        <a:bodyPr/>
        <a:lstStyle/>
        <a:p>
          <a:endParaRPr lang="en-US"/>
        </a:p>
      </dgm:t>
    </dgm:pt>
    <dgm:pt modelId="{316CB475-6C3A-40F7-A005-EDBFD1494EC7}" type="pres">
      <dgm:prSet presAssocID="{BB39BA9C-ECA0-420C-8468-B807E20CC688}" presName="level3hierChild" presStyleCnt="0"/>
      <dgm:spPr/>
      <dgm:t>
        <a:bodyPr/>
        <a:lstStyle/>
        <a:p>
          <a:endParaRPr lang="en-US"/>
        </a:p>
      </dgm:t>
    </dgm:pt>
    <dgm:pt modelId="{7740887B-2E48-495C-8716-463CEB365077}" type="pres">
      <dgm:prSet presAssocID="{777E435E-E1E5-40EF-8367-16E844344671}" presName="conn2-1" presStyleLbl="parChTrans1D3" presStyleIdx="4" presStyleCnt="6"/>
      <dgm:spPr/>
      <dgm:t>
        <a:bodyPr/>
        <a:lstStyle/>
        <a:p>
          <a:endParaRPr lang="en-US"/>
        </a:p>
      </dgm:t>
    </dgm:pt>
    <dgm:pt modelId="{90E3F613-CFF0-4741-BD44-6D64B9569C7D}" type="pres">
      <dgm:prSet presAssocID="{777E435E-E1E5-40EF-8367-16E844344671}" presName="connTx" presStyleLbl="parChTrans1D3" presStyleIdx="4" presStyleCnt="6"/>
      <dgm:spPr/>
      <dgm:t>
        <a:bodyPr/>
        <a:lstStyle/>
        <a:p>
          <a:endParaRPr lang="en-US"/>
        </a:p>
      </dgm:t>
    </dgm:pt>
    <dgm:pt modelId="{D77E8634-5625-43E3-85D7-92DC36737303}" type="pres">
      <dgm:prSet presAssocID="{4E01C456-14A9-4609-B3C6-9E0466A2794E}" presName="root2" presStyleCnt="0"/>
      <dgm:spPr/>
      <dgm:t>
        <a:bodyPr/>
        <a:lstStyle/>
        <a:p>
          <a:endParaRPr lang="en-US"/>
        </a:p>
      </dgm:t>
    </dgm:pt>
    <dgm:pt modelId="{3E900AEF-CB5A-446E-87D0-252911517016}" type="pres">
      <dgm:prSet presAssocID="{4E01C456-14A9-4609-B3C6-9E0466A2794E}" presName="LevelTwoTextNode" presStyleLbl="node3" presStyleIdx="4" presStyleCnt="6">
        <dgm:presLayoutVars>
          <dgm:chPref val="3"/>
        </dgm:presLayoutVars>
      </dgm:prSet>
      <dgm:spPr/>
      <dgm:t>
        <a:bodyPr/>
        <a:lstStyle/>
        <a:p>
          <a:endParaRPr lang="en-US"/>
        </a:p>
      </dgm:t>
    </dgm:pt>
    <dgm:pt modelId="{8A3B8DE8-8666-4E59-BCD1-28D3DCAE07D7}" type="pres">
      <dgm:prSet presAssocID="{4E01C456-14A9-4609-B3C6-9E0466A2794E}" presName="level3hierChild" presStyleCnt="0"/>
      <dgm:spPr/>
      <dgm:t>
        <a:bodyPr/>
        <a:lstStyle/>
        <a:p>
          <a:endParaRPr lang="en-US"/>
        </a:p>
      </dgm:t>
    </dgm:pt>
    <dgm:pt modelId="{1AB81052-BA61-4613-A91B-DDAE5C919139}" type="pres">
      <dgm:prSet presAssocID="{7EB04735-D206-4E30-AE04-6DF4B7FC29BA}" presName="conn2-1" presStyleLbl="parChTrans1D3" presStyleIdx="5" presStyleCnt="6"/>
      <dgm:spPr/>
      <dgm:t>
        <a:bodyPr/>
        <a:lstStyle/>
        <a:p>
          <a:endParaRPr lang="en-US"/>
        </a:p>
      </dgm:t>
    </dgm:pt>
    <dgm:pt modelId="{11C48DC4-8DC2-4D37-9EF0-E7AB66E18F58}" type="pres">
      <dgm:prSet presAssocID="{7EB04735-D206-4E30-AE04-6DF4B7FC29BA}" presName="connTx" presStyleLbl="parChTrans1D3" presStyleIdx="5" presStyleCnt="6"/>
      <dgm:spPr/>
      <dgm:t>
        <a:bodyPr/>
        <a:lstStyle/>
        <a:p>
          <a:endParaRPr lang="en-US"/>
        </a:p>
      </dgm:t>
    </dgm:pt>
    <dgm:pt modelId="{EDEDFF98-B406-4CB8-8F92-4D270715EE61}" type="pres">
      <dgm:prSet presAssocID="{14EB000E-DC60-40B6-80CF-4813779B0BCF}" presName="root2" presStyleCnt="0"/>
      <dgm:spPr/>
      <dgm:t>
        <a:bodyPr/>
        <a:lstStyle/>
        <a:p>
          <a:endParaRPr lang="en-US"/>
        </a:p>
      </dgm:t>
    </dgm:pt>
    <dgm:pt modelId="{8F6430C5-100B-4A2B-B411-B114F46DC581}" type="pres">
      <dgm:prSet presAssocID="{14EB000E-DC60-40B6-80CF-4813779B0BCF}" presName="LevelTwoTextNode" presStyleLbl="node3" presStyleIdx="5" presStyleCnt="6">
        <dgm:presLayoutVars>
          <dgm:chPref val="3"/>
        </dgm:presLayoutVars>
      </dgm:prSet>
      <dgm:spPr/>
      <dgm:t>
        <a:bodyPr/>
        <a:lstStyle/>
        <a:p>
          <a:endParaRPr lang="en-US"/>
        </a:p>
      </dgm:t>
    </dgm:pt>
    <dgm:pt modelId="{2CCFD713-7655-4AA2-AB19-6DA10F961A0A}" type="pres">
      <dgm:prSet presAssocID="{14EB000E-DC60-40B6-80CF-4813779B0BCF}" presName="level3hierChild" presStyleCnt="0"/>
      <dgm:spPr/>
      <dgm:t>
        <a:bodyPr/>
        <a:lstStyle/>
        <a:p>
          <a:endParaRPr lang="en-US"/>
        </a:p>
      </dgm:t>
    </dgm:pt>
  </dgm:ptLst>
  <dgm:cxnLst>
    <dgm:cxn modelId="{EABD8F20-D41D-4F2D-B5D0-E644C7394416}" type="presOf" srcId="{FCF8F636-7913-458B-A589-DA6AF1763BBE}" destId="{A7F11D12-9EC7-49CC-9225-0364B75A9ED2}" srcOrd="0" destOrd="0" presId="urn:microsoft.com/office/officeart/2008/layout/HorizontalMultiLevelHierarchy"/>
    <dgm:cxn modelId="{5C7E5A97-02EE-4521-924C-648A1218DB6C}" type="presOf" srcId="{4156BF11-2691-4E7C-ADBA-BEFDEAFC33C7}" destId="{C75CC818-F73F-41AA-A713-978AA38F3A69}" srcOrd="1" destOrd="0" presId="urn:microsoft.com/office/officeart/2008/layout/HorizontalMultiLevelHierarchy"/>
    <dgm:cxn modelId="{7019C85D-1B64-4827-9C42-3E1FA440D789}" srcId="{BB39BA9C-ECA0-420C-8468-B807E20CC688}" destId="{14EB000E-DC60-40B6-80CF-4813779B0BCF}" srcOrd="1" destOrd="0" parTransId="{7EB04735-D206-4E30-AE04-6DF4B7FC29BA}" sibTransId="{0C8CD05A-0573-42B1-9588-7311286DDDB4}"/>
    <dgm:cxn modelId="{C97DB64C-E885-4385-8933-D75065C0807D}" type="presOf" srcId="{5BD75C9D-B358-428F-B2D3-B7AAD48DD475}" destId="{92643DE0-74F0-425E-B1F0-FF77203DB823}" srcOrd="0" destOrd="0" presId="urn:microsoft.com/office/officeart/2008/layout/HorizontalMultiLevelHierarchy"/>
    <dgm:cxn modelId="{526D78FA-BB36-47B5-BC77-10CAD4BE3D11}" type="presOf" srcId="{6110C47C-8908-472C-A25C-BC9A3D571C1C}" destId="{FF2E057F-10FF-4DB6-8A5C-C800F03C53B0}" srcOrd="0" destOrd="0" presId="urn:microsoft.com/office/officeart/2008/layout/HorizontalMultiLevelHierarchy"/>
    <dgm:cxn modelId="{7A79F731-AF0E-4E13-BF35-FD2558441194}" type="presOf" srcId="{777E435E-E1E5-40EF-8367-16E844344671}" destId="{90E3F613-CFF0-4741-BD44-6D64B9569C7D}" srcOrd="1" destOrd="0" presId="urn:microsoft.com/office/officeart/2008/layout/HorizontalMultiLevelHierarchy"/>
    <dgm:cxn modelId="{6B7473A3-09CD-4E7B-9F7B-E482741E9456}" type="presOf" srcId="{6B8E49F3-864C-49AD-A486-A0F55C0384F1}" destId="{7B48DCDA-5A31-4A99-8026-CEC056F57373}" srcOrd="1" destOrd="0" presId="urn:microsoft.com/office/officeart/2008/layout/HorizontalMultiLevelHierarchy"/>
    <dgm:cxn modelId="{4338EEFA-86D6-416A-9E7C-AE0A094D0AA0}" type="presOf" srcId="{BB39BA9C-ECA0-420C-8468-B807E20CC688}" destId="{B8BCB5AA-0A4D-4BFD-8985-4362F4EF8CD8}" srcOrd="0" destOrd="0" presId="urn:microsoft.com/office/officeart/2008/layout/HorizontalMultiLevelHierarchy"/>
    <dgm:cxn modelId="{98CF34FB-8423-498C-B061-7570DEB8BA98}" type="presOf" srcId="{B7895A88-599B-4B58-B994-E539CD104A1A}" destId="{3D67844B-A8B8-4C83-8764-50F6F3566CDA}" srcOrd="0" destOrd="0" presId="urn:microsoft.com/office/officeart/2008/layout/HorizontalMultiLevelHierarchy"/>
    <dgm:cxn modelId="{9F1CD542-5E49-410B-90F1-C57431F09F99}" type="presOf" srcId="{7EB04735-D206-4E30-AE04-6DF4B7FC29BA}" destId="{1AB81052-BA61-4613-A91B-DDAE5C919139}" srcOrd="0" destOrd="0" presId="urn:microsoft.com/office/officeart/2008/layout/HorizontalMultiLevelHierarchy"/>
    <dgm:cxn modelId="{773557A6-B81E-4EE1-945B-4DC757E4D090}" type="presOf" srcId="{8CB37636-E0EC-41A1-ABAE-21EC7016BAD7}" destId="{123D782B-058D-402E-B9D3-85EA311664CE}" srcOrd="0" destOrd="0" presId="urn:microsoft.com/office/officeart/2008/layout/HorizontalMultiLevelHierarchy"/>
    <dgm:cxn modelId="{D19BAE40-6BA5-4798-AE8A-2B795CA287EF}" type="presOf" srcId="{8CB37636-E0EC-41A1-ABAE-21EC7016BAD7}" destId="{BB7E9188-1BDD-4F22-A346-BB7F5F66C398}" srcOrd="1" destOrd="0" presId="urn:microsoft.com/office/officeart/2008/layout/HorizontalMultiLevelHierarchy"/>
    <dgm:cxn modelId="{7A1988BD-EDE9-4A74-BF0C-8C5817CC6C4D}" type="presOf" srcId="{5BD75C9D-B358-428F-B2D3-B7AAD48DD475}" destId="{C662088B-C7D5-42F9-B23A-5A23C07DDFD2}" srcOrd="1" destOrd="0" presId="urn:microsoft.com/office/officeart/2008/layout/HorizontalMultiLevelHierarchy"/>
    <dgm:cxn modelId="{5007BD2D-ABCE-4BFB-B7EC-227B16426809}" type="presOf" srcId="{C146EAEF-0006-45D8-B22F-E9E5734BC3CE}" destId="{F35DF614-36EB-4048-964D-AD2CEF1B505D}" srcOrd="0" destOrd="0" presId="urn:microsoft.com/office/officeart/2008/layout/HorizontalMultiLevelHierarchy"/>
    <dgm:cxn modelId="{9D0FDEC2-4743-4972-8E3D-686CD32EE6B1}" srcId="{5434BB48-39BA-4D16-840A-09368214A594}" destId="{E9248A30-FE04-41F0-83B1-E1208E8BCEC4}" srcOrd="0" destOrd="0" parTransId="{4156BF11-2691-4E7C-ADBA-BEFDEAFC33C7}" sibTransId="{23B30565-4ABC-4A23-A481-61F6155F69F5}"/>
    <dgm:cxn modelId="{D222867D-50FE-4AD3-933D-49A9FCE94AE0}" type="presOf" srcId="{777E435E-E1E5-40EF-8367-16E844344671}" destId="{7740887B-2E48-495C-8716-463CEB365077}" srcOrd="0" destOrd="0" presId="urn:microsoft.com/office/officeart/2008/layout/HorizontalMultiLevelHierarchy"/>
    <dgm:cxn modelId="{7BD81DEC-A315-455F-AC9F-6AD98754B18A}" srcId="{C146EAEF-0006-45D8-B22F-E9E5734BC3CE}" destId="{5434BB48-39BA-4D16-840A-09368214A594}" srcOrd="0" destOrd="0" parTransId="{B0587590-19CA-4DEC-A981-7AA0EF48A017}" sibTransId="{F393220F-8E45-4372-ABA7-9D23B3E405A4}"/>
    <dgm:cxn modelId="{138374AE-B438-4FD5-AEDF-F558C87A87D3}" type="presOf" srcId="{4E01C456-14A9-4609-B3C6-9E0466A2794E}" destId="{3E900AEF-CB5A-446E-87D0-252911517016}" srcOrd="0" destOrd="0" presId="urn:microsoft.com/office/officeart/2008/layout/HorizontalMultiLevelHierarchy"/>
    <dgm:cxn modelId="{279C5B23-F8D1-4C38-ABF3-280F9D7814D4}" srcId="{BB39BA9C-ECA0-420C-8468-B807E20CC688}" destId="{4E01C456-14A9-4609-B3C6-9E0466A2794E}" srcOrd="0" destOrd="0" parTransId="{777E435E-E1E5-40EF-8367-16E844344671}" sibTransId="{E93C810F-65C2-4C8D-8761-B3588A26BA4C}"/>
    <dgm:cxn modelId="{082E573F-C50B-4FED-BAAB-C348877BA0DD}" type="presOf" srcId="{76FEDE73-8009-48E3-AA57-5B2B2BDAC4BA}" destId="{6D168DE9-2F17-4680-8248-4013313F56E2}" srcOrd="0" destOrd="0" presId="urn:microsoft.com/office/officeart/2008/layout/HorizontalMultiLevelHierarchy"/>
    <dgm:cxn modelId="{3F049503-FDB6-465F-A2B5-0259DFF7D980}" srcId="{E9248A30-FE04-41F0-83B1-E1208E8BCEC4}" destId="{B7895A88-599B-4B58-B994-E539CD104A1A}" srcOrd="0" destOrd="0" parTransId="{76FEDE73-8009-48E3-AA57-5B2B2BDAC4BA}" sibTransId="{F020ED1B-3A3A-4A56-B52F-5E2B1C7DEA16}"/>
    <dgm:cxn modelId="{001996B7-2631-4DD2-935D-B2062E9FC5FC}" type="presOf" srcId="{6110C47C-8908-472C-A25C-BC9A3D571C1C}" destId="{CB94B252-8273-4E5F-B05A-4F24B1253BC6}" srcOrd="1" destOrd="0" presId="urn:microsoft.com/office/officeart/2008/layout/HorizontalMultiLevelHierarchy"/>
    <dgm:cxn modelId="{9114E7DA-EC24-4E7E-B92A-FCADB5AA9AB6}" type="presOf" srcId="{7EB04735-D206-4E30-AE04-6DF4B7FC29BA}" destId="{11C48DC4-8DC2-4D37-9EF0-E7AB66E18F58}" srcOrd="1" destOrd="0" presId="urn:microsoft.com/office/officeart/2008/layout/HorizontalMultiLevelHierarchy"/>
    <dgm:cxn modelId="{F6D87996-EF07-4D8F-AAF4-8FCAC29C8BD6}" type="presOf" srcId="{4156BF11-2691-4E7C-ADBA-BEFDEAFC33C7}" destId="{DD858D2E-2E36-4392-BB19-0D5D70A84D46}" srcOrd="0" destOrd="0" presId="urn:microsoft.com/office/officeart/2008/layout/HorizontalMultiLevelHierarchy"/>
    <dgm:cxn modelId="{44C8D9FE-6FE2-4D3E-91A4-51DDE95CE354}" srcId="{E9248A30-FE04-41F0-83B1-E1208E8BCEC4}" destId="{8DA34EC6-10C2-4698-AAFB-4365AAF82508}" srcOrd="1" destOrd="0" parTransId="{6110C47C-8908-472C-A25C-BC9A3D571C1C}" sibTransId="{F5F8A16F-4D22-4421-AE32-C3DE2B428411}"/>
    <dgm:cxn modelId="{EFA3C39C-BE52-4051-AF7E-8C358593CF04}" type="presOf" srcId="{76FEDE73-8009-48E3-AA57-5B2B2BDAC4BA}" destId="{7F3C84AF-71C1-4533-B83B-9EBE65EA41BD}" srcOrd="1" destOrd="0" presId="urn:microsoft.com/office/officeart/2008/layout/HorizontalMultiLevelHierarchy"/>
    <dgm:cxn modelId="{2B6E4808-4A34-4571-A78F-ADF72A876549}" type="presOf" srcId="{F007A58A-F74F-42E6-BC28-CE9A31987576}" destId="{D379513A-2114-4CAA-B0AA-67A0DDF801DE}" srcOrd="0" destOrd="0" presId="urn:microsoft.com/office/officeart/2008/layout/HorizontalMultiLevelHierarchy"/>
    <dgm:cxn modelId="{60D42594-A21A-44EC-A017-561CCCA1F249}" srcId="{E9248A30-FE04-41F0-83B1-E1208E8BCEC4}" destId="{F007A58A-F74F-42E6-BC28-CE9A31987576}" srcOrd="3" destOrd="0" parTransId="{6B8E49F3-864C-49AD-A486-A0F55C0384F1}" sibTransId="{01076AD1-D89E-4C4A-814F-4A3ADA6A0FC0}"/>
    <dgm:cxn modelId="{B7258BA2-3A44-43EA-B6FB-DC638736AE47}" srcId="{5434BB48-39BA-4D16-840A-09368214A594}" destId="{BB39BA9C-ECA0-420C-8468-B807E20CC688}" srcOrd="1" destOrd="0" parTransId="{8CB37636-E0EC-41A1-ABAE-21EC7016BAD7}" sibTransId="{776F7FA4-E140-4175-9AB8-E2B7376342DC}"/>
    <dgm:cxn modelId="{59340B8F-5B25-4294-94B2-581E1DA62637}" type="presOf" srcId="{E9248A30-FE04-41F0-83B1-E1208E8BCEC4}" destId="{5CD3E12F-FAC2-4177-B6F2-F4D18100A4FD}" srcOrd="0" destOrd="0" presId="urn:microsoft.com/office/officeart/2008/layout/HorizontalMultiLevelHierarchy"/>
    <dgm:cxn modelId="{58C3EB5C-51AD-46C0-9FF6-38126F3DA449}" type="presOf" srcId="{14EB000E-DC60-40B6-80CF-4813779B0BCF}" destId="{8F6430C5-100B-4A2B-B411-B114F46DC581}" srcOrd="0" destOrd="0" presId="urn:microsoft.com/office/officeart/2008/layout/HorizontalMultiLevelHierarchy"/>
    <dgm:cxn modelId="{D411DF2C-A09F-44DC-B1FD-B362D0F8ECD9}" type="presOf" srcId="{5434BB48-39BA-4D16-840A-09368214A594}" destId="{9A97F181-57D2-4BC6-85C5-C709DE7F14ED}" srcOrd="0" destOrd="0" presId="urn:microsoft.com/office/officeart/2008/layout/HorizontalMultiLevelHierarchy"/>
    <dgm:cxn modelId="{2BDFF763-7940-493B-A10E-4C6CA41E2B2A}" type="presOf" srcId="{8DA34EC6-10C2-4698-AAFB-4365AAF82508}" destId="{7981E67B-89CA-47BB-B842-88FA90D5AA78}" srcOrd="0" destOrd="0" presId="urn:microsoft.com/office/officeart/2008/layout/HorizontalMultiLevelHierarchy"/>
    <dgm:cxn modelId="{25E4CEB2-29C2-4608-9D76-4B62B7F4937A}" type="presOf" srcId="{6B8E49F3-864C-49AD-A486-A0F55C0384F1}" destId="{7A13DDC3-5F31-4CF3-BE92-2B192397735A}" srcOrd="0" destOrd="0" presId="urn:microsoft.com/office/officeart/2008/layout/HorizontalMultiLevelHierarchy"/>
    <dgm:cxn modelId="{1EF778BF-7DE8-48A2-B16F-B1B89A1ED77B}" srcId="{E9248A30-FE04-41F0-83B1-E1208E8BCEC4}" destId="{FCF8F636-7913-458B-A589-DA6AF1763BBE}" srcOrd="2" destOrd="0" parTransId="{5BD75C9D-B358-428F-B2D3-B7AAD48DD475}" sibTransId="{563BB10C-E229-4A28-B70F-126E227F0C8A}"/>
    <dgm:cxn modelId="{9F9B7580-EB0A-493F-B28A-949D982496E8}" type="presParOf" srcId="{F35DF614-36EB-4048-964D-AD2CEF1B505D}" destId="{F5470C7E-BD1A-4FC0-A19B-10A03D055733}" srcOrd="0" destOrd="0" presId="urn:microsoft.com/office/officeart/2008/layout/HorizontalMultiLevelHierarchy"/>
    <dgm:cxn modelId="{F943B52F-0E36-4B56-9FF1-21DA0F5B4A25}" type="presParOf" srcId="{F5470C7E-BD1A-4FC0-A19B-10A03D055733}" destId="{9A97F181-57D2-4BC6-85C5-C709DE7F14ED}" srcOrd="0" destOrd="0" presId="urn:microsoft.com/office/officeart/2008/layout/HorizontalMultiLevelHierarchy"/>
    <dgm:cxn modelId="{88F7F733-5105-4869-8292-EF679BE08C94}" type="presParOf" srcId="{F5470C7E-BD1A-4FC0-A19B-10A03D055733}" destId="{F64512DD-A26B-43FB-8363-8DD171A1A729}" srcOrd="1" destOrd="0" presId="urn:microsoft.com/office/officeart/2008/layout/HorizontalMultiLevelHierarchy"/>
    <dgm:cxn modelId="{FA0C7C1E-1D9B-420B-9827-074A728F0250}" type="presParOf" srcId="{F64512DD-A26B-43FB-8363-8DD171A1A729}" destId="{DD858D2E-2E36-4392-BB19-0D5D70A84D46}" srcOrd="0" destOrd="0" presId="urn:microsoft.com/office/officeart/2008/layout/HorizontalMultiLevelHierarchy"/>
    <dgm:cxn modelId="{20D7D7CB-FC88-4920-A5B1-DE52A93C6327}" type="presParOf" srcId="{DD858D2E-2E36-4392-BB19-0D5D70A84D46}" destId="{C75CC818-F73F-41AA-A713-978AA38F3A69}" srcOrd="0" destOrd="0" presId="urn:microsoft.com/office/officeart/2008/layout/HorizontalMultiLevelHierarchy"/>
    <dgm:cxn modelId="{4C6FC383-2ECB-48CE-A8A7-CAEA60909F90}" type="presParOf" srcId="{F64512DD-A26B-43FB-8363-8DD171A1A729}" destId="{E1BB4F40-09E0-4958-840F-EE8AA473060F}" srcOrd="1" destOrd="0" presId="urn:microsoft.com/office/officeart/2008/layout/HorizontalMultiLevelHierarchy"/>
    <dgm:cxn modelId="{F96D4E34-4776-4D35-9318-3C404F766172}" type="presParOf" srcId="{E1BB4F40-09E0-4958-840F-EE8AA473060F}" destId="{5CD3E12F-FAC2-4177-B6F2-F4D18100A4FD}" srcOrd="0" destOrd="0" presId="urn:microsoft.com/office/officeart/2008/layout/HorizontalMultiLevelHierarchy"/>
    <dgm:cxn modelId="{EDE20B73-4E29-412A-8E3F-298D7FE9ACD4}" type="presParOf" srcId="{E1BB4F40-09E0-4958-840F-EE8AA473060F}" destId="{98270FC7-7B8E-4EDC-B283-D321B43E6B68}" srcOrd="1" destOrd="0" presId="urn:microsoft.com/office/officeart/2008/layout/HorizontalMultiLevelHierarchy"/>
    <dgm:cxn modelId="{0F0AD7C2-1158-4714-9C78-BE909CE35829}" type="presParOf" srcId="{98270FC7-7B8E-4EDC-B283-D321B43E6B68}" destId="{6D168DE9-2F17-4680-8248-4013313F56E2}" srcOrd="0" destOrd="0" presId="urn:microsoft.com/office/officeart/2008/layout/HorizontalMultiLevelHierarchy"/>
    <dgm:cxn modelId="{A7104DDF-6EF6-40F9-A2BA-A00E5805B88C}" type="presParOf" srcId="{6D168DE9-2F17-4680-8248-4013313F56E2}" destId="{7F3C84AF-71C1-4533-B83B-9EBE65EA41BD}" srcOrd="0" destOrd="0" presId="urn:microsoft.com/office/officeart/2008/layout/HorizontalMultiLevelHierarchy"/>
    <dgm:cxn modelId="{7259035A-4DC2-42AC-80EF-0A44B68564F4}" type="presParOf" srcId="{98270FC7-7B8E-4EDC-B283-D321B43E6B68}" destId="{638F6202-5192-46F2-9008-66DE0316D6E1}" srcOrd="1" destOrd="0" presId="urn:microsoft.com/office/officeart/2008/layout/HorizontalMultiLevelHierarchy"/>
    <dgm:cxn modelId="{1A6A08C0-40EA-4B28-869C-1BD024D3133B}" type="presParOf" srcId="{638F6202-5192-46F2-9008-66DE0316D6E1}" destId="{3D67844B-A8B8-4C83-8764-50F6F3566CDA}" srcOrd="0" destOrd="0" presId="urn:microsoft.com/office/officeart/2008/layout/HorizontalMultiLevelHierarchy"/>
    <dgm:cxn modelId="{12A880A5-88D7-4ED3-9E5F-58FF9D43D3AD}" type="presParOf" srcId="{638F6202-5192-46F2-9008-66DE0316D6E1}" destId="{C97ED121-45E0-40A0-A459-CF7786D51216}" srcOrd="1" destOrd="0" presId="urn:microsoft.com/office/officeart/2008/layout/HorizontalMultiLevelHierarchy"/>
    <dgm:cxn modelId="{144B65C7-4504-46C2-869B-35C816967BFF}" type="presParOf" srcId="{98270FC7-7B8E-4EDC-B283-D321B43E6B68}" destId="{FF2E057F-10FF-4DB6-8A5C-C800F03C53B0}" srcOrd="2" destOrd="0" presId="urn:microsoft.com/office/officeart/2008/layout/HorizontalMultiLevelHierarchy"/>
    <dgm:cxn modelId="{2DEFCD88-7E88-4207-8B3D-4397F476813B}" type="presParOf" srcId="{FF2E057F-10FF-4DB6-8A5C-C800F03C53B0}" destId="{CB94B252-8273-4E5F-B05A-4F24B1253BC6}" srcOrd="0" destOrd="0" presId="urn:microsoft.com/office/officeart/2008/layout/HorizontalMultiLevelHierarchy"/>
    <dgm:cxn modelId="{C87E087B-B308-4998-9618-6615B4C5B27B}" type="presParOf" srcId="{98270FC7-7B8E-4EDC-B283-D321B43E6B68}" destId="{8F6F739F-E0CD-4031-9E85-17F21F324E05}" srcOrd="3" destOrd="0" presId="urn:microsoft.com/office/officeart/2008/layout/HorizontalMultiLevelHierarchy"/>
    <dgm:cxn modelId="{01D6D4D0-DE06-4132-A6FA-418954AE0DC5}" type="presParOf" srcId="{8F6F739F-E0CD-4031-9E85-17F21F324E05}" destId="{7981E67B-89CA-47BB-B842-88FA90D5AA78}" srcOrd="0" destOrd="0" presId="urn:microsoft.com/office/officeart/2008/layout/HorizontalMultiLevelHierarchy"/>
    <dgm:cxn modelId="{E3A42F0A-86DB-4BCC-9613-B7D31AF016DA}" type="presParOf" srcId="{8F6F739F-E0CD-4031-9E85-17F21F324E05}" destId="{6C07BDD9-F639-4C5D-BB7F-F1633E339D12}" srcOrd="1" destOrd="0" presId="urn:microsoft.com/office/officeart/2008/layout/HorizontalMultiLevelHierarchy"/>
    <dgm:cxn modelId="{2003CE0D-4EA1-4276-9BD1-BCD7E823D88D}" type="presParOf" srcId="{98270FC7-7B8E-4EDC-B283-D321B43E6B68}" destId="{92643DE0-74F0-425E-B1F0-FF77203DB823}" srcOrd="4" destOrd="0" presId="urn:microsoft.com/office/officeart/2008/layout/HorizontalMultiLevelHierarchy"/>
    <dgm:cxn modelId="{DBC7ACE5-5EA8-4944-8F32-9B49021A686D}" type="presParOf" srcId="{92643DE0-74F0-425E-B1F0-FF77203DB823}" destId="{C662088B-C7D5-42F9-B23A-5A23C07DDFD2}" srcOrd="0" destOrd="0" presId="urn:microsoft.com/office/officeart/2008/layout/HorizontalMultiLevelHierarchy"/>
    <dgm:cxn modelId="{A60A961A-D824-47D7-BA58-D412C93DC5FB}" type="presParOf" srcId="{98270FC7-7B8E-4EDC-B283-D321B43E6B68}" destId="{1AB92144-8661-4C51-85D2-421E04C45ACD}" srcOrd="5" destOrd="0" presId="urn:microsoft.com/office/officeart/2008/layout/HorizontalMultiLevelHierarchy"/>
    <dgm:cxn modelId="{AA484199-D152-40D2-8E92-23BC6036D406}" type="presParOf" srcId="{1AB92144-8661-4C51-85D2-421E04C45ACD}" destId="{A7F11D12-9EC7-49CC-9225-0364B75A9ED2}" srcOrd="0" destOrd="0" presId="urn:microsoft.com/office/officeart/2008/layout/HorizontalMultiLevelHierarchy"/>
    <dgm:cxn modelId="{EEEBACCC-635F-4F6F-A1C2-56E9DA81B949}" type="presParOf" srcId="{1AB92144-8661-4C51-85D2-421E04C45ACD}" destId="{3593C120-EFC1-4A0C-B985-15AFD2BF12AB}" srcOrd="1" destOrd="0" presId="urn:microsoft.com/office/officeart/2008/layout/HorizontalMultiLevelHierarchy"/>
    <dgm:cxn modelId="{439892A7-2CC6-46F1-887A-C0EB1DFD5076}" type="presParOf" srcId="{98270FC7-7B8E-4EDC-B283-D321B43E6B68}" destId="{7A13DDC3-5F31-4CF3-BE92-2B192397735A}" srcOrd="6" destOrd="0" presId="urn:microsoft.com/office/officeart/2008/layout/HorizontalMultiLevelHierarchy"/>
    <dgm:cxn modelId="{1AA67C22-8E25-4108-A0ED-7E166D70D1D7}" type="presParOf" srcId="{7A13DDC3-5F31-4CF3-BE92-2B192397735A}" destId="{7B48DCDA-5A31-4A99-8026-CEC056F57373}" srcOrd="0" destOrd="0" presId="urn:microsoft.com/office/officeart/2008/layout/HorizontalMultiLevelHierarchy"/>
    <dgm:cxn modelId="{5E67F699-58A1-4C31-B24E-64964B2F9466}" type="presParOf" srcId="{98270FC7-7B8E-4EDC-B283-D321B43E6B68}" destId="{F2C4DB61-6B35-489D-B78B-CB9EDC0678BA}" srcOrd="7" destOrd="0" presId="urn:microsoft.com/office/officeart/2008/layout/HorizontalMultiLevelHierarchy"/>
    <dgm:cxn modelId="{83AD7F5B-E1CA-4CD4-8D48-E13113DE7FD5}" type="presParOf" srcId="{F2C4DB61-6B35-489D-B78B-CB9EDC0678BA}" destId="{D379513A-2114-4CAA-B0AA-67A0DDF801DE}" srcOrd="0" destOrd="0" presId="urn:microsoft.com/office/officeart/2008/layout/HorizontalMultiLevelHierarchy"/>
    <dgm:cxn modelId="{80288D4C-9803-40A6-8D61-2A0D54DEB137}" type="presParOf" srcId="{F2C4DB61-6B35-489D-B78B-CB9EDC0678BA}" destId="{CB805C5F-3C69-4D45-BD90-F5F25040AD65}" srcOrd="1" destOrd="0" presId="urn:microsoft.com/office/officeart/2008/layout/HorizontalMultiLevelHierarchy"/>
    <dgm:cxn modelId="{2175276C-062D-4B08-8BD0-540CF04E403A}" type="presParOf" srcId="{F64512DD-A26B-43FB-8363-8DD171A1A729}" destId="{123D782B-058D-402E-B9D3-85EA311664CE}" srcOrd="2" destOrd="0" presId="urn:microsoft.com/office/officeart/2008/layout/HorizontalMultiLevelHierarchy"/>
    <dgm:cxn modelId="{08DA6D99-2248-47EC-AC3A-58026077E9FA}" type="presParOf" srcId="{123D782B-058D-402E-B9D3-85EA311664CE}" destId="{BB7E9188-1BDD-4F22-A346-BB7F5F66C398}" srcOrd="0" destOrd="0" presId="urn:microsoft.com/office/officeart/2008/layout/HorizontalMultiLevelHierarchy"/>
    <dgm:cxn modelId="{F9ECAC93-0AE8-4C8C-8B08-7E2222F24379}" type="presParOf" srcId="{F64512DD-A26B-43FB-8363-8DD171A1A729}" destId="{B08D9258-937D-4CB7-AC90-87DF7DC697B0}" srcOrd="3" destOrd="0" presId="urn:microsoft.com/office/officeart/2008/layout/HorizontalMultiLevelHierarchy"/>
    <dgm:cxn modelId="{024CBF75-3DFA-4DAD-8CEA-0C584A76F9C4}" type="presParOf" srcId="{B08D9258-937D-4CB7-AC90-87DF7DC697B0}" destId="{B8BCB5AA-0A4D-4BFD-8985-4362F4EF8CD8}" srcOrd="0" destOrd="0" presId="urn:microsoft.com/office/officeart/2008/layout/HorizontalMultiLevelHierarchy"/>
    <dgm:cxn modelId="{D6DB9CB1-B457-4D70-8928-795BEE52181A}" type="presParOf" srcId="{B08D9258-937D-4CB7-AC90-87DF7DC697B0}" destId="{316CB475-6C3A-40F7-A005-EDBFD1494EC7}" srcOrd="1" destOrd="0" presId="urn:microsoft.com/office/officeart/2008/layout/HorizontalMultiLevelHierarchy"/>
    <dgm:cxn modelId="{E33B26AA-17F7-4F64-A35C-BB4B39611789}" type="presParOf" srcId="{316CB475-6C3A-40F7-A005-EDBFD1494EC7}" destId="{7740887B-2E48-495C-8716-463CEB365077}" srcOrd="0" destOrd="0" presId="urn:microsoft.com/office/officeart/2008/layout/HorizontalMultiLevelHierarchy"/>
    <dgm:cxn modelId="{0D7637EC-7FEB-45F8-A217-DD71D6F70916}" type="presParOf" srcId="{7740887B-2E48-495C-8716-463CEB365077}" destId="{90E3F613-CFF0-4741-BD44-6D64B9569C7D}" srcOrd="0" destOrd="0" presId="urn:microsoft.com/office/officeart/2008/layout/HorizontalMultiLevelHierarchy"/>
    <dgm:cxn modelId="{5F94FA77-1CCC-410A-AE5D-3CF94F4BB374}" type="presParOf" srcId="{316CB475-6C3A-40F7-A005-EDBFD1494EC7}" destId="{D77E8634-5625-43E3-85D7-92DC36737303}" srcOrd="1" destOrd="0" presId="urn:microsoft.com/office/officeart/2008/layout/HorizontalMultiLevelHierarchy"/>
    <dgm:cxn modelId="{C92B79C3-C3C2-4D3F-82BD-E96E2E39EE6D}" type="presParOf" srcId="{D77E8634-5625-43E3-85D7-92DC36737303}" destId="{3E900AEF-CB5A-446E-87D0-252911517016}" srcOrd="0" destOrd="0" presId="urn:microsoft.com/office/officeart/2008/layout/HorizontalMultiLevelHierarchy"/>
    <dgm:cxn modelId="{9E602990-7A11-4E89-99B0-5E1F7C125468}" type="presParOf" srcId="{D77E8634-5625-43E3-85D7-92DC36737303}" destId="{8A3B8DE8-8666-4E59-BCD1-28D3DCAE07D7}" srcOrd="1" destOrd="0" presId="urn:microsoft.com/office/officeart/2008/layout/HorizontalMultiLevelHierarchy"/>
    <dgm:cxn modelId="{9C05F4C7-A979-41F8-9617-44825A6240AE}" type="presParOf" srcId="{316CB475-6C3A-40F7-A005-EDBFD1494EC7}" destId="{1AB81052-BA61-4613-A91B-DDAE5C919139}" srcOrd="2" destOrd="0" presId="urn:microsoft.com/office/officeart/2008/layout/HorizontalMultiLevelHierarchy"/>
    <dgm:cxn modelId="{7C0286D0-4F1B-4819-AA06-1238C7B473A2}" type="presParOf" srcId="{1AB81052-BA61-4613-A91B-DDAE5C919139}" destId="{11C48DC4-8DC2-4D37-9EF0-E7AB66E18F58}" srcOrd="0" destOrd="0" presId="urn:microsoft.com/office/officeart/2008/layout/HorizontalMultiLevelHierarchy"/>
    <dgm:cxn modelId="{84BDBC90-716D-40B2-B774-391DA24F6F9D}" type="presParOf" srcId="{316CB475-6C3A-40F7-A005-EDBFD1494EC7}" destId="{EDEDFF98-B406-4CB8-8F92-4D270715EE61}" srcOrd="3" destOrd="0" presId="urn:microsoft.com/office/officeart/2008/layout/HorizontalMultiLevelHierarchy"/>
    <dgm:cxn modelId="{83DBBD18-CB1E-4689-8DB9-B62917E129FB}" type="presParOf" srcId="{EDEDFF98-B406-4CB8-8F92-4D270715EE61}" destId="{8F6430C5-100B-4A2B-B411-B114F46DC581}" srcOrd="0" destOrd="0" presId="urn:microsoft.com/office/officeart/2008/layout/HorizontalMultiLevelHierarchy"/>
    <dgm:cxn modelId="{4ACCA41D-90E0-4D2D-9038-27FDA5B49E61}" type="presParOf" srcId="{EDEDFF98-B406-4CB8-8F92-4D270715EE61}" destId="{2CCFD713-7655-4AA2-AB19-6DA10F961A0A}"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5503CFEC-A671-44CE-B76B-0F02E75957E4}" type="doc">
      <dgm:prSet loTypeId="urn:microsoft.com/office/officeart/2005/8/layout/pyramid1" loCatId="pyramid" qsTypeId="urn:microsoft.com/office/officeart/2005/8/quickstyle/3d2" qsCatId="3D" csTypeId="urn:microsoft.com/office/officeart/2005/8/colors/colorful3" csCatId="colorful"/>
      <dgm:spPr/>
      <dgm:t>
        <a:bodyPr/>
        <a:lstStyle/>
        <a:p>
          <a:endParaRPr lang="en-US"/>
        </a:p>
      </dgm:t>
    </dgm:pt>
    <dgm:pt modelId="{4F682F23-653A-4C71-882E-446AFCB36C1D}">
      <dgm:prSet/>
      <dgm:spPr/>
      <dgm:t>
        <a:bodyPr/>
        <a:lstStyle/>
        <a:p>
          <a:pPr rtl="0"/>
          <a:r>
            <a:rPr lang="en-US" smtClean="0"/>
            <a:t>HCI </a:t>
          </a:r>
          <a:endParaRPr lang="en-US"/>
        </a:p>
      </dgm:t>
    </dgm:pt>
    <dgm:pt modelId="{DC6EAA14-4868-423C-A4CE-4801B28FB237}" type="parTrans" cxnId="{D208A44E-E103-44E0-9F61-833AE2479FA3}">
      <dgm:prSet/>
      <dgm:spPr/>
      <dgm:t>
        <a:bodyPr/>
        <a:lstStyle/>
        <a:p>
          <a:endParaRPr lang="en-US"/>
        </a:p>
      </dgm:t>
    </dgm:pt>
    <dgm:pt modelId="{9B0A8F56-33C7-4F47-82E4-45C3A2609FE9}" type="sibTrans" cxnId="{D208A44E-E103-44E0-9F61-833AE2479FA3}">
      <dgm:prSet/>
      <dgm:spPr/>
      <dgm:t>
        <a:bodyPr/>
        <a:lstStyle/>
        <a:p>
          <a:endParaRPr lang="en-US"/>
        </a:p>
      </dgm:t>
    </dgm:pt>
    <dgm:pt modelId="{42889469-F527-42B8-94FA-B7382A4985EB}">
      <dgm:prSet/>
      <dgm:spPr/>
      <dgm:t>
        <a:bodyPr/>
        <a:lstStyle/>
        <a:p>
          <a:pPr rtl="0"/>
          <a:r>
            <a:rPr lang="en-US" smtClean="0"/>
            <a:t>“is a discipline concerned with the design, evaluation, and implementation of interactive computing systems for human use and with the study of major phenomena surrounding them” (Preece et al. 1994, p. 7). </a:t>
          </a:r>
          <a:endParaRPr lang="en-US"/>
        </a:p>
      </dgm:t>
    </dgm:pt>
    <dgm:pt modelId="{8102FD19-23E0-464D-A2F9-40EA2EAB5A81}" type="parTrans" cxnId="{51B3CFC7-604C-49AC-BB5A-0209C291C4ED}">
      <dgm:prSet/>
      <dgm:spPr/>
      <dgm:t>
        <a:bodyPr/>
        <a:lstStyle/>
        <a:p>
          <a:endParaRPr lang="en-US"/>
        </a:p>
      </dgm:t>
    </dgm:pt>
    <dgm:pt modelId="{00ECE562-2C46-4D57-B48F-A87A26930171}" type="sibTrans" cxnId="{51B3CFC7-604C-49AC-BB5A-0209C291C4ED}">
      <dgm:prSet/>
      <dgm:spPr/>
      <dgm:t>
        <a:bodyPr/>
        <a:lstStyle/>
        <a:p>
          <a:endParaRPr lang="en-US"/>
        </a:p>
      </dgm:t>
    </dgm:pt>
    <dgm:pt modelId="{4612D299-57BA-42B2-B9D6-C5810BFB7DD8}">
      <dgm:prSet/>
      <dgm:spPr/>
      <dgm:t>
        <a:bodyPr/>
        <a:lstStyle/>
        <a:p>
          <a:pPr rtl="0"/>
          <a:r>
            <a:rPr lang="en-US" smtClean="0"/>
            <a:t>the reasons for</a:t>
          </a:r>
          <a:endParaRPr lang="en-US"/>
        </a:p>
      </dgm:t>
    </dgm:pt>
    <dgm:pt modelId="{C6F9B169-2A9B-458A-9791-7B9F6295B4D8}" type="parTrans" cxnId="{88EBB4C2-A558-4212-A557-7761194C100B}">
      <dgm:prSet/>
      <dgm:spPr/>
      <dgm:t>
        <a:bodyPr/>
        <a:lstStyle/>
        <a:p>
          <a:endParaRPr lang="en-US"/>
        </a:p>
      </dgm:t>
    </dgm:pt>
    <dgm:pt modelId="{CB3E7ACF-6027-4728-A607-98CA177EF9E4}" type="sibTrans" cxnId="{88EBB4C2-A558-4212-A557-7761194C100B}">
      <dgm:prSet/>
      <dgm:spPr/>
      <dgm:t>
        <a:bodyPr/>
        <a:lstStyle/>
        <a:p>
          <a:endParaRPr lang="en-US"/>
        </a:p>
      </dgm:t>
    </dgm:pt>
    <dgm:pt modelId="{33A15930-80F7-4BE7-9BEE-89B9D0379462}">
      <dgm:prSet/>
      <dgm:spPr/>
      <dgm:t>
        <a:bodyPr/>
        <a:lstStyle/>
        <a:p>
          <a:pPr rtl="0"/>
          <a:r>
            <a:rPr lang="en-US" smtClean="0"/>
            <a:t>studying HCI in the development process are to create interactive computer systems that are usable and practical as well (Head 1999). </a:t>
          </a:r>
          <a:endParaRPr lang="en-US"/>
        </a:p>
      </dgm:t>
    </dgm:pt>
    <dgm:pt modelId="{F158B24C-F7C6-40D5-8803-27EEBA103423}" type="parTrans" cxnId="{4DC9C7BE-07F7-4692-AF28-F660DE244860}">
      <dgm:prSet/>
      <dgm:spPr/>
      <dgm:t>
        <a:bodyPr/>
        <a:lstStyle/>
        <a:p>
          <a:endParaRPr lang="en-US"/>
        </a:p>
      </dgm:t>
    </dgm:pt>
    <dgm:pt modelId="{3F33D50D-DCD7-490B-A24E-229FE2B3A959}" type="sibTrans" cxnId="{4DC9C7BE-07F7-4692-AF28-F660DE244860}">
      <dgm:prSet/>
      <dgm:spPr/>
      <dgm:t>
        <a:bodyPr/>
        <a:lstStyle/>
        <a:p>
          <a:endParaRPr lang="en-US"/>
        </a:p>
      </dgm:t>
    </dgm:pt>
    <dgm:pt modelId="{8DFF6A27-5ABE-46D1-8FEE-BF698966C93E}" type="pres">
      <dgm:prSet presAssocID="{5503CFEC-A671-44CE-B76B-0F02E75957E4}" presName="Name0" presStyleCnt="0">
        <dgm:presLayoutVars>
          <dgm:dir/>
          <dgm:animLvl val="lvl"/>
          <dgm:resizeHandles val="exact"/>
        </dgm:presLayoutVars>
      </dgm:prSet>
      <dgm:spPr/>
      <dgm:t>
        <a:bodyPr/>
        <a:lstStyle/>
        <a:p>
          <a:endParaRPr lang="en-US"/>
        </a:p>
      </dgm:t>
    </dgm:pt>
    <dgm:pt modelId="{D0FC0575-15BA-4C55-BCDB-9DCAAF9F8531}" type="pres">
      <dgm:prSet presAssocID="{4F682F23-653A-4C71-882E-446AFCB36C1D}" presName="Name8" presStyleCnt="0"/>
      <dgm:spPr/>
    </dgm:pt>
    <dgm:pt modelId="{C17B19F5-1309-45CB-9C91-105F82B1CBD4}" type="pres">
      <dgm:prSet presAssocID="{4F682F23-653A-4C71-882E-446AFCB36C1D}" presName="acctBkgd" presStyleLbl="alignAcc1" presStyleIdx="0" presStyleCnt="2"/>
      <dgm:spPr/>
      <dgm:t>
        <a:bodyPr/>
        <a:lstStyle/>
        <a:p>
          <a:endParaRPr lang="en-US"/>
        </a:p>
      </dgm:t>
    </dgm:pt>
    <dgm:pt modelId="{8290AA38-4514-4C57-82C0-4EEE87D9CEBD}" type="pres">
      <dgm:prSet presAssocID="{4F682F23-653A-4C71-882E-446AFCB36C1D}" presName="acctTx" presStyleLbl="alignAcc1" presStyleIdx="0" presStyleCnt="2">
        <dgm:presLayoutVars>
          <dgm:bulletEnabled val="1"/>
        </dgm:presLayoutVars>
      </dgm:prSet>
      <dgm:spPr/>
      <dgm:t>
        <a:bodyPr/>
        <a:lstStyle/>
        <a:p>
          <a:endParaRPr lang="en-US"/>
        </a:p>
      </dgm:t>
    </dgm:pt>
    <dgm:pt modelId="{33BA8EBC-EEAD-4102-8932-FB369583CC6A}" type="pres">
      <dgm:prSet presAssocID="{4F682F23-653A-4C71-882E-446AFCB36C1D}" presName="level" presStyleLbl="node1" presStyleIdx="0" presStyleCnt="2">
        <dgm:presLayoutVars>
          <dgm:chMax val="1"/>
          <dgm:bulletEnabled val="1"/>
        </dgm:presLayoutVars>
      </dgm:prSet>
      <dgm:spPr/>
      <dgm:t>
        <a:bodyPr/>
        <a:lstStyle/>
        <a:p>
          <a:endParaRPr lang="en-US"/>
        </a:p>
      </dgm:t>
    </dgm:pt>
    <dgm:pt modelId="{DF6B47EA-CA48-4019-AF74-AE770C8FF249}" type="pres">
      <dgm:prSet presAssocID="{4F682F23-653A-4C71-882E-446AFCB36C1D}" presName="levelTx" presStyleLbl="revTx" presStyleIdx="0" presStyleCnt="0">
        <dgm:presLayoutVars>
          <dgm:chMax val="1"/>
          <dgm:bulletEnabled val="1"/>
        </dgm:presLayoutVars>
      </dgm:prSet>
      <dgm:spPr/>
      <dgm:t>
        <a:bodyPr/>
        <a:lstStyle/>
        <a:p>
          <a:endParaRPr lang="en-US"/>
        </a:p>
      </dgm:t>
    </dgm:pt>
    <dgm:pt modelId="{22B9372E-5CE9-4AB0-B756-06A2052695D3}" type="pres">
      <dgm:prSet presAssocID="{4612D299-57BA-42B2-B9D6-C5810BFB7DD8}" presName="Name8" presStyleCnt="0"/>
      <dgm:spPr/>
    </dgm:pt>
    <dgm:pt modelId="{2F5E8CF1-564A-462C-A033-E5B63FF08EDC}" type="pres">
      <dgm:prSet presAssocID="{4612D299-57BA-42B2-B9D6-C5810BFB7DD8}" presName="acctBkgd" presStyleLbl="alignAcc1" presStyleIdx="1" presStyleCnt="2"/>
      <dgm:spPr/>
      <dgm:t>
        <a:bodyPr/>
        <a:lstStyle/>
        <a:p>
          <a:endParaRPr lang="en-US"/>
        </a:p>
      </dgm:t>
    </dgm:pt>
    <dgm:pt modelId="{A9C22FAB-866B-46D5-BC84-E52918130EC5}" type="pres">
      <dgm:prSet presAssocID="{4612D299-57BA-42B2-B9D6-C5810BFB7DD8}" presName="acctTx" presStyleLbl="alignAcc1" presStyleIdx="1" presStyleCnt="2">
        <dgm:presLayoutVars>
          <dgm:bulletEnabled val="1"/>
        </dgm:presLayoutVars>
      </dgm:prSet>
      <dgm:spPr/>
      <dgm:t>
        <a:bodyPr/>
        <a:lstStyle/>
        <a:p>
          <a:endParaRPr lang="en-US"/>
        </a:p>
      </dgm:t>
    </dgm:pt>
    <dgm:pt modelId="{050DA9E3-CFAC-4A72-A527-144012BC8330}" type="pres">
      <dgm:prSet presAssocID="{4612D299-57BA-42B2-B9D6-C5810BFB7DD8}" presName="level" presStyleLbl="node1" presStyleIdx="1" presStyleCnt="2">
        <dgm:presLayoutVars>
          <dgm:chMax val="1"/>
          <dgm:bulletEnabled val="1"/>
        </dgm:presLayoutVars>
      </dgm:prSet>
      <dgm:spPr/>
      <dgm:t>
        <a:bodyPr/>
        <a:lstStyle/>
        <a:p>
          <a:endParaRPr lang="en-US"/>
        </a:p>
      </dgm:t>
    </dgm:pt>
    <dgm:pt modelId="{578B3092-5599-484D-9CF0-22C5A45919A5}" type="pres">
      <dgm:prSet presAssocID="{4612D299-57BA-42B2-B9D6-C5810BFB7DD8}" presName="levelTx" presStyleLbl="revTx" presStyleIdx="0" presStyleCnt="0">
        <dgm:presLayoutVars>
          <dgm:chMax val="1"/>
          <dgm:bulletEnabled val="1"/>
        </dgm:presLayoutVars>
      </dgm:prSet>
      <dgm:spPr/>
      <dgm:t>
        <a:bodyPr/>
        <a:lstStyle/>
        <a:p>
          <a:endParaRPr lang="en-US"/>
        </a:p>
      </dgm:t>
    </dgm:pt>
  </dgm:ptLst>
  <dgm:cxnLst>
    <dgm:cxn modelId="{75CFBB3D-C2CE-47FC-84F0-29926AC0393A}" type="presOf" srcId="{5503CFEC-A671-44CE-B76B-0F02E75957E4}" destId="{8DFF6A27-5ABE-46D1-8FEE-BF698966C93E}" srcOrd="0" destOrd="0" presId="urn:microsoft.com/office/officeart/2005/8/layout/pyramid1"/>
    <dgm:cxn modelId="{7ACD54FA-9FEF-437E-9F27-3ED1A2B0125D}" type="presOf" srcId="{4F682F23-653A-4C71-882E-446AFCB36C1D}" destId="{DF6B47EA-CA48-4019-AF74-AE770C8FF249}" srcOrd="1" destOrd="0" presId="urn:microsoft.com/office/officeart/2005/8/layout/pyramid1"/>
    <dgm:cxn modelId="{88EBB4C2-A558-4212-A557-7761194C100B}" srcId="{5503CFEC-A671-44CE-B76B-0F02E75957E4}" destId="{4612D299-57BA-42B2-B9D6-C5810BFB7DD8}" srcOrd="1" destOrd="0" parTransId="{C6F9B169-2A9B-458A-9791-7B9F6295B4D8}" sibTransId="{CB3E7ACF-6027-4728-A607-98CA177EF9E4}"/>
    <dgm:cxn modelId="{D208A44E-E103-44E0-9F61-833AE2479FA3}" srcId="{5503CFEC-A671-44CE-B76B-0F02E75957E4}" destId="{4F682F23-653A-4C71-882E-446AFCB36C1D}" srcOrd="0" destOrd="0" parTransId="{DC6EAA14-4868-423C-A4CE-4801B28FB237}" sibTransId="{9B0A8F56-33C7-4F47-82E4-45C3A2609FE9}"/>
    <dgm:cxn modelId="{1DCBB47B-5F53-4843-8AFE-73FB41CE0116}" type="presOf" srcId="{42889469-F527-42B8-94FA-B7382A4985EB}" destId="{C17B19F5-1309-45CB-9C91-105F82B1CBD4}" srcOrd="0" destOrd="0" presId="urn:microsoft.com/office/officeart/2005/8/layout/pyramid1"/>
    <dgm:cxn modelId="{FFFFEF8C-918C-4526-B2FF-C748E3CA569F}" type="presOf" srcId="{33A15930-80F7-4BE7-9BEE-89B9D0379462}" destId="{A9C22FAB-866B-46D5-BC84-E52918130EC5}" srcOrd="1" destOrd="0" presId="urn:microsoft.com/office/officeart/2005/8/layout/pyramid1"/>
    <dgm:cxn modelId="{51B3CFC7-604C-49AC-BB5A-0209C291C4ED}" srcId="{4F682F23-653A-4C71-882E-446AFCB36C1D}" destId="{42889469-F527-42B8-94FA-B7382A4985EB}" srcOrd="0" destOrd="0" parTransId="{8102FD19-23E0-464D-A2F9-40EA2EAB5A81}" sibTransId="{00ECE562-2C46-4D57-B48F-A87A26930171}"/>
    <dgm:cxn modelId="{B7D1B7F7-C3FC-435D-9150-EBE18004E7FA}" type="presOf" srcId="{4612D299-57BA-42B2-B9D6-C5810BFB7DD8}" destId="{578B3092-5599-484D-9CF0-22C5A45919A5}" srcOrd="1" destOrd="0" presId="urn:microsoft.com/office/officeart/2005/8/layout/pyramid1"/>
    <dgm:cxn modelId="{7CF5F553-96B5-46F8-A98C-42F04089F646}" type="presOf" srcId="{42889469-F527-42B8-94FA-B7382A4985EB}" destId="{8290AA38-4514-4C57-82C0-4EEE87D9CEBD}" srcOrd="1" destOrd="0" presId="urn:microsoft.com/office/officeart/2005/8/layout/pyramid1"/>
    <dgm:cxn modelId="{64072947-00AF-4A32-B27C-C990A9984B1F}" type="presOf" srcId="{33A15930-80F7-4BE7-9BEE-89B9D0379462}" destId="{2F5E8CF1-564A-462C-A033-E5B63FF08EDC}" srcOrd="0" destOrd="0" presId="urn:microsoft.com/office/officeart/2005/8/layout/pyramid1"/>
    <dgm:cxn modelId="{4DC9C7BE-07F7-4692-AF28-F660DE244860}" srcId="{4612D299-57BA-42B2-B9D6-C5810BFB7DD8}" destId="{33A15930-80F7-4BE7-9BEE-89B9D0379462}" srcOrd="0" destOrd="0" parTransId="{F158B24C-F7C6-40D5-8803-27EEBA103423}" sibTransId="{3F33D50D-DCD7-490B-A24E-229FE2B3A959}"/>
    <dgm:cxn modelId="{65C12607-3304-48AD-9D22-8D3F005288DB}" type="presOf" srcId="{4612D299-57BA-42B2-B9D6-C5810BFB7DD8}" destId="{050DA9E3-CFAC-4A72-A527-144012BC8330}" srcOrd="0" destOrd="0" presId="urn:microsoft.com/office/officeart/2005/8/layout/pyramid1"/>
    <dgm:cxn modelId="{07E3D695-7E52-4E34-888A-F91145D97F4D}" type="presOf" srcId="{4F682F23-653A-4C71-882E-446AFCB36C1D}" destId="{33BA8EBC-EEAD-4102-8932-FB369583CC6A}" srcOrd="0" destOrd="0" presId="urn:microsoft.com/office/officeart/2005/8/layout/pyramid1"/>
    <dgm:cxn modelId="{5910B9F9-B664-4D84-B834-6983779AE180}" type="presParOf" srcId="{8DFF6A27-5ABE-46D1-8FEE-BF698966C93E}" destId="{D0FC0575-15BA-4C55-BCDB-9DCAAF9F8531}" srcOrd="0" destOrd="0" presId="urn:microsoft.com/office/officeart/2005/8/layout/pyramid1"/>
    <dgm:cxn modelId="{203F2A9C-A839-4E0A-9424-5361C9FECF4A}" type="presParOf" srcId="{D0FC0575-15BA-4C55-BCDB-9DCAAF9F8531}" destId="{C17B19F5-1309-45CB-9C91-105F82B1CBD4}" srcOrd="0" destOrd="0" presId="urn:microsoft.com/office/officeart/2005/8/layout/pyramid1"/>
    <dgm:cxn modelId="{3C769161-4388-4F1C-860A-58365B66FC7A}" type="presParOf" srcId="{D0FC0575-15BA-4C55-BCDB-9DCAAF9F8531}" destId="{8290AA38-4514-4C57-82C0-4EEE87D9CEBD}" srcOrd="1" destOrd="0" presId="urn:microsoft.com/office/officeart/2005/8/layout/pyramid1"/>
    <dgm:cxn modelId="{E3D6A597-3B0F-4639-96C6-A8D11F1F19DC}" type="presParOf" srcId="{D0FC0575-15BA-4C55-BCDB-9DCAAF9F8531}" destId="{33BA8EBC-EEAD-4102-8932-FB369583CC6A}" srcOrd="2" destOrd="0" presId="urn:microsoft.com/office/officeart/2005/8/layout/pyramid1"/>
    <dgm:cxn modelId="{41A23CCA-9275-4084-A383-B0D00C941B64}" type="presParOf" srcId="{D0FC0575-15BA-4C55-BCDB-9DCAAF9F8531}" destId="{DF6B47EA-CA48-4019-AF74-AE770C8FF249}" srcOrd="3" destOrd="0" presId="urn:microsoft.com/office/officeart/2005/8/layout/pyramid1"/>
    <dgm:cxn modelId="{1D34E06B-729C-4265-861A-9F236C6263C4}" type="presParOf" srcId="{8DFF6A27-5ABE-46D1-8FEE-BF698966C93E}" destId="{22B9372E-5CE9-4AB0-B756-06A2052695D3}" srcOrd="1" destOrd="0" presId="urn:microsoft.com/office/officeart/2005/8/layout/pyramid1"/>
    <dgm:cxn modelId="{273BBB21-EF0F-4036-81FC-BFA9FED773C9}" type="presParOf" srcId="{22B9372E-5CE9-4AB0-B756-06A2052695D3}" destId="{2F5E8CF1-564A-462C-A033-E5B63FF08EDC}" srcOrd="0" destOrd="0" presId="urn:microsoft.com/office/officeart/2005/8/layout/pyramid1"/>
    <dgm:cxn modelId="{84EB9B56-D10C-4A92-B36D-5E0DB4C9E878}" type="presParOf" srcId="{22B9372E-5CE9-4AB0-B756-06A2052695D3}" destId="{A9C22FAB-866B-46D5-BC84-E52918130EC5}" srcOrd="1" destOrd="0" presId="urn:microsoft.com/office/officeart/2005/8/layout/pyramid1"/>
    <dgm:cxn modelId="{7EEEB4EE-A118-4D74-B18D-CB878B415E37}" type="presParOf" srcId="{22B9372E-5CE9-4AB0-B756-06A2052695D3}" destId="{050DA9E3-CFAC-4A72-A527-144012BC8330}" srcOrd="2" destOrd="0" presId="urn:microsoft.com/office/officeart/2005/8/layout/pyramid1"/>
    <dgm:cxn modelId="{414C87C4-EC6C-4049-9321-B2F50032F771}" type="presParOf" srcId="{22B9372E-5CE9-4AB0-B756-06A2052695D3}" destId="{578B3092-5599-484D-9CF0-22C5A45919A5}" srcOrd="3" destOrd="0" presId="urn:microsoft.com/office/officeart/2005/8/layout/pyramid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5442A29D-A161-4910-AEDD-949C1CE4E8AA}" type="doc">
      <dgm:prSet loTypeId="urn:diagrams.loki3.com/BracketList+Icon" loCatId="list" qsTypeId="urn:microsoft.com/office/officeart/2005/8/quickstyle/3d1" qsCatId="3D" csTypeId="urn:microsoft.com/office/officeart/2005/8/colors/colorful4" csCatId="colorful"/>
      <dgm:spPr/>
      <dgm:t>
        <a:bodyPr/>
        <a:lstStyle/>
        <a:p>
          <a:endParaRPr lang="en-US"/>
        </a:p>
      </dgm:t>
    </dgm:pt>
    <dgm:pt modelId="{186F98DF-A605-4FD6-B845-79D2F0B38A18}">
      <dgm:prSet/>
      <dgm:spPr/>
      <dgm:t>
        <a:bodyPr/>
        <a:lstStyle/>
        <a:p>
          <a:pPr rtl="0"/>
          <a:r>
            <a:rPr lang="en-US" smtClean="0"/>
            <a:t>The term HCI </a:t>
          </a:r>
          <a:endParaRPr lang="en-US"/>
        </a:p>
      </dgm:t>
    </dgm:pt>
    <dgm:pt modelId="{05066EE7-8C29-42FD-A931-BABAAB1D0682}" type="parTrans" cxnId="{58C851AD-642B-475D-865B-46B61DE95FD5}">
      <dgm:prSet/>
      <dgm:spPr/>
      <dgm:t>
        <a:bodyPr/>
        <a:lstStyle/>
        <a:p>
          <a:endParaRPr lang="en-US"/>
        </a:p>
      </dgm:t>
    </dgm:pt>
    <dgm:pt modelId="{9EF8F91B-AC1F-4E01-89FE-66119778AC0E}" type="sibTrans" cxnId="{58C851AD-642B-475D-865B-46B61DE95FD5}">
      <dgm:prSet/>
      <dgm:spPr/>
      <dgm:t>
        <a:bodyPr/>
        <a:lstStyle/>
        <a:p>
          <a:endParaRPr lang="en-US"/>
        </a:p>
      </dgm:t>
    </dgm:pt>
    <dgm:pt modelId="{1A56C56C-EAE5-4FCC-AE14-10CDA5CA8FA7}">
      <dgm:prSet/>
      <dgm:spPr/>
      <dgm:t>
        <a:bodyPr/>
        <a:lstStyle/>
        <a:p>
          <a:pPr rtl="0"/>
          <a:r>
            <a:rPr lang="en-US" smtClean="0"/>
            <a:t>relates to several stages in the development process, including the design, implementation, and evaluation of interactive systems, in the “context of the user’s task and work” (Dix et al. 2004, p. 4). </a:t>
          </a:r>
          <a:endParaRPr lang="en-US"/>
        </a:p>
      </dgm:t>
    </dgm:pt>
    <dgm:pt modelId="{F57C969D-8860-4366-968C-C1898E1E30C5}" type="parTrans" cxnId="{66A257BB-A620-45AD-A2F6-E9B5990EFD71}">
      <dgm:prSet/>
      <dgm:spPr/>
      <dgm:t>
        <a:bodyPr/>
        <a:lstStyle/>
        <a:p>
          <a:endParaRPr lang="en-US"/>
        </a:p>
      </dgm:t>
    </dgm:pt>
    <dgm:pt modelId="{D6FFC7A0-8789-4FD4-A8EB-848D17518C6A}" type="sibTrans" cxnId="{66A257BB-A620-45AD-A2F6-E9B5990EFD71}">
      <dgm:prSet/>
      <dgm:spPr/>
      <dgm:t>
        <a:bodyPr/>
        <a:lstStyle/>
        <a:p>
          <a:endParaRPr lang="en-US"/>
        </a:p>
      </dgm:t>
    </dgm:pt>
    <dgm:pt modelId="{D7B797A3-D0F0-4508-83A8-069D723C5E1D}">
      <dgm:prSet/>
      <dgm:spPr/>
      <dgm:t>
        <a:bodyPr/>
        <a:lstStyle/>
        <a:p>
          <a:pPr rtl="0"/>
          <a:r>
            <a:rPr lang="en-US" smtClean="0"/>
            <a:t>The implementation of HCI </a:t>
          </a:r>
          <a:endParaRPr lang="en-US"/>
        </a:p>
      </dgm:t>
    </dgm:pt>
    <dgm:pt modelId="{B3E63B51-2E94-421D-A50A-99C8019E88A8}" type="parTrans" cxnId="{D0F4EAC7-D792-46D7-AFAE-120D1216920B}">
      <dgm:prSet/>
      <dgm:spPr/>
      <dgm:t>
        <a:bodyPr/>
        <a:lstStyle/>
        <a:p>
          <a:endParaRPr lang="en-US"/>
        </a:p>
      </dgm:t>
    </dgm:pt>
    <dgm:pt modelId="{2EB530E7-EAA2-4F40-A75A-AEA8A2B01B9B}" type="sibTrans" cxnId="{D0F4EAC7-D792-46D7-AFAE-120D1216920B}">
      <dgm:prSet/>
      <dgm:spPr/>
      <dgm:t>
        <a:bodyPr/>
        <a:lstStyle/>
        <a:p>
          <a:endParaRPr lang="en-US"/>
        </a:p>
      </dgm:t>
    </dgm:pt>
    <dgm:pt modelId="{B7512F23-87AE-4B68-A1D1-A70F90904BD8}">
      <dgm:prSet/>
      <dgm:spPr/>
      <dgm:t>
        <a:bodyPr/>
        <a:lstStyle/>
        <a:p>
          <a:pPr rtl="0"/>
          <a:r>
            <a:rPr lang="en-US" smtClean="0"/>
            <a:t>can be perceived as an art as well as a science because it requires a comprehensive range of skills, including an understanding of the user, an appreciation of software engineering capabilities and application of appropriate graphical interfaces. “If we are to be recognized as developers with professional capabilities, as competent practitioners, then it is critical to understand what makes an application interactive, instructional and effective” (Sims 1997).</a:t>
          </a:r>
          <a:endParaRPr lang="en-US"/>
        </a:p>
      </dgm:t>
    </dgm:pt>
    <dgm:pt modelId="{D1A80970-F13D-4818-862C-F2A56050179A}" type="parTrans" cxnId="{54414B18-68DD-45AD-B4B7-F522DB296B14}">
      <dgm:prSet/>
      <dgm:spPr/>
      <dgm:t>
        <a:bodyPr/>
        <a:lstStyle/>
        <a:p>
          <a:endParaRPr lang="en-US"/>
        </a:p>
      </dgm:t>
    </dgm:pt>
    <dgm:pt modelId="{7F735C71-2894-49C0-BFB5-324030F45941}" type="sibTrans" cxnId="{54414B18-68DD-45AD-B4B7-F522DB296B14}">
      <dgm:prSet/>
      <dgm:spPr/>
      <dgm:t>
        <a:bodyPr/>
        <a:lstStyle/>
        <a:p>
          <a:endParaRPr lang="en-US"/>
        </a:p>
      </dgm:t>
    </dgm:pt>
    <dgm:pt modelId="{A8CEDC77-B5A5-464C-9EDC-CD7C7421FD65}" type="pres">
      <dgm:prSet presAssocID="{5442A29D-A161-4910-AEDD-949C1CE4E8AA}" presName="Name0" presStyleCnt="0">
        <dgm:presLayoutVars>
          <dgm:dir/>
          <dgm:animLvl val="lvl"/>
          <dgm:resizeHandles val="exact"/>
        </dgm:presLayoutVars>
      </dgm:prSet>
      <dgm:spPr/>
      <dgm:t>
        <a:bodyPr/>
        <a:lstStyle/>
        <a:p>
          <a:endParaRPr lang="en-US"/>
        </a:p>
      </dgm:t>
    </dgm:pt>
    <dgm:pt modelId="{FE82CE87-8680-4E4C-8729-DB2731C7956C}" type="pres">
      <dgm:prSet presAssocID="{186F98DF-A605-4FD6-B845-79D2F0B38A18}" presName="linNode" presStyleCnt="0"/>
      <dgm:spPr/>
    </dgm:pt>
    <dgm:pt modelId="{B1E29268-FB6E-4F60-B858-4BCD558F1824}" type="pres">
      <dgm:prSet presAssocID="{186F98DF-A605-4FD6-B845-79D2F0B38A18}" presName="parTx" presStyleLbl="revTx" presStyleIdx="0" presStyleCnt="2">
        <dgm:presLayoutVars>
          <dgm:chMax val="1"/>
          <dgm:bulletEnabled val="1"/>
        </dgm:presLayoutVars>
      </dgm:prSet>
      <dgm:spPr/>
      <dgm:t>
        <a:bodyPr/>
        <a:lstStyle/>
        <a:p>
          <a:endParaRPr lang="en-US"/>
        </a:p>
      </dgm:t>
    </dgm:pt>
    <dgm:pt modelId="{5486D651-8359-4785-BA5A-863BF1608D30}" type="pres">
      <dgm:prSet presAssocID="{186F98DF-A605-4FD6-B845-79D2F0B38A18}" presName="bracket" presStyleLbl="parChTrans1D1" presStyleIdx="0" presStyleCnt="2"/>
      <dgm:spPr/>
    </dgm:pt>
    <dgm:pt modelId="{32FDE87A-0274-440A-9E2E-538C27265F19}" type="pres">
      <dgm:prSet presAssocID="{186F98DF-A605-4FD6-B845-79D2F0B38A18}" presName="spH" presStyleCnt="0"/>
      <dgm:spPr/>
    </dgm:pt>
    <dgm:pt modelId="{40EF7EBE-7771-4BD8-BBF4-56FFB049CF9B}" type="pres">
      <dgm:prSet presAssocID="{186F98DF-A605-4FD6-B845-79D2F0B38A18}" presName="desTx" presStyleLbl="node1" presStyleIdx="0" presStyleCnt="2">
        <dgm:presLayoutVars>
          <dgm:bulletEnabled val="1"/>
        </dgm:presLayoutVars>
      </dgm:prSet>
      <dgm:spPr/>
      <dgm:t>
        <a:bodyPr/>
        <a:lstStyle/>
        <a:p>
          <a:endParaRPr lang="en-US"/>
        </a:p>
      </dgm:t>
    </dgm:pt>
    <dgm:pt modelId="{CD6B32DB-6AF4-4F37-888F-309C36388C69}" type="pres">
      <dgm:prSet presAssocID="{9EF8F91B-AC1F-4E01-89FE-66119778AC0E}" presName="spV" presStyleCnt="0"/>
      <dgm:spPr/>
    </dgm:pt>
    <dgm:pt modelId="{22DDEF32-E14D-453F-AEF3-ACE7EF211805}" type="pres">
      <dgm:prSet presAssocID="{D7B797A3-D0F0-4508-83A8-069D723C5E1D}" presName="linNode" presStyleCnt="0"/>
      <dgm:spPr/>
    </dgm:pt>
    <dgm:pt modelId="{1529C423-B011-4500-9FA6-CC24C90F3C42}" type="pres">
      <dgm:prSet presAssocID="{D7B797A3-D0F0-4508-83A8-069D723C5E1D}" presName="parTx" presStyleLbl="revTx" presStyleIdx="1" presStyleCnt="2">
        <dgm:presLayoutVars>
          <dgm:chMax val="1"/>
          <dgm:bulletEnabled val="1"/>
        </dgm:presLayoutVars>
      </dgm:prSet>
      <dgm:spPr/>
      <dgm:t>
        <a:bodyPr/>
        <a:lstStyle/>
        <a:p>
          <a:endParaRPr lang="en-US"/>
        </a:p>
      </dgm:t>
    </dgm:pt>
    <dgm:pt modelId="{735D035A-58A9-4D89-84AA-39D407310E4E}" type="pres">
      <dgm:prSet presAssocID="{D7B797A3-D0F0-4508-83A8-069D723C5E1D}" presName="bracket" presStyleLbl="parChTrans1D1" presStyleIdx="1" presStyleCnt="2"/>
      <dgm:spPr/>
    </dgm:pt>
    <dgm:pt modelId="{E714A088-B454-46AC-A016-CEFD7D47ABE2}" type="pres">
      <dgm:prSet presAssocID="{D7B797A3-D0F0-4508-83A8-069D723C5E1D}" presName="spH" presStyleCnt="0"/>
      <dgm:spPr/>
    </dgm:pt>
    <dgm:pt modelId="{705B4AC8-0A55-44D0-9BE8-E44CEEE2FC35}" type="pres">
      <dgm:prSet presAssocID="{D7B797A3-D0F0-4508-83A8-069D723C5E1D}" presName="desTx" presStyleLbl="node1" presStyleIdx="1" presStyleCnt="2">
        <dgm:presLayoutVars>
          <dgm:bulletEnabled val="1"/>
        </dgm:presLayoutVars>
      </dgm:prSet>
      <dgm:spPr/>
      <dgm:t>
        <a:bodyPr/>
        <a:lstStyle/>
        <a:p>
          <a:endParaRPr lang="en-US"/>
        </a:p>
      </dgm:t>
    </dgm:pt>
  </dgm:ptLst>
  <dgm:cxnLst>
    <dgm:cxn modelId="{58C851AD-642B-475D-865B-46B61DE95FD5}" srcId="{5442A29D-A161-4910-AEDD-949C1CE4E8AA}" destId="{186F98DF-A605-4FD6-B845-79D2F0B38A18}" srcOrd="0" destOrd="0" parTransId="{05066EE7-8C29-42FD-A931-BABAAB1D0682}" sibTransId="{9EF8F91B-AC1F-4E01-89FE-66119778AC0E}"/>
    <dgm:cxn modelId="{9309E1A8-C409-4CBD-8BC7-64418A6E2BB3}" type="presOf" srcId="{B7512F23-87AE-4B68-A1D1-A70F90904BD8}" destId="{705B4AC8-0A55-44D0-9BE8-E44CEEE2FC35}" srcOrd="0" destOrd="0" presId="urn:diagrams.loki3.com/BracketList+Icon"/>
    <dgm:cxn modelId="{D0F4EAC7-D792-46D7-AFAE-120D1216920B}" srcId="{5442A29D-A161-4910-AEDD-949C1CE4E8AA}" destId="{D7B797A3-D0F0-4508-83A8-069D723C5E1D}" srcOrd="1" destOrd="0" parTransId="{B3E63B51-2E94-421D-A50A-99C8019E88A8}" sibTransId="{2EB530E7-EAA2-4F40-A75A-AEA8A2B01B9B}"/>
    <dgm:cxn modelId="{66A257BB-A620-45AD-A2F6-E9B5990EFD71}" srcId="{186F98DF-A605-4FD6-B845-79D2F0B38A18}" destId="{1A56C56C-EAE5-4FCC-AE14-10CDA5CA8FA7}" srcOrd="0" destOrd="0" parTransId="{F57C969D-8860-4366-968C-C1898E1E30C5}" sibTransId="{D6FFC7A0-8789-4FD4-A8EB-848D17518C6A}"/>
    <dgm:cxn modelId="{DC735A22-8440-4C25-81B9-C859E05ADA71}" type="presOf" srcId="{186F98DF-A605-4FD6-B845-79D2F0B38A18}" destId="{B1E29268-FB6E-4F60-B858-4BCD558F1824}" srcOrd="0" destOrd="0" presId="urn:diagrams.loki3.com/BracketList+Icon"/>
    <dgm:cxn modelId="{69FE16EE-FA8E-433F-8E60-94C78FEA4BA5}" type="presOf" srcId="{1A56C56C-EAE5-4FCC-AE14-10CDA5CA8FA7}" destId="{40EF7EBE-7771-4BD8-BBF4-56FFB049CF9B}" srcOrd="0" destOrd="0" presId="urn:diagrams.loki3.com/BracketList+Icon"/>
    <dgm:cxn modelId="{8E7A8652-43AD-4814-B28C-98E1C706DF53}" type="presOf" srcId="{D7B797A3-D0F0-4508-83A8-069D723C5E1D}" destId="{1529C423-B011-4500-9FA6-CC24C90F3C42}" srcOrd="0" destOrd="0" presId="urn:diagrams.loki3.com/BracketList+Icon"/>
    <dgm:cxn modelId="{54414B18-68DD-45AD-B4B7-F522DB296B14}" srcId="{D7B797A3-D0F0-4508-83A8-069D723C5E1D}" destId="{B7512F23-87AE-4B68-A1D1-A70F90904BD8}" srcOrd="0" destOrd="0" parTransId="{D1A80970-F13D-4818-862C-F2A56050179A}" sibTransId="{7F735C71-2894-49C0-BFB5-324030F45941}"/>
    <dgm:cxn modelId="{771119BB-AFC3-4EC7-8F1A-D5BA6C553DD6}" type="presOf" srcId="{5442A29D-A161-4910-AEDD-949C1CE4E8AA}" destId="{A8CEDC77-B5A5-464C-9EDC-CD7C7421FD65}" srcOrd="0" destOrd="0" presId="urn:diagrams.loki3.com/BracketList+Icon"/>
    <dgm:cxn modelId="{64964694-C02C-4F89-BC2E-CD7B092202F9}" type="presParOf" srcId="{A8CEDC77-B5A5-464C-9EDC-CD7C7421FD65}" destId="{FE82CE87-8680-4E4C-8729-DB2731C7956C}" srcOrd="0" destOrd="0" presId="urn:diagrams.loki3.com/BracketList+Icon"/>
    <dgm:cxn modelId="{BC650D7B-52CC-446B-9BEA-0F54D386B6A8}" type="presParOf" srcId="{FE82CE87-8680-4E4C-8729-DB2731C7956C}" destId="{B1E29268-FB6E-4F60-B858-4BCD558F1824}" srcOrd="0" destOrd="0" presId="urn:diagrams.loki3.com/BracketList+Icon"/>
    <dgm:cxn modelId="{D915F655-EB8B-4F4D-9A1A-2EF64B0728DC}" type="presParOf" srcId="{FE82CE87-8680-4E4C-8729-DB2731C7956C}" destId="{5486D651-8359-4785-BA5A-863BF1608D30}" srcOrd="1" destOrd="0" presId="urn:diagrams.loki3.com/BracketList+Icon"/>
    <dgm:cxn modelId="{535D01EB-150F-4BD9-9133-AAB2C70B3166}" type="presParOf" srcId="{FE82CE87-8680-4E4C-8729-DB2731C7956C}" destId="{32FDE87A-0274-440A-9E2E-538C27265F19}" srcOrd="2" destOrd="0" presId="urn:diagrams.loki3.com/BracketList+Icon"/>
    <dgm:cxn modelId="{97337A8E-811A-436C-83BD-007914029215}" type="presParOf" srcId="{FE82CE87-8680-4E4C-8729-DB2731C7956C}" destId="{40EF7EBE-7771-4BD8-BBF4-56FFB049CF9B}" srcOrd="3" destOrd="0" presId="urn:diagrams.loki3.com/BracketList+Icon"/>
    <dgm:cxn modelId="{F75333CB-B08E-4067-B5C2-253CC125827A}" type="presParOf" srcId="{A8CEDC77-B5A5-464C-9EDC-CD7C7421FD65}" destId="{CD6B32DB-6AF4-4F37-888F-309C36388C69}" srcOrd="1" destOrd="0" presId="urn:diagrams.loki3.com/BracketList+Icon"/>
    <dgm:cxn modelId="{06E2BD69-47A6-4A4E-A266-15CE06BD2237}" type="presParOf" srcId="{A8CEDC77-B5A5-464C-9EDC-CD7C7421FD65}" destId="{22DDEF32-E14D-453F-AEF3-ACE7EF211805}" srcOrd="2" destOrd="0" presId="urn:diagrams.loki3.com/BracketList+Icon"/>
    <dgm:cxn modelId="{7AE0DD8A-39D1-43C5-B8BD-74B997F5DD31}" type="presParOf" srcId="{22DDEF32-E14D-453F-AEF3-ACE7EF211805}" destId="{1529C423-B011-4500-9FA6-CC24C90F3C42}" srcOrd="0" destOrd="0" presId="urn:diagrams.loki3.com/BracketList+Icon"/>
    <dgm:cxn modelId="{D8B784CD-281D-4304-8964-01DEE92694AE}" type="presParOf" srcId="{22DDEF32-E14D-453F-AEF3-ACE7EF211805}" destId="{735D035A-58A9-4D89-84AA-39D407310E4E}" srcOrd="1" destOrd="0" presId="urn:diagrams.loki3.com/BracketList+Icon"/>
    <dgm:cxn modelId="{756B210D-51E6-47B1-B828-5166E9AF88BF}" type="presParOf" srcId="{22DDEF32-E14D-453F-AEF3-ACE7EF211805}" destId="{E714A088-B454-46AC-A016-CEFD7D47ABE2}" srcOrd="2" destOrd="0" presId="urn:diagrams.loki3.com/BracketList+Icon"/>
    <dgm:cxn modelId="{1E6791A5-9FD3-40C7-AA47-D53409DAD339}" type="presParOf" srcId="{22DDEF32-E14D-453F-AEF3-ACE7EF211805}" destId="{705B4AC8-0A55-44D0-9BE8-E44CEEE2FC35}" srcOrd="3" destOrd="0" presId="urn:diagrams.loki3.com/BracketList+Icon"/>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7F0E7B7C-E7B3-4414-968C-D4B3249644B9}" type="doc">
      <dgm:prSet loTypeId="urn:microsoft.com/office/officeart/2005/8/layout/vList5" loCatId="list" qsTypeId="urn:microsoft.com/office/officeart/2005/8/quickstyle/3d1" qsCatId="3D" csTypeId="urn:microsoft.com/office/officeart/2005/8/colors/colorful3" csCatId="colorful" phldr="1"/>
      <dgm:spPr/>
      <dgm:t>
        <a:bodyPr/>
        <a:lstStyle/>
        <a:p>
          <a:endParaRPr lang="en-US"/>
        </a:p>
      </dgm:t>
    </dgm:pt>
    <dgm:pt modelId="{C32F76BF-B06D-4539-B1F0-5B34031E8F54}">
      <dgm:prSet/>
      <dgm:spPr/>
      <dgm:t>
        <a:bodyPr/>
        <a:lstStyle/>
        <a:p>
          <a:pPr rtl="0"/>
          <a:r>
            <a:rPr lang="en-US" smtClean="0"/>
            <a:t>HCI is </a:t>
          </a:r>
          <a:endParaRPr lang="en-US"/>
        </a:p>
      </dgm:t>
    </dgm:pt>
    <dgm:pt modelId="{E70AF326-088D-4ADC-8F86-129BD42530D3}" type="parTrans" cxnId="{95FB3040-67A3-4E8C-B2C6-EFAE85865E7E}">
      <dgm:prSet/>
      <dgm:spPr/>
      <dgm:t>
        <a:bodyPr/>
        <a:lstStyle/>
        <a:p>
          <a:endParaRPr lang="en-US"/>
        </a:p>
      </dgm:t>
    </dgm:pt>
    <dgm:pt modelId="{0AE6623E-3BE4-4B43-B477-33BAAC46F437}" type="sibTrans" cxnId="{95FB3040-67A3-4E8C-B2C6-EFAE85865E7E}">
      <dgm:prSet/>
      <dgm:spPr/>
      <dgm:t>
        <a:bodyPr/>
        <a:lstStyle/>
        <a:p>
          <a:endParaRPr lang="en-US"/>
        </a:p>
      </dgm:t>
    </dgm:pt>
    <dgm:pt modelId="{7EFE1FA0-75E7-47D0-9356-8A2A31827CC1}">
      <dgm:prSet/>
      <dgm:spPr/>
      <dgm:t>
        <a:bodyPr/>
        <a:lstStyle/>
        <a:p>
          <a:pPr rtl="0"/>
          <a:r>
            <a:rPr lang="en-US" dirty="0" smtClean="0"/>
            <a:t>“concerned not only with how present input and output technologies affect interaction, but also with the consequences of new techniques such as speech recognition and generation (input and output)” (Booth 1989, p. 5).   </a:t>
          </a:r>
          <a:endParaRPr lang="en-US" dirty="0"/>
        </a:p>
      </dgm:t>
    </dgm:pt>
    <dgm:pt modelId="{81DBE394-9594-4DAA-97F3-26163045E396}" type="parTrans" cxnId="{E668E76A-81D3-4578-BE4B-7A9E5B1EFA74}">
      <dgm:prSet/>
      <dgm:spPr/>
      <dgm:t>
        <a:bodyPr/>
        <a:lstStyle/>
        <a:p>
          <a:endParaRPr lang="en-US"/>
        </a:p>
      </dgm:t>
    </dgm:pt>
    <dgm:pt modelId="{925696DE-A2E5-4FDD-8D9F-BE3A42570CC8}" type="sibTrans" cxnId="{E668E76A-81D3-4578-BE4B-7A9E5B1EFA74}">
      <dgm:prSet/>
      <dgm:spPr/>
      <dgm:t>
        <a:bodyPr/>
        <a:lstStyle/>
        <a:p>
          <a:endParaRPr lang="en-US"/>
        </a:p>
      </dgm:t>
    </dgm:pt>
    <dgm:pt modelId="{18E6C1E4-9985-47DE-9523-E6FE0E3FC26E}" type="pres">
      <dgm:prSet presAssocID="{7F0E7B7C-E7B3-4414-968C-D4B3249644B9}" presName="Name0" presStyleCnt="0">
        <dgm:presLayoutVars>
          <dgm:dir/>
          <dgm:animLvl val="lvl"/>
          <dgm:resizeHandles val="exact"/>
        </dgm:presLayoutVars>
      </dgm:prSet>
      <dgm:spPr/>
      <dgm:t>
        <a:bodyPr/>
        <a:lstStyle/>
        <a:p>
          <a:endParaRPr lang="en-US"/>
        </a:p>
      </dgm:t>
    </dgm:pt>
    <dgm:pt modelId="{5EE5E571-1418-4E53-A078-1684445EB82D}" type="pres">
      <dgm:prSet presAssocID="{C32F76BF-B06D-4539-B1F0-5B34031E8F54}" presName="linNode" presStyleCnt="0"/>
      <dgm:spPr/>
    </dgm:pt>
    <dgm:pt modelId="{BEEE5743-156E-423F-811A-73FFA2EF9EE6}" type="pres">
      <dgm:prSet presAssocID="{C32F76BF-B06D-4539-B1F0-5B34031E8F54}" presName="parentText" presStyleLbl="node1" presStyleIdx="0" presStyleCnt="1">
        <dgm:presLayoutVars>
          <dgm:chMax val="1"/>
          <dgm:bulletEnabled val="1"/>
        </dgm:presLayoutVars>
      </dgm:prSet>
      <dgm:spPr/>
      <dgm:t>
        <a:bodyPr/>
        <a:lstStyle/>
        <a:p>
          <a:endParaRPr lang="en-US"/>
        </a:p>
      </dgm:t>
    </dgm:pt>
    <dgm:pt modelId="{9731C817-1D1E-4A93-BEB6-11EC5D8BA0A9}" type="pres">
      <dgm:prSet presAssocID="{C32F76BF-B06D-4539-B1F0-5B34031E8F54}" presName="descendantText" presStyleLbl="alignAccFollowNode1" presStyleIdx="0" presStyleCnt="1" custScaleY="125000">
        <dgm:presLayoutVars>
          <dgm:bulletEnabled val="1"/>
        </dgm:presLayoutVars>
      </dgm:prSet>
      <dgm:spPr/>
      <dgm:t>
        <a:bodyPr/>
        <a:lstStyle/>
        <a:p>
          <a:endParaRPr lang="en-US"/>
        </a:p>
      </dgm:t>
    </dgm:pt>
  </dgm:ptLst>
  <dgm:cxnLst>
    <dgm:cxn modelId="{DB99BD08-AC6B-4942-A034-11933ABB691F}" type="presOf" srcId="{7EFE1FA0-75E7-47D0-9356-8A2A31827CC1}" destId="{9731C817-1D1E-4A93-BEB6-11EC5D8BA0A9}" srcOrd="0" destOrd="0" presId="urn:microsoft.com/office/officeart/2005/8/layout/vList5"/>
    <dgm:cxn modelId="{781C46E1-E11D-4D91-8451-09D86132B5BE}" type="presOf" srcId="{7F0E7B7C-E7B3-4414-968C-D4B3249644B9}" destId="{18E6C1E4-9985-47DE-9523-E6FE0E3FC26E}" srcOrd="0" destOrd="0" presId="urn:microsoft.com/office/officeart/2005/8/layout/vList5"/>
    <dgm:cxn modelId="{9AF75E6A-05C8-4573-B0A7-12F4DABD1575}" type="presOf" srcId="{C32F76BF-B06D-4539-B1F0-5B34031E8F54}" destId="{BEEE5743-156E-423F-811A-73FFA2EF9EE6}" srcOrd="0" destOrd="0" presId="urn:microsoft.com/office/officeart/2005/8/layout/vList5"/>
    <dgm:cxn modelId="{95FB3040-67A3-4E8C-B2C6-EFAE85865E7E}" srcId="{7F0E7B7C-E7B3-4414-968C-D4B3249644B9}" destId="{C32F76BF-B06D-4539-B1F0-5B34031E8F54}" srcOrd="0" destOrd="0" parTransId="{E70AF326-088D-4ADC-8F86-129BD42530D3}" sibTransId="{0AE6623E-3BE4-4B43-B477-33BAAC46F437}"/>
    <dgm:cxn modelId="{E668E76A-81D3-4578-BE4B-7A9E5B1EFA74}" srcId="{C32F76BF-B06D-4539-B1F0-5B34031E8F54}" destId="{7EFE1FA0-75E7-47D0-9356-8A2A31827CC1}" srcOrd="0" destOrd="0" parTransId="{81DBE394-9594-4DAA-97F3-26163045E396}" sibTransId="{925696DE-A2E5-4FDD-8D9F-BE3A42570CC8}"/>
    <dgm:cxn modelId="{5B458DD5-E2CB-42D4-BFE5-073232E45679}" type="presParOf" srcId="{18E6C1E4-9985-47DE-9523-E6FE0E3FC26E}" destId="{5EE5E571-1418-4E53-A078-1684445EB82D}" srcOrd="0" destOrd="0" presId="urn:microsoft.com/office/officeart/2005/8/layout/vList5"/>
    <dgm:cxn modelId="{8DE447E2-B529-4E43-B489-4B181E8D2A3E}" type="presParOf" srcId="{5EE5E571-1418-4E53-A078-1684445EB82D}" destId="{BEEE5743-156E-423F-811A-73FFA2EF9EE6}" srcOrd="0" destOrd="0" presId="urn:microsoft.com/office/officeart/2005/8/layout/vList5"/>
    <dgm:cxn modelId="{637F97A8-3A63-4187-B706-3D0A5D6E078B}" type="presParOf" srcId="{5EE5E571-1418-4E53-A078-1684445EB82D}" destId="{9731C817-1D1E-4A93-BEB6-11EC5D8BA0A9}"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0F35860A-D78F-45D4-BE69-88BA73D9C6AC}" type="doc">
      <dgm:prSet loTypeId="urn:microsoft.com/office/officeart/2005/8/layout/lProcess2" loCatId="relationship" qsTypeId="urn:microsoft.com/office/officeart/2005/8/quickstyle/3d1" qsCatId="3D" csTypeId="urn:microsoft.com/office/officeart/2005/8/colors/colorful2" csCatId="colorful"/>
      <dgm:spPr/>
      <dgm:t>
        <a:bodyPr/>
        <a:lstStyle/>
        <a:p>
          <a:endParaRPr lang="en-US"/>
        </a:p>
      </dgm:t>
    </dgm:pt>
    <dgm:pt modelId="{B4B13E06-F954-438E-8E00-099E4FBFD577}">
      <dgm:prSet/>
      <dgm:spPr/>
      <dgm:t>
        <a:bodyPr/>
        <a:lstStyle/>
        <a:p>
          <a:pPr rtl="0"/>
          <a:r>
            <a:rPr lang="en-US" smtClean="0"/>
            <a:t>HCI is </a:t>
          </a:r>
          <a:endParaRPr lang="en-US"/>
        </a:p>
      </dgm:t>
    </dgm:pt>
    <dgm:pt modelId="{3B4933E4-E37C-4DAC-9371-B9E150D3EB11}" type="parTrans" cxnId="{8F6B4203-831A-478A-A81E-914F11E581B6}">
      <dgm:prSet/>
      <dgm:spPr/>
      <dgm:t>
        <a:bodyPr/>
        <a:lstStyle/>
        <a:p>
          <a:endParaRPr lang="en-US"/>
        </a:p>
      </dgm:t>
    </dgm:pt>
    <dgm:pt modelId="{0B9119C8-27F3-4502-BCC7-6FEE57691A8B}" type="sibTrans" cxnId="{8F6B4203-831A-478A-A81E-914F11E581B6}">
      <dgm:prSet/>
      <dgm:spPr/>
      <dgm:t>
        <a:bodyPr/>
        <a:lstStyle/>
        <a:p>
          <a:endParaRPr lang="en-US"/>
        </a:p>
      </dgm:t>
    </dgm:pt>
    <dgm:pt modelId="{CA590AE6-8490-4352-A07D-92803119511A}">
      <dgm:prSet/>
      <dgm:spPr/>
      <dgm:t>
        <a:bodyPr/>
        <a:lstStyle/>
        <a:p>
          <a:pPr rtl="0"/>
          <a:r>
            <a:rPr lang="en-US" smtClean="0"/>
            <a:t>concerned with two issues: studying the relationship and the communication between the human and the computer, and discovering the methods for “mapping computing functions to human capabilities and effectively using input and output techniques so that computers and users have more seamless interactions” (Head 1999, p. 12).</a:t>
          </a:r>
          <a:endParaRPr lang="en-US"/>
        </a:p>
      </dgm:t>
    </dgm:pt>
    <dgm:pt modelId="{0291D1FC-31F1-4DE7-9073-C763CF769B65}" type="parTrans" cxnId="{FE64A390-C28E-426F-84C6-8C3A715CEEF0}">
      <dgm:prSet/>
      <dgm:spPr/>
      <dgm:t>
        <a:bodyPr/>
        <a:lstStyle/>
        <a:p>
          <a:endParaRPr lang="en-US"/>
        </a:p>
      </dgm:t>
    </dgm:pt>
    <dgm:pt modelId="{A9E718E6-C6B1-46E1-8F39-158E55FAED6E}" type="sibTrans" cxnId="{FE64A390-C28E-426F-84C6-8C3A715CEEF0}">
      <dgm:prSet/>
      <dgm:spPr/>
      <dgm:t>
        <a:bodyPr/>
        <a:lstStyle/>
        <a:p>
          <a:endParaRPr lang="en-US"/>
        </a:p>
      </dgm:t>
    </dgm:pt>
    <dgm:pt modelId="{47B757BA-7977-4074-B065-385E83FB6F96}">
      <dgm:prSet/>
      <dgm:spPr/>
      <dgm:t>
        <a:bodyPr/>
        <a:lstStyle/>
        <a:p>
          <a:pPr rtl="0"/>
          <a:r>
            <a:rPr lang="en-US" smtClean="0"/>
            <a:t>HCI places </a:t>
          </a:r>
          <a:endParaRPr lang="en-US"/>
        </a:p>
      </dgm:t>
    </dgm:pt>
    <dgm:pt modelId="{C017282B-84CC-4F89-BDFA-385A8DFAABFF}" type="parTrans" cxnId="{52D67834-1BFE-49B6-B23D-C97F5FE6C8CB}">
      <dgm:prSet/>
      <dgm:spPr/>
      <dgm:t>
        <a:bodyPr/>
        <a:lstStyle/>
        <a:p>
          <a:endParaRPr lang="en-US"/>
        </a:p>
      </dgm:t>
    </dgm:pt>
    <dgm:pt modelId="{0721DCF7-E14F-4118-8933-148423335A08}" type="sibTrans" cxnId="{52D67834-1BFE-49B6-B23D-C97F5FE6C8CB}">
      <dgm:prSet/>
      <dgm:spPr/>
      <dgm:t>
        <a:bodyPr/>
        <a:lstStyle/>
        <a:p>
          <a:endParaRPr lang="en-US"/>
        </a:p>
      </dgm:t>
    </dgm:pt>
    <dgm:pt modelId="{B5C8C687-85A8-4AC5-8457-31C29A0CED43}">
      <dgm:prSet/>
      <dgm:spPr/>
      <dgm:t>
        <a:bodyPr/>
        <a:lstStyle/>
        <a:p>
          <a:pPr rtl="0"/>
          <a:r>
            <a:rPr lang="en-US" smtClean="0"/>
            <a:t>a special emphasis on “creating and applying user-centered design techniques as well as using iterative usability testing methods” (Head 1999, p. 13).  </a:t>
          </a:r>
          <a:endParaRPr lang="en-US"/>
        </a:p>
      </dgm:t>
    </dgm:pt>
    <dgm:pt modelId="{5EECF8C2-E84C-4043-A4AA-52146ECFD70F}" type="parTrans" cxnId="{5778A17C-E58F-43E2-82D2-9F87EBACF8C9}">
      <dgm:prSet/>
      <dgm:spPr/>
      <dgm:t>
        <a:bodyPr/>
        <a:lstStyle/>
        <a:p>
          <a:endParaRPr lang="en-US"/>
        </a:p>
      </dgm:t>
    </dgm:pt>
    <dgm:pt modelId="{492F4AC1-25E7-488A-9A22-8B6DDA01C36A}" type="sibTrans" cxnId="{5778A17C-E58F-43E2-82D2-9F87EBACF8C9}">
      <dgm:prSet/>
      <dgm:spPr/>
      <dgm:t>
        <a:bodyPr/>
        <a:lstStyle/>
        <a:p>
          <a:endParaRPr lang="en-US"/>
        </a:p>
      </dgm:t>
    </dgm:pt>
    <dgm:pt modelId="{B2313A5D-A493-4E87-924D-D89C3091AECA}" type="pres">
      <dgm:prSet presAssocID="{0F35860A-D78F-45D4-BE69-88BA73D9C6AC}" presName="theList" presStyleCnt="0">
        <dgm:presLayoutVars>
          <dgm:dir/>
          <dgm:animLvl val="lvl"/>
          <dgm:resizeHandles val="exact"/>
        </dgm:presLayoutVars>
      </dgm:prSet>
      <dgm:spPr/>
      <dgm:t>
        <a:bodyPr/>
        <a:lstStyle/>
        <a:p>
          <a:endParaRPr lang="en-US"/>
        </a:p>
      </dgm:t>
    </dgm:pt>
    <dgm:pt modelId="{0A36855D-353A-4EE1-8473-4AAC94A8E516}" type="pres">
      <dgm:prSet presAssocID="{B4B13E06-F954-438E-8E00-099E4FBFD577}" presName="compNode" presStyleCnt="0"/>
      <dgm:spPr/>
    </dgm:pt>
    <dgm:pt modelId="{C494BBCB-124C-4693-A816-3EBE537D5529}" type="pres">
      <dgm:prSet presAssocID="{B4B13E06-F954-438E-8E00-099E4FBFD577}" presName="aNode" presStyleLbl="bgShp" presStyleIdx="0" presStyleCnt="2"/>
      <dgm:spPr/>
      <dgm:t>
        <a:bodyPr/>
        <a:lstStyle/>
        <a:p>
          <a:endParaRPr lang="en-US"/>
        </a:p>
      </dgm:t>
    </dgm:pt>
    <dgm:pt modelId="{14C05373-1701-4320-BAF3-883FB64110EA}" type="pres">
      <dgm:prSet presAssocID="{B4B13E06-F954-438E-8E00-099E4FBFD577}" presName="textNode" presStyleLbl="bgShp" presStyleIdx="0" presStyleCnt="2"/>
      <dgm:spPr/>
      <dgm:t>
        <a:bodyPr/>
        <a:lstStyle/>
        <a:p>
          <a:endParaRPr lang="en-US"/>
        </a:p>
      </dgm:t>
    </dgm:pt>
    <dgm:pt modelId="{A7836438-7CBC-4895-B23D-F30F76559A6E}" type="pres">
      <dgm:prSet presAssocID="{B4B13E06-F954-438E-8E00-099E4FBFD577}" presName="compChildNode" presStyleCnt="0"/>
      <dgm:spPr/>
    </dgm:pt>
    <dgm:pt modelId="{21205644-376B-4C82-BE65-B141D69FFDA0}" type="pres">
      <dgm:prSet presAssocID="{B4B13E06-F954-438E-8E00-099E4FBFD577}" presName="theInnerList" presStyleCnt="0"/>
      <dgm:spPr/>
    </dgm:pt>
    <dgm:pt modelId="{7A3CE24E-E1BC-4B91-9985-8513834A6D46}" type="pres">
      <dgm:prSet presAssocID="{CA590AE6-8490-4352-A07D-92803119511A}" presName="childNode" presStyleLbl="node1" presStyleIdx="0" presStyleCnt="2">
        <dgm:presLayoutVars>
          <dgm:bulletEnabled val="1"/>
        </dgm:presLayoutVars>
      </dgm:prSet>
      <dgm:spPr/>
      <dgm:t>
        <a:bodyPr/>
        <a:lstStyle/>
        <a:p>
          <a:endParaRPr lang="en-US"/>
        </a:p>
      </dgm:t>
    </dgm:pt>
    <dgm:pt modelId="{3F74A0C4-3883-48CF-960A-EB260533F3D8}" type="pres">
      <dgm:prSet presAssocID="{B4B13E06-F954-438E-8E00-099E4FBFD577}" presName="aSpace" presStyleCnt="0"/>
      <dgm:spPr/>
    </dgm:pt>
    <dgm:pt modelId="{A7D3EFAD-5463-4F45-B9BB-66F9A3FEFBD7}" type="pres">
      <dgm:prSet presAssocID="{47B757BA-7977-4074-B065-385E83FB6F96}" presName="compNode" presStyleCnt="0"/>
      <dgm:spPr/>
    </dgm:pt>
    <dgm:pt modelId="{5C29567C-9E6E-48B5-B9BD-686998AD5616}" type="pres">
      <dgm:prSet presAssocID="{47B757BA-7977-4074-B065-385E83FB6F96}" presName="aNode" presStyleLbl="bgShp" presStyleIdx="1" presStyleCnt="2"/>
      <dgm:spPr/>
      <dgm:t>
        <a:bodyPr/>
        <a:lstStyle/>
        <a:p>
          <a:endParaRPr lang="en-US"/>
        </a:p>
      </dgm:t>
    </dgm:pt>
    <dgm:pt modelId="{79EA0FB0-8C4C-49EE-8ECC-B4FFD50B8923}" type="pres">
      <dgm:prSet presAssocID="{47B757BA-7977-4074-B065-385E83FB6F96}" presName="textNode" presStyleLbl="bgShp" presStyleIdx="1" presStyleCnt="2"/>
      <dgm:spPr/>
      <dgm:t>
        <a:bodyPr/>
        <a:lstStyle/>
        <a:p>
          <a:endParaRPr lang="en-US"/>
        </a:p>
      </dgm:t>
    </dgm:pt>
    <dgm:pt modelId="{0C3765B0-C7CF-43AC-BBB8-61A64DED024D}" type="pres">
      <dgm:prSet presAssocID="{47B757BA-7977-4074-B065-385E83FB6F96}" presName="compChildNode" presStyleCnt="0"/>
      <dgm:spPr/>
    </dgm:pt>
    <dgm:pt modelId="{ED4845AA-AC4C-44D3-8550-E0D4187BCE58}" type="pres">
      <dgm:prSet presAssocID="{47B757BA-7977-4074-B065-385E83FB6F96}" presName="theInnerList" presStyleCnt="0"/>
      <dgm:spPr/>
    </dgm:pt>
    <dgm:pt modelId="{773FFF82-6441-4DC9-9CAB-E72A948ECD13}" type="pres">
      <dgm:prSet presAssocID="{B5C8C687-85A8-4AC5-8457-31C29A0CED43}" presName="childNode" presStyleLbl="node1" presStyleIdx="1" presStyleCnt="2">
        <dgm:presLayoutVars>
          <dgm:bulletEnabled val="1"/>
        </dgm:presLayoutVars>
      </dgm:prSet>
      <dgm:spPr/>
      <dgm:t>
        <a:bodyPr/>
        <a:lstStyle/>
        <a:p>
          <a:endParaRPr lang="en-US"/>
        </a:p>
      </dgm:t>
    </dgm:pt>
  </dgm:ptLst>
  <dgm:cxnLst>
    <dgm:cxn modelId="{52D67834-1BFE-49B6-B23D-C97F5FE6C8CB}" srcId="{0F35860A-D78F-45D4-BE69-88BA73D9C6AC}" destId="{47B757BA-7977-4074-B065-385E83FB6F96}" srcOrd="1" destOrd="0" parTransId="{C017282B-84CC-4F89-BDFA-385A8DFAABFF}" sibTransId="{0721DCF7-E14F-4118-8933-148423335A08}"/>
    <dgm:cxn modelId="{8F6B4203-831A-478A-A81E-914F11E581B6}" srcId="{0F35860A-D78F-45D4-BE69-88BA73D9C6AC}" destId="{B4B13E06-F954-438E-8E00-099E4FBFD577}" srcOrd="0" destOrd="0" parTransId="{3B4933E4-E37C-4DAC-9371-B9E150D3EB11}" sibTransId="{0B9119C8-27F3-4502-BCC7-6FEE57691A8B}"/>
    <dgm:cxn modelId="{C74DA4FC-1BC8-4B87-9C61-AACDE2429E7E}" type="presOf" srcId="{47B757BA-7977-4074-B065-385E83FB6F96}" destId="{79EA0FB0-8C4C-49EE-8ECC-B4FFD50B8923}" srcOrd="1" destOrd="0" presId="urn:microsoft.com/office/officeart/2005/8/layout/lProcess2"/>
    <dgm:cxn modelId="{5778A17C-E58F-43E2-82D2-9F87EBACF8C9}" srcId="{47B757BA-7977-4074-B065-385E83FB6F96}" destId="{B5C8C687-85A8-4AC5-8457-31C29A0CED43}" srcOrd="0" destOrd="0" parTransId="{5EECF8C2-E84C-4043-A4AA-52146ECFD70F}" sibTransId="{492F4AC1-25E7-488A-9A22-8B6DDA01C36A}"/>
    <dgm:cxn modelId="{4C6390AF-8D11-499F-BD79-8B6A3ADF9EF5}" type="presOf" srcId="{CA590AE6-8490-4352-A07D-92803119511A}" destId="{7A3CE24E-E1BC-4B91-9985-8513834A6D46}" srcOrd="0" destOrd="0" presId="urn:microsoft.com/office/officeart/2005/8/layout/lProcess2"/>
    <dgm:cxn modelId="{34276967-37AE-4B82-BCCB-7F9FF03CD238}" type="presOf" srcId="{B4B13E06-F954-438E-8E00-099E4FBFD577}" destId="{14C05373-1701-4320-BAF3-883FB64110EA}" srcOrd="1" destOrd="0" presId="urn:microsoft.com/office/officeart/2005/8/layout/lProcess2"/>
    <dgm:cxn modelId="{D747F9C6-28EC-44BD-8B10-96B15B446925}" type="presOf" srcId="{B5C8C687-85A8-4AC5-8457-31C29A0CED43}" destId="{773FFF82-6441-4DC9-9CAB-E72A948ECD13}" srcOrd="0" destOrd="0" presId="urn:microsoft.com/office/officeart/2005/8/layout/lProcess2"/>
    <dgm:cxn modelId="{0180AFB0-362E-43B7-9DF7-09303AE8AABE}" type="presOf" srcId="{47B757BA-7977-4074-B065-385E83FB6F96}" destId="{5C29567C-9E6E-48B5-B9BD-686998AD5616}" srcOrd="0" destOrd="0" presId="urn:microsoft.com/office/officeart/2005/8/layout/lProcess2"/>
    <dgm:cxn modelId="{097EE714-7397-4AEB-A17A-E94967FA39C9}" type="presOf" srcId="{B4B13E06-F954-438E-8E00-099E4FBFD577}" destId="{C494BBCB-124C-4693-A816-3EBE537D5529}" srcOrd="0" destOrd="0" presId="urn:microsoft.com/office/officeart/2005/8/layout/lProcess2"/>
    <dgm:cxn modelId="{FE64A390-C28E-426F-84C6-8C3A715CEEF0}" srcId="{B4B13E06-F954-438E-8E00-099E4FBFD577}" destId="{CA590AE6-8490-4352-A07D-92803119511A}" srcOrd="0" destOrd="0" parTransId="{0291D1FC-31F1-4DE7-9073-C763CF769B65}" sibTransId="{A9E718E6-C6B1-46E1-8F39-158E55FAED6E}"/>
    <dgm:cxn modelId="{4DBB5DDE-C83B-4CFE-98CE-3902381DFA0D}" type="presOf" srcId="{0F35860A-D78F-45D4-BE69-88BA73D9C6AC}" destId="{B2313A5D-A493-4E87-924D-D89C3091AECA}" srcOrd="0" destOrd="0" presId="urn:microsoft.com/office/officeart/2005/8/layout/lProcess2"/>
    <dgm:cxn modelId="{A1518D0E-4D8C-427D-A757-4F0048DBE87D}" type="presParOf" srcId="{B2313A5D-A493-4E87-924D-D89C3091AECA}" destId="{0A36855D-353A-4EE1-8473-4AAC94A8E516}" srcOrd="0" destOrd="0" presId="urn:microsoft.com/office/officeart/2005/8/layout/lProcess2"/>
    <dgm:cxn modelId="{DA8914FC-CDFD-4F59-9022-32526CCFB9ED}" type="presParOf" srcId="{0A36855D-353A-4EE1-8473-4AAC94A8E516}" destId="{C494BBCB-124C-4693-A816-3EBE537D5529}" srcOrd="0" destOrd="0" presId="urn:microsoft.com/office/officeart/2005/8/layout/lProcess2"/>
    <dgm:cxn modelId="{2F6C3AE7-82AF-4A93-A51B-7F3C8A9A05D7}" type="presParOf" srcId="{0A36855D-353A-4EE1-8473-4AAC94A8E516}" destId="{14C05373-1701-4320-BAF3-883FB64110EA}" srcOrd="1" destOrd="0" presId="urn:microsoft.com/office/officeart/2005/8/layout/lProcess2"/>
    <dgm:cxn modelId="{E82D111E-278C-4531-B638-067B5E1447CB}" type="presParOf" srcId="{0A36855D-353A-4EE1-8473-4AAC94A8E516}" destId="{A7836438-7CBC-4895-B23D-F30F76559A6E}" srcOrd="2" destOrd="0" presId="urn:microsoft.com/office/officeart/2005/8/layout/lProcess2"/>
    <dgm:cxn modelId="{FC7D86A9-2083-4B65-93F9-60954454F83F}" type="presParOf" srcId="{A7836438-7CBC-4895-B23D-F30F76559A6E}" destId="{21205644-376B-4C82-BE65-B141D69FFDA0}" srcOrd="0" destOrd="0" presId="urn:microsoft.com/office/officeart/2005/8/layout/lProcess2"/>
    <dgm:cxn modelId="{8702CA4D-C1B2-49F6-881C-40B2C4D7841C}" type="presParOf" srcId="{21205644-376B-4C82-BE65-B141D69FFDA0}" destId="{7A3CE24E-E1BC-4B91-9985-8513834A6D46}" srcOrd="0" destOrd="0" presId="urn:microsoft.com/office/officeart/2005/8/layout/lProcess2"/>
    <dgm:cxn modelId="{01252ED8-603B-4CA2-B6B7-3A25812E3A9A}" type="presParOf" srcId="{B2313A5D-A493-4E87-924D-D89C3091AECA}" destId="{3F74A0C4-3883-48CF-960A-EB260533F3D8}" srcOrd="1" destOrd="0" presId="urn:microsoft.com/office/officeart/2005/8/layout/lProcess2"/>
    <dgm:cxn modelId="{02900F4E-FDAA-416E-B1A4-48FB72DBD5CC}" type="presParOf" srcId="{B2313A5D-A493-4E87-924D-D89C3091AECA}" destId="{A7D3EFAD-5463-4F45-B9BB-66F9A3FEFBD7}" srcOrd="2" destOrd="0" presId="urn:microsoft.com/office/officeart/2005/8/layout/lProcess2"/>
    <dgm:cxn modelId="{7A63E196-1331-4CDA-89D2-1E59F15EF414}" type="presParOf" srcId="{A7D3EFAD-5463-4F45-B9BB-66F9A3FEFBD7}" destId="{5C29567C-9E6E-48B5-B9BD-686998AD5616}" srcOrd="0" destOrd="0" presId="urn:microsoft.com/office/officeart/2005/8/layout/lProcess2"/>
    <dgm:cxn modelId="{978513B4-789B-4802-9A0D-6B7FF519CDAC}" type="presParOf" srcId="{A7D3EFAD-5463-4F45-B9BB-66F9A3FEFBD7}" destId="{79EA0FB0-8C4C-49EE-8ECC-B4FFD50B8923}" srcOrd="1" destOrd="0" presId="urn:microsoft.com/office/officeart/2005/8/layout/lProcess2"/>
    <dgm:cxn modelId="{AE8A9E93-F1C6-440C-AA40-954A82C5D940}" type="presParOf" srcId="{A7D3EFAD-5463-4F45-B9BB-66F9A3FEFBD7}" destId="{0C3765B0-C7CF-43AC-BBB8-61A64DED024D}" srcOrd="2" destOrd="0" presId="urn:microsoft.com/office/officeart/2005/8/layout/lProcess2"/>
    <dgm:cxn modelId="{5AE44E97-01F6-4BF5-9E78-51A967E065C9}" type="presParOf" srcId="{0C3765B0-C7CF-43AC-BBB8-61A64DED024D}" destId="{ED4845AA-AC4C-44D3-8550-E0D4187BCE58}" srcOrd="0" destOrd="0" presId="urn:microsoft.com/office/officeart/2005/8/layout/lProcess2"/>
    <dgm:cxn modelId="{62CC7CED-F856-44F7-A1A0-76043DF22C3D}" type="presParOf" srcId="{ED4845AA-AC4C-44D3-8550-E0D4187BCE58}" destId="{773FFF82-6441-4DC9-9CAB-E72A948ECD13}" srcOrd="0" destOrd="0" presId="urn:microsoft.com/office/officeart/2005/8/layout/l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32C6F1F9-A669-4A92-8536-778C3534568C}" type="doc">
      <dgm:prSet loTypeId="urn:microsoft.com/office/officeart/2005/8/layout/process1" loCatId="process" qsTypeId="urn:microsoft.com/office/officeart/2005/8/quickstyle/3d1" qsCatId="3D" csTypeId="urn:microsoft.com/office/officeart/2005/8/colors/colorful5" csCatId="colorful"/>
      <dgm:spPr/>
      <dgm:t>
        <a:bodyPr/>
        <a:lstStyle/>
        <a:p>
          <a:endParaRPr lang="en-US"/>
        </a:p>
      </dgm:t>
    </dgm:pt>
    <dgm:pt modelId="{91D42136-DDD1-4C96-A8D4-5EB19CE4CA09}">
      <dgm:prSet/>
      <dgm:spPr/>
      <dgm:t>
        <a:bodyPr/>
        <a:lstStyle/>
        <a:p>
          <a:pPr algn="just" rtl="0"/>
          <a:r>
            <a:rPr lang="en-US" smtClean="0"/>
            <a:t>the relationship between HCI and human dialogue may be summarized as follows:  (Booth 1989, p. 54-55). </a:t>
          </a:r>
          <a:endParaRPr lang="en-US"/>
        </a:p>
      </dgm:t>
    </dgm:pt>
    <dgm:pt modelId="{3D220962-CF05-4A53-B423-B08FE46F92DF}" type="parTrans" cxnId="{8CA9DC29-ECBF-4BA3-99FB-83DBDA87ADE4}">
      <dgm:prSet/>
      <dgm:spPr/>
      <dgm:t>
        <a:bodyPr/>
        <a:lstStyle/>
        <a:p>
          <a:endParaRPr lang="en-US"/>
        </a:p>
      </dgm:t>
    </dgm:pt>
    <dgm:pt modelId="{DA600D19-F9DE-4C41-9DB2-58AB8203C005}" type="sibTrans" cxnId="{8CA9DC29-ECBF-4BA3-99FB-83DBDA87ADE4}">
      <dgm:prSet/>
      <dgm:spPr/>
      <dgm:t>
        <a:bodyPr/>
        <a:lstStyle/>
        <a:p>
          <a:endParaRPr lang="en-US"/>
        </a:p>
      </dgm:t>
    </dgm:pt>
    <dgm:pt modelId="{FC71718A-9BF7-4D2D-A0C8-C231FFA05191}">
      <dgm:prSet/>
      <dgm:spPr/>
      <dgm:t>
        <a:bodyPr/>
        <a:lstStyle/>
        <a:p>
          <a:pPr algn="just" rtl="0"/>
          <a:r>
            <a:rPr lang="en-US" dirty="0" smtClean="0"/>
            <a:t>Human Computer interaction, like human dialogue, is a form of communication where a degree of understanding can be achieved. Admittedly, this understanding may be limited in some respects, but if designed properly, a computer system will do as its user wishes, provided the user knows what is possible and how to give commands.   </a:t>
          </a:r>
          <a:endParaRPr lang="en-US" dirty="0"/>
        </a:p>
      </dgm:t>
    </dgm:pt>
    <dgm:pt modelId="{CB5FBB9C-98D1-4372-B927-60CDF985408A}" type="parTrans" cxnId="{54A9B4C1-86A8-439B-AAF2-9F3ACD0DDEE6}">
      <dgm:prSet/>
      <dgm:spPr/>
      <dgm:t>
        <a:bodyPr/>
        <a:lstStyle/>
        <a:p>
          <a:endParaRPr lang="en-US"/>
        </a:p>
      </dgm:t>
    </dgm:pt>
    <dgm:pt modelId="{BAEDA9CD-5F41-4A83-B2C3-C847A6E176D2}" type="sibTrans" cxnId="{54A9B4C1-86A8-439B-AAF2-9F3ACD0DDEE6}">
      <dgm:prSet/>
      <dgm:spPr/>
      <dgm:t>
        <a:bodyPr/>
        <a:lstStyle/>
        <a:p>
          <a:endParaRPr lang="en-US"/>
        </a:p>
      </dgm:t>
    </dgm:pt>
    <dgm:pt modelId="{E0457853-62F3-45A6-8968-5ECE9B1ED7EB}">
      <dgm:prSet/>
      <dgm:spPr/>
      <dgm:t>
        <a:bodyPr/>
        <a:lstStyle/>
        <a:p>
          <a:pPr algn="just" rtl="0"/>
          <a:r>
            <a:rPr lang="en-US" dirty="0" smtClean="0"/>
            <a:t>Communications requires agreement on the terms used in the dialogue. When humans successfully communicate, they usually have a shared understanding of the words used and the concepts to which they refer. This is also true of human computer communication. When a user gives commands to a system, then the system must have an understanding of these commands if the interaction is going to succeed. </a:t>
          </a:r>
          <a:endParaRPr lang="en-US" dirty="0"/>
        </a:p>
      </dgm:t>
    </dgm:pt>
    <dgm:pt modelId="{C0E27644-E880-4FB2-B408-04A168EB7587}" type="parTrans" cxnId="{70CF9661-785B-4E88-B975-CA191FC22495}">
      <dgm:prSet/>
      <dgm:spPr/>
      <dgm:t>
        <a:bodyPr/>
        <a:lstStyle/>
        <a:p>
          <a:endParaRPr lang="en-US"/>
        </a:p>
      </dgm:t>
    </dgm:pt>
    <dgm:pt modelId="{F8B74EBB-00D0-4873-8831-B6AE88F81671}" type="sibTrans" cxnId="{70CF9661-785B-4E88-B975-CA191FC22495}">
      <dgm:prSet/>
      <dgm:spPr/>
      <dgm:t>
        <a:bodyPr/>
        <a:lstStyle/>
        <a:p>
          <a:endParaRPr lang="en-US"/>
        </a:p>
      </dgm:t>
    </dgm:pt>
    <dgm:pt modelId="{924F60A5-9C6E-4F7C-A3DD-FE23A15A845D}">
      <dgm:prSet/>
      <dgm:spPr/>
      <dgm:t>
        <a:bodyPr/>
        <a:lstStyle/>
        <a:p>
          <a:pPr algn="just" rtl="0"/>
          <a:r>
            <a:rPr lang="en-US" dirty="0" smtClean="0"/>
            <a:t>Communications requires agreement, not only upon the terms and concepts used, but also upon the context of the communication. </a:t>
          </a:r>
          <a:endParaRPr lang="en-US" dirty="0"/>
        </a:p>
      </dgm:t>
    </dgm:pt>
    <dgm:pt modelId="{AB2A4100-3D5D-43C8-A168-03A9B39BADBA}" type="parTrans" cxnId="{38A90793-0474-4B38-A23F-A006610A23D6}">
      <dgm:prSet/>
      <dgm:spPr/>
      <dgm:t>
        <a:bodyPr/>
        <a:lstStyle/>
        <a:p>
          <a:endParaRPr lang="en-US"/>
        </a:p>
      </dgm:t>
    </dgm:pt>
    <dgm:pt modelId="{DBFC29F5-89F2-49B8-9C70-84864EBC7FE0}" type="sibTrans" cxnId="{38A90793-0474-4B38-A23F-A006610A23D6}">
      <dgm:prSet/>
      <dgm:spPr/>
      <dgm:t>
        <a:bodyPr/>
        <a:lstStyle/>
        <a:p>
          <a:endParaRPr lang="en-US"/>
        </a:p>
      </dgm:t>
    </dgm:pt>
    <dgm:pt modelId="{4CEF3C12-AEE1-4C75-8ECA-D3943A940AB1}" type="pres">
      <dgm:prSet presAssocID="{32C6F1F9-A669-4A92-8536-778C3534568C}" presName="Name0" presStyleCnt="0">
        <dgm:presLayoutVars>
          <dgm:dir/>
          <dgm:resizeHandles val="exact"/>
        </dgm:presLayoutVars>
      </dgm:prSet>
      <dgm:spPr/>
      <dgm:t>
        <a:bodyPr/>
        <a:lstStyle/>
        <a:p>
          <a:endParaRPr lang="en-US"/>
        </a:p>
      </dgm:t>
    </dgm:pt>
    <dgm:pt modelId="{ED9A3D0A-47DE-4C4C-A8BA-DE4269B0D0D1}" type="pres">
      <dgm:prSet presAssocID="{91D42136-DDD1-4C96-A8D4-5EB19CE4CA09}" presName="node" presStyleLbl="node1" presStyleIdx="0" presStyleCnt="1">
        <dgm:presLayoutVars>
          <dgm:bulletEnabled val="1"/>
        </dgm:presLayoutVars>
      </dgm:prSet>
      <dgm:spPr/>
      <dgm:t>
        <a:bodyPr/>
        <a:lstStyle/>
        <a:p>
          <a:endParaRPr lang="en-US"/>
        </a:p>
      </dgm:t>
    </dgm:pt>
  </dgm:ptLst>
  <dgm:cxnLst>
    <dgm:cxn modelId="{946CF5A1-6D7F-4B5C-9002-5F59BD45AFFC}" type="presOf" srcId="{FC71718A-9BF7-4D2D-A0C8-C231FFA05191}" destId="{ED9A3D0A-47DE-4C4C-A8BA-DE4269B0D0D1}" srcOrd="0" destOrd="1" presId="urn:microsoft.com/office/officeart/2005/8/layout/process1"/>
    <dgm:cxn modelId="{4B1E33FA-E959-40AB-9AFA-A02DCC858C81}" type="presOf" srcId="{91D42136-DDD1-4C96-A8D4-5EB19CE4CA09}" destId="{ED9A3D0A-47DE-4C4C-A8BA-DE4269B0D0D1}" srcOrd="0" destOrd="0" presId="urn:microsoft.com/office/officeart/2005/8/layout/process1"/>
    <dgm:cxn modelId="{9354C3C2-A345-457C-8602-AF26FC5338B8}" type="presOf" srcId="{924F60A5-9C6E-4F7C-A3DD-FE23A15A845D}" destId="{ED9A3D0A-47DE-4C4C-A8BA-DE4269B0D0D1}" srcOrd="0" destOrd="3" presId="urn:microsoft.com/office/officeart/2005/8/layout/process1"/>
    <dgm:cxn modelId="{38A90793-0474-4B38-A23F-A006610A23D6}" srcId="{91D42136-DDD1-4C96-A8D4-5EB19CE4CA09}" destId="{924F60A5-9C6E-4F7C-A3DD-FE23A15A845D}" srcOrd="2" destOrd="0" parTransId="{AB2A4100-3D5D-43C8-A168-03A9B39BADBA}" sibTransId="{DBFC29F5-89F2-49B8-9C70-84864EBC7FE0}"/>
    <dgm:cxn modelId="{0D732BB7-CA1C-4998-82C8-93BCABD84DE2}" type="presOf" srcId="{E0457853-62F3-45A6-8968-5ECE9B1ED7EB}" destId="{ED9A3D0A-47DE-4C4C-A8BA-DE4269B0D0D1}" srcOrd="0" destOrd="2" presId="urn:microsoft.com/office/officeart/2005/8/layout/process1"/>
    <dgm:cxn modelId="{9533507D-AEF6-4909-8C65-D9A378A465E9}" type="presOf" srcId="{32C6F1F9-A669-4A92-8536-778C3534568C}" destId="{4CEF3C12-AEE1-4C75-8ECA-D3943A940AB1}" srcOrd="0" destOrd="0" presId="urn:microsoft.com/office/officeart/2005/8/layout/process1"/>
    <dgm:cxn modelId="{54A9B4C1-86A8-439B-AAF2-9F3ACD0DDEE6}" srcId="{91D42136-DDD1-4C96-A8D4-5EB19CE4CA09}" destId="{FC71718A-9BF7-4D2D-A0C8-C231FFA05191}" srcOrd="0" destOrd="0" parTransId="{CB5FBB9C-98D1-4372-B927-60CDF985408A}" sibTransId="{BAEDA9CD-5F41-4A83-B2C3-C847A6E176D2}"/>
    <dgm:cxn modelId="{70CF9661-785B-4E88-B975-CA191FC22495}" srcId="{91D42136-DDD1-4C96-A8D4-5EB19CE4CA09}" destId="{E0457853-62F3-45A6-8968-5ECE9B1ED7EB}" srcOrd="1" destOrd="0" parTransId="{C0E27644-E880-4FB2-B408-04A168EB7587}" sibTransId="{F8B74EBB-00D0-4873-8831-B6AE88F81671}"/>
    <dgm:cxn modelId="{8CA9DC29-ECBF-4BA3-99FB-83DBDA87ADE4}" srcId="{32C6F1F9-A669-4A92-8536-778C3534568C}" destId="{91D42136-DDD1-4C96-A8D4-5EB19CE4CA09}" srcOrd="0" destOrd="0" parTransId="{3D220962-CF05-4A53-B423-B08FE46F92DF}" sibTransId="{DA600D19-F9DE-4C41-9DB2-58AB8203C005}"/>
    <dgm:cxn modelId="{06763A4E-06FB-4BD6-B7B5-8D07F6C9D08A}" type="presParOf" srcId="{4CEF3C12-AEE1-4C75-8ECA-D3943A940AB1}" destId="{ED9A3D0A-47DE-4C4C-A8BA-DE4269B0D0D1}" srcOrd="0"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87741B93-DB34-4BF4-85CF-5AEA87654BDA}" type="doc">
      <dgm:prSet loTypeId="urn:microsoft.com/office/officeart/2009/layout/CircleArrowProcess" loCatId="cycle" qsTypeId="urn:microsoft.com/office/officeart/2005/8/quickstyle/3d1" qsCatId="3D" csTypeId="urn:microsoft.com/office/officeart/2005/8/colors/colorful3" csCatId="colorful" phldr="1"/>
      <dgm:spPr/>
      <dgm:t>
        <a:bodyPr/>
        <a:lstStyle/>
        <a:p>
          <a:endParaRPr lang="en-US"/>
        </a:p>
      </dgm:t>
    </dgm:pt>
    <dgm:pt modelId="{18369AFD-8369-4B6A-B303-FB40FDE80997}">
      <dgm:prSet/>
      <dgm:spPr/>
      <dgm:t>
        <a:bodyPr/>
        <a:lstStyle/>
        <a:p>
          <a:pPr rtl="0"/>
          <a:r>
            <a:rPr lang="en-US" smtClean="0"/>
            <a:t>To establish a simple system with good usability, the HCI specialists need to be aware of the following issues (Preece et al. 1994, p. 15): </a:t>
          </a:r>
          <a:endParaRPr lang="en-US"/>
        </a:p>
      </dgm:t>
    </dgm:pt>
    <dgm:pt modelId="{06A5253E-A97D-499A-8D13-45310A13F694}" type="parTrans" cxnId="{AD27D3FA-FD97-4AFC-A8AB-9C55206AD086}">
      <dgm:prSet/>
      <dgm:spPr/>
      <dgm:t>
        <a:bodyPr/>
        <a:lstStyle/>
        <a:p>
          <a:endParaRPr lang="en-US"/>
        </a:p>
      </dgm:t>
    </dgm:pt>
    <dgm:pt modelId="{D6BE6ED4-AAC2-46A3-B1B2-7CB55B9818BD}" type="sibTrans" cxnId="{AD27D3FA-FD97-4AFC-A8AB-9C55206AD086}">
      <dgm:prSet/>
      <dgm:spPr/>
      <dgm:t>
        <a:bodyPr/>
        <a:lstStyle/>
        <a:p>
          <a:endParaRPr lang="en-US"/>
        </a:p>
      </dgm:t>
    </dgm:pt>
    <dgm:pt modelId="{05F572AB-26D3-4F23-8CA1-694A41E51F0E}">
      <dgm:prSet custT="1"/>
      <dgm:spPr/>
      <dgm:t>
        <a:bodyPr/>
        <a:lstStyle/>
        <a:p>
          <a:pPr rtl="0"/>
          <a:r>
            <a:rPr lang="en-US" sz="2000" dirty="0" smtClean="0"/>
            <a:t>Understand the factors such as organizational, social, and psychological factors that determine how people operate and make use of computer technology effectively.</a:t>
          </a:r>
          <a:endParaRPr lang="en-US" sz="2000" dirty="0"/>
        </a:p>
      </dgm:t>
    </dgm:pt>
    <dgm:pt modelId="{3341E2EF-7A93-4BE2-B4BE-2BBB43A47882}" type="parTrans" cxnId="{B22A2FCA-7DC4-4134-85B2-4E035484763C}">
      <dgm:prSet/>
      <dgm:spPr/>
      <dgm:t>
        <a:bodyPr/>
        <a:lstStyle/>
        <a:p>
          <a:endParaRPr lang="en-US"/>
        </a:p>
      </dgm:t>
    </dgm:pt>
    <dgm:pt modelId="{B4442889-8910-4218-B4EF-0544FD32DD89}" type="sibTrans" cxnId="{B22A2FCA-7DC4-4134-85B2-4E035484763C}">
      <dgm:prSet/>
      <dgm:spPr/>
      <dgm:t>
        <a:bodyPr/>
        <a:lstStyle/>
        <a:p>
          <a:endParaRPr lang="en-US"/>
        </a:p>
      </dgm:t>
    </dgm:pt>
    <dgm:pt modelId="{64723F1A-8690-4D3C-A4CD-81940C7B5340}">
      <dgm:prSet custT="1"/>
      <dgm:spPr/>
      <dgm:t>
        <a:bodyPr/>
        <a:lstStyle/>
        <a:p>
          <a:pPr rtl="0"/>
          <a:r>
            <a:rPr lang="en-US" sz="2000" dirty="0" smtClean="0"/>
            <a:t>Develop tools and techniques to help designers ensure that computer systems are suitable for the activities for which people will use them.</a:t>
          </a:r>
          <a:endParaRPr lang="en-US" sz="2000" dirty="0"/>
        </a:p>
      </dgm:t>
    </dgm:pt>
    <dgm:pt modelId="{582533B5-F2AA-4CED-A578-89FB88D1BAAF}" type="parTrans" cxnId="{6BB2D7A4-C938-47A6-9605-19A6D726A33F}">
      <dgm:prSet/>
      <dgm:spPr/>
      <dgm:t>
        <a:bodyPr/>
        <a:lstStyle/>
        <a:p>
          <a:endParaRPr lang="en-US"/>
        </a:p>
      </dgm:t>
    </dgm:pt>
    <dgm:pt modelId="{E45C7ED6-80B6-4919-8BD2-B1DD6A794FA7}" type="sibTrans" cxnId="{6BB2D7A4-C938-47A6-9605-19A6D726A33F}">
      <dgm:prSet/>
      <dgm:spPr/>
      <dgm:t>
        <a:bodyPr/>
        <a:lstStyle/>
        <a:p>
          <a:endParaRPr lang="en-US"/>
        </a:p>
      </dgm:t>
    </dgm:pt>
    <dgm:pt modelId="{5BDE6A09-DE2E-48FE-AC54-1C5249DD343B}">
      <dgm:prSet custT="1"/>
      <dgm:spPr/>
      <dgm:t>
        <a:bodyPr/>
        <a:lstStyle/>
        <a:p>
          <a:pPr rtl="0"/>
          <a:r>
            <a:rPr lang="en-US" sz="2000" dirty="0" smtClean="0"/>
            <a:t>Achieve efficient, effective, and safe interaction in terms of both individual Human Computer Interaction and group interaction.</a:t>
          </a:r>
          <a:endParaRPr lang="en-US" sz="2000" dirty="0"/>
        </a:p>
      </dgm:t>
    </dgm:pt>
    <dgm:pt modelId="{29C596B8-062A-46BE-872C-1542D9EB1F50}" type="parTrans" cxnId="{E2F9B83A-7D46-4772-8B27-2A216A2148A3}">
      <dgm:prSet/>
      <dgm:spPr/>
      <dgm:t>
        <a:bodyPr/>
        <a:lstStyle/>
        <a:p>
          <a:endParaRPr lang="en-US"/>
        </a:p>
      </dgm:t>
    </dgm:pt>
    <dgm:pt modelId="{5FBACCC4-C036-40C5-B141-F8EE6C2A2DCB}" type="sibTrans" cxnId="{E2F9B83A-7D46-4772-8B27-2A216A2148A3}">
      <dgm:prSet/>
      <dgm:spPr/>
      <dgm:t>
        <a:bodyPr/>
        <a:lstStyle/>
        <a:p>
          <a:endParaRPr lang="en-US"/>
        </a:p>
      </dgm:t>
    </dgm:pt>
    <dgm:pt modelId="{F4106C4A-1FFF-4FEA-A7D8-2D73401AFBC8}" type="pres">
      <dgm:prSet presAssocID="{87741B93-DB34-4BF4-85CF-5AEA87654BDA}" presName="Name0" presStyleCnt="0">
        <dgm:presLayoutVars>
          <dgm:chMax val="7"/>
          <dgm:chPref val="7"/>
          <dgm:dir/>
          <dgm:animLvl val="lvl"/>
        </dgm:presLayoutVars>
      </dgm:prSet>
      <dgm:spPr/>
      <dgm:t>
        <a:bodyPr/>
        <a:lstStyle/>
        <a:p>
          <a:endParaRPr lang="en-US"/>
        </a:p>
      </dgm:t>
    </dgm:pt>
    <dgm:pt modelId="{94BB4B45-9003-4CFD-929B-0B982BDDE1C6}" type="pres">
      <dgm:prSet presAssocID="{18369AFD-8369-4B6A-B303-FB40FDE80997}" presName="Accent1" presStyleCnt="0"/>
      <dgm:spPr/>
      <dgm:t>
        <a:bodyPr/>
        <a:lstStyle/>
        <a:p>
          <a:endParaRPr lang="en-US"/>
        </a:p>
      </dgm:t>
    </dgm:pt>
    <dgm:pt modelId="{FB25D579-8F97-416A-BF79-4464F6A2FCEB}" type="pres">
      <dgm:prSet presAssocID="{18369AFD-8369-4B6A-B303-FB40FDE80997}" presName="Accent" presStyleLbl="node1" presStyleIdx="0" presStyleCnt="1"/>
      <dgm:spPr/>
      <dgm:t>
        <a:bodyPr/>
        <a:lstStyle/>
        <a:p>
          <a:endParaRPr lang="en-US"/>
        </a:p>
      </dgm:t>
    </dgm:pt>
    <dgm:pt modelId="{B9AC8B2A-CAD1-4028-BC5A-C6133251A025}" type="pres">
      <dgm:prSet presAssocID="{18369AFD-8369-4B6A-B303-FB40FDE80997}" presName="Child1" presStyleLbl="revTx" presStyleIdx="0" presStyleCnt="2" custScaleY="266463">
        <dgm:presLayoutVars>
          <dgm:chMax val="0"/>
          <dgm:chPref val="0"/>
          <dgm:bulletEnabled val="1"/>
        </dgm:presLayoutVars>
      </dgm:prSet>
      <dgm:spPr/>
      <dgm:t>
        <a:bodyPr/>
        <a:lstStyle/>
        <a:p>
          <a:endParaRPr lang="en-US"/>
        </a:p>
      </dgm:t>
    </dgm:pt>
    <dgm:pt modelId="{506335BF-AA43-482E-AEDC-3F156EE65851}" type="pres">
      <dgm:prSet presAssocID="{18369AFD-8369-4B6A-B303-FB40FDE80997}" presName="Parent1" presStyleLbl="revTx" presStyleIdx="1" presStyleCnt="2">
        <dgm:presLayoutVars>
          <dgm:chMax val="1"/>
          <dgm:chPref val="1"/>
          <dgm:bulletEnabled val="1"/>
        </dgm:presLayoutVars>
      </dgm:prSet>
      <dgm:spPr/>
      <dgm:t>
        <a:bodyPr/>
        <a:lstStyle/>
        <a:p>
          <a:endParaRPr lang="en-US"/>
        </a:p>
      </dgm:t>
    </dgm:pt>
  </dgm:ptLst>
  <dgm:cxnLst>
    <dgm:cxn modelId="{AD27D3FA-FD97-4AFC-A8AB-9C55206AD086}" srcId="{87741B93-DB34-4BF4-85CF-5AEA87654BDA}" destId="{18369AFD-8369-4B6A-B303-FB40FDE80997}" srcOrd="0" destOrd="0" parTransId="{06A5253E-A97D-499A-8D13-45310A13F694}" sibTransId="{D6BE6ED4-AAC2-46A3-B1B2-7CB55B9818BD}"/>
    <dgm:cxn modelId="{5C82471A-0477-41FA-8A11-A5822F4C60B0}" type="presOf" srcId="{64723F1A-8690-4D3C-A4CD-81940C7B5340}" destId="{B9AC8B2A-CAD1-4028-BC5A-C6133251A025}" srcOrd="0" destOrd="1" presId="urn:microsoft.com/office/officeart/2009/layout/CircleArrowProcess"/>
    <dgm:cxn modelId="{1BEF789A-FAAC-4385-875E-A823558106FD}" type="presOf" srcId="{18369AFD-8369-4B6A-B303-FB40FDE80997}" destId="{506335BF-AA43-482E-AEDC-3F156EE65851}" srcOrd="0" destOrd="0" presId="urn:microsoft.com/office/officeart/2009/layout/CircleArrowProcess"/>
    <dgm:cxn modelId="{B61E4B55-9ABF-4B9F-9448-B215FD79AF9C}" type="presOf" srcId="{5BDE6A09-DE2E-48FE-AC54-1C5249DD343B}" destId="{B9AC8B2A-CAD1-4028-BC5A-C6133251A025}" srcOrd="0" destOrd="2" presId="urn:microsoft.com/office/officeart/2009/layout/CircleArrowProcess"/>
    <dgm:cxn modelId="{2A6C9560-9BF0-455D-930D-D780C1ED5BA4}" type="presOf" srcId="{05F572AB-26D3-4F23-8CA1-694A41E51F0E}" destId="{B9AC8B2A-CAD1-4028-BC5A-C6133251A025}" srcOrd="0" destOrd="0" presId="urn:microsoft.com/office/officeart/2009/layout/CircleArrowProcess"/>
    <dgm:cxn modelId="{E2F9B83A-7D46-4772-8B27-2A216A2148A3}" srcId="{18369AFD-8369-4B6A-B303-FB40FDE80997}" destId="{5BDE6A09-DE2E-48FE-AC54-1C5249DD343B}" srcOrd="2" destOrd="0" parTransId="{29C596B8-062A-46BE-872C-1542D9EB1F50}" sibTransId="{5FBACCC4-C036-40C5-B141-F8EE6C2A2DCB}"/>
    <dgm:cxn modelId="{B22A2FCA-7DC4-4134-85B2-4E035484763C}" srcId="{18369AFD-8369-4B6A-B303-FB40FDE80997}" destId="{05F572AB-26D3-4F23-8CA1-694A41E51F0E}" srcOrd="0" destOrd="0" parTransId="{3341E2EF-7A93-4BE2-B4BE-2BBB43A47882}" sibTransId="{B4442889-8910-4218-B4EF-0544FD32DD89}"/>
    <dgm:cxn modelId="{6BB2D7A4-C938-47A6-9605-19A6D726A33F}" srcId="{18369AFD-8369-4B6A-B303-FB40FDE80997}" destId="{64723F1A-8690-4D3C-A4CD-81940C7B5340}" srcOrd="1" destOrd="0" parTransId="{582533B5-F2AA-4CED-A578-89FB88D1BAAF}" sibTransId="{E45C7ED6-80B6-4919-8BD2-B1DD6A794FA7}"/>
    <dgm:cxn modelId="{0C639DF1-8C90-41CA-A45C-D530E60CAE7C}" type="presOf" srcId="{87741B93-DB34-4BF4-85CF-5AEA87654BDA}" destId="{F4106C4A-1FFF-4FEA-A7D8-2D73401AFBC8}" srcOrd="0" destOrd="0" presId="urn:microsoft.com/office/officeart/2009/layout/CircleArrowProcess"/>
    <dgm:cxn modelId="{68FC02E1-8104-41D0-ADFB-9841C94C34F3}" type="presParOf" srcId="{F4106C4A-1FFF-4FEA-A7D8-2D73401AFBC8}" destId="{94BB4B45-9003-4CFD-929B-0B982BDDE1C6}" srcOrd="0" destOrd="0" presId="urn:microsoft.com/office/officeart/2009/layout/CircleArrowProcess"/>
    <dgm:cxn modelId="{442C3B64-409F-49C2-9644-49E51271C1FA}" type="presParOf" srcId="{94BB4B45-9003-4CFD-929B-0B982BDDE1C6}" destId="{FB25D579-8F97-416A-BF79-4464F6A2FCEB}" srcOrd="0" destOrd="0" presId="urn:microsoft.com/office/officeart/2009/layout/CircleArrowProcess"/>
    <dgm:cxn modelId="{3A6E2B74-F12E-404C-9B18-200399DE97A1}" type="presParOf" srcId="{F4106C4A-1FFF-4FEA-A7D8-2D73401AFBC8}" destId="{B9AC8B2A-CAD1-4028-BC5A-C6133251A025}" srcOrd="1" destOrd="0" presId="urn:microsoft.com/office/officeart/2009/layout/CircleArrowProcess"/>
    <dgm:cxn modelId="{62008D2E-B23B-4309-B00A-9C4250F1CEE1}" type="presParOf" srcId="{F4106C4A-1FFF-4FEA-A7D8-2D73401AFBC8}" destId="{506335BF-AA43-482E-AEDC-3F156EE65851}" srcOrd="2" destOrd="0" presId="urn:microsoft.com/office/officeart/2009/layout/CircleArrow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52B3BC5E-7B6D-49A3-BF3E-E334A0E624EB}" type="doc">
      <dgm:prSet loTypeId="urn:microsoft.com/office/officeart/2005/8/layout/vList2" loCatId="list" qsTypeId="urn:microsoft.com/office/officeart/2005/8/quickstyle/3d1" qsCatId="3D" csTypeId="urn:microsoft.com/office/officeart/2005/8/colors/colorful3" csCatId="colorful"/>
      <dgm:spPr/>
      <dgm:t>
        <a:bodyPr/>
        <a:lstStyle/>
        <a:p>
          <a:endParaRPr lang="en-US"/>
        </a:p>
      </dgm:t>
    </dgm:pt>
    <dgm:pt modelId="{0C5BE4DA-5354-46DD-B77E-963306BF2DEC}">
      <dgm:prSet/>
      <dgm:spPr/>
      <dgm:t>
        <a:bodyPr/>
        <a:lstStyle/>
        <a:p>
          <a:pPr rtl="0"/>
          <a:r>
            <a:rPr lang="en-US" smtClean="0"/>
            <a:t>The purpose of HCI is to design a computer system to match the needs and requirements of the users. The HCI specialists need to think about the above factors in order to produce an outstanding system. To achieve the goals of HCI, a number of approaches can be utilized. These approaches need to be studied very carefully in order to develop a system, which provides the user with productivity and efficiency. These approaches are:  (Preece et al. 1994, p. 46-47)</a:t>
          </a:r>
          <a:endParaRPr lang="en-US"/>
        </a:p>
      </dgm:t>
    </dgm:pt>
    <dgm:pt modelId="{42141E92-F3DB-4208-95C2-915C14587974}" type="parTrans" cxnId="{40B2A3A1-8457-4705-B6A4-085B565B2121}">
      <dgm:prSet/>
      <dgm:spPr/>
      <dgm:t>
        <a:bodyPr/>
        <a:lstStyle/>
        <a:p>
          <a:endParaRPr lang="en-US"/>
        </a:p>
      </dgm:t>
    </dgm:pt>
    <dgm:pt modelId="{FABAE339-AF25-4EE1-A9D1-F2F9589CD633}" type="sibTrans" cxnId="{40B2A3A1-8457-4705-B6A4-085B565B2121}">
      <dgm:prSet/>
      <dgm:spPr/>
      <dgm:t>
        <a:bodyPr/>
        <a:lstStyle/>
        <a:p>
          <a:endParaRPr lang="en-US"/>
        </a:p>
      </dgm:t>
    </dgm:pt>
    <dgm:pt modelId="{165C3840-F971-4728-B81A-3812D3EB6A86}">
      <dgm:prSet/>
      <dgm:spPr/>
      <dgm:t>
        <a:bodyPr/>
        <a:lstStyle/>
        <a:p>
          <a:pPr rtl="0"/>
          <a:r>
            <a:rPr lang="en-US" smtClean="0"/>
            <a:t>Involving the user: (involve the user as much as possible so that s/he can influence the system design).</a:t>
          </a:r>
          <a:endParaRPr lang="en-US"/>
        </a:p>
      </dgm:t>
    </dgm:pt>
    <dgm:pt modelId="{87913E04-006A-4C56-A816-FA4ADAA1C8A2}" type="parTrans" cxnId="{B706E960-104A-4823-ABD9-65C88A4C2A77}">
      <dgm:prSet/>
      <dgm:spPr/>
      <dgm:t>
        <a:bodyPr/>
        <a:lstStyle/>
        <a:p>
          <a:endParaRPr lang="en-US"/>
        </a:p>
      </dgm:t>
    </dgm:pt>
    <dgm:pt modelId="{7F587956-0C58-4F58-8717-D07663DB0234}" type="sibTrans" cxnId="{B706E960-104A-4823-ABD9-65C88A4C2A77}">
      <dgm:prSet/>
      <dgm:spPr/>
      <dgm:t>
        <a:bodyPr/>
        <a:lstStyle/>
        <a:p>
          <a:endParaRPr lang="en-US"/>
        </a:p>
      </dgm:t>
    </dgm:pt>
    <dgm:pt modelId="{06BC6B4F-3B8D-4689-8DC4-986A2B5E35EF}">
      <dgm:prSet/>
      <dgm:spPr/>
      <dgm:t>
        <a:bodyPr/>
        <a:lstStyle/>
        <a:p>
          <a:pPr rtl="0"/>
          <a:r>
            <a:rPr lang="en-US" smtClean="0"/>
            <a:t>Integrating different kinds of knowledge and expertise:  (integrate knowledge and expertise from the different disciplines that contribute to HCI design).</a:t>
          </a:r>
          <a:endParaRPr lang="en-US"/>
        </a:p>
      </dgm:t>
    </dgm:pt>
    <dgm:pt modelId="{D1EE3384-6764-4292-84E5-BA753F1519AE}" type="parTrans" cxnId="{2449CED1-73BB-4FCD-BDAC-3C877560F06E}">
      <dgm:prSet/>
      <dgm:spPr/>
      <dgm:t>
        <a:bodyPr/>
        <a:lstStyle/>
        <a:p>
          <a:endParaRPr lang="en-US"/>
        </a:p>
      </dgm:t>
    </dgm:pt>
    <dgm:pt modelId="{3D80C105-C371-4354-8BDE-F2E70B1EC76E}" type="sibTrans" cxnId="{2449CED1-73BB-4FCD-BDAC-3C877560F06E}">
      <dgm:prSet/>
      <dgm:spPr/>
      <dgm:t>
        <a:bodyPr/>
        <a:lstStyle/>
        <a:p>
          <a:endParaRPr lang="en-US"/>
        </a:p>
      </dgm:t>
    </dgm:pt>
    <dgm:pt modelId="{DD65D0B2-3776-4B65-82A9-2EF3E931F201}">
      <dgm:prSet/>
      <dgm:spPr/>
      <dgm:t>
        <a:bodyPr/>
        <a:lstStyle/>
        <a:p>
          <a:pPr rtl="0"/>
          <a:r>
            <a:rPr lang="en-US" smtClean="0"/>
            <a:t>Making the design process iterative: (testing can be done to check that the design does indeed meet users' requirements). </a:t>
          </a:r>
          <a:endParaRPr lang="en-US"/>
        </a:p>
      </dgm:t>
    </dgm:pt>
    <dgm:pt modelId="{18351DA4-D1D1-4EFE-BF05-41E280CB0AE9}" type="parTrans" cxnId="{3C025B04-990C-438E-A1EB-2F66375D2D12}">
      <dgm:prSet/>
      <dgm:spPr/>
      <dgm:t>
        <a:bodyPr/>
        <a:lstStyle/>
        <a:p>
          <a:endParaRPr lang="en-US"/>
        </a:p>
      </dgm:t>
    </dgm:pt>
    <dgm:pt modelId="{A7C69349-A1D4-449E-BD45-5B947CF6DFB2}" type="sibTrans" cxnId="{3C025B04-990C-438E-A1EB-2F66375D2D12}">
      <dgm:prSet/>
      <dgm:spPr/>
      <dgm:t>
        <a:bodyPr/>
        <a:lstStyle/>
        <a:p>
          <a:endParaRPr lang="en-US"/>
        </a:p>
      </dgm:t>
    </dgm:pt>
    <dgm:pt modelId="{5FA4F2DA-C98E-4032-97E7-6357274C8653}" type="pres">
      <dgm:prSet presAssocID="{52B3BC5E-7B6D-49A3-BF3E-E334A0E624EB}" presName="linear" presStyleCnt="0">
        <dgm:presLayoutVars>
          <dgm:animLvl val="lvl"/>
          <dgm:resizeHandles val="exact"/>
        </dgm:presLayoutVars>
      </dgm:prSet>
      <dgm:spPr/>
      <dgm:t>
        <a:bodyPr/>
        <a:lstStyle/>
        <a:p>
          <a:endParaRPr lang="en-US"/>
        </a:p>
      </dgm:t>
    </dgm:pt>
    <dgm:pt modelId="{2C1A090C-CCBA-4375-8AE4-DF22D40AB0EC}" type="pres">
      <dgm:prSet presAssocID="{0C5BE4DA-5354-46DD-B77E-963306BF2DEC}" presName="parentText" presStyleLbl="node1" presStyleIdx="0" presStyleCnt="1">
        <dgm:presLayoutVars>
          <dgm:chMax val="0"/>
          <dgm:bulletEnabled val="1"/>
        </dgm:presLayoutVars>
      </dgm:prSet>
      <dgm:spPr/>
      <dgm:t>
        <a:bodyPr/>
        <a:lstStyle/>
        <a:p>
          <a:endParaRPr lang="en-US"/>
        </a:p>
      </dgm:t>
    </dgm:pt>
    <dgm:pt modelId="{AE469439-8918-4919-8DA3-5A2E17CBB60F}" type="pres">
      <dgm:prSet presAssocID="{0C5BE4DA-5354-46DD-B77E-963306BF2DEC}" presName="childText" presStyleLbl="revTx" presStyleIdx="0" presStyleCnt="1">
        <dgm:presLayoutVars>
          <dgm:bulletEnabled val="1"/>
        </dgm:presLayoutVars>
      </dgm:prSet>
      <dgm:spPr/>
      <dgm:t>
        <a:bodyPr/>
        <a:lstStyle/>
        <a:p>
          <a:endParaRPr lang="en-US"/>
        </a:p>
      </dgm:t>
    </dgm:pt>
  </dgm:ptLst>
  <dgm:cxnLst>
    <dgm:cxn modelId="{40B2A3A1-8457-4705-B6A4-085B565B2121}" srcId="{52B3BC5E-7B6D-49A3-BF3E-E334A0E624EB}" destId="{0C5BE4DA-5354-46DD-B77E-963306BF2DEC}" srcOrd="0" destOrd="0" parTransId="{42141E92-F3DB-4208-95C2-915C14587974}" sibTransId="{FABAE339-AF25-4EE1-A9D1-F2F9589CD633}"/>
    <dgm:cxn modelId="{D369709A-85F4-42A4-B559-8C3E95EDA63E}" type="presOf" srcId="{DD65D0B2-3776-4B65-82A9-2EF3E931F201}" destId="{AE469439-8918-4919-8DA3-5A2E17CBB60F}" srcOrd="0" destOrd="2" presId="urn:microsoft.com/office/officeart/2005/8/layout/vList2"/>
    <dgm:cxn modelId="{51F127B3-120E-4580-B1EF-F775C2AB3FE2}" type="presOf" srcId="{165C3840-F971-4728-B81A-3812D3EB6A86}" destId="{AE469439-8918-4919-8DA3-5A2E17CBB60F}" srcOrd="0" destOrd="0" presId="urn:microsoft.com/office/officeart/2005/8/layout/vList2"/>
    <dgm:cxn modelId="{BBB0B3B7-F9DD-482B-8F8E-B44D3994102D}" type="presOf" srcId="{52B3BC5E-7B6D-49A3-BF3E-E334A0E624EB}" destId="{5FA4F2DA-C98E-4032-97E7-6357274C8653}" srcOrd="0" destOrd="0" presId="urn:microsoft.com/office/officeart/2005/8/layout/vList2"/>
    <dgm:cxn modelId="{2449CED1-73BB-4FCD-BDAC-3C877560F06E}" srcId="{0C5BE4DA-5354-46DD-B77E-963306BF2DEC}" destId="{06BC6B4F-3B8D-4689-8DC4-986A2B5E35EF}" srcOrd="1" destOrd="0" parTransId="{D1EE3384-6764-4292-84E5-BA753F1519AE}" sibTransId="{3D80C105-C371-4354-8BDE-F2E70B1EC76E}"/>
    <dgm:cxn modelId="{2AC55193-1F7B-4D00-ADCA-B1730DF11AAE}" type="presOf" srcId="{06BC6B4F-3B8D-4689-8DC4-986A2B5E35EF}" destId="{AE469439-8918-4919-8DA3-5A2E17CBB60F}" srcOrd="0" destOrd="1" presId="urn:microsoft.com/office/officeart/2005/8/layout/vList2"/>
    <dgm:cxn modelId="{B706E960-104A-4823-ABD9-65C88A4C2A77}" srcId="{0C5BE4DA-5354-46DD-B77E-963306BF2DEC}" destId="{165C3840-F971-4728-B81A-3812D3EB6A86}" srcOrd="0" destOrd="0" parTransId="{87913E04-006A-4C56-A816-FA4ADAA1C8A2}" sibTransId="{7F587956-0C58-4F58-8717-D07663DB0234}"/>
    <dgm:cxn modelId="{3C025B04-990C-438E-A1EB-2F66375D2D12}" srcId="{0C5BE4DA-5354-46DD-B77E-963306BF2DEC}" destId="{DD65D0B2-3776-4B65-82A9-2EF3E931F201}" srcOrd="2" destOrd="0" parTransId="{18351DA4-D1D1-4EFE-BF05-41E280CB0AE9}" sibTransId="{A7C69349-A1D4-449E-BD45-5B947CF6DFB2}"/>
    <dgm:cxn modelId="{923AC07B-133B-4510-B076-366ABA283774}" type="presOf" srcId="{0C5BE4DA-5354-46DD-B77E-963306BF2DEC}" destId="{2C1A090C-CCBA-4375-8AE4-DF22D40AB0EC}" srcOrd="0" destOrd="0" presId="urn:microsoft.com/office/officeart/2005/8/layout/vList2"/>
    <dgm:cxn modelId="{54B2150F-7184-4BFA-A555-4F432D9171F8}" type="presParOf" srcId="{5FA4F2DA-C98E-4032-97E7-6357274C8653}" destId="{2C1A090C-CCBA-4375-8AE4-DF22D40AB0EC}" srcOrd="0" destOrd="0" presId="urn:microsoft.com/office/officeart/2005/8/layout/vList2"/>
    <dgm:cxn modelId="{61FEFA98-1A64-498E-8865-14875B1F30BD}" type="presParOf" srcId="{5FA4F2DA-C98E-4032-97E7-6357274C8653}" destId="{AE469439-8918-4919-8DA3-5A2E17CBB60F}"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A6FDB6C-5C4A-4AE0-B524-93BFAEB0E229}" type="doc">
      <dgm:prSet loTypeId="urn:microsoft.com/office/officeart/2005/8/layout/pyramid2" loCatId="list" qsTypeId="urn:microsoft.com/office/officeart/2005/8/quickstyle/3d2" qsCatId="3D" csTypeId="urn:microsoft.com/office/officeart/2005/8/colors/colorful3" csCatId="colorful"/>
      <dgm:spPr/>
      <dgm:t>
        <a:bodyPr/>
        <a:lstStyle/>
        <a:p>
          <a:endParaRPr lang="en-US"/>
        </a:p>
      </dgm:t>
    </dgm:pt>
    <dgm:pt modelId="{DE5539B7-35B6-4D63-984A-9256D3EAAF5F}">
      <dgm:prSet/>
      <dgm:spPr/>
      <dgm:t>
        <a:bodyPr/>
        <a:lstStyle/>
        <a:p>
          <a:pPr rtl="0"/>
          <a:r>
            <a:rPr lang="en-US" b="1" smtClean="0"/>
            <a:t>Usability and Human Computer Interaction (HCI)</a:t>
          </a:r>
          <a:endParaRPr lang="en-US"/>
        </a:p>
      </dgm:t>
    </dgm:pt>
    <dgm:pt modelId="{6628F2B0-1419-4FB5-8619-788B4F10E0E3}" type="parTrans" cxnId="{067B2BCF-4845-48F4-8F22-7505EA5FE6E9}">
      <dgm:prSet/>
      <dgm:spPr/>
      <dgm:t>
        <a:bodyPr/>
        <a:lstStyle/>
        <a:p>
          <a:endParaRPr lang="en-US"/>
        </a:p>
      </dgm:t>
    </dgm:pt>
    <dgm:pt modelId="{65E3EDDC-A06C-4759-973E-02554F93B091}" type="sibTrans" cxnId="{067B2BCF-4845-48F4-8F22-7505EA5FE6E9}">
      <dgm:prSet/>
      <dgm:spPr/>
      <dgm:t>
        <a:bodyPr/>
        <a:lstStyle/>
        <a:p>
          <a:endParaRPr lang="en-US"/>
        </a:p>
      </dgm:t>
    </dgm:pt>
    <dgm:pt modelId="{1E7B00C3-B1DB-4B32-A35D-89F17F1CE27F}" type="pres">
      <dgm:prSet presAssocID="{5A6FDB6C-5C4A-4AE0-B524-93BFAEB0E229}" presName="compositeShape" presStyleCnt="0">
        <dgm:presLayoutVars>
          <dgm:dir/>
          <dgm:resizeHandles/>
        </dgm:presLayoutVars>
      </dgm:prSet>
      <dgm:spPr/>
      <dgm:t>
        <a:bodyPr/>
        <a:lstStyle/>
        <a:p>
          <a:endParaRPr lang="en-US"/>
        </a:p>
      </dgm:t>
    </dgm:pt>
    <dgm:pt modelId="{C49AA80D-0FA4-4751-B1EA-0EF162F79A50}" type="pres">
      <dgm:prSet presAssocID="{5A6FDB6C-5C4A-4AE0-B524-93BFAEB0E229}" presName="pyramid" presStyleLbl="node1" presStyleIdx="0" presStyleCnt="1"/>
      <dgm:spPr/>
    </dgm:pt>
    <dgm:pt modelId="{B77F4C4D-CA06-42F5-BD6A-4D3D54593384}" type="pres">
      <dgm:prSet presAssocID="{5A6FDB6C-5C4A-4AE0-B524-93BFAEB0E229}" presName="theList" presStyleCnt="0"/>
      <dgm:spPr/>
    </dgm:pt>
    <dgm:pt modelId="{1D14A930-98E0-4BC2-B020-17B2CB7BB817}" type="pres">
      <dgm:prSet presAssocID="{DE5539B7-35B6-4D63-984A-9256D3EAAF5F}" presName="aNode" presStyleLbl="fgAcc1" presStyleIdx="0" presStyleCnt="1">
        <dgm:presLayoutVars>
          <dgm:bulletEnabled val="1"/>
        </dgm:presLayoutVars>
      </dgm:prSet>
      <dgm:spPr/>
      <dgm:t>
        <a:bodyPr/>
        <a:lstStyle/>
        <a:p>
          <a:endParaRPr lang="en-US"/>
        </a:p>
      </dgm:t>
    </dgm:pt>
    <dgm:pt modelId="{23619CF6-39BB-4386-8A1D-0BC120C28C84}" type="pres">
      <dgm:prSet presAssocID="{DE5539B7-35B6-4D63-984A-9256D3EAAF5F}" presName="aSpace" presStyleCnt="0"/>
      <dgm:spPr/>
    </dgm:pt>
  </dgm:ptLst>
  <dgm:cxnLst>
    <dgm:cxn modelId="{067B2BCF-4845-48F4-8F22-7505EA5FE6E9}" srcId="{5A6FDB6C-5C4A-4AE0-B524-93BFAEB0E229}" destId="{DE5539B7-35B6-4D63-984A-9256D3EAAF5F}" srcOrd="0" destOrd="0" parTransId="{6628F2B0-1419-4FB5-8619-788B4F10E0E3}" sibTransId="{65E3EDDC-A06C-4759-973E-02554F93B091}"/>
    <dgm:cxn modelId="{28379529-057C-4CE1-B25C-20A7EF1E5CFA}" type="presOf" srcId="{DE5539B7-35B6-4D63-984A-9256D3EAAF5F}" destId="{1D14A930-98E0-4BC2-B020-17B2CB7BB817}" srcOrd="0" destOrd="0" presId="urn:microsoft.com/office/officeart/2005/8/layout/pyramid2"/>
    <dgm:cxn modelId="{686FC14C-4088-452F-9467-0ED530ABB989}" type="presOf" srcId="{5A6FDB6C-5C4A-4AE0-B524-93BFAEB0E229}" destId="{1E7B00C3-B1DB-4B32-A35D-89F17F1CE27F}" srcOrd="0" destOrd="0" presId="urn:microsoft.com/office/officeart/2005/8/layout/pyramid2"/>
    <dgm:cxn modelId="{DA67F73B-40B0-4E61-BCD4-1B19951DAC97}" type="presParOf" srcId="{1E7B00C3-B1DB-4B32-A35D-89F17F1CE27F}" destId="{C49AA80D-0FA4-4751-B1EA-0EF162F79A50}" srcOrd="0" destOrd="0" presId="urn:microsoft.com/office/officeart/2005/8/layout/pyramid2"/>
    <dgm:cxn modelId="{339653C8-BA0F-4663-AA05-F417D9CD513E}" type="presParOf" srcId="{1E7B00C3-B1DB-4B32-A35D-89F17F1CE27F}" destId="{B77F4C4D-CA06-42F5-BD6A-4D3D54593384}" srcOrd="1" destOrd="0" presId="urn:microsoft.com/office/officeart/2005/8/layout/pyramid2"/>
    <dgm:cxn modelId="{705E594F-C33E-4493-9802-C34C93445FE0}" type="presParOf" srcId="{B77F4C4D-CA06-42F5-BD6A-4D3D54593384}" destId="{1D14A930-98E0-4BC2-B020-17B2CB7BB817}" srcOrd="0" destOrd="0" presId="urn:microsoft.com/office/officeart/2005/8/layout/pyramid2"/>
    <dgm:cxn modelId="{80DA74CB-3AB9-4988-835F-32049900CBB8}" type="presParOf" srcId="{B77F4C4D-CA06-42F5-BD6A-4D3D54593384}" destId="{23619CF6-39BB-4386-8A1D-0BC120C28C84}" srcOrd="1" destOrd="0" presId="urn:microsoft.com/office/officeart/2005/8/layout/pyramid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4B568996-7C34-4E60-95C4-A1BB9285254E}" type="doc">
      <dgm:prSet loTypeId="urn:microsoft.com/office/officeart/2005/8/layout/bProcess3" loCatId="process" qsTypeId="urn:microsoft.com/office/officeart/2005/8/quickstyle/3d1" qsCatId="3D" csTypeId="urn:microsoft.com/office/officeart/2005/8/colors/colorful1" csCatId="colorful" phldr="1"/>
      <dgm:spPr/>
      <dgm:t>
        <a:bodyPr/>
        <a:lstStyle/>
        <a:p>
          <a:endParaRPr lang="en-AU"/>
        </a:p>
      </dgm:t>
    </dgm:pt>
    <dgm:pt modelId="{9949F175-2074-4CE1-8BF5-81A62E564E6C}">
      <dgm:prSet custT="1"/>
      <dgm:spPr/>
      <dgm:t>
        <a:bodyPr/>
        <a:lstStyle/>
        <a:p>
          <a:pPr rtl="0"/>
          <a:r>
            <a:rPr lang="en-US" sz="1300" b="1" i="0" u="sng"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Organizational factors </a:t>
          </a:r>
          <a:r>
            <a:rPr lang="en-US" sz="1300" b="1" i="0" dirty="0" smtClean="0">
              <a:latin typeface="Times New Roman" panose="02020603050405020304" pitchFamily="18" charset="0"/>
              <a:cs typeface="Times New Roman" panose="02020603050405020304" pitchFamily="18" charset="0"/>
            </a:rPr>
            <a:t>(training, job design, politics, roles, work organization); </a:t>
          </a:r>
          <a:endParaRPr lang="en-AU" sz="1300" b="1" i="0" dirty="0">
            <a:latin typeface="Times New Roman" panose="02020603050405020304" pitchFamily="18" charset="0"/>
            <a:cs typeface="Times New Roman" panose="02020603050405020304" pitchFamily="18" charset="0"/>
          </a:endParaRPr>
        </a:p>
      </dgm:t>
    </dgm:pt>
    <dgm:pt modelId="{F5573046-3DBA-415C-9CCF-E7A814AFA73F}" type="parTrans" cxnId="{1CAF28CA-35B0-453D-86C5-6B83163E3E99}">
      <dgm:prSet/>
      <dgm:spPr/>
      <dgm:t>
        <a:bodyPr/>
        <a:lstStyle/>
        <a:p>
          <a:endParaRPr lang="en-AU"/>
        </a:p>
      </dgm:t>
    </dgm:pt>
    <dgm:pt modelId="{BB2E2850-8B7C-4736-BBCC-E18DE5348B7E}" type="sibTrans" cxnId="{1CAF28CA-35B0-453D-86C5-6B83163E3E99}">
      <dgm:prSet custT="1"/>
      <dgm:spPr/>
      <dgm:t>
        <a:bodyPr/>
        <a:lstStyle/>
        <a:p>
          <a:endParaRPr lang="en-AU" sz="600">
            <a:latin typeface="Times New Roman" panose="02020603050405020304" pitchFamily="18" charset="0"/>
            <a:cs typeface="Times New Roman" panose="02020603050405020304" pitchFamily="18" charset="0"/>
          </a:endParaRPr>
        </a:p>
      </dgm:t>
    </dgm:pt>
    <dgm:pt modelId="{652FAD35-8FC9-4B40-AEE5-6037C35FBF70}">
      <dgm:prSet custT="1"/>
      <dgm:spPr/>
      <dgm:t>
        <a:bodyPr/>
        <a:lstStyle/>
        <a:p>
          <a:pPr rtl="0"/>
          <a:r>
            <a:rPr lang="en-US" sz="1300" b="1" i="0" u="sng"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Environmental factors </a:t>
          </a:r>
          <a:r>
            <a:rPr lang="en-US" sz="1300" b="1" i="0" dirty="0" smtClean="0">
              <a:latin typeface="Times New Roman" panose="02020603050405020304" pitchFamily="18" charset="0"/>
              <a:cs typeface="Times New Roman" panose="02020603050405020304" pitchFamily="18" charset="0"/>
            </a:rPr>
            <a:t>(noise, heating, lighting, ventilation); </a:t>
          </a:r>
          <a:endParaRPr lang="en-AU" sz="1300" b="1" i="0" dirty="0">
            <a:latin typeface="Times New Roman" panose="02020603050405020304" pitchFamily="18" charset="0"/>
            <a:cs typeface="Times New Roman" panose="02020603050405020304" pitchFamily="18" charset="0"/>
          </a:endParaRPr>
        </a:p>
      </dgm:t>
    </dgm:pt>
    <dgm:pt modelId="{3C724D95-064D-4EB4-9B88-BBFB0DE0A874}" type="parTrans" cxnId="{7AED8733-3AFC-4F75-86ED-5E343C853F61}">
      <dgm:prSet/>
      <dgm:spPr/>
      <dgm:t>
        <a:bodyPr/>
        <a:lstStyle/>
        <a:p>
          <a:endParaRPr lang="en-AU"/>
        </a:p>
      </dgm:t>
    </dgm:pt>
    <dgm:pt modelId="{35D4E0EA-A766-4D1F-8EC3-89E9D8DDE78A}" type="sibTrans" cxnId="{7AED8733-3AFC-4F75-86ED-5E343C853F61}">
      <dgm:prSet custT="1"/>
      <dgm:spPr/>
      <dgm:t>
        <a:bodyPr/>
        <a:lstStyle/>
        <a:p>
          <a:endParaRPr lang="en-AU" sz="600">
            <a:latin typeface="Times New Roman" panose="02020603050405020304" pitchFamily="18" charset="0"/>
            <a:cs typeface="Times New Roman" panose="02020603050405020304" pitchFamily="18" charset="0"/>
          </a:endParaRPr>
        </a:p>
      </dgm:t>
    </dgm:pt>
    <dgm:pt modelId="{2E86D796-BE8E-4445-89B9-221DD474654B}">
      <dgm:prSet custT="1"/>
      <dgm:spPr/>
      <dgm:t>
        <a:bodyPr/>
        <a:lstStyle/>
        <a:p>
          <a:pPr rtl="0"/>
          <a:r>
            <a:rPr lang="en-US" sz="1300" b="1" i="0" u="sng"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Health and Safety factors </a:t>
          </a:r>
          <a:r>
            <a:rPr lang="en-US" sz="1300" b="1" i="0" dirty="0" smtClean="0">
              <a:latin typeface="Times New Roman" panose="02020603050405020304" pitchFamily="18" charset="0"/>
              <a:cs typeface="Times New Roman" panose="02020603050405020304" pitchFamily="18" charset="0"/>
            </a:rPr>
            <a:t>(stress, headaches, </a:t>
          </a:r>
          <a:r>
            <a:rPr lang="en-US" sz="1300" b="1" i="0" dirty="0" err="1" smtClean="0">
              <a:latin typeface="Times New Roman" panose="02020603050405020304" pitchFamily="18" charset="0"/>
              <a:cs typeface="Times New Roman" panose="02020603050405020304" pitchFamily="18" charset="0"/>
            </a:rPr>
            <a:t>musculo</a:t>
          </a:r>
          <a:r>
            <a:rPr lang="en-US" sz="1300" b="1" i="0" dirty="0" smtClean="0">
              <a:latin typeface="Times New Roman" panose="02020603050405020304" pitchFamily="18" charset="0"/>
              <a:cs typeface="Times New Roman" panose="02020603050405020304" pitchFamily="18" charset="0"/>
            </a:rPr>
            <a:t>-skeletal disorders);</a:t>
          </a:r>
          <a:endParaRPr lang="en-AU" sz="1300" b="1" i="0" dirty="0">
            <a:latin typeface="Times New Roman" panose="02020603050405020304" pitchFamily="18" charset="0"/>
            <a:cs typeface="Times New Roman" panose="02020603050405020304" pitchFamily="18" charset="0"/>
          </a:endParaRPr>
        </a:p>
      </dgm:t>
    </dgm:pt>
    <dgm:pt modelId="{6E0BF222-F31F-4205-8334-FA3B759A99A5}" type="parTrans" cxnId="{19A77775-AC10-4FCE-9DE3-E7D10918ED2A}">
      <dgm:prSet/>
      <dgm:spPr/>
      <dgm:t>
        <a:bodyPr/>
        <a:lstStyle/>
        <a:p>
          <a:endParaRPr lang="en-AU"/>
        </a:p>
      </dgm:t>
    </dgm:pt>
    <dgm:pt modelId="{40921AF1-2CEE-4B26-B582-5CEB839D2E60}" type="sibTrans" cxnId="{19A77775-AC10-4FCE-9DE3-E7D10918ED2A}">
      <dgm:prSet custT="1"/>
      <dgm:spPr/>
      <dgm:t>
        <a:bodyPr/>
        <a:lstStyle/>
        <a:p>
          <a:endParaRPr lang="en-AU" sz="600">
            <a:latin typeface="Times New Roman" panose="02020603050405020304" pitchFamily="18" charset="0"/>
            <a:cs typeface="Times New Roman" panose="02020603050405020304" pitchFamily="18" charset="0"/>
          </a:endParaRPr>
        </a:p>
      </dgm:t>
    </dgm:pt>
    <dgm:pt modelId="{13A4301A-1EE7-493A-88A1-D3DCD630FE29}">
      <dgm:prSet custT="1"/>
      <dgm:spPr/>
      <dgm:t>
        <a:bodyPr/>
        <a:lstStyle/>
        <a:p>
          <a:pPr rtl="0"/>
          <a:r>
            <a:rPr lang="en-US" sz="1300" b="1" i="0" u="sng"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The User </a:t>
          </a:r>
          <a:r>
            <a:rPr lang="en-US" sz="1300" b="1" i="0" dirty="0" smtClean="0">
              <a:latin typeface="Times New Roman" panose="02020603050405020304" pitchFamily="18" charset="0"/>
              <a:cs typeface="Times New Roman" panose="02020603050405020304" pitchFamily="18" charset="0"/>
            </a:rPr>
            <a:t>(motivation, enjoyment, satisfaction, personality, experience level);</a:t>
          </a:r>
          <a:endParaRPr lang="en-AU" sz="1300" b="1" i="0" dirty="0">
            <a:latin typeface="Times New Roman" panose="02020603050405020304" pitchFamily="18" charset="0"/>
            <a:cs typeface="Times New Roman" panose="02020603050405020304" pitchFamily="18" charset="0"/>
          </a:endParaRPr>
        </a:p>
      </dgm:t>
    </dgm:pt>
    <dgm:pt modelId="{BEB084C5-03AA-4C68-ACC7-D4FA6E524296}" type="parTrans" cxnId="{E01357DD-A1BD-45CC-93A5-E4CB19AFC4C2}">
      <dgm:prSet/>
      <dgm:spPr/>
      <dgm:t>
        <a:bodyPr/>
        <a:lstStyle/>
        <a:p>
          <a:endParaRPr lang="en-AU"/>
        </a:p>
      </dgm:t>
    </dgm:pt>
    <dgm:pt modelId="{445DD8EA-CF3E-4EE1-BBA9-92D40B5222D6}" type="sibTrans" cxnId="{E01357DD-A1BD-45CC-93A5-E4CB19AFC4C2}">
      <dgm:prSet custT="1"/>
      <dgm:spPr/>
      <dgm:t>
        <a:bodyPr/>
        <a:lstStyle/>
        <a:p>
          <a:endParaRPr lang="en-AU" sz="600">
            <a:latin typeface="Times New Roman" panose="02020603050405020304" pitchFamily="18" charset="0"/>
            <a:cs typeface="Times New Roman" panose="02020603050405020304" pitchFamily="18" charset="0"/>
          </a:endParaRPr>
        </a:p>
      </dgm:t>
    </dgm:pt>
    <dgm:pt modelId="{1DE39B9E-5883-4DD2-BBEC-31ABD5CF9449}">
      <dgm:prSet custT="1"/>
      <dgm:spPr/>
      <dgm:t>
        <a:bodyPr/>
        <a:lstStyle/>
        <a:p>
          <a:pPr rtl="0"/>
          <a:r>
            <a:rPr lang="en-US" sz="1300" b="1" i="0" u="sng"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Comfort Factors </a:t>
          </a:r>
          <a:r>
            <a:rPr lang="en-US" sz="1300" b="1" i="0" dirty="0" smtClean="0">
              <a:latin typeface="Times New Roman" panose="02020603050405020304" pitchFamily="18" charset="0"/>
              <a:cs typeface="Times New Roman" panose="02020603050405020304" pitchFamily="18" charset="0"/>
            </a:rPr>
            <a:t>(input devices, output displays, dialogue structures, use of color, icons, commands, graphics, natural language, 3-D, user support materials, multi-media);</a:t>
          </a:r>
          <a:endParaRPr lang="fr-FR" sz="1300" b="1" i="0" dirty="0">
            <a:latin typeface="Times New Roman" panose="02020603050405020304" pitchFamily="18" charset="0"/>
            <a:cs typeface="Times New Roman" panose="02020603050405020304" pitchFamily="18" charset="0"/>
          </a:endParaRPr>
        </a:p>
      </dgm:t>
    </dgm:pt>
    <dgm:pt modelId="{46741ED2-0FCA-42C2-BA88-B18EA17B0DD9}" type="parTrans" cxnId="{08070BDC-833E-430F-8229-5598116F6E19}">
      <dgm:prSet/>
      <dgm:spPr/>
      <dgm:t>
        <a:bodyPr/>
        <a:lstStyle/>
        <a:p>
          <a:endParaRPr lang="en-AU"/>
        </a:p>
      </dgm:t>
    </dgm:pt>
    <dgm:pt modelId="{E4B6C2F8-4801-4F45-84C0-3496B2CFC9C2}" type="sibTrans" cxnId="{08070BDC-833E-430F-8229-5598116F6E19}">
      <dgm:prSet custT="1"/>
      <dgm:spPr/>
      <dgm:t>
        <a:bodyPr/>
        <a:lstStyle/>
        <a:p>
          <a:endParaRPr lang="en-AU" sz="600">
            <a:latin typeface="Times New Roman" panose="02020603050405020304" pitchFamily="18" charset="0"/>
            <a:cs typeface="Times New Roman" panose="02020603050405020304" pitchFamily="18" charset="0"/>
          </a:endParaRPr>
        </a:p>
      </dgm:t>
    </dgm:pt>
    <dgm:pt modelId="{A8AEC823-D18E-46AD-A2D3-58F6A40C6CBF}">
      <dgm:prSet custT="1"/>
      <dgm:spPr/>
      <dgm:t>
        <a:bodyPr/>
        <a:lstStyle/>
        <a:p>
          <a:pPr rtl="0"/>
          <a:r>
            <a:rPr lang="fr-FR" sz="1300" b="1" i="0" u="sng"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User Interface </a:t>
          </a:r>
          <a:r>
            <a:rPr lang="fr-FR" sz="1300" b="1" i="0" dirty="0" smtClean="0">
              <a:latin typeface="Times New Roman" panose="02020603050405020304" pitchFamily="18" charset="0"/>
              <a:cs typeface="Times New Roman" panose="02020603050405020304" pitchFamily="18" charset="0"/>
            </a:rPr>
            <a:t>(input </a:t>
          </a:r>
          <a:r>
            <a:rPr lang="en-US" sz="1300" b="1" i="0" dirty="0" smtClean="0">
              <a:latin typeface="Times New Roman" panose="02020603050405020304" pitchFamily="18" charset="0"/>
              <a:cs typeface="Times New Roman" panose="02020603050405020304" pitchFamily="18" charset="0"/>
            </a:rPr>
            <a:t>device</a:t>
          </a:r>
          <a:r>
            <a:rPr lang="fr-FR" sz="1300" b="1" i="0" dirty="0" smtClean="0">
              <a:latin typeface="Times New Roman" panose="02020603050405020304" pitchFamily="18" charset="0"/>
              <a:cs typeface="Times New Roman" panose="02020603050405020304" pitchFamily="18" charset="0"/>
            </a:rPr>
            <a:t>, output displays, dialogue structures, </a:t>
          </a:r>
          <a:r>
            <a:rPr lang="en-US" sz="1300" b="1" i="0" dirty="0" smtClean="0">
              <a:latin typeface="Times New Roman" panose="02020603050405020304" pitchFamily="18" charset="0"/>
              <a:cs typeface="Times New Roman" panose="02020603050405020304" pitchFamily="18" charset="0"/>
            </a:rPr>
            <a:t>icons</a:t>
          </a:r>
          <a:r>
            <a:rPr lang="fr-FR" sz="1300" b="1" i="0" dirty="0" smtClean="0">
              <a:latin typeface="Times New Roman" panose="02020603050405020304" pitchFamily="18" charset="0"/>
              <a:cs typeface="Times New Roman" panose="02020603050405020304" pitchFamily="18" charset="0"/>
            </a:rPr>
            <a:t>, 3-D, </a:t>
          </a:r>
          <a:r>
            <a:rPr lang="en-US" sz="1300" b="1" i="0" dirty="0" smtClean="0">
              <a:latin typeface="Times New Roman" panose="02020603050405020304" pitchFamily="18" charset="0"/>
              <a:cs typeface="Times New Roman" panose="02020603050405020304" pitchFamily="18" charset="0"/>
            </a:rPr>
            <a:t>multi-media</a:t>
          </a:r>
          <a:r>
            <a:rPr lang="fr-FR" sz="1300" b="1" i="0" dirty="0" smtClean="0">
              <a:latin typeface="Times New Roman" panose="02020603050405020304" pitchFamily="18" charset="0"/>
              <a:cs typeface="Times New Roman" panose="02020603050405020304" pitchFamily="18" charset="0"/>
            </a:rPr>
            <a:t>) ;</a:t>
          </a:r>
          <a:endParaRPr lang="en-US" sz="1300" b="1" i="0" dirty="0">
            <a:latin typeface="Times New Roman" panose="02020603050405020304" pitchFamily="18" charset="0"/>
            <a:cs typeface="Times New Roman" panose="02020603050405020304" pitchFamily="18" charset="0"/>
          </a:endParaRPr>
        </a:p>
      </dgm:t>
    </dgm:pt>
    <dgm:pt modelId="{38C88DFA-E748-4BF8-ACE4-8754EAD9A9C5}" type="parTrans" cxnId="{614B25EA-3D96-48E1-93AF-BFDEDFDA412B}">
      <dgm:prSet/>
      <dgm:spPr/>
      <dgm:t>
        <a:bodyPr/>
        <a:lstStyle/>
        <a:p>
          <a:endParaRPr lang="en-AU"/>
        </a:p>
      </dgm:t>
    </dgm:pt>
    <dgm:pt modelId="{3B7C59C1-ED9E-4D51-AFF3-5BD7177E40EC}" type="sibTrans" cxnId="{614B25EA-3D96-48E1-93AF-BFDEDFDA412B}">
      <dgm:prSet custT="1"/>
      <dgm:spPr/>
      <dgm:t>
        <a:bodyPr/>
        <a:lstStyle/>
        <a:p>
          <a:endParaRPr lang="en-AU" sz="600">
            <a:latin typeface="Times New Roman" panose="02020603050405020304" pitchFamily="18" charset="0"/>
            <a:cs typeface="Times New Roman" panose="02020603050405020304" pitchFamily="18" charset="0"/>
          </a:endParaRPr>
        </a:p>
      </dgm:t>
    </dgm:pt>
    <dgm:pt modelId="{40ACCEC9-1948-4899-B3FE-81B4E73584B4}">
      <dgm:prSet custT="1"/>
      <dgm:spPr/>
      <dgm:t>
        <a:bodyPr/>
        <a:lstStyle/>
        <a:p>
          <a:pPr rtl="0"/>
          <a:r>
            <a:rPr lang="en-US" sz="1300" b="1" i="0" u="sng"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Task Factors </a:t>
          </a:r>
          <a:r>
            <a:rPr lang="en-US" sz="1300" b="1" i="0" dirty="0" smtClean="0">
              <a:latin typeface="Times New Roman" panose="02020603050405020304" pitchFamily="18" charset="0"/>
              <a:cs typeface="Times New Roman" panose="02020603050405020304" pitchFamily="18" charset="0"/>
            </a:rPr>
            <a:t>(easy, complex, novel, task allocation, repetitive, monitoring, skills, components);</a:t>
          </a:r>
          <a:endParaRPr lang="en-AU" sz="1300" b="1" i="0" dirty="0">
            <a:latin typeface="Times New Roman" panose="02020603050405020304" pitchFamily="18" charset="0"/>
            <a:cs typeface="Times New Roman" panose="02020603050405020304" pitchFamily="18" charset="0"/>
          </a:endParaRPr>
        </a:p>
      </dgm:t>
    </dgm:pt>
    <dgm:pt modelId="{31CDA779-DBE6-4E8D-9F8C-4652BA46E01F}" type="parTrans" cxnId="{81630696-1F52-443E-BE0A-C0B828AC97A0}">
      <dgm:prSet/>
      <dgm:spPr/>
      <dgm:t>
        <a:bodyPr/>
        <a:lstStyle/>
        <a:p>
          <a:endParaRPr lang="en-AU"/>
        </a:p>
      </dgm:t>
    </dgm:pt>
    <dgm:pt modelId="{3A4F2EFE-A175-4FEC-A506-D851D90B1238}" type="sibTrans" cxnId="{81630696-1F52-443E-BE0A-C0B828AC97A0}">
      <dgm:prSet custT="1"/>
      <dgm:spPr/>
      <dgm:t>
        <a:bodyPr/>
        <a:lstStyle/>
        <a:p>
          <a:endParaRPr lang="en-AU" sz="600">
            <a:latin typeface="Times New Roman" panose="02020603050405020304" pitchFamily="18" charset="0"/>
            <a:cs typeface="Times New Roman" panose="02020603050405020304" pitchFamily="18" charset="0"/>
          </a:endParaRPr>
        </a:p>
      </dgm:t>
    </dgm:pt>
    <dgm:pt modelId="{201BC381-1ED2-4D2B-9FD9-DAF5492966F0}">
      <dgm:prSet custT="1"/>
      <dgm:spPr/>
      <dgm:t>
        <a:bodyPr/>
        <a:lstStyle/>
        <a:p>
          <a:pPr rtl="0"/>
          <a:r>
            <a:rPr lang="en-AU" sz="1300" b="1" i="0" u="sng"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Constraints </a:t>
          </a:r>
          <a:r>
            <a:rPr lang="en-AU" sz="1300" b="1" i="0" dirty="0" smtClean="0">
              <a:latin typeface="Times New Roman" panose="02020603050405020304" pitchFamily="18" charset="0"/>
              <a:cs typeface="Times New Roman" panose="02020603050405020304" pitchFamily="18" charset="0"/>
            </a:rPr>
            <a:t>(costs, timescales, budgets, staff, equipment, building structure)</a:t>
          </a:r>
          <a:endParaRPr lang="en-AU" sz="1300" b="1" i="0" dirty="0">
            <a:latin typeface="Times New Roman" panose="02020603050405020304" pitchFamily="18" charset="0"/>
            <a:cs typeface="Times New Roman" panose="02020603050405020304" pitchFamily="18" charset="0"/>
          </a:endParaRPr>
        </a:p>
      </dgm:t>
    </dgm:pt>
    <dgm:pt modelId="{6CA2BEE8-1742-41EE-9682-44D47C6ED772}" type="parTrans" cxnId="{8A19C71F-5067-4617-AB8D-1061B58A3119}">
      <dgm:prSet/>
      <dgm:spPr/>
      <dgm:t>
        <a:bodyPr/>
        <a:lstStyle/>
        <a:p>
          <a:endParaRPr lang="en-US"/>
        </a:p>
      </dgm:t>
    </dgm:pt>
    <dgm:pt modelId="{A6317D4C-1E49-43B1-B5C9-EFB3B78918EF}" type="sibTrans" cxnId="{8A19C71F-5067-4617-AB8D-1061B58A3119}">
      <dgm:prSet custT="1"/>
      <dgm:spPr/>
      <dgm:t>
        <a:bodyPr/>
        <a:lstStyle/>
        <a:p>
          <a:endParaRPr lang="en-US" sz="600">
            <a:latin typeface="Times New Roman" panose="02020603050405020304" pitchFamily="18" charset="0"/>
            <a:cs typeface="Times New Roman" panose="02020603050405020304" pitchFamily="18" charset="0"/>
          </a:endParaRPr>
        </a:p>
      </dgm:t>
    </dgm:pt>
    <dgm:pt modelId="{82C7C2E0-9E0F-4408-B4EB-CEA15AF90596}">
      <dgm:prSet custT="1"/>
      <dgm:spPr/>
      <dgm:t>
        <a:bodyPr/>
        <a:lstStyle/>
        <a:p>
          <a:pPr rtl="0"/>
          <a:r>
            <a:rPr lang="en-AU" sz="1300" b="1" i="0" u="sng"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System Functionality </a:t>
          </a:r>
          <a:r>
            <a:rPr lang="en-AU" sz="1300" b="1" i="0" dirty="0" smtClean="0">
              <a:latin typeface="Times New Roman" panose="02020603050405020304" pitchFamily="18" charset="0"/>
              <a:cs typeface="Times New Roman" panose="02020603050405020304" pitchFamily="18" charset="0"/>
            </a:rPr>
            <a:t>(hardware, software, application)</a:t>
          </a:r>
          <a:endParaRPr lang="en-AU" sz="1300" b="1" i="0" dirty="0">
            <a:latin typeface="Times New Roman" panose="02020603050405020304" pitchFamily="18" charset="0"/>
            <a:cs typeface="Times New Roman" panose="02020603050405020304" pitchFamily="18" charset="0"/>
          </a:endParaRPr>
        </a:p>
      </dgm:t>
    </dgm:pt>
    <dgm:pt modelId="{0CDB725E-C51E-470E-834E-3AF617B52DE7}" type="parTrans" cxnId="{C4394BDF-8A86-427A-A83A-B593184EE9E4}">
      <dgm:prSet/>
      <dgm:spPr/>
      <dgm:t>
        <a:bodyPr/>
        <a:lstStyle/>
        <a:p>
          <a:endParaRPr lang="en-US"/>
        </a:p>
      </dgm:t>
    </dgm:pt>
    <dgm:pt modelId="{41C05B3D-E7E0-4B6E-B069-68DD60B5A732}" type="sibTrans" cxnId="{C4394BDF-8A86-427A-A83A-B593184EE9E4}">
      <dgm:prSet custT="1"/>
      <dgm:spPr/>
      <dgm:t>
        <a:bodyPr/>
        <a:lstStyle/>
        <a:p>
          <a:endParaRPr lang="en-US" sz="600">
            <a:latin typeface="Times New Roman" panose="02020603050405020304" pitchFamily="18" charset="0"/>
            <a:cs typeface="Times New Roman" panose="02020603050405020304" pitchFamily="18" charset="0"/>
          </a:endParaRPr>
        </a:p>
      </dgm:t>
    </dgm:pt>
    <dgm:pt modelId="{40D87A21-123E-4144-8C06-49C853679013}">
      <dgm:prSet custT="1"/>
      <dgm:spPr/>
      <dgm:t>
        <a:bodyPr/>
        <a:lstStyle/>
        <a:p>
          <a:pPr rtl="0"/>
          <a:r>
            <a:rPr lang="en-AU" sz="1300" b="1" i="0" u="sng"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Productivity Factors </a:t>
          </a:r>
          <a:r>
            <a:rPr lang="en-AU" sz="1300" b="1" i="0" dirty="0" smtClean="0">
              <a:latin typeface="Times New Roman" panose="02020603050405020304" pitchFamily="18" charset="0"/>
              <a:cs typeface="Times New Roman" panose="02020603050405020304" pitchFamily="18" charset="0"/>
            </a:rPr>
            <a:t>(increase output, increase quality, decrease costs, decrease errors, decrease labour requirements, decrease production time, increase creative and innovative ideas learning to new products).</a:t>
          </a:r>
          <a:endParaRPr lang="en-AU" sz="1300" b="1" i="0" dirty="0">
            <a:latin typeface="Times New Roman" panose="02020603050405020304" pitchFamily="18" charset="0"/>
            <a:cs typeface="Times New Roman" panose="02020603050405020304" pitchFamily="18" charset="0"/>
          </a:endParaRPr>
        </a:p>
      </dgm:t>
    </dgm:pt>
    <dgm:pt modelId="{D65254C8-6E93-41B0-9C1F-CFF7CB50D3F3}" type="parTrans" cxnId="{4DEBF306-4700-4566-9DDF-03EAE392225F}">
      <dgm:prSet/>
      <dgm:spPr/>
      <dgm:t>
        <a:bodyPr/>
        <a:lstStyle/>
        <a:p>
          <a:endParaRPr lang="en-US"/>
        </a:p>
      </dgm:t>
    </dgm:pt>
    <dgm:pt modelId="{69D83D84-8694-4947-8398-EC60DBFA0DBD}" type="sibTrans" cxnId="{4DEBF306-4700-4566-9DDF-03EAE392225F}">
      <dgm:prSet/>
      <dgm:spPr/>
      <dgm:t>
        <a:bodyPr/>
        <a:lstStyle/>
        <a:p>
          <a:endParaRPr lang="en-US"/>
        </a:p>
      </dgm:t>
    </dgm:pt>
    <dgm:pt modelId="{CF09CABC-9E4A-4F2E-A1FF-C9B94471FC0B}" type="pres">
      <dgm:prSet presAssocID="{4B568996-7C34-4E60-95C4-A1BB9285254E}" presName="Name0" presStyleCnt="0">
        <dgm:presLayoutVars>
          <dgm:dir/>
          <dgm:resizeHandles val="exact"/>
        </dgm:presLayoutVars>
      </dgm:prSet>
      <dgm:spPr/>
      <dgm:t>
        <a:bodyPr/>
        <a:lstStyle/>
        <a:p>
          <a:endParaRPr lang="en-US"/>
        </a:p>
      </dgm:t>
    </dgm:pt>
    <dgm:pt modelId="{16F1B5E9-4B50-4B23-A4CA-F9F4A3CD4362}" type="pres">
      <dgm:prSet presAssocID="{9949F175-2074-4CE1-8BF5-81A62E564E6C}" presName="node" presStyleLbl="node1" presStyleIdx="0" presStyleCnt="10">
        <dgm:presLayoutVars>
          <dgm:bulletEnabled val="1"/>
        </dgm:presLayoutVars>
      </dgm:prSet>
      <dgm:spPr/>
      <dgm:t>
        <a:bodyPr/>
        <a:lstStyle/>
        <a:p>
          <a:endParaRPr lang="en-US"/>
        </a:p>
      </dgm:t>
    </dgm:pt>
    <dgm:pt modelId="{4C8DEAC8-8045-4418-ACAB-30CDFCECE12E}" type="pres">
      <dgm:prSet presAssocID="{BB2E2850-8B7C-4736-BBCC-E18DE5348B7E}" presName="sibTrans" presStyleLbl="sibTrans1D1" presStyleIdx="0" presStyleCnt="9"/>
      <dgm:spPr/>
      <dgm:t>
        <a:bodyPr/>
        <a:lstStyle/>
        <a:p>
          <a:endParaRPr lang="en-US"/>
        </a:p>
      </dgm:t>
    </dgm:pt>
    <dgm:pt modelId="{136EC1B0-0D7E-4EBE-9B6E-F07CCAEAD024}" type="pres">
      <dgm:prSet presAssocID="{BB2E2850-8B7C-4736-BBCC-E18DE5348B7E}" presName="connectorText" presStyleLbl="sibTrans1D1" presStyleIdx="0" presStyleCnt="9"/>
      <dgm:spPr/>
      <dgm:t>
        <a:bodyPr/>
        <a:lstStyle/>
        <a:p>
          <a:endParaRPr lang="en-US"/>
        </a:p>
      </dgm:t>
    </dgm:pt>
    <dgm:pt modelId="{263A0DDC-E02F-4529-ACED-79B81F344EC9}" type="pres">
      <dgm:prSet presAssocID="{652FAD35-8FC9-4B40-AEE5-6037C35FBF70}" presName="node" presStyleLbl="node1" presStyleIdx="1" presStyleCnt="10">
        <dgm:presLayoutVars>
          <dgm:bulletEnabled val="1"/>
        </dgm:presLayoutVars>
      </dgm:prSet>
      <dgm:spPr/>
      <dgm:t>
        <a:bodyPr/>
        <a:lstStyle/>
        <a:p>
          <a:endParaRPr lang="en-US"/>
        </a:p>
      </dgm:t>
    </dgm:pt>
    <dgm:pt modelId="{E6BF52F7-737B-468C-BD39-300526E565D7}" type="pres">
      <dgm:prSet presAssocID="{35D4E0EA-A766-4D1F-8EC3-89E9D8DDE78A}" presName="sibTrans" presStyleLbl="sibTrans1D1" presStyleIdx="1" presStyleCnt="9"/>
      <dgm:spPr/>
      <dgm:t>
        <a:bodyPr/>
        <a:lstStyle/>
        <a:p>
          <a:endParaRPr lang="en-US"/>
        </a:p>
      </dgm:t>
    </dgm:pt>
    <dgm:pt modelId="{FB7EFB8A-0B1B-427D-951C-4D62FFAFF4A5}" type="pres">
      <dgm:prSet presAssocID="{35D4E0EA-A766-4D1F-8EC3-89E9D8DDE78A}" presName="connectorText" presStyleLbl="sibTrans1D1" presStyleIdx="1" presStyleCnt="9"/>
      <dgm:spPr/>
      <dgm:t>
        <a:bodyPr/>
        <a:lstStyle/>
        <a:p>
          <a:endParaRPr lang="en-US"/>
        </a:p>
      </dgm:t>
    </dgm:pt>
    <dgm:pt modelId="{C19DDC32-75A2-4BF8-BF32-594AA2C71AC8}" type="pres">
      <dgm:prSet presAssocID="{2E86D796-BE8E-4445-89B9-221DD474654B}" presName="node" presStyleLbl="node1" presStyleIdx="2" presStyleCnt="10">
        <dgm:presLayoutVars>
          <dgm:bulletEnabled val="1"/>
        </dgm:presLayoutVars>
      </dgm:prSet>
      <dgm:spPr/>
      <dgm:t>
        <a:bodyPr/>
        <a:lstStyle/>
        <a:p>
          <a:endParaRPr lang="en-US"/>
        </a:p>
      </dgm:t>
    </dgm:pt>
    <dgm:pt modelId="{9173474E-F95B-458A-80DA-268A3FCD1D02}" type="pres">
      <dgm:prSet presAssocID="{40921AF1-2CEE-4B26-B582-5CEB839D2E60}" presName="sibTrans" presStyleLbl="sibTrans1D1" presStyleIdx="2" presStyleCnt="9"/>
      <dgm:spPr/>
      <dgm:t>
        <a:bodyPr/>
        <a:lstStyle/>
        <a:p>
          <a:endParaRPr lang="en-US"/>
        </a:p>
      </dgm:t>
    </dgm:pt>
    <dgm:pt modelId="{2F512FB7-2896-442D-88BC-CE9657707B9D}" type="pres">
      <dgm:prSet presAssocID="{40921AF1-2CEE-4B26-B582-5CEB839D2E60}" presName="connectorText" presStyleLbl="sibTrans1D1" presStyleIdx="2" presStyleCnt="9"/>
      <dgm:spPr/>
      <dgm:t>
        <a:bodyPr/>
        <a:lstStyle/>
        <a:p>
          <a:endParaRPr lang="en-US"/>
        </a:p>
      </dgm:t>
    </dgm:pt>
    <dgm:pt modelId="{727FE7DC-FE05-4175-B1B2-E150AF5EB204}" type="pres">
      <dgm:prSet presAssocID="{13A4301A-1EE7-493A-88A1-D3DCD630FE29}" presName="node" presStyleLbl="node1" presStyleIdx="3" presStyleCnt="10">
        <dgm:presLayoutVars>
          <dgm:bulletEnabled val="1"/>
        </dgm:presLayoutVars>
      </dgm:prSet>
      <dgm:spPr/>
      <dgm:t>
        <a:bodyPr/>
        <a:lstStyle/>
        <a:p>
          <a:endParaRPr lang="en-US"/>
        </a:p>
      </dgm:t>
    </dgm:pt>
    <dgm:pt modelId="{ACD44E35-828D-414C-A389-2AAACFB5D692}" type="pres">
      <dgm:prSet presAssocID="{445DD8EA-CF3E-4EE1-BBA9-92D40B5222D6}" presName="sibTrans" presStyleLbl="sibTrans1D1" presStyleIdx="3" presStyleCnt="9"/>
      <dgm:spPr/>
      <dgm:t>
        <a:bodyPr/>
        <a:lstStyle/>
        <a:p>
          <a:endParaRPr lang="en-US"/>
        </a:p>
      </dgm:t>
    </dgm:pt>
    <dgm:pt modelId="{C90079BB-9684-4AB9-B5A8-896184FBF639}" type="pres">
      <dgm:prSet presAssocID="{445DD8EA-CF3E-4EE1-BBA9-92D40B5222D6}" presName="connectorText" presStyleLbl="sibTrans1D1" presStyleIdx="3" presStyleCnt="9"/>
      <dgm:spPr/>
      <dgm:t>
        <a:bodyPr/>
        <a:lstStyle/>
        <a:p>
          <a:endParaRPr lang="en-US"/>
        </a:p>
      </dgm:t>
    </dgm:pt>
    <dgm:pt modelId="{8073394C-EB47-4C16-8DB6-9F2C31C8E8E1}" type="pres">
      <dgm:prSet presAssocID="{1DE39B9E-5883-4DD2-BBEC-31ABD5CF9449}" presName="node" presStyleLbl="node1" presStyleIdx="4" presStyleCnt="10">
        <dgm:presLayoutVars>
          <dgm:bulletEnabled val="1"/>
        </dgm:presLayoutVars>
      </dgm:prSet>
      <dgm:spPr/>
      <dgm:t>
        <a:bodyPr/>
        <a:lstStyle/>
        <a:p>
          <a:endParaRPr lang="en-US"/>
        </a:p>
      </dgm:t>
    </dgm:pt>
    <dgm:pt modelId="{6029160E-8098-4046-9126-0AE63D3FA681}" type="pres">
      <dgm:prSet presAssocID="{E4B6C2F8-4801-4F45-84C0-3496B2CFC9C2}" presName="sibTrans" presStyleLbl="sibTrans1D1" presStyleIdx="4" presStyleCnt="9"/>
      <dgm:spPr/>
      <dgm:t>
        <a:bodyPr/>
        <a:lstStyle/>
        <a:p>
          <a:endParaRPr lang="en-US"/>
        </a:p>
      </dgm:t>
    </dgm:pt>
    <dgm:pt modelId="{C529B536-C53B-4806-8A30-2A6A4FF9CFD3}" type="pres">
      <dgm:prSet presAssocID="{E4B6C2F8-4801-4F45-84C0-3496B2CFC9C2}" presName="connectorText" presStyleLbl="sibTrans1D1" presStyleIdx="4" presStyleCnt="9"/>
      <dgm:spPr/>
      <dgm:t>
        <a:bodyPr/>
        <a:lstStyle/>
        <a:p>
          <a:endParaRPr lang="en-US"/>
        </a:p>
      </dgm:t>
    </dgm:pt>
    <dgm:pt modelId="{9B516133-BC81-481D-9A92-D0ECEDE85E87}" type="pres">
      <dgm:prSet presAssocID="{A8AEC823-D18E-46AD-A2D3-58F6A40C6CBF}" presName="node" presStyleLbl="node1" presStyleIdx="5" presStyleCnt="10">
        <dgm:presLayoutVars>
          <dgm:bulletEnabled val="1"/>
        </dgm:presLayoutVars>
      </dgm:prSet>
      <dgm:spPr/>
      <dgm:t>
        <a:bodyPr/>
        <a:lstStyle/>
        <a:p>
          <a:endParaRPr lang="en-US"/>
        </a:p>
      </dgm:t>
    </dgm:pt>
    <dgm:pt modelId="{A2DBAAEE-0797-4E30-BE77-E98A3465DFD9}" type="pres">
      <dgm:prSet presAssocID="{3B7C59C1-ED9E-4D51-AFF3-5BD7177E40EC}" presName="sibTrans" presStyleLbl="sibTrans1D1" presStyleIdx="5" presStyleCnt="9"/>
      <dgm:spPr/>
      <dgm:t>
        <a:bodyPr/>
        <a:lstStyle/>
        <a:p>
          <a:endParaRPr lang="en-US"/>
        </a:p>
      </dgm:t>
    </dgm:pt>
    <dgm:pt modelId="{5266373D-BDDF-4588-B8EE-5F77FDD9F92F}" type="pres">
      <dgm:prSet presAssocID="{3B7C59C1-ED9E-4D51-AFF3-5BD7177E40EC}" presName="connectorText" presStyleLbl="sibTrans1D1" presStyleIdx="5" presStyleCnt="9"/>
      <dgm:spPr/>
      <dgm:t>
        <a:bodyPr/>
        <a:lstStyle/>
        <a:p>
          <a:endParaRPr lang="en-US"/>
        </a:p>
      </dgm:t>
    </dgm:pt>
    <dgm:pt modelId="{AAD436C4-7927-4C10-B077-BDF95E1A1D03}" type="pres">
      <dgm:prSet presAssocID="{40ACCEC9-1948-4899-B3FE-81B4E73584B4}" presName="node" presStyleLbl="node1" presStyleIdx="6" presStyleCnt="10">
        <dgm:presLayoutVars>
          <dgm:bulletEnabled val="1"/>
        </dgm:presLayoutVars>
      </dgm:prSet>
      <dgm:spPr/>
      <dgm:t>
        <a:bodyPr/>
        <a:lstStyle/>
        <a:p>
          <a:endParaRPr lang="en-US"/>
        </a:p>
      </dgm:t>
    </dgm:pt>
    <dgm:pt modelId="{C4D5EC0D-D04B-4676-BEBA-CAD955224B69}" type="pres">
      <dgm:prSet presAssocID="{3A4F2EFE-A175-4FEC-A506-D851D90B1238}" presName="sibTrans" presStyleLbl="sibTrans1D1" presStyleIdx="6" presStyleCnt="9"/>
      <dgm:spPr/>
      <dgm:t>
        <a:bodyPr/>
        <a:lstStyle/>
        <a:p>
          <a:endParaRPr lang="en-US"/>
        </a:p>
      </dgm:t>
    </dgm:pt>
    <dgm:pt modelId="{D1AAF224-2E55-46D5-8289-3FD2D67B78F6}" type="pres">
      <dgm:prSet presAssocID="{3A4F2EFE-A175-4FEC-A506-D851D90B1238}" presName="connectorText" presStyleLbl="sibTrans1D1" presStyleIdx="6" presStyleCnt="9"/>
      <dgm:spPr/>
      <dgm:t>
        <a:bodyPr/>
        <a:lstStyle/>
        <a:p>
          <a:endParaRPr lang="en-US"/>
        </a:p>
      </dgm:t>
    </dgm:pt>
    <dgm:pt modelId="{0D1F0C4C-5482-4990-B56B-D2E0E25D3BF8}" type="pres">
      <dgm:prSet presAssocID="{201BC381-1ED2-4D2B-9FD9-DAF5492966F0}" presName="node" presStyleLbl="node1" presStyleIdx="7" presStyleCnt="10">
        <dgm:presLayoutVars>
          <dgm:bulletEnabled val="1"/>
        </dgm:presLayoutVars>
      </dgm:prSet>
      <dgm:spPr/>
      <dgm:t>
        <a:bodyPr/>
        <a:lstStyle/>
        <a:p>
          <a:endParaRPr lang="en-US"/>
        </a:p>
      </dgm:t>
    </dgm:pt>
    <dgm:pt modelId="{284EE9F3-7CC7-439A-A773-91A76F957986}" type="pres">
      <dgm:prSet presAssocID="{A6317D4C-1E49-43B1-B5C9-EFB3B78918EF}" presName="sibTrans" presStyleLbl="sibTrans1D1" presStyleIdx="7" presStyleCnt="9"/>
      <dgm:spPr/>
      <dgm:t>
        <a:bodyPr/>
        <a:lstStyle/>
        <a:p>
          <a:endParaRPr lang="en-US"/>
        </a:p>
      </dgm:t>
    </dgm:pt>
    <dgm:pt modelId="{5F5013DF-3CFB-4222-BE92-C28549D04313}" type="pres">
      <dgm:prSet presAssocID="{A6317D4C-1E49-43B1-B5C9-EFB3B78918EF}" presName="connectorText" presStyleLbl="sibTrans1D1" presStyleIdx="7" presStyleCnt="9"/>
      <dgm:spPr/>
      <dgm:t>
        <a:bodyPr/>
        <a:lstStyle/>
        <a:p>
          <a:endParaRPr lang="en-US"/>
        </a:p>
      </dgm:t>
    </dgm:pt>
    <dgm:pt modelId="{20F37D63-F040-4E85-A65E-5A12B399E643}" type="pres">
      <dgm:prSet presAssocID="{82C7C2E0-9E0F-4408-B4EB-CEA15AF90596}" presName="node" presStyleLbl="node1" presStyleIdx="8" presStyleCnt="10">
        <dgm:presLayoutVars>
          <dgm:bulletEnabled val="1"/>
        </dgm:presLayoutVars>
      </dgm:prSet>
      <dgm:spPr/>
      <dgm:t>
        <a:bodyPr/>
        <a:lstStyle/>
        <a:p>
          <a:endParaRPr lang="en-US"/>
        </a:p>
      </dgm:t>
    </dgm:pt>
    <dgm:pt modelId="{D5132542-1D08-453B-866B-5498E0494087}" type="pres">
      <dgm:prSet presAssocID="{41C05B3D-E7E0-4B6E-B069-68DD60B5A732}" presName="sibTrans" presStyleLbl="sibTrans1D1" presStyleIdx="8" presStyleCnt="9"/>
      <dgm:spPr/>
      <dgm:t>
        <a:bodyPr/>
        <a:lstStyle/>
        <a:p>
          <a:endParaRPr lang="en-US"/>
        </a:p>
      </dgm:t>
    </dgm:pt>
    <dgm:pt modelId="{DC226DD7-D617-4158-98A3-A5CBC8FD7267}" type="pres">
      <dgm:prSet presAssocID="{41C05B3D-E7E0-4B6E-B069-68DD60B5A732}" presName="connectorText" presStyleLbl="sibTrans1D1" presStyleIdx="8" presStyleCnt="9"/>
      <dgm:spPr/>
      <dgm:t>
        <a:bodyPr/>
        <a:lstStyle/>
        <a:p>
          <a:endParaRPr lang="en-US"/>
        </a:p>
      </dgm:t>
    </dgm:pt>
    <dgm:pt modelId="{BE456927-326E-4BC8-AEB7-928680A3E562}" type="pres">
      <dgm:prSet presAssocID="{40D87A21-123E-4144-8C06-49C853679013}" presName="node" presStyleLbl="node1" presStyleIdx="9" presStyleCnt="10" custScaleX="123666">
        <dgm:presLayoutVars>
          <dgm:bulletEnabled val="1"/>
        </dgm:presLayoutVars>
      </dgm:prSet>
      <dgm:spPr/>
      <dgm:t>
        <a:bodyPr/>
        <a:lstStyle/>
        <a:p>
          <a:endParaRPr lang="en-US"/>
        </a:p>
      </dgm:t>
    </dgm:pt>
  </dgm:ptLst>
  <dgm:cxnLst>
    <dgm:cxn modelId="{31984C25-87DD-4B3E-8320-92B6352496A9}" type="presOf" srcId="{201BC381-1ED2-4D2B-9FD9-DAF5492966F0}" destId="{0D1F0C4C-5482-4990-B56B-D2E0E25D3BF8}" srcOrd="0" destOrd="0" presId="urn:microsoft.com/office/officeart/2005/8/layout/bProcess3"/>
    <dgm:cxn modelId="{F7DBE869-1830-4B3B-972C-238B736796FF}" type="presOf" srcId="{445DD8EA-CF3E-4EE1-BBA9-92D40B5222D6}" destId="{ACD44E35-828D-414C-A389-2AAACFB5D692}" srcOrd="0" destOrd="0" presId="urn:microsoft.com/office/officeart/2005/8/layout/bProcess3"/>
    <dgm:cxn modelId="{6E7E8D68-B860-40FF-ADF2-B7BF16879540}" type="presOf" srcId="{3B7C59C1-ED9E-4D51-AFF3-5BD7177E40EC}" destId="{A2DBAAEE-0797-4E30-BE77-E98A3465DFD9}" srcOrd="0" destOrd="0" presId="urn:microsoft.com/office/officeart/2005/8/layout/bProcess3"/>
    <dgm:cxn modelId="{979FF148-CCEA-4FAC-A65E-4912D66C74B1}" type="presOf" srcId="{3B7C59C1-ED9E-4D51-AFF3-5BD7177E40EC}" destId="{5266373D-BDDF-4588-B8EE-5F77FDD9F92F}" srcOrd="1" destOrd="0" presId="urn:microsoft.com/office/officeart/2005/8/layout/bProcess3"/>
    <dgm:cxn modelId="{4DEBF306-4700-4566-9DDF-03EAE392225F}" srcId="{4B568996-7C34-4E60-95C4-A1BB9285254E}" destId="{40D87A21-123E-4144-8C06-49C853679013}" srcOrd="9" destOrd="0" parTransId="{D65254C8-6E93-41B0-9C1F-CFF7CB50D3F3}" sibTransId="{69D83D84-8694-4947-8398-EC60DBFA0DBD}"/>
    <dgm:cxn modelId="{C4394BDF-8A86-427A-A83A-B593184EE9E4}" srcId="{4B568996-7C34-4E60-95C4-A1BB9285254E}" destId="{82C7C2E0-9E0F-4408-B4EB-CEA15AF90596}" srcOrd="8" destOrd="0" parTransId="{0CDB725E-C51E-470E-834E-3AF617B52DE7}" sibTransId="{41C05B3D-E7E0-4B6E-B069-68DD60B5A732}"/>
    <dgm:cxn modelId="{47A2194E-07E4-4DE0-911D-F79A518764E5}" type="presOf" srcId="{82C7C2E0-9E0F-4408-B4EB-CEA15AF90596}" destId="{20F37D63-F040-4E85-A65E-5A12B399E643}" srcOrd="0" destOrd="0" presId="urn:microsoft.com/office/officeart/2005/8/layout/bProcess3"/>
    <dgm:cxn modelId="{614B25EA-3D96-48E1-93AF-BFDEDFDA412B}" srcId="{4B568996-7C34-4E60-95C4-A1BB9285254E}" destId="{A8AEC823-D18E-46AD-A2D3-58F6A40C6CBF}" srcOrd="5" destOrd="0" parTransId="{38C88DFA-E748-4BF8-ACE4-8754EAD9A9C5}" sibTransId="{3B7C59C1-ED9E-4D51-AFF3-5BD7177E40EC}"/>
    <dgm:cxn modelId="{7AED8733-3AFC-4F75-86ED-5E343C853F61}" srcId="{4B568996-7C34-4E60-95C4-A1BB9285254E}" destId="{652FAD35-8FC9-4B40-AEE5-6037C35FBF70}" srcOrd="1" destOrd="0" parTransId="{3C724D95-064D-4EB4-9B88-BBFB0DE0A874}" sibTransId="{35D4E0EA-A766-4D1F-8EC3-89E9D8DDE78A}"/>
    <dgm:cxn modelId="{19A77775-AC10-4FCE-9DE3-E7D10918ED2A}" srcId="{4B568996-7C34-4E60-95C4-A1BB9285254E}" destId="{2E86D796-BE8E-4445-89B9-221DD474654B}" srcOrd="2" destOrd="0" parTransId="{6E0BF222-F31F-4205-8334-FA3B759A99A5}" sibTransId="{40921AF1-2CEE-4B26-B582-5CEB839D2E60}"/>
    <dgm:cxn modelId="{81630696-1F52-443E-BE0A-C0B828AC97A0}" srcId="{4B568996-7C34-4E60-95C4-A1BB9285254E}" destId="{40ACCEC9-1948-4899-B3FE-81B4E73584B4}" srcOrd="6" destOrd="0" parTransId="{31CDA779-DBE6-4E8D-9F8C-4652BA46E01F}" sibTransId="{3A4F2EFE-A175-4FEC-A506-D851D90B1238}"/>
    <dgm:cxn modelId="{1CAF28CA-35B0-453D-86C5-6B83163E3E99}" srcId="{4B568996-7C34-4E60-95C4-A1BB9285254E}" destId="{9949F175-2074-4CE1-8BF5-81A62E564E6C}" srcOrd="0" destOrd="0" parTransId="{F5573046-3DBA-415C-9CCF-E7A814AFA73F}" sibTransId="{BB2E2850-8B7C-4736-BBCC-E18DE5348B7E}"/>
    <dgm:cxn modelId="{79A75899-0ED7-4CFE-B76F-C9401965CC58}" type="presOf" srcId="{BB2E2850-8B7C-4736-BBCC-E18DE5348B7E}" destId="{136EC1B0-0D7E-4EBE-9B6E-F07CCAEAD024}" srcOrd="1" destOrd="0" presId="urn:microsoft.com/office/officeart/2005/8/layout/bProcess3"/>
    <dgm:cxn modelId="{D2535CB9-85F7-4B5C-9D43-C8AB99DAE0A5}" type="presOf" srcId="{A6317D4C-1E49-43B1-B5C9-EFB3B78918EF}" destId="{5F5013DF-3CFB-4222-BE92-C28549D04313}" srcOrd="1" destOrd="0" presId="urn:microsoft.com/office/officeart/2005/8/layout/bProcess3"/>
    <dgm:cxn modelId="{0BE81351-9877-4A71-A524-733A35EA3DBB}" type="presOf" srcId="{BB2E2850-8B7C-4736-BBCC-E18DE5348B7E}" destId="{4C8DEAC8-8045-4418-ACAB-30CDFCECE12E}" srcOrd="0" destOrd="0" presId="urn:microsoft.com/office/officeart/2005/8/layout/bProcess3"/>
    <dgm:cxn modelId="{9961A94A-65D0-4CB0-88AA-C57BB8FDED4B}" type="presOf" srcId="{445DD8EA-CF3E-4EE1-BBA9-92D40B5222D6}" destId="{C90079BB-9684-4AB9-B5A8-896184FBF639}" srcOrd="1" destOrd="0" presId="urn:microsoft.com/office/officeart/2005/8/layout/bProcess3"/>
    <dgm:cxn modelId="{6E1BB8D9-5C0A-4DA5-BBE6-BFC163191396}" type="presOf" srcId="{E4B6C2F8-4801-4F45-84C0-3496B2CFC9C2}" destId="{6029160E-8098-4046-9126-0AE63D3FA681}" srcOrd="0" destOrd="0" presId="urn:microsoft.com/office/officeart/2005/8/layout/bProcess3"/>
    <dgm:cxn modelId="{53064D3C-B375-451C-A809-369CBE056F8D}" type="presOf" srcId="{652FAD35-8FC9-4B40-AEE5-6037C35FBF70}" destId="{263A0DDC-E02F-4529-ACED-79B81F344EC9}" srcOrd="0" destOrd="0" presId="urn:microsoft.com/office/officeart/2005/8/layout/bProcess3"/>
    <dgm:cxn modelId="{F69F820A-FC3D-4D3C-8A17-0087568D8663}" type="presOf" srcId="{40D87A21-123E-4144-8C06-49C853679013}" destId="{BE456927-326E-4BC8-AEB7-928680A3E562}" srcOrd="0" destOrd="0" presId="urn:microsoft.com/office/officeart/2005/8/layout/bProcess3"/>
    <dgm:cxn modelId="{67A258EA-0A30-4A0A-AFD4-C515B0C355A7}" type="presOf" srcId="{41C05B3D-E7E0-4B6E-B069-68DD60B5A732}" destId="{D5132542-1D08-453B-866B-5498E0494087}" srcOrd="0" destOrd="0" presId="urn:microsoft.com/office/officeart/2005/8/layout/bProcess3"/>
    <dgm:cxn modelId="{E01357DD-A1BD-45CC-93A5-E4CB19AFC4C2}" srcId="{4B568996-7C34-4E60-95C4-A1BB9285254E}" destId="{13A4301A-1EE7-493A-88A1-D3DCD630FE29}" srcOrd="3" destOrd="0" parTransId="{BEB084C5-03AA-4C68-ACC7-D4FA6E524296}" sibTransId="{445DD8EA-CF3E-4EE1-BBA9-92D40B5222D6}"/>
    <dgm:cxn modelId="{08070BDC-833E-430F-8229-5598116F6E19}" srcId="{4B568996-7C34-4E60-95C4-A1BB9285254E}" destId="{1DE39B9E-5883-4DD2-BBEC-31ABD5CF9449}" srcOrd="4" destOrd="0" parTransId="{46741ED2-0FCA-42C2-BA88-B18EA17B0DD9}" sibTransId="{E4B6C2F8-4801-4F45-84C0-3496B2CFC9C2}"/>
    <dgm:cxn modelId="{A8ACE79C-78EE-4008-AD67-025C3947543E}" type="presOf" srcId="{1DE39B9E-5883-4DD2-BBEC-31ABD5CF9449}" destId="{8073394C-EB47-4C16-8DB6-9F2C31C8E8E1}" srcOrd="0" destOrd="0" presId="urn:microsoft.com/office/officeart/2005/8/layout/bProcess3"/>
    <dgm:cxn modelId="{B1569BFA-BC82-4FB7-98EB-7828A753D3EB}" type="presOf" srcId="{A6317D4C-1E49-43B1-B5C9-EFB3B78918EF}" destId="{284EE9F3-7CC7-439A-A773-91A76F957986}" srcOrd="0" destOrd="0" presId="urn:microsoft.com/office/officeart/2005/8/layout/bProcess3"/>
    <dgm:cxn modelId="{59E4C9B7-3EAD-4E4B-A012-5E9CE2DD725C}" type="presOf" srcId="{A8AEC823-D18E-46AD-A2D3-58F6A40C6CBF}" destId="{9B516133-BC81-481D-9A92-D0ECEDE85E87}" srcOrd="0" destOrd="0" presId="urn:microsoft.com/office/officeart/2005/8/layout/bProcess3"/>
    <dgm:cxn modelId="{FCBF8ADF-9BF7-45C3-86A4-5E79BFFB9872}" type="presOf" srcId="{2E86D796-BE8E-4445-89B9-221DD474654B}" destId="{C19DDC32-75A2-4BF8-BF32-594AA2C71AC8}" srcOrd="0" destOrd="0" presId="urn:microsoft.com/office/officeart/2005/8/layout/bProcess3"/>
    <dgm:cxn modelId="{E348729A-9FF4-4B28-B7AE-94FDA763A015}" type="presOf" srcId="{40921AF1-2CEE-4B26-B582-5CEB839D2E60}" destId="{2F512FB7-2896-442D-88BC-CE9657707B9D}" srcOrd="1" destOrd="0" presId="urn:microsoft.com/office/officeart/2005/8/layout/bProcess3"/>
    <dgm:cxn modelId="{35F4ACD2-39AB-4A4B-AE3A-B7B484583346}" type="presOf" srcId="{40921AF1-2CEE-4B26-B582-5CEB839D2E60}" destId="{9173474E-F95B-458A-80DA-268A3FCD1D02}" srcOrd="0" destOrd="0" presId="urn:microsoft.com/office/officeart/2005/8/layout/bProcess3"/>
    <dgm:cxn modelId="{8A19C71F-5067-4617-AB8D-1061B58A3119}" srcId="{4B568996-7C34-4E60-95C4-A1BB9285254E}" destId="{201BC381-1ED2-4D2B-9FD9-DAF5492966F0}" srcOrd="7" destOrd="0" parTransId="{6CA2BEE8-1742-41EE-9682-44D47C6ED772}" sibTransId="{A6317D4C-1E49-43B1-B5C9-EFB3B78918EF}"/>
    <dgm:cxn modelId="{A06FBF77-DF10-4624-AAE4-4EB4056A102D}" type="presOf" srcId="{35D4E0EA-A766-4D1F-8EC3-89E9D8DDE78A}" destId="{E6BF52F7-737B-468C-BD39-300526E565D7}" srcOrd="0" destOrd="0" presId="urn:microsoft.com/office/officeart/2005/8/layout/bProcess3"/>
    <dgm:cxn modelId="{562C1353-4617-46F9-B780-0FCBF352735F}" type="presOf" srcId="{3A4F2EFE-A175-4FEC-A506-D851D90B1238}" destId="{D1AAF224-2E55-46D5-8289-3FD2D67B78F6}" srcOrd="1" destOrd="0" presId="urn:microsoft.com/office/officeart/2005/8/layout/bProcess3"/>
    <dgm:cxn modelId="{CD7E5334-9D15-4F5B-BE68-7116D0B0F57D}" type="presOf" srcId="{35D4E0EA-A766-4D1F-8EC3-89E9D8DDE78A}" destId="{FB7EFB8A-0B1B-427D-951C-4D62FFAFF4A5}" srcOrd="1" destOrd="0" presId="urn:microsoft.com/office/officeart/2005/8/layout/bProcess3"/>
    <dgm:cxn modelId="{ED39F401-4969-4F11-A855-C33D3DDA6F13}" type="presOf" srcId="{9949F175-2074-4CE1-8BF5-81A62E564E6C}" destId="{16F1B5E9-4B50-4B23-A4CA-F9F4A3CD4362}" srcOrd="0" destOrd="0" presId="urn:microsoft.com/office/officeart/2005/8/layout/bProcess3"/>
    <dgm:cxn modelId="{A45B2F6F-5BAE-46D9-9E3D-484D43F68255}" type="presOf" srcId="{40ACCEC9-1948-4899-B3FE-81B4E73584B4}" destId="{AAD436C4-7927-4C10-B077-BDF95E1A1D03}" srcOrd="0" destOrd="0" presId="urn:microsoft.com/office/officeart/2005/8/layout/bProcess3"/>
    <dgm:cxn modelId="{F5C5157B-E2B2-419E-9180-CAC9A547ED1E}" type="presOf" srcId="{13A4301A-1EE7-493A-88A1-D3DCD630FE29}" destId="{727FE7DC-FE05-4175-B1B2-E150AF5EB204}" srcOrd="0" destOrd="0" presId="urn:microsoft.com/office/officeart/2005/8/layout/bProcess3"/>
    <dgm:cxn modelId="{2207A807-1F77-44B6-BA63-CCD4A38EEF92}" type="presOf" srcId="{4B568996-7C34-4E60-95C4-A1BB9285254E}" destId="{CF09CABC-9E4A-4F2E-A1FF-C9B94471FC0B}" srcOrd="0" destOrd="0" presId="urn:microsoft.com/office/officeart/2005/8/layout/bProcess3"/>
    <dgm:cxn modelId="{EFED5F97-D319-4A71-A7DA-04C6D66DBF07}" type="presOf" srcId="{3A4F2EFE-A175-4FEC-A506-D851D90B1238}" destId="{C4D5EC0D-D04B-4676-BEBA-CAD955224B69}" srcOrd="0" destOrd="0" presId="urn:microsoft.com/office/officeart/2005/8/layout/bProcess3"/>
    <dgm:cxn modelId="{3801D860-7FF2-4EE8-BFE4-6E6AFF27E878}" type="presOf" srcId="{41C05B3D-E7E0-4B6E-B069-68DD60B5A732}" destId="{DC226DD7-D617-4158-98A3-A5CBC8FD7267}" srcOrd="1" destOrd="0" presId="urn:microsoft.com/office/officeart/2005/8/layout/bProcess3"/>
    <dgm:cxn modelId="{244EEA28-667E-4B2A-B0AC-3BA34161A1EB}" type="presOf" srcId="{E4B6C2F8-4801-4F45-84C0-3496B2CFC9C2}" destId="{C529B536-C53B-4806-8A30-2A6A4FF9CFD3}" srcOrd="1" destOrd="0" presId="urn:microsoft.com/office/officeart/2005/8/layout/bProcess3"/>
    <dgm:cxn modelId="{8C3FA123-FB0E-4E9F-9094-850230EAE17E}" type="presParOf" srcId="{CF09CABC-9E4A-4F2E-A1FF-C9B94471FC0B}" destId="{16F1B5E9-4B50-4B23-A4CA-F9F4A3CD4362}" srcOrd="0" destOrd="0" presId="urn:microsoft.com/office/officeart/2005/8/layout/bProcess3"/>
    <dgm:cxn modelId="{C0F9D96A-1599-485F-92EA-0B6D34940F48}" type="presParOf" srcId="{CF09CABC-9E4A-4F2E-A1FF-C9B94471FC0B}" destId="{4C8DEAC8-8045-4418-ACAB-30CDFCECE12E}" srcOrd="1" destOrd="0" presId="urn:microsoft.com/office/officeart/2005/8/layout/bProcess3"/>
    <dgm:cxn modelId="{D75EA5DA-C345-4B23-9379-DF1E009A3762}" type="presParOf" srcId="{4C8DEAC8-8045-4418-ACAB-30CDFCECE12E}" destId="{136EC1B0-0D7E-4EBE-9B6E-F07CCAEAD024}" srcOrd="0" destOrd="0" presId="urn:microsoft.com/office/officeart/2005/8/layout/bProcess3"/>
    <dgm:cxn modelId="{6A50ECC7-CA75-46AB-82EA-8D3722599B0C}" type="presParOf" srcId="{CF09CABC-9E4A-4F2E-A1FF-C9B94471FC0B}" destId="{263A0DDC-E02F-4529-ACED-79B81F344EC9}" srcOrd="2" destOrd="0" presId="urn:microsoft.com/office/officeart/2005/8/layout/bProcess3"/>
    <dgm:cxn modelId="{9A54F49F-1DD6-4BB3-9395-A74DB283B43A}" type="presParOf" srcId="{CF09CABC-9E4A-4F2E-A1FF-C9B94471FC0B}" destId="{E6BF52F7-737B-468C-BD39-300526E565D7}" srcOrd="3" destOrd="0" presId="urn:microsoft.com/office/officeart/2005/8/layout/bProcess3"/>
    <dgm:cxn modelId="{062256DF-A922-4885-B08F-3A715C6DBB10}" type="presParOf" srcId="{E6BF52F7-737B-468C-BD39-300526E565D7}" destId="{FB7EFB8A-0B1B-427D-951C-4D62FFAFF4A5}" srcOrd="0" destOrd="0" presId="urn:microsoft.com/office/officeart/2005/8/layout/bProcess3"/>
    <dgm:cxn modelId="{49BF6213-D98A-43AD-B80E-8EDC48E073A6}" type="presParOf" srcId="{CF09CABC-9E4A-4F2E-A1FF-C9B94471FC0B}" destId="{C19DDC32-75A2-4BF8-BF32-594AA2C71AC8}" srcOrd="4" destOrd="0" presId="urn:microsoft.com/office/officeart/2005/8/layout/bProcess3"/>
    <dgm:cxn modelId="{91F43EE4-3EC9-4D0F-89F5-444DEB4769D3}" type="presParOf" srcId="{CF09CABC-9E4A-4F2E-A1FF-C9B94471FC0B}" destId="{9173474E-F95B-458A-80DA-268A3FCD1D02}" srcOrd="5" destOrd="0" presId="urn:microsoft.com/office/officeart/2005/8/layout/bProcess3"/>
    <dgm:cxn modelId="{8606902E-A321-4795-958D-27174ACB21DE}" type="presParOf" srcId="{9173474E-F95B-458A-80DA-268A3FCD1D02}" destId="{2F512FB7-2896-442D-88BC-CE9657707B9D}" srcOrd="0" destOrd="0" presId="urn:microsoft.com/office/officeart/2005/8/layout/bProcess3"/>
    <dgm:cxn modelId="{AE2CC2C7-18BC-4997-9901-B91AF2FA217B}" type="presParOf" srcId="{CF09CABC-9E4A-4F2E-A1FF-C9B94471FC0B}" destId="{727FE7DC-FE05-4175-B1B2-E150AF5EB204}" srcOrd="6" destOrd="0" presId="urn:microsoft.com/office/officeart/2005/8/layout/bProcess3"/>
    <dgm:cxn modelId="{853C1F2D-3C7B-40D4-95FB-B2408A619102}" type="presParOf" srcId="{CF09CABC-9E4A-4F2E-A1FF-C9B94471FC0B}" destId="{ACD44E35-828D-414C-A389-2AAACFB5D692}" srcOrd="7" destOrd="0" presId="urn:microsoft.com/office/officeart/2005/8/layout/bProcess3"/>
    <dgm:cxn modelId="{8D7D3BF1-5205-4447-A128-E204D56316B0}" type="presParOf" srcId="{ACD44E35-828D-414C-A389-2AAACFB5D692}" destId="{C90079BB-9684-4AB9-B5A8-896184FBF639}" srcOrd="0" destOrd="0" presId="urn:microsoft.com/office/officeart/2005/8/layout/bProcess3"/>
    <dgm:cxn modelId="{17996E2A-F752-438B-BE41-E17DB378C789}" type="presParOf" srcId="{CF09CABC-9E4A-4F2E-A1FF-C9B94471FC0B}" destId="{8073394C-EB47-4C16-8DB6-9F2C31C8E8E1}" srcOrd="8" destOrd="0" presId="urn:microsoft.com/office/officeart/2005/8/layout/bProcess3"/>
    <dgm:cxn modelId="{8A8F88CB-7596-40F1-8B79-0F1D032858A1}" type="presParOf" srcId="{CF09CABC-9E4A-4F2E-A1FF-C9B94471FC0B}" destId="{6029160E-8098-4046-9126-0AE63D3FA681}" srcOrd="9" destOrd="0" presId="urn:microsoft.com/office/officeart/2005/8/layout/bProcess3"/>
    <dgm:cxn modelId="{6278B910-9C72-48F5-AE89-9756A7606137}" type="presParOf" srcId="{6029160E-8098-4046-9126-0AE63D3FA681}" destId="{C529B536-C53B-4806-8A30-2A6A4FF9CFD3}" srcOrd="0" destOrd="0" presId="urn:microsoft.com/office/officeart/2005/8/layout/bProcess3"/>
    <dgm:cxn modelId="{31942726-4DB8-4408-874B-CF4556824E63}" type="presParOf" srcId="{CF09CABC-9E4A-4F2E-A1FF-C9B94471FC0B}" destId="{9B516133-BC81-481D-9A92-D0ECEDE85E87}" srcOrd="10" destOrd="0" presId="urn:microsoft.com/office/officeart/2005/8/layout/bProcess3"/>
    <dgm:cxn modelId="{A0D62BAE-6B13-47F6-9E98-6AA3647E7465}" type="presParOf" srcId="{CF09CABC-9E4A-4F2E-A1FF-C9B94471FC0B}" destId="{A2DBAAEE-0797-4E30-BE77-E98A3465DFD9}" srcOrd="11" destOrd="0" presId="urn:microsoft.com/office/officeart/2005/8/layout/bProcess3"/>
    <dgm:cxn modelId="{471032EF-8FD2-45AC-B2A3-20916E66FA68}" type="presParOf" srcId="{A2DBAAEE-0797-4E30-BE77-E98A3465DFD9}" destId="{5266373D-BDDF-4588-B8EE-5F77FDD9F92F}" srcOrd="0" destOrd="0" presId="urn:microsoft.com/office/officeart/2005/8/layout/bProcess3"/>
    <dgm:cxn modelId="{D007B9C8-9C02-4BFC-907F-FA9FA86B2708}" type="presParOf" srcId="{CF09CABC-9E4A-4F2E-A1FF-C9B94471FC0B}" destId="{AAD436C4-7927-4C10-B077-BDF95E1A1D03}" srcOrd="12" destOrd="0" presId="urn:microsoft.com/office/officeart/2005/8/layout/bProcess3"/>
    <dgm:cxn modelId="{2342DFEE-F585-4763-A64E-19EADD188F98}" type="presParOf" srcId="{CF09CABC-9E4A-4F2E-A1FF-C9B94471FC0B}" destId="{C4D5EC0D-D04B-4676-BEBA-CAD955224B69}" srcOrd="13" destOrd="0" presId="urn:microsoft.com/office/officeart/2005/8/layout/bProcess3"/>
    <dgm:cxn modelId="{7242A55C-6950-45F6-9396-9B78663BB2BC}" type="presParOf" srcId="{C4D5EC0D-D04B-4676-BEBA-CAD955224B69}" destId="{D1AAF224-2E55-46D5-8289-3FD2D67B78F6}" srcOrd="0" destOrd="0" presId="urn:microsoft.com/office/officeart/2005/8/layout/bProcess3"/>
    <dgm:cxn modelId="{FAC82725-98DC-4935-A823-17602C639A6F}" type="presParOf" srcId="{CF09CABC-9E4A-4F2E-A1FF-C9B94471FC0B}" destId="{0D1F0C4C-5482-4990-B56B-D2E0E25D3BF8}" srcOrd="14" destOrd="0" presId="urn:microsoft.com/office/officeart/2005/8/layout/bProcess3"/>
    <dgm:cxn modelId="{AE7482EE-A1E4-4176-A0C5-4D742EB352FD}" type="presParOf" srcId="{CF09CABC-9E4A-4F2E-A1FF-C9B94471FC0B}" destId="{284EE9F3-7CC7-439A-A773-91A76F957986}" srcOrd="15" destOrd="0" presId="urn:microsoft.com/office/officeart/2005/8/layout/bProcess3"/>
    <dgm:cxn modelId="{E2F0BC25-5D30-4870-A6BA-091DDFEA75BF}" type="presParOf" srcId="{284EE9F3-7CC7-439A-A773-91A76F957986}" destId="{5F5013DF-3CFB-4222-BE92-C28549D04313}" srcOrd="0" destOrd="0" presId="urn:microsoft.com/office/officeart/2005/8/layout/bProcess3"/>
    <dgm:cxn modelId="{78985426-3B24-47A3-9D7C-2593780CC845}" type="presParOf" srcId="{CF09CABC-9E4A-4F2E-A1FF-C9B94471FC0B}" destId="{20F37D63-F040-4E85-A65E-5A12B399E643}" srcOrd="16" destOrd="0" presId="urn:microsoft.com/office/officeart/2005/8/layout/bProcess3"/>
    <dgm:cxn modelId="{1F57AF04-4C75-401A-A17C-5A1E8605C11B}" type="presParOf" srcId="{CF09CABC-9E4A-4F2E-A1FF-C9B94471FC0B}" destId="{D5132542-1D08-453B-866B-5498E0494087}" srcOrd="17" destOrd="0" presId="urn:microsoft.com/office/officeart/2005/8/layout/bProcess3"/>
    <dgm:cxn modelId="{A2277DAE-F3C4-4C50-A593-F3184D2A25CF}" type="presParOf" srcId="{D5132542-1D08-453B-866B-5498E0494087}" destId="{DC226DD7-D617-4158-98A3-A5CBC8FD7267}" srcOrd="0" destOrd="0" presId="urn:microsoft.com/office/officeart/2005/8/layout/bProcess3"/>
    <dgm:cxn modelId="{DD3C5367-ADD9-4653-B5C8-AC0786F45930}" type="presParOf" srcId="{CF09CABC-9E4A-4F2E-A1FF-C9B94471FC0B}" destId="{BE456927-326E-4BC8-AEB7-928680A3E562}" srcOrd="18" destOrd="0" presId="urn:microsoft.com/office/officeart/2005/8/layout/b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607DF13B-09B5-408B-9FBE-7751AF8D7157}" type="doc">
      <dgm:prSet loTypeId="urn:microsoft.com/office/officeart/2005/8/layout/vList2" loCatId="list" qsTypeId="urn:microsoft.com/office/officeart/2005/8/quickstyle/3d1" qsCatId="3D" csTypeId="urn:microsoft.com/office/officeart/2005/8/colors/colorful3" csCatId="colorful"/>
      <dgm:spPr/>
      <dgm:t>
        <a:bodyPr/>
        <a:lstStyle/>
        <a:p>
          <a:endParaRPr lang="en-US"/>
        </a:p>
      </dgm:t>
    </dgm:pt>
    <dgm:pt modelId="{FCBB09FA-8134-4EA1-9398-E3F785666C63}">
      <dgm:prSet/>
      <dgm:spPr/>
      <dgm:t>
        <a:bodyPr/>
        <a:lstStyle/>
        <a:p>
          <a:pPr rtl="0"/>
          <a:r>
            <a:rPr lang="en-US" smtClean="0"/>
            <a:t>Issa (2008) </a:t>
          </a:r>
          <a:endParaRPr lang="en-US"/>
        </a:p>
      </dgm:t>
    </dgm:pt>
    <dgm:pt modelId="{53C54613-A48B-493A-B86D-C7EF4E6157B8}" type="parTrans" cxnId="{DA505A41-2C83-46AA-B6BB-E218DBF16005}">
      <dgm:prSet/>
      <dgm:spPr/>
      <dgm:t>
        <a:bodyPr/>
        <a:lstStyle/>
        <a:p>
          <a:endParaRPr lang="en-US"/>
        </a:p>
      </dgm:t>
    </dgm:pt>
    <dgm:pt modelId="{661DF6CD-F02E-4AB6-93CB-508580CDDA68}" type="sibTrans" cxnId="{DA505A41-2C83-46AA-B6BB-E218DBF16005}">
      <dgm:prSet/>
      <dgm:spPr/>
      <dgm:t>
        <a:bodyPr/>
        <a:lstStyle/>
        <a:p>
          <a:endParaRPr lang="en-US"/>
        </a:p>
      </dgm:t>
    </dgm:pt>
    <dgm:pt modelId="{7FDBB5D3-B855-495A-987F-F214C31AAB11}">
      <dgm:prSet/>
      <dgm:spPr/>
      <dgm:t>
        <a:bodyPr/>
        <a:lstStyle/>
        <a:p>
          <a:pPr algn="just" rtl="0"/>
          <a:r>
            <a:rPr lang="en-US" dirty="0" smtClean="0"/>
            <a:t>indicates that HCI is essential in the system development system. HCI will allocate users, analysts, and designers (internal and external) to identify that the website design is practical. Many specific issues need to be taken into consideration when designing website pages, such as text style, fonts; layout, graphics, and color</a:t>
          </a:r>
          <a:endParaRPr lang="en-US" dirty="0"/>
        </a:p>
      </dgm:t>
    </dgm:pt>
    <dgm:pt modelId="{B526ED4E-5D22-4283-A736-A2809495714F}" type="parTrans" cxnId="{7AF63662-2F21-430D-970B-BA1CC8A085F6}">
      <dgm:prSet/>
      <dgm:spPr/>
      <dgm:t>
        <a:bodyPr/>
        <a:lstStyle/>
        <a:p>
          <a:endParaRPr lang="en-US"/>
        </a:p>
      </dgm:t>
    </dgm:pt>
    <dgm:pt modelId="{9578206C-0E18-4C51-A4EF-4AA6452A1299}" type="sibTrans" cxnId="{7AF63662-2F21-430D-970B-BA1CC8A085F6}">
      <dgm:prSet/>
      <dgm:spPr/>
      <dgm:t>
        <a:bodyPr/>
        <a:lstStyle/>
        <a:p>
          <a:endParaRPr lang="en-US"/>
        </a:p>
      </dgm:t>
    </dgm:pt>
    <dgm:pt modelId="{F8D64F23-02B0-4FD6-8528-8D3A1D299A46}" type="pres">
      <dgm:prSet presAssocID="{607DF13B-09B5-408B-9FBE-7751AF8D7157}" presName="linear" presStyleCnt="0">
        <dgm:presLayoutVars>
          <dgm:animLvl val="lvl"/>
          <dgm:resizeHandles val="exact"/>
        </dgm:presLayoutVars>
      </dgm:prSet>
      <dgm:spPr/>
      <dgm:t>
        <a:bodyPr/>
        <a:lstStyle/>
        <a:p>
          <a:endParaRPr lang="en-US"/>
        </a:p>
      </dgm:t>
    </dgm:pt>
    <dgm:pt modelId="{2DCC5DA6-0ADF-4E69-9F96-413DD2200206}" type="pres">
      <dgm:prSet presAssocID="{FCBB09FA-8134-4EA1-9398-E3F785666C63}" presName="parentText" presStyleLbl="node1" presStyleIdx="0" presStyleCnt="1">
        <dgm:presLayoutVars>
          <dgm:chMax val="0"/>
          <dgm:bulletEnabled val="1"/>
        </dgm:presLayoutVars>
      </dgm:prSet>
      <dgm:spPr/>
      <dgm:t>
        <a:bodyPr/>
        <a:lstStyle/>
        <a:p>
          <a:endParaRPr lang="en-US"/>
        </a:p>
      </dgm:t>
    </dgm:pt>
    <dgm:pt modelId="{356217E0-2C89-4532-8561-606DE2FC3FB5}" type="pres">
      <dgm:prSet presAssocID="{FCBB09FA-8134-4EA1-9398-E3F785666C63}" presName="childText" presStyleLbl="revTx" presStyleIdx="0" presStyleCnt="1">
        <dgm:presLayoutVars>
          <dgm:bulletEnabled val="1"/>
        </dgm:presLayoutVars>
      </dgm:prSet>
      <dgm:spPr/>
      <dgm:t>
        <a:bodyPr/>
        <a:lstStyle/>
        <a:p>
          <a:endParaRPr lang="en-US"/>
        </a:p>
      </dgm:t>
    </dgm:pt>
  </dgm:ptLst>
  <dgm:cxnLst>
    <dgm:cxn modelId="{FD235F20-C142-4F13-8BD4-FCB10A57E170}" type="presOf" srcId="{607DF13B-09B5-408B-9FBE-7751AF8D7157}" destId="{F8D64F23-02B0-4FD6-8528-8D3A1D299A46}" srcOrd="0" destOrd="0" presId="urn:microsoft.com/office/officeart/2005/8/layout/vList2"/>
    <dgm:cxn modelId="{7AF63662-2F21-430D-970B-BA1CC8A085F6}" srcId="{FCBB09FA-8134-4EA1-9398-E3F785666C63}" destId="{7FDBB5D3-B855-495A-987F-F214C31AAB11}" srcOrd="0" destOrd="0" parTransId="{B526ED4E-5D22-4283-A736-A2809495714F}" sibTransId="{9578206C-0E18-4C51-A4EF-4AA6452A1299}"/>
    <dgm:cxn modelId="{1A7F95CE-B8EF-4C27-A8E9-0FB1C40DBA5F}" type="presOf" srcId="{7FDBB5D3-B855-495A-987F-F214C31AAB11}" destId="{356217E0-2C89-4532-8561-606DE2FC3FB5}" srcOrd="0" destOrd="0" presId="urn:microsoft.com/office/officeart/2005/8/layout/vList2"/>
    <dgm:cxn modelId="{DA505A41-2C83-46AA-B6BB-E218DBF16005}" srcId="{607DF13B-09B5-408B-9FBE-7751AF8D7157}" destId="{FCBB09FA-8134-4EA1-9398-E3F785666C63}" srcOrd="0" destOrd="0" parTransId="{53C54613-A48B-493A-B86D-C7EF4E6157B8}" sibTransId="{661DF6CD-F02E-4AB6-93CB-508580CDDA68}"/>
    <dgm:cxn modelId="{E0DC2FB0-71AF-40B0-9516-2F180FCEDEDD}" type="presOf" srcId="{FCBB09FA-8134-4EA1-9398-E3F785666C63}" destId="{2DCC5DA6-0ADF-4E69-9F96-413DD2200206}" srcOrd="0" destOrd="0" presId="urn:microsoft.com/office/officeart/2005/8/layout/vList2"/>
    <dgm:cxn modelId="{34F23658-723F-4B68-A36F-BA52B35530AA}" type="presParOf" srcId="{F8D64F23-02B0-4FD6-8528-8D3A1D299A46}" destId="{2DCC5DA6-0ADF-4E69-9F96-413DD2200206}" srcOrd="0" destOrd="0" presId="urn:microsoft.com/office/officeart/2005/8/layout/vList2"/>
    <dgm:cxn modelId="{63F91C1C-30A2-4FDF-81B7-9943F50FB251}" type="presParOf" srcId="{F8D64F23-02B0-4FD6-8528-8D3A1D299A46}" destId="{356217E0-2C89-4532-8561-606DE2FC3FB5}"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50A136D9-365E-4AFB-8096-99CEC0DC1282}" type="doc">
      <dgm:prSet loTypeId="urn:microsoft.com/office/officeart/2009/layout/CircleArrowProcess" loCatId="process" qsTypeId="urn:microsoft.com/office/officeart/2005/8/quickstyle/3d2" qsCatId="3D" csTypeId="urn:microsoft.com/office/officeart/2005/8/colors/colorful3" csCatId="colorful" phldr="1"/>
      <dgm:spPr/>
      <dgm:t>
        <a:bodyPr/>
        <a:lstStyle/>
        <a:p>
          <a:endParaRPr lang="en-GB"/>
        </a:p>
      </dgm:t>
    </dgm:pt>
    <dgm:pt modelId="{90CE27EE-9026-49F8-AAF2-82F80C3188FA}">
      <dgm:prSet custT="1"/>
      <dgm:spPr/>
      <dgm:t>
        <a:bodyPr/>
        <a:lstStyle/>
        <a:p>
          <a:pPr algn="l" rtl="0"/>
          <a:r>
            <a:rPr lang="en-GB" sz="3200" smtClean="0">
              <a:latin typeface="Times New Roman" panose="02020603050405020304" pitchFamily="18" charset="0"/>
              <a:cs typeface="Times New Roman" panose="02020603050405020304" pitchFamily="18" charset="0"/>
            </a:rPr>
            <a:t>The HCI step will </a:t>
          </a:r>
          <a:endParaRPr lang="en-GB" sz="3200" dirty="0">
            <a:latin typeface="Times New Roman" panose="02020603050405020304" pitchFamily="18" charset="0"/>
            <a:cs typeface="Times New Roman" panose="02020603050405020304" pitchFamily="18" charset="0"/>
          </a:endParaRPr>
        </a:p>
      </dgm:t>
    </dgm:pt>
    <dgm:pt modelId="{FD7F92C4-3623-4AA8-B048-F6B228388066}" type="parTrans" cxnId="{DFBF72F0-45D3-47F8-918E-7AA6890DD11B}">
      <dgm:prSet/>
      <dgm:spPr/>
      <dgm:t>
        <a:bodyPr/>
        <a:lstStyle/>
        <a:p>
          <a:endParaRPr lang="en-GB"/>
        </a:p>
      </dgm:t>
    </dgm:pt>
    <dgm:pt modelId="{CF11BD9D-B26E-4C47-99B4-6F5E28365EE4}" type="sibTrans" cxnId="{DFBF72F0-45D3-47F8-918E-7AA6890DD11B}">
      <dgm:prSet/>
      <dgm:spPr/>
      <dgm:t>
        <a:bodyPr/>
        <a:lstStyle/>
        <a:p>
          <a:endParaRPr lang="en-GB"/>
        </a:p>
      </dgm:t>
    </dgm:pt>
    <dgm:pt modelId="{E7559DF6-595A-4B92-8BB5-F6D8D9377482}">
      <dgm:prSet custT="1"/>
      <dgm:spPr/>
      <dgm:t>
        <a:bodyPr/>
        <a:lstStyle/>
        <a:p>
          <a:pPr algn="just" rtl="0"/>
          <a:r>
            <a:rPr lang="en-GB" sz="2400" smtClean="0">
              <a:latin typeface="Times New Roman" panose="02020603050405020304" pitchFamily="18" charset="0"/>
              <a:cs typeface="Times New Roman" panose="02020603050405020304" pitchFamily="18" charset="0"/>
            </a:rPr>
            <a:t>Allocate, users, analysts, and designers (internal and external) to identify that the website design is practical. </a:t>
          </a:r>
          <a:endParaRPr lang="en-GB" sz="2400" dirty="0">
            <a:latin typeface="Times New Roman" panose="02020603050405020304" pitchFamily="18" charset="0"/>
            <a:cs typeface="Times New Roman" panose="02020603050405020304" pitchFamily="18" charset="0"/>
          </a:endParaRPr>
        </a:p>
      </dgm:t>
    </dgm:pt>
    <dgm:pt modelId="{0200228A-011A-44E6-B2A2-89C4265D1B9C}" type="parTrans" cxnId="{2C81E569-1458-4F25-BC25-C7089002097E}">
      <dgm:prSet/>
      <dgm:spPr/>
      <dgm:t>
        <a:bodyPr/>
        <a:lstStyle/>
        <a:p>
          <a:endParaRPr lang="en-GB">
            <a:latin typeface="Times New Roman" panose="02020603050405020304" pitchFamily="18" charset="0"/>
            <a:cs typeface="Times New Roman" panose="02020603050405020304" pitchFamily="18" charset="0"/>
          </a:endParaRPr>
        </a:p>
      </dgm:t>
    </dgm:pt>
    <dgm:pt modelId="{AEFAFE86-FAC8-4F41-95FD-483212549545}" type="sibTrans" cxnId="{2C81E569-1458-4F25-BC25-C7089002097E}">
      <dgm:prSet/>
      <dgm:spPr/>
      <dgm:t>
        <a:bodyPr/>
        <a:lstStyle/>
        <a:p>
          <a:endParaRPr lang="en-GB">
            <a:latin typeface="Times New Roman" panose="02020603050405020304" pitchFamily="18" charset="0"/>
            <a:cs typeface="Times New Roman" panose="02020603050405020304" pitchFamily="18" charset="0"/>
          </a:endParaRPr>
        </a:p>
      </dgm:t>
    </dgm:pt>
    <dgm:pt modelId="{63B07837-5ACB-4FCE-84BC-4A037EC8676A}">
      <dgm:prSet custT="1"/>
      <dgm:spPr/>
      <dgm:t>
        <a:bodyPr/>
        <a:lstStyle/>
        <a:p>
          <a:pPr algn="just" rtl="0"/>
          <a:r>
            <a:rPr lang="en-GB" sz="2400" smtClean="0">
              <a:latin typeface="Times New Roman" panose="02020603050405020304" pitchFamily="18" charset="0"/>
              <a:cs typeface="Times New Roman" panose="02020603050405020304" pitchFamily="18" charset="0"/>
            </a:rPr>
            <a:t>There are many specific issues that need to be taken into consideration when designing website pages, such as</a:t>
          </a:r>
          <a:endParaRPr lang="en-GB" sz="2400" dirty="0">
            <a:latin typeface="Times New Roman" panose="02020603050405020304" pitchFamily="18" charset="0"/>
            <a:cs typeface="Times New Roman" panose="02020603050405020304" pitchFamily="18" charset="0"/>
          </a:endParaRPr>
        </a:p>
      </dgm:t>
    </dgm:pt>
    <dgm:pt modelId="{56426D46-0A2D-43E7-A03D-2BA44E88D850}" type="parTrans" cxnId="{575B647A-3CD3-4670-BB55-AE71B52A6155}">
      <dgm:prSet/>
      <dgm:spPr/>
      <dgm:t>
        <a:bodyPr/>
        <a:lstStyle/>
        <a:p>
          <a:endParaRPr lang="en-GB"/>
        </a:p>
      </dgm:t>
    </dgm:pt>
    <dgm:pt modelId="{81A10DB3-BE5B-4BD8-9C9B-F5E9FD59073E}" type="sibTrans" cxnId="{575B647A-3CD3-4670-BB55-AE71B52A6155}">
      <dgm:prSet/>
      <dgm:spPr/>
      <dgm:t>
        <a:bodyPr/>
        <a:lstStyle/>
        <a:p>
          <a:endParaRPr lang="en-GB"/>
        </a:p>
      </dgm:t>
    </dgm:pt>
    <dgm:pt modelId="{3D7C39F6-2E95-4121-84D9-1CFEF543DDE0}">
      <dgm:prSet custT="1"/>
      <dgm:spPr/>
      <dgm:t>
        <a:bodyPr/>
        <a:lstStyle/>
        <a:p>
          <a:pPr algn="just" rtl="0"/>
          <a:r>
            <a:rPr lang="en-GB" sz="2400" smtClean="0">
              <a:latin typeface="Times New Roman" panose="02020603050405020304" pitchFamily="18" charset="0"/>
              <a:cs typeface="Times New Roman" panose="02020603050405020304" pitchFamily="18" charset="0"/>
            </a:rPr>
            <a:t> Text style</a:t>
          </a:r>
          <a:endParaRPr lang="en-GB" sz="2400" dirty="0">
            <a:latin typeface="Times New Roman" panose="02020603050405020304" pitchFamily="18" charset="0"/>
            <a:cs typeface="Times New Roman" panose="02020603050405020304" pitchFamily="18" charset="0"/>
          </a:endParaRPr>
        </a:p>
      </dgm:t>
    </dgm:pt>
    <dgm:pt modelId="{F684F2EF-2AA4-4B41-8C45-B5F4CDB94B2F}" type="parTrans" cxnId="{80763C01-3A08-4CEA-AA62-F9B2D95F95D9}">
      <dgm:prSet/>
      <dgm:spPr/>
      <dgm:t>
        <a:bodyPr/>
        <a:lstStyle/>
        <a:p>
          <a:endParaRPr lang="en-US"/>
        </a:p>
      </dgm:t>
    </dgm:pt>
    <dgm:pt modelId="{152EF0E8-D7BA-4676-A7CF-ACD166988F9B}" type="sibTrans" cxnId="{80763C01-3A08-4CEA-AA62-F9B2D95F95D9}">
      <dgm:prSet/>
      <dgm:spPr/>
      <dgm:t>
        <a:bodyPr/>
        <a:lstStyle/>
        <a:p>
          <a:endParaRPr lang="en-US"/>
        </a:p>
      </dgm:t>
    </dgm:pt>
    <dgm:pt modelId="{1550561F-326B-4B4B-BCFB-8DC54C0B1CDD}">
      <dgm:prSet custT="1"/>
      <dgm:spPr/>
      <dgm:t>
        <a:bodyPr/>
        <a:lstStyle/>
        <a:p>
          <a:pPr algn="just" rtl="0"/>
          <a:r>
            <a:rPr lang="en-GB" sz="2400" smtClean="0">
              <a:latin typeface="Times New Roman" panose="02020603050405020304" pitchFamily="18" charset="0"/>
              <a:cs typeface="Times New Roman" panose="02020603050405020304" pitchFamily="18" charset="0"/>
            </a:rPr>
            <a:t>Fonts</a:t>
          </a:r>
          <a:endParaRPr lang="en-GB" sz="2400" dirty="0">
            <a:latin typeface="Times New Roman" panose="02020603050405020304" pitchFamily="18" charset="0"/>
            <a:cs typeface="Times New Roman" panose="02020603050405020304" pitchFamily="18" charset="0"/>
          </a:endParaRPr>
        </a:p>
      </dgm:t>
    </dgm:pt>
    <dgm:pt modelId="{D52B4B31-A4BC-4921-9112-D40034B0BDB5}" type="parTrans" cxnId="{ABACF1C5-5F58-4E85-B3D1-A71E278F6509}">
      <dgm:prSet/>
      <dgm:spPr/>
      <dgm:t>
        <a:bodyPr/>
        <a:lstStyle/>
        <a:p>
          <a:endParaRPr lang="en-US"/>
        </a:p>
      </dgm:t>
    </dgm:pt>
    <dgm:pt modelId="{8B60B5DA-B0CE-4025-A027-6DF5EF38A221}" type="sibTrans" cxnId="{ABACF1C5-5F58-4E85-B3D1-A71E278F6509}">
      <dgm:prSet/>
      <dgm:spPr/>
      <dgm:t>
        <a:bodyPr/>
        <a:lstStyle/>
        <a:p>
          <a:endParaRPr lang="en-US"/>
        </a:p>
      </dgm:t>
    </dgm:pt>
    <dgm:pt modelId="{12FF35DA-490A-4BD5-87A7-059C727B4E8D}">
      <dgm:prSet custT="1"/>
      <dgm:spPr/>
      <dgm:t>
        <a:bodyPr/>
        <a:lstStyle/>
        <a:p>
          <a:pPr algn="just" rtl="0"/>
          <a:r>
            <a:rPr lang="en-GB" sz="2400" smtClean="0">
              <a:latin typeface="Times New Roman" panose="02020603050405020304" pitchFamily="18" charset="0"/>
              <a:cs typeface="Times New Roman" panose="02020603050405020304" pitchFamily="18" charset="0"/>
            </a:rPr>
            <a:t>Layout</a:t>
          </a:r>
          <a:endParaRPr lang="en-GB" sz="2400" dirty="0">
            <a:latin typeface="Times New Roman" panose="02020603050405020304" pitchFamily="18" charset="0"/>
            <a:cs typeface="Times New Roman" panose="02020603050405020304" pitchFamily="18" charset="0"/>
          </a:endParaRPr>
        </a:p>
      </dgm:t>
    </dgm:pt>
    <dgm:pt modelId="{7DCF6629-4277-42CD-8D87-0A00317DC469}" type="parTrans" cxnId="{9FDEF70A-04A2-47F7-A8F2-D684D6C050D1}">
      <dgm:prSet/>
      <dgm:spPr/>
      <dgm:t>
        <a:bodyPr/>
        <a:lstStyle/>
        <a:p>
          <a:endParaRPr lang="en-US"/>
        </a:p>
      </dgm:t>
    </dgm:pt>
    <dgm:pt modelId="{D4408784-3D81-4828-8F59-585D946BAEEE}" type="sibTrans" cxnId="{9FDEF70A-04A2-47F7-A8F2-D684D6C050D1}">
      <dgm:prSet/>
      <dgm:spPr/>
      <dgm:t>
        <a:bodyPr/>
        <a:lstStyle/>
        <a:p>
          <a:endParaRPr lang="en-US"/>
        </a:p>
      </dgm:t>
    </dgm:pt>
    <dgm:pt modelId="{6D5041CF-5A6D-44C1-A007-42438ACF09F7}">
      <dgm:prSet custT="1"/>
      <dgm:spPr/>
      <dgm:t>
        <a:bodyPr/>
        <a:lstStyle/>
        <a:p>
          <a:pPr algn="just" rtl="0"/>
          <a:r>
            <a:rPr lang="en-GB" sz="2400" smtClean="0">
              <a:latin typeface="Times New Roman" panose="02020603050405020304" pitchFamily="18" charset="0"/>
              <a:cs typeface="Times New Roman" panose="02020603050405020304" pitchFamily="18" charset="0"/>
            </a:rPr>
            <a:t>Graphics</a:t>
          </a:r>
          <a:endParaRPr lang="en-GB" sz="2400" dirty="0">
            <a:latin typeface="Times New Roman" panose="02020603050405020304" pitchFamily="18" charset="0"/>
            <a:cs typeface="Times New Roman" panose="02020603050405020304" pitchFamily="18" charset="0"/>
          </a:endParaRPr>
        </a:p>
      </dgm:t>
    </dgm:pt>
    <dgm:pt modelId="{54F6D782-4C19-4105-A2AC-6D918F298F37}" type="parTrans" cxnId="{19011D30-0C57-44D2-8C3D-24B57AC27581}">
      <dgm:prSet/>
      <dgm:spPr/>
      <dgm:t>
        <a:bodyPr/>
        <a:lstStyle/>
        <a:p>
          <a:endParaRPr lang="en-US"/>
        </a:p>
      </dgm:t>
    </dgm:pt>
    <dgm:pt modelId="{0A96C834-4F7E-4919-A1B6-8C83EF694E79}" type="sibTrans" cxnId="{19011D30-0C57-44D2-8C3D-24B57AC27581}">
      <dgm:prSet/>
      <dgm:spPr/>
      <dgm:t>
        <a:bodyPr/>
        <a:lstStyle/>
        <a:p>
          <a:endParaRPr lang="en-US"/>
        </a:p>
      </dgm:t>
    </dgm:pt>
    <dgm:pt modelId="{AE8563E4-F81C-47EC-A83A-1131A24ABCF3}">
      <dgm:prSet custT="1"/>
      <dgm:spPr/>
      <dgm:t>
        <a:bodyPr/>
        <a:lstStyle/>
        <a:p>
          <a:pPr algn="just" rtl="0"/>
          <a:r>
            <a:rPr lang="en-GB" sz="2400" smtClean="0">
              <a:latin typeface="Times New Roman" panose="02020603050405020304" pitchFamily="18" charset="0"/>
              <a:cs typeface="Times New Roman" panose="02020603050405020304" pitchFamily="18" charset="0"/>
            </a:rPr>
            <a:t>Color.</a:t>
          </a:r>
          <a:endParaRPr lang="en-GB" sz="2400" dirty="0">
            <a:latin typeface="Times New Roman" panose="02020603050405020304" pitchFamily="18" charset="0"/>
            <a:cs typeface="Times New Roman" panose="02020603050405020304" pitchFamily="18" charset="0"/>
          </a:endParaRPr>
        </a:p>
      </dgm:t>
    </dgm:pt>
    <dgm:pt modelId="{1C586687-C53F-438F-9898-6B8B074DC8D5}" type="parTrans" cxnId="{20A52282-2EF5-4F43-A01F-5D99DD96C763}">
      <dgm:prSet/>
      <dgm:spPr/>
      <dgm:t>
        <a:bodyPr/>
        <a:lstStyle/>
        <a:p>
          <a:endParaRPr lang="en-US"/>
        </a:p>
      </dgm:t>
    </dgm:pt>
    <dgm:pt modelId="{F2BB28BD-E484-4B5B-9566-487F8DDA9979}" type="sibTrans" cxnId="{20A52282-2EF5-4F43-A01F-5D99DD96C763}">
      <dgm:prSet/>
      <dgm:spPr/>
      <dgm:t>
        <a:bodyPr/>
        <a:lstStyle/>
        <a:p>
          <a:endParaRPr lang="en-US"/>
        </a:p>
      </dgm:t>
    </dgm:pt>
    <dgm:pt modelId="{D169C0BC-585D-472C-9931-DCA076F5169B}" type="pres">
      <dgm:prSet presAssocID="{50A136D9-365E-4AFB-8096-99CEC0DC1282}" presName="Name0" presStyleCnt="0">
        <dgm:presLayoutVars>
          <dgm:chMax val="7"/>
          <dgm:chPref val="7"/>
          <dgm:dir/>
          <dgm:animLvl val="lvl"/>
        </dgm:presLayoutVars>
      </dgm:prSet>
      <dgm:spPr/>
      <dgm:t>
        <a:bodyPr/>
        <a:lstStyle/>
        <a:p>
          <a:endParaRPr lang="en-US"/>
        </a:p>
      </dgm:t>
    </dgm:pt>
    <dgm:pt modelId="{6E2B45A3-8EEE-40D8-BE6C-3466F0B92438}" type="pres">
      <dgm:prSet presAssocID="{90CE27EE-9026-49F8-AAF2-82F80C3188FA}" presName="Accent1" presStyleCnt="0"/>
      <dgm:spPr/>
      <dgm:t>
        <a:bodyPr/>
        <a:lstStyle/>
        <a:p>
          <a:endParaRPr lang="en-US"/>
        </a:p>
      </dgm:t>
    </dgm:pt>
    <dgm:pt modelId="{05B195B7-BC82-4A2C-AA0A-BB930406FE50}" type="pres">
      <dgm:prSet presAssocID="{90CE27EE-9026-49F8-AAF2-82F80C3188FA}" presName="Accent" presStyleLbl="node1" presStyleIdx="0" presStyleCnt="1"/>
      <dgm:spPr/>
      <dgm:t>
        <a:bodyPr/>
        <a:lstStyle/>
        <a:p>
          <a:endParaRPr lang="en-US"/>
        </a:p>
      </dgm:t>
    </dgm:pt>
    <dgm:pt modelId="{D26E856D-5125-4927-B68C-2D97A1FC1D8C}" type="pres">
      <dgm:prSet presAssocID="{90CE27EE-9026-49F8-AAF2-82F80C3188FA}" presName="Child1" presStyleLbl="revTx" presStyleIdx="0" presStyleCnt="2">
        <dgm:presLayoutVars>
          <dgm:chMax val="0"/>
          <dgm:chPref val="0"/>
          <dgm:bulletEnabled val="1"/>
        </dgm:presLayoutVars>
      </dgm:prSet>
      <dgm:spPr/>
      <dgm:t>
        <a:bodyPr/>
        <a:lstStyle/>
        <a:p>
          <a:endParaRPr lang="en-US"/>
        </a:p>
      </dgm:t>
    </dgm:pt>
    <dgm:pt modelId="{EBF8EFAE-7CFA-4A0A-A17F-8E474765F387}" type="pres">
      <dgm:prSet presAssocID="{90CE27EE-9026-49F8-AAF2-82F80C3188FA}" presName="Parent1" presStyleLbl="revTx" presStyleIdx="1" presStyleCnt="2">
        <dgm:presLayoutVars>
          <dgm:chMax val="1"/>
          <dgm:chPref val="1"/>
          <dgm:bulletEnabled val="1"/>
        </dgm:presLayoutVars>
      </dgm:prSet>
      <dgm:spPr/>
      <dgm:t>
        <a:bodyPr/>
        <a:lstStyle/>
        <a:p>
          <a:endParaRPr lang="en-US"/>
        </a:p>
      </dgm:t>
    </dgm:pt>
  </dgm:ptLst>
  <dgm:cxnLst>
    <dgm:cxn modelId="{82BFDCCD-DDEC-4BE3-A91E-986D1B462079}" type="presOf" srcId="{AE8563E4-F81C-47EC-A83A-1131A24ABCF3}" destId="{D26E856D-5125-4927-B68C-2D97A1FC1D8C}" srcOrd="0" destOrd="6" presId="urn:microsoft.com/office/officeart/2009/layout/CircleArrowProcess"/>
    <dgm:cxn modelId="{4E3119E5-2658-47A0-8B69-611B067FD888}" type="presOf" srcId="{E7559DF6-595A-4B92-8BB5-F6D8D9377482}" destId="{D26E856D-5125-4927-B68C-2D97A1FC1D8C}" srcOrd="0" destOrd="0" presId="urn:microsoft.com/office/officeart/2009/layout/CircleArrowProcess"/>
    <dgm:cxn modelId="{D14FC6AA-5948-44A1-9929-7F7A161D9519}" type="presOf" srcId="{50A136D9-365E-4AFB-8096-99CEC0DC1282}" destId="{D169C0BC-585D-472C-9931-DCA076F5169B}" srcOrd="0" destOrd="0" presId="urn:microsoft.com/office/officeart/2009/layout/CircleArrowProcess"/>
    <dgm:cxn modelId="{19011D30-0C57-44D2-8C3D-24B57AC27581}" srcId="{63B07837-5ACB-4FCE-84BC-4A037EC8676A}" destId="{6D5041CF-5A6D-44C1-A007-42438ACF09F7}" srcOrd="3" destOrd="0" parTransId="{54F6D782-4C19-4105-A2AC-6D918F298F37}" sibTransId="{0A96C834-4F7E-4919-A1B6-8C83EF694E79}"/>
    <dgm:cxn modelId="{C4456DBC-7F07-48AA-8E2D-3EB98C5D754D}" type="presOf" srcId="{12FF35DA-490A-4BD5-87A7-059C727B4E8D}" destId="{D26E856D-5125-4927-B68C-2D97A1FC1D8C}" srcOrd="0" destOrd="4" presId="urn:microsoft.com/office/officeart/2009/layout/CircleArrowProcess"/>
    <dgm:cxn modelId="{80763C01-3A08-4CEA-AA62-F9B2D95F95D9}" srcId="{63B07837-5ACB-4FCE-84BC-4A037EC8676A}" destId="{3D7C39F6-2E95-4121-84D9-1CFEF543DDE0}" srcOrd="0" destOrd="0" parTransId="{F684F2EF-2AA4-4B41-8C45-B5F4CDB94B2F}" sibTransId="{152EF0E8-D7BA-4676-A7CF-ACD166988F9B}"/>
    <dgm:cxn modelId="{575B647A-3CD3-4670-BB55-AE71B52A6155}" srcId="{90CE27EE-9026-49F8-AAF2-82F80C3188FA}" destId="{63B07837-5ACB-4FCE-84BC-4A037EC8676A}" srcOrd="1" destOrd="0" parTransId="{56426D46-0A2D-43E7-A03D-2BA44E88D850}" sibTransId="{81A10DB3-BE5B-4BD8-9C9B-F5E9FD59073E}"/>
    <dgm:cxn modelId="{DFBF72F0-45D3-47F8-918E-7AA6890DD11B}" srcId="{50A136D9-365E-4AFB-8096-99CEC0DC1282}" destId="{90CE27EE-9026-49F8-AAF2-82F80C3188FA}" srcOrd="0" destOrd="0" parTransId="{FD7F92C4-3623-4AA8-B048-F6B228388066}" sibTransId="{CF11BD9D-B26E-4C47-99B4-6F5E28365EE4}"/>
    <dgm:cxn modelId="{ABACF1C5-5F58-4E85-B3D1-A71E278F6509}" srcId="{63B07837-5ACB-4FCE-84BC-4A037EC8676A}" destId="{1550561F-326B-4B4B-BCFB-8DC54C0B1CDD}" srcOrd="1" destOrd="0" parTransId="{D52B4B31-A4BC-4921-9112-D40034B0BDB5}" sibTransId="{8B60B5DA-B0CE-4025-A027-6DF5EF38A221}"/>
    <dgm:cxn modelId="{2C81E569-1458-4F25-BC25-C7089002097E}" srcId="{90CE27EE-9026-49F8-AAF2-82F80C3188FA}" destId="{E7559DF6-595A-4B92-8BB5-F6D8D9377482}" srcOrd="0" destOrd="0" parTransId="{0200228A-011A-44E6-B2A2-89C4265D1B9C}" sibTransId="{AEFAFE86-FAC8-4F41-95FD-483212549545}"/>
    <dgm:cxn modelId="{35FB8493-D72A-4BB6-AB7C-933044126E7B}" type="presOf" srcId="{63B07837-5ACB-4FCE-84BC-4A037EC8676A}" destId="{D26E856D-5125-4927-B68C-2D97A1FC1D8C}" srcOrd="0" destOrd="1" presId="urn:microsoft.com/office/officeart/2009/layout/CircleArrowProcess"/>
    <dgm:cxn modelId="{46F74DE8-61CF-4809-BBEE-1E4E2972D338}" type="presOf" srcId="{90CE27EE-9026-49F8-AAF2-82F80C3188FA}" destId="{EBF8EFAE-7CFA-4A0A-A17F-8E474765F387}" srcOrd="0" destOrd="0" presId="urn:microsoft.com/office/officeart/2009/layout/CircleArrowProcess"/>
    <dgm:cxn modelId="{9FDEF70A-04A2-47F7-A8F2-D684D6C050D1}" srcId="{63B07837-5ACB-4FCE-84BC-4A037EC8676A}" destId="{12FF35DA-490A-4BD5-87A7-059C727B4E8D}" srcOrd="2" destOrd="0" parTransId="{7DCF6629-4277-42CD-8D87-0A00317DC469}" sibTransId="{D4408784-3D81-4828-8F59-585D946BAEEE}"/>
    <dgm:cxn modelId="{20A52282-2EF5-4F43-A01F-5D99DD96C763}" srcId="{63B07837-5ACB-4FCE-84BC-4A037EC8676A}" destId="{AE8563E4-F81C-47EC-A83A-1131A24ABCF3}" srcOrd="4" destOrd="0" parTransId="{1C586687-C53F-438F-9898-6B8B074DC8D5}" sibTransId="{F2BB28BD-E484-4B5B-9566-487F8DDA9979}"/>
    <dgm:cxn modelId="{CE01BFAB-292A-454F-9AB2-B4D4B1C810AB}" type="presOf" srcId="{1550561F-326B-4B4B-BCFB-8DC54C0B1CDD}" destId="{D26E856D-5125-4927-B68C-2D97A1FC1D8C}" srcOrd="0" destOrd="3" presId="urn:microsoft.com/office/officeart/2009/layout/CircleArrowProcess"/>
    <dgm:cxn modelId="{44FE274A-FC73-4A5D-8CC3-A19BF780D926}" type="presOf" srcId="{6D5041CF-5A6D-44C1-A007-42438ACF09F7}" destId="{D26E856D-5125-4927-B68C-2D97A1FC1D8C}" srcOrd="0" destOrd="5" presId="urn:microsoft.com/office/officeart/2009/layout/CircleArrowProcess"/>
    <dgm:cxn modelId="{F235B53D-E60F-4417-964D-D09BBF9064A3}" type="presOf" srcId="{3D7C39F6-2E95-4121-84D9-1CFEF543DDE0}" destId="{D26E856D-5125-4927-B68C-2D97A1FC1D8C}" srcOrd="0" destOrd="2" presId="urn:microsoft.com/office/officeart/2009/layout/CircleArrowProcess"/>
    <dgm:cxn modelId="{88D06B32-C658-45BE-A20E-03722C78A201}" type="presParOf" srcId="{D169C0BC-585D-472C-9931-DCA076F5169B}" destId="{6E2B45A3-8EEE-40D8-BE6C-3466F0B92438}" srcOrd="0" destOrd="0" presId="urn:microsoft.com/office/officeart/2009/layout/CircleArrowProcess"/>
    <dgm:cxn modelId="{24C6977C-7B48-4300-9F59-65FE3580626D}" type="presParOf" srcId="{6E2B45A3-8EEE-40D8-BE6C-3466F0B92438}" destId="{05B195B7-BC82-4A2C-AA0A-BB930406FE50}" srcOrd="0" destOrd="0" presId="urn:microsoft.com/office/officeart/2009/layout/CircleArrowProcess"/>
    <dgm:cxn modelId="{BF37B536-43E5-40EF-B436-D06AD75E0DA2}" type="presParOf" srcId="{D169C0BC-585D-472C-9931-DCA076F5169B}" destId="{D26E856D-5125-4927-B68C-2D97A1FC1D8C}" srcOrd="1" destOrd="0" presId="urn:microsoft.com/office/officeart/2009/layout/CircleArrowProcess"/>
    <dgm:cxn modelId="{5FFCA4B5-7706-4712-82CA-CBF1F63F6D11}" type="presParOf" srcId="{D169C0BC-585D-472C-9931-DCA076F5169B}" destId="{EBF8EFAE-7CFA-4A0A-A17F-8E474765F387}" srcOrd="2" destOrd="0" presId="urn:microsoft.com/office/officeart/2009/layout/CircleArrowProcess"/>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23.xml><?xml version="1.0" encoding="utf-8"?>
<dgm:dataModel xmlns:dgm="http://schemas.openxmlformats.org/drawingml/2006/diagram" xmlns:a="http://schemas.openxmlformats.org/drawingml/2006/main">
  <dgm:ptLst>
    <dgm:pt modelId="{DD1FF252-B43B-476F-A016-BAA65F693D96}" type="doc">
      <dgm:prSet loTypeId="urn:microsoft.com/office/officeart/2005/8/layout/hierarchy1" loCatId="hierarchy" qsTypeId="urn:microsoft.com/office/officeart/2005/8/quickstyle/3d1" qsCatId="3D" csTypeId="urn:microsoft.com/office/officeart/2005/8/colors/colorful3" csCatId="colorful"/>
      <dgm:spPr/>
      <dgm:t>
        <a:bodyPr/>
        <a:lstStyle/>
        <a:p>
          <a:endParaRPr lang="en-US"/>
        </a:p>
      </dgm:t>
    </dgm:pt>
    <dgm:pt modelId="{5E8E93EB-4A27-4B99-8CF0-3E9EB80AC974}">
      <dgm:prSet/>
      <dgm:spPr/>
      <dgm:t>
        <a:bodyPr/>
        <a:lstStyle/>
        <a:p>
          <a:pPr rtl="0"/>
          <a:r>
            <a:rPr lang="en-US" smtClean="0"/>
            <a:t>Usability refers </a:t>
          </a:r>
          <a:endParaRPr lang="en-US"/>
        </a:p>
      </dgm:t>
    </dgm:pt>
    <dgm:pt modelId="{53D88AD9-A7D4-47B8-8156-30CB5E545F19}" type="parTrans" cxnId="{195A5368-2877-427E-B725-8DFBB56A35D9}">
      <dgm:prSet/>
      <dgm:spPr/>
      <dgm:t>
        <a:bodyPr/>
        <a:lstStyle/>
        <a:p>
          <a:endParaRPr lang="en-US"/>
        </a:p>
      </dgm:t>
    </dgm:pt>
    <dgm:pt modelId="{45104660-39E4-483E-B235-7FC9939896A1}" type="sibTrans" cxnId="{195A5368-2877-427E-B725-8DFBB56A35D9}">
      <dgm:prSet/>
      <dgm:spPr/>
      <dgm:t>
        <a:bodyPr/>
        <a:lstStyle/>
        <a:p>
          <a:endParaRPr lang="en-US"/>
        </a:p>
      </dgm:t>
    </dgm:pt>
    <dgm:pt modelId="{DFD1D5D2-FE59-41A9-B85C-405738677456}">
      <dgm:prSet/>
      <dgm:spPr/>
      <dgm:t>
        <a:bodyPr/>
        <a:lstStyle/>
        <a:p>
          <a:pPr rtl="0"/>
          <a:r>
            <a:rPr lang="en-US" smtClean="0"/>
            <a:t>to the “quality of the interaction in terms of parameters such as time taken to perform tasks, number of errors made, and the time to become a competent user” (Benyon et al. 2005, p. 52). </a:t>
          </a:r>
          <a:endParaRPr lang="en-US"/>
        </a:p>
      </dgm:t>
    </dgm:pt>
    <dgm:pt modelId="{29F9D3AC-5B60-49D0-913B-F960CA281D0A}" type="parTrans" cxnId="{12D84E1E-0F2D-40EE-86D2-BED40186B5F5}">
      <dgm:prSet/>
      <dgm:spPr/>
      <dgm:t>
        <a:bodyPr/>
        <a:lstStyle/>
        <a:p>
          <a:endParaRPr lang="en-US"/>
        </a:p>
      </dgm:t>
    </dgm:pt>
    <dgm:pt modelId="{6EC1E2B3-BF4F-4B55-8E9A-EBDD473670EF}" type="sibTrans" cxnId="{12D84E1E-0F2D-40EE-86D2-BED40186B5F5}">
      <dgm:prSet/>
      <dgm:spPr/>
      <dgm:t>
        <a:bodyPr/>
        <a:lstStyle/>
        <a:p>
          <a:endParaRPr lang="en-US"/>
        </a:p>
      </dgm:t>
    </dgm:pt>
    <dgm:pt modelId="{25A2BC3F-6524-460A-97E8-13E8FCA91B00}">
      <dgm:prSet/>
      <dgm:spPr/>
      <dgm:t>
        <a:bodyPr/>
        <a:lstStyle/>
        <a:p>
          <a:pPr rtl="0"/>
          <a:r>
            <a:rPr lang="en-US" smtClean="0"/>
            <a:t>Alternatively, </a:t>
          </a:r>
          <a:endParaRPr lang="en-US"/>
        </a:p>
      </dgm:t>
    </dgm:pt>
    <dgm:pt modelId="{08B53B99-92B7-4F72-9670-13158E46E9EA}" type="parTrans" cxnId="{6203062B-4FC2-48FF-B0C8-372B4455AF6A}">
      <dgm:prSet/>
      <dgm:spPr/>
      <dgm:t>
        <a:bodyPr/>
        <a:lstStyle/>
        <a:p>
          <a:endParaRPr lang="en-US"/>
        </a:p>
      </dgm:t>
    </dgm:pt>
    <dgm:pt modelId="{F6018461-13B4-48C4-9D4F-1270D6564215}" type="sibTrans" cxnId="{6203062B-4FC2-48FF-B0C8-372B4455AF6A}">
      <dgm:prSet/>
      <dgm:spPr/>
      <dgm:t>
        <a:bodyPr/>
        <a:lstStyle/>
        <a:p>
          <a:endParaRPr lang="en-US"/>
        </a:p>
      </dgm:t>
    </dgm:pt>
    <dgm:pt modelId="{DE22AD0A-E201-4CE5-BA98-0ECE25812A6F}">
      <dgm:prSet/>
      <dgm:spPr/>
      <dgm:t>
        <a:bodyPr/>
        <a:lstStyle/>
        <a:p>
          <a:pPr rtl="0"/>
          <a:r>
            <a:rPr lang="en-US" smtClean="0"/>
            <a:t>Usability “is a </a:t>
          </a:r>
          <a:r>
            <a:rPr lang="en-US" b="1" smtClean="0"/>
            <a:t>quality attribute</a:t>
          </a:r>
          <a:r>
            <a:rPr lang="en-US" smtClean="0"/>
            <a:t> that assesses how easy user interfaces are to use. The word "usability" also refers to methods for improving ease-of-use during the design process” (Nielsen 2003).</a:t>
          </a:r>
          <a:endParaRPr lang="en-US"/>
        </a:p>
      </dgm:t>
    </dgm:pt>
    <dgm:pt modelId="{8055BA85-B5F7-4FC3-BF1E-19C7D77C5DFD}" type="parTrans" cxnId="{300D4275-446B-4FBB-A2B7-B42E887DB30E}">
      <dgm:prSet/>
      <dgm:spPr/>
      <dgm:t>
        <a:bodyPr/>
        <a:lstStyle/>
        <a:p>
          <a:endParaRPr lang="en-US"/>
        </a:p>
      </dgm:t>
    </dgm:pt>
    <dgm:pt modelId="{4970F067-458B-4264-B1D3-4BBE21BC2A94}" type="sibTrans" cxnId="{300D4275-446B-4FBB-A2B7-B42E887DB30E}">
      <dgm:prSet/>
      <dgm:spPr/>
      <dgm:t>
        <a:bodyPr/>
        <a:lstStyle/>
        <a:p>
          <a:endParaRPr lang="en-US"/>
        </a:p>
      </dgm:t>
    </dgm:pt>
    <dgm:pt modelId="{45AD7BED-C005-4F4C-B3FE-43B0B46F1B49}" type="pres">
      <dgm:prSet presAssocID="{DD1FF252-B43B-476F-A016-BAA65F693D96}" presName="hierChild1" presStyleCnt="0">
        <dgm:presLayoutVars>
          <dgm:chPref val="1"/>
          <dgm:dir/>
          <dgm:animOne val="branch"/>
          <dgm:animLvl val="lvl"/>
          <dgm:resizeHandles/>
        </dgm:presLayoutVars>
      </dgm:prSet>
      <dgm:spPr/>
      <dgm:t>
        <a:bodyPr/>
        <a:lstStyle/>
        <a:p>
          <a:endParaRPr lang="en-US"/>
        </a:p>
      </dgm:t>
    </dgm:pt>
    <dgm:pt modelId="{F696F108-1058-4096-871D-32E55CCD2590}" type="pres">
      <dgm:prSet presAssocID="{5E8E93EB-4A27-4B99-8CF0-3E9EB80AC974}" presName="hierRoot1" presStyleCnt="0"/>
      <dgm:spPr/>
    </dgm:pt>
    <dgm:pt modelId="{90DF2733-BFC1-43AC-9E75-7C6E29B70C8E}" type="pres">
      <dgm:prSet presAssocID="{5E8E93EB-4A27-4B99-8CF0-3E9EB80AC974}" presName="composite" presStyleCnt="0"/>
      <dgm:spPr/>
    </dgm:pt>
    <dgm:pt modelId="{E850E4DD-FB4D-46F2-A764-1CED3CEE3D55}" type="pres">
      <dgm:prSet presAssocID="{5E8E93EB-4A27-4B99-8CF0-3E9EB80AC974}" presName="background" presStyleLbl="node0" presStyleIdx="0" presStyleCnt="2"/>
      <dgm:spPr/>
    </dgm:pt>
    <dgm:pt modelId="{4A9316ED-F4AD-41C7-A406-21C5AB9DA9B7}" type="pres">
      <dgm:prSet presAssocID="{5E8E93EB-4A27-4B99-8CF0-3E9EB80AC974}" presName="text" presStyleLbl="fgAcc0" presStyleIdx="0" presStyleCnt="2">
        <dgm:presLayoutVars>
          <dgm:chPref val="3"/>
        </dgm:presLayoutVars>
      </dgm:prSet>
      <dgm:spPr/>
      <dgm:t>
        <a:bodyPr/>
        <a:lstStyle/>
        <a:p>
          <a:endParaRPr lang="en-US"/>
        </a:p>
      </dgm:t>
    </dgm:pt>
    <dgm:pt modelId="{E3D2C89B-6A17-41CB-B380-9E0847C3AC3D}" type="pres">
      <dgm:prSet presAssocID="{5E8E93EB-4A27-4B99-8CF0-3E9EB80AC974}" presName="hierChild2" presStyleCnt="0"/>
      <dgm:spPr/>
    </dgm:pt>
    <dgm:pt modelId="{2DF348BF-0FF4-47F0-B9C4-1B5CC8EC4759}" type="pres">
      <dgm:prSet presAssocID="{29F9D3AC-5B60-49D0-913B-F960CA281D0A}" presName="Name10" presStyleLbl="parChTrans1D2" presStyleIdx="0" presStyleCnt="2"/>
      <dgm:spPr/>
      <dgm:t>
        <a:bodyPr/>
        <a:lstStyle/>
        <a:p>
          <a:endParaRPr lang="en-US"/>
        </a:p>
      </dgm:t>
    </dgm:pt>
    <dgm:pt modelId="{82668480-3877-4A13-8662-0727E5E87343}" type="pres">
      <dgm:prSet presAssocID="{DFD1D5D2-FE59-41A9-B85C-405738677456}" presName="hierRoot2" presStyleCnt="0"/>
      <dgm:spPr/>
    </dgm:pt>
    <dgm:pt modelId="{E37C7998-A49D-4FC9-B920-9857137E6CB0}" type="pres">
      <dgm:prSet presAssocID="{DFD1D5D2-FE59-41A9-B85C-405738677456}" presName="composite2" presStyleCnt="0"/>
      <dgm:spPr/>
    </dgm:pt>
    <dgm:pt modelId="{85788E5F-29A7-4C10-9D4A-1759A87812E2}" type="pres">
      <dgm:prSet presAssocID="{DFD1D5D2-FE59-41A9-B85C-405738677456}" presName="background2" presStyleLbl="node2" presStyleIdx="0" presStyleCnt="2"/>
      <dgm:spPr/>
    </dgm:pt>
    <dgm:pt modelId="{8EC57D2B-6C90-4102-A8CB-2205470758F5}" type="pres">
      <dgm:prSet presAssocID="{DFD1D5D2-FE59-41A9-B85C-405738677456}" presName="text2" presStyleLbl="fgAcc2" presStyleIdx="0" presStyleCnt="2">
        <dgm:presLayoutVars>
          <dgm:chPref val="3"/>
        </dgm:presLayoutVars>
      </dgm:prSet>
      <dgm:spPr/>
      <dgm:t>
        <a:bodyPr/>
        <a:lstStyle/>
        <a:p>
          <a:endParaRPr lang="en-US"/>
        </a:p>
      </dgm:t>
    </dgm:pt>
    <dgm:pt modelId="{578F1948-AF95-4DBE-911B-B9C039220013}" type="pres">
      <dgm:prSet presAssocID="{DFD1D5D2-FE59-41A9-B85C-405738677456}" presName="hierChild3" presStyleCnt="0"/>
      <dgm:spPr/>
    </dgm:pt>
    <dgm:pt modelId="{389459F5-019E-4912-8BC4-02F6797868DF}" type="pres">
      <dgm:prSet presAssocID="{25A2BC3F-6524-460A-97E8-13E8FCA91B00}" presName="hierRoot1" presStyleCnt="0"/>
      <dgm:spPr/>
    </dgm:pt>
    <dgm:pt modelId="{2405D6E8-F1DE-4B74-8761-99A480A82593}" type="pres">
      <dgm:prSet presAssocID="{25A2BC3F-6524-460A-97E8-13E8FCA91B00}" presName="composite" presStyleCnt="0"/>
      <dgm:spPr/>
    </dgm:pt>
    <dgm:pt modelId="{D1D2A488-32A3-4B0A-8D8C-85C9942EBBC5}" type="pres">
      <dgm:prSet presAssocID="{25A2BC3F-6524-460A-97E8-13E8FCA91B00}" presName="background" presStyleLbl="node0" presStyleIdx="1" presStyleCnt="2"/>
      <dgm:spPr/>
    </dgm:pt>
    <dgm:pt modelId="{B114416C-3FB7-4A6C-9757-68DE081A21CB}" type="pres">
      <dgm:prSet presAssocID="{25A2BC3F-6524-460A-97E8-13E8FCA91B00}" presName="text" presStyleLbl="fgAcc0" presStyleIdx="1" presStyleCnt="2">
        <dgm:presLayoutVars>
          <dgm:chPref val="3"/>
        </dgm:presLayoutVars>
      </dgm:prSet>
      <dgm:spPr/>
      <dgm:t>
        <a:bodyPr/>
        <a:lstStyle/>
        <a:p>
          <a:endParaRPr lang="en-US"/>
        </a:p>
      </dgm:t>
    </dgm:pt>
    <dgm:pt modelId="{7F6D2EAB-C7AB-4252-B486-9613A5674427}" type="pres">
      <dgm:prSet presAssocID="{25A2BC3F-6524-460A-97E8-13E8FCA91B00}" presName="hierChild2" presStyleCnt="0"/>
      <dgm:spPr/>
    </dgm:pt>
    <dgm:pt modelId="{120F1EC1-209F-40F4-B36F-87FE4648C791}" type="pres">
      <dgm:prSet presAssocID="{8055BA85-B5F7-4FC3-BF1E-19C7D77C5DFD}" presName="Name10" presStyleLbl="parChTrans1D2" presStyleIdx="1" presStyleCnt="2"/>
      <dgm:spPr/>
      <dgm:t>
        <a:bodyPr/>
        <a:lstStyle/>
        <a:p>
          <a:endParaRPr lang="en-US"/>
        </a:p>
      </dgm:t>
    </dgm:pt>
    <dgm:pt modelId="{74F06202-AB7C-4EE0-8E1B-174C3185B1B6}" type="pres">
      <dgm:prSet presAssocID="{DE22AD0A-E201-4CE5-BA98-0ECE25812A6F}" presName="hierRoot2" presStyleCnt="0"/>
      <dgm:spPr/>
    </dgm:pt>
    <dgm:pt modelId="{8D9C91B5-2040-47BB-9071-81362446EB79}" type="pres">
      <dgm:prSet presAssocID="{DE22AD0A-E201-4CE5-BA98-0ECE25812A6F}" presName="composite2" presStyleCnt="0"/>
      <dgm:spPr/>
    </dgm:pt>
    <dgm:pt modelId="{92ED9911-D575-4C98-955C-D8998AAFD0A1}" type="pres">
      <dgm:prSet presAssocID="{DE22AD0A-E201-4CE5-BA98-0ECE25812A6F}" presName="background2" presStyleLbl="node2" presStyleIdx="1" presStyleCnt="2"/>
      <dgm:spPr/>
    </dgm:pt>
    <dgm:pt modelId="{DB64834D-1782-4568-97D2-07086AD1AEFB}" type="pres">
      <dgm:prSet presAssocID="{DE22AD0A-E201-4CE5-BA98-0ECE25812A6F}" presName="text2" presStyleLbl="fgAcc2" presStyleIdx="1" presStyleCnt="2">
        <dgm:presLayoutVars>
          <dgm:chPref val="3"/>
        </dgm:presLayoutVars>
      </dgm:prSet>
      <dgm:spPr/>
      <dgm:t>
        <a:bodyPr/>
        <a:lstStyle/>
        <a:p>
          <a:endParaRPr lang="en-US"/>
        </a:p>
      </dgm:t>
    </dgm:pt>
    <dgm:pt modelId="{28BDD7D4-7C9D-409D-9963-544E09B8D300}" type="pres">
      <dgm:prSet presAssocID="{DE22AD0A-E201-4CE5-BA98-0ECE25812A6F}" presName="hierChild3" presStyleCnt="0"/>
      <dgm:spPr/>
    </dgm:pt>
  </dgm:ptLst>
  <dgm:cxnLst>
    <dgm:cxn modelId="{AD2DE21B-4F05-4DA0-98EA-36BEF022FA98}" type="presOf" srcId="{DD1FF252-B43B-476F-A016-BAA65F693D96}" destId="{45AD7BED-C005-4F4C-B3FE-43B0B46F1B49}" srcOrd="0" destOrd="0" presId="urn:microsoft.com/office/officeart/2005/8/layout/hierarchy1"/>
    <dgm:cxn modelId="{E9BDE7CC-9A3A-48B3-919D-3DD0A5E736D2}" type="presOf" srcId="{25A2BC3F-6524-460A-97E8-13E8FCA91B00}" destId="{B114416C-3FB7-4A6C-9757-68DE081A21CB}" srcOrd="0" destOrd="0" presId="urn:microsoft.com/office/officeart/2005/8/layout/hierarchy1"/>
    <dgm:cxn modelId="{195A5368-2877-427E-B725-8DFBB56A35D9}" srcId="{DD1FF252-B43B-476F-A016-BAA65F693D96}" destId="{5E8E93EB-4A27-4B99-8CF0-3E9EB80AC974}" srcOrd="0" destOrd="0" parTransId="{53D88AD9-A7D4-47B8-8156-30CB5E545F19}" sibTransId="{45104660-39E4-483E-B235-7FC9939896A1}"/>
    <dgm:cxn modelId="{C0E246C0-18A0-4A26-98EA-97FBD2204433}" type="presOf" srcId="{DFD1D5D2-FE59-41A9-B85C-405738677456}" destId="{8EC57D2B-6C90-4102-A8CB-2205470758F5}" srcOrd="0" destOrd="0" presId="urn:microsoft.com/office/officeart/2005/8/layout/hierarchy1"/>
    <dgm:cxn modelId="{A7FD5B6C-FCC2-4EA4-BFA0-5777DE47D9CC}" type="presOf" srcId="{29F9D3AC-5B60-49D0-913B-F960CA281D0A}" destId="{2DF348BF-0FF4-47F0-B9C4-1B5CC8EC4759}" srcOrd="0" destOrd="0" presId="urn:microsoft.com/office/officeart/2005/8/layout/hierarchy1"/>
    <dgm:cxn modelId="{6203062B-4FC2-48FF-B0C8-372B4455AF6A}" srcId="{DD1FF252-B43B-476F-A016-BAA65F693D96}" destId="{25A2BC3F-6524-460A-97E8-13E8FCA91B00}" srcOrd="1" destOrd="0" parTransId="{08B53B99-92B7-4F72-9670-13158E46E9EA}" sibTransId="{F6018461-13B4-48C4-9D4F-1270D6564215}"/>
    <dgm:cxn modelId="{12D84E1E-0F2D-40EE-86D2-BED40186B5F5}" srcId="{5E8E93EB-4A27-4B99-8CF0-3E9EB80AC974}" destId="{DFD1D5D2-FE59-41A9-B85C-405738677456}" srcOrd="0" destOrd="0" parTransId="{29F9D3AC-5B60-49D0-913B-F960CA281D0A}" sibTransId="{6EC1E2B3-BF4F-4B55-8E9A-EBDD473670EF}"/>
    <dgm:cxn modelId="{0DCAABE9-0739-4296-A263-4D0B1234DEB8}" type="presOf" srcId="{5E8E93EB-4A27-4B99-8CF0-3E9EB80AC974}" destId="{4A9316ED-F4AD-41C7-A406-21C5AB9DA9B7}" srcOrd="0" destOrd="0" presId="urn:microsoft.com/office/officeart/2005/8/layout/hierarchy1"/>
    <dgm:cxn modelId="{B4765F22-7A77-4E63-A1F7-6B4313672EA6}" type="presOf" srcId="{8055BA85-B5F7-4FC3-BF1E-19C7D77C5DFD}" destId="{120F1EC1-209F-40F4-B36F-87FE4648C791}" srcOrd="0" destOrd="0" presId="urn:microsoft.com/office/officeart/2005/8/layout/hierarchy1"/>
    <dgm:cxn modelId="{300D4275-446B-4FBB-A2B7-B42E887DB30E}" srcId="{25A2BC3F-6524-460A-97E8-13E8FCA91B00}" destId="{DE22AD0A-E201-4CE5-BA98-0ECE25812A6F}" srcOrd="0" destOrd="0" parTransId="{8055BA85-B5F7-4FC3-BF1E-19C7D77C5DFD}" sibTransId="{4970F067-458B-4264-B1D3-4BBE21BC2A94}"/>
    <dgm:cxn modelId="{B4D8A558-431F-4E32-B230-D9A2DF75C79B}" type="presOf" srcId="{DE22AD0A-E201-4CE5-BA98-0ECE25812A6F}" destId="{DB64834D-1782-4568-97D2-07086AD1AEFB}" srcOrd="0" destOrd="0" presId="urn:microsoft.com/office/officeart/2005/8/layout/hierarchy1"/>
    <dgm:cxn modelId="{CCD13456-B0EA-48AA-AAA6-259A074E2E34}" type="presParOf" srcId="{45AD7BED-C005-4F4C-B3FE-43B0B46F1B49}" destId="{F696F108-1058-4096-871D-32E55CCD2590}" srcOrd="0" destOrd="0" presId="urn:microsoft.com/office/officeart/2005/8/layout/hierarchy1"/>
    <dgm:cxn modelId="{1B217C55-677E-4B1A-A7C3-8810D4E25DCE}" type="presParOf" srcId="{F696F108-1058-4096-871D-32E55CCD2590}" destId="{90DF2733-BFC1-43AC-9E75-7C6E29B70C8E}" srcOrd="0" destOrd="0" presId="urn:microsoft.com/office/officeart/2005/8/layout/hierarchy1"/>
    <dgm:cxn modelId="{B8520B5B-EE81-4558-A67E-5C7AE39624C4}" type="presParOf" srcId="{90DF2733-BFC1-43AC-9E75-7C6E29B70C8E}" destId="{E850E4DD-FB4D-46F2-A764-1CED3CEE3D55}" srcOrd="0" destOrd="0" presId="urn:microsoft.com/office/officeart/2005/8/layout/hierarchy1"/>
    <dgm:cxn modelId="{5E3123F6-4A50-4E1F-83D9-2EF7BC04CCAB}" type="presParOf" srcId="{90DF2733-BFC1-43AC-9E75-7C6E29B70C8E}" destId="{4A9316ED-F4AD-41C7-A406-21C5AB9DA9B7}" srcOrd="1" destOrd="0" presId="urn:microsoft.com/office/officeart/2005/8/layout/hierarchy1"/>
    <dgm:cxn modelId="{949B3EB7-D443-4651-B8A8-7B4DD6F49454}" type="presParOf" srcId="{F696F108-1058-4096-871D-32E55CCD2590}" destId="{E3D2C89B-6A17-41CB-B380-9E0847C3AC3D}" srcOrd="1" destOrd="0" presId="urn:microsoft.com/office/officeart/2005/8/layout/hierarchy1"/>
    <dgm:cxn modelId="{2C7D564E-989F-4A71-AEC8-A21AAEA50697}" type="presParOf" srcId="{E3D2C89B-6A17-41CB-B380-9E0847C3AC3D}" destId="{2DF348BF-0FF4-47F0-B9C4-1B5CC8EC4759}" srcOrd="0" destOrd="0" presId="urn:microsoft.com/office/officeart/2005/8/layout/hierarchy1"/>
    <dgm:cxn modelId="{FD31346E-9BDE-4C8B-8AE6-CB56231F4A9B}" type="presParOf" srcId="{E3D2C89B-6A17-41CB-B380-9E0847C3AC3D}" destId="{82668480-3877-4A13-8662-0727E5E87343}" srcOrd="1" destOrd="0" presId="urn:microsoft.com/office/officeart/2005/8/layout/hierarchy1"/>
    <dgm:cxn modelId="{46FBD498-3B61-4D70-8454-0439245777E6}" type="presParOf" srcId="{82668480-3877-4A13-8662-0727E5E87343}" destId="{E37C7998-A49D-4FC9-B920-9857137E6CB0}" srcOrd="0" destOrd="0" presId="urn:microsoft.com/office/officeart/2005/8/layout/hierarchy1"/>
    <dgm:cxn modelId="{F7483D7D-5076-4783-9015-6B89E75B1E5A}" type="presParOf" srcId="{E37C7998-A49D-4FC9-B920-9857137E6CB0}" destId="{85788E5F-29A7-4C10-9D4A-1759A87812E2}" srcOrd="0" destOrd="0" presId="urn:microsoft.com/office/officeart/2005/8/layout/hierarchy1"/>
    <dgm:cxn modelId="{180F61C6-A17B-4E0B-8CF6-BEBC7D88B213}" type="presParOf" srcId="{E37C7998-A49D-4FC9-B920-9857137E6CB0}" destId="{8EC57D2B-6C90-4102-A8CB-2205470758F5}" srcOrd="1" destOrd="0" presId="urn:microsoft.com/office/officeart/2005/8/layout/hierarchy1"/>
    <dgm:cxn modelId="{378F01A9-5923-4FCE-84D4-7041933B7B2B}" type="presParOf" srcId="{82668480-3877-4A13-8662-0727E5E87343}" destId="{578F1948-AF95-4DBE-911B-B9C039220013}" srcOrd="1" destOrd="0" presId="urn:microsoft.com/office/officeart/2005/8/layout/hierarchy1"/>
    <dgm:cxn modelId="{63C2B122-8B7B-4C5A-ADDE-2F4AFEF1C9C8}" type="presParOf" srcId="{45AD7BED-C005-4F4C-B3FE-43B0B46F1B49}" destId="{389459F5-019E-4912-8BC4-02F6797868DF}" srcOrd="1" destOrd="0" presId="urn:microsoft.com/office/officeart/2005/8/layout/hierarchy1"/>
    <dgm:cxn modelId="{48B5ECE7-5EE2-40C9-8623-FC8BFD92448B}" type="presParOf" srcId="{389459F5-019E-4912-8BC4-02F6797868DF}" destId="{2405D6E8-F1DE-4B74-8761-99A480A82593}" srcOrd="0" destOrd="0" presId="urn:microsoft.com/office/officeart/2005/8/layout/hierarchy1"/>
    <dgm:cxn modelId="{880F59A7-072F-4CAB-826C-2E402CAC0BB7}" type="presParOf" srcId="{2405D6E8-F1DE-4B74-8761-99A480A82593}" destId="{D1D2A488-32A3-4B0A-8D8C-85C9942EBBC5}" srcOrd="0" destOrd="0" presId="urn:microsoft.com/office/officeart/2005/8/layout/hierarchy1"/>
    <dgm:cxn modelId="{F1CD1EF0-2169-4B70-8AC2-27D957B1AFDF}" type="presParOf" srcId="{2405D6E8-F1DE-4B74-8761-99A480A82593}" destId="{B114416C-3FB7-4A6C-9757-68DE081A21CB}" srcOrd="1" destOrd="0" presId="urn:microsoft.com/office/officeart/2005/8/layout/hierarchy1"/>
    <dgm:cxn modelId="{94E909AC-CC22-4BA5-AFA3-E90CBF23C89B}" type="presParOf" srcId="{389459F5-019E-4912-8BC4-02F6797868DF}" destId="{7F6D2EAB-C7AB-4252-B486-9613A5674427}" srcOrd="1" destOrd="0" presId="urn:microsoft.com/office/officeart/2005/8/layout/hierarchy1"/>
    <dgm:cxn modelId="{D3FDD8AC-8833-47B9-9DAA-43212F34A158}" type="presParOf" srcId="{7F6D2EAB-C7AB-4252-B486-9613A5674427}" destId="{120F1EC1-209F-40F4-B36F-87FE4648C791}" srcOrd="0" destOrd="0" presId="urn:microsoft.com/office/officeart/2005/8/layout/hierarchy1"/>
    <dgm:cxn modelId="{A149E89A-C8EF-498B-BB00-5C98E9DAE41A}" type="presParOf" srcId="{7F6D2EAB-C7AB-4252-B486-9613A5674427}" destId="{74F06202-AB7C-4EE0-8E1B-174C3185B1B6}" srcOrd="1" destOrd="0" presId="urn:microsoft.com/office/officeart/2005/8/layout/hierarchy1"/>
    <dgm:cxn modelId="{E2650479-2B09-4D30-B5FD-796E8EF00457}" type="presParOf" srcId="{74F06202-AB7C-4EE0-8E1B-174C3185B1B6}" destId="{8D9C91B5-2040-47BB-9071-81362446EB79}" srcOrd="0" destOrd="0" presId="urn:microsoft.com/office/officeart/2005/8/layout/hierarchy1"/>
    <dgm:cxn modelId="{FAEC1311-2E12-4FF4-91D6-A1A7FFAF5D01}" type="presParOf" srcId="{8D9C91B5-2040-47BB-9071-81362446EB79}" destId="{92ED9911-D575-4C98-955C-D8998AAFD0A1}" srcOrd="0" destOrd="0" presId="urn:microsoft.com/office/officeart/2005/8/layout/hierarchy1"/>
    <dgm:cxn modelId="{E0CEAA97-EDDA-456A-9E04-B54CCCF188C2}" type="presParOf" srcId="{8D9C91B5-2040-47BB-9071-81362446EB79}" destId="{DB64834D-1782-4568-97D2-07086AD1AEFB}" srcOrd="1" destOrd="0" presId="urn:microsoft.com/office/officeart/2005/8/layout/hierarchy1"/>
    <dgm:cxn modelId="{A0AF8F21-0228-43CA-A81E-18E3F78ADDEB}" type="presParOf" srcId="{74F06202-AB7C-4EE0-8E1B-174C3185B1B6}" destId="{28BDD7D4-7C9D-409D-9963-544E09B8D300}"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E2EB6E0E-54E0-434F-AC22-9A763374DEA8}" type="doc">
      <dgm:prSet loTypeId="urn:microsoft.com/office/officeart/2009/3/layout/IncreasingArrowsProcess" loCatId="process" qsTypeId="urn:microsoft.com/office/officeart/2005/8/quickstyle/3d1" qsCatId="3D" csTypeId="urn:microsoft.com/office/officeart/2005/8/colors/colorful3" csCatId="colorful"/>
      <dgm:spPr/>
      <dgm:t>
        <a:bodyPr/>
        <a:lstStyle/>
        <a:p>
          <a:endParaRPr lang="en-US"/>
        </a:p>
      </dgm:t>
    </dgm:pt>
    <dgm:pt modelId="{06D46CE3-1A83-4D8C-B3D1-387B197FB3AF}">
      <dgm:prSet/>
      <dgm:spPr/>
      <dgm:t>
        <a:bodyPr/>
        <a:lstStyle/>
        <a:p>
          <a:pPr rtl="0"/>
          <a:r>
            <a:rPr lang="en-US" smtClean="0"/>
            <a:t>Usability evaluation </a:t>
          </a:r>
          <a:endParaRPr lang="en-US"/>
        </a:p>
      </dgm:t>
    </dgm:pt>
    <dgm:pt modelId="{C83E9D8D-BE77-4ED2-8274-195CD80BD39F}" type="parTrans" cxnId="{9DFEA872-5903-4D68-80DA-44F542FABDF0}">
      <dgm:prSet/>
      <dgm:spPr/>
      <dgm:t>
        <a:bodyPr/>
        <a:lstStyle/>
        <a:p>
          <a:endParaRPr lang="en-US"/>
        </a:p>
      </dgm:t>
    </dgm:pt>
    <dgm:pt modelId="{127A54F5-5F80-4724-8AAE-D5A073EB6C4D}" type="sibTrans" cxnId="{9DFEA872-5903-4D68-80DA-44F542FABDF0}">
      <dgm:prSet/>
      <dgm:spPr/>
      <dgm:t>
        <a:bodyPr/>
        <a:lstStyle/>
        <a:p>
          <a:endParaRPr lang="en-US"/>
        </a:p>
      </dgm:t>
    </dgm:pt>
    <dgm:pt modelId="{ED16A4A8-7E04-4D68-B1B7-629FA5ECD65A}">
      <dgm:prSet/>
      <dgm:spPr/>
      <dgm:t>
        <a:bodyPr/>
        <a:lstStyle/>
        <a:p>
          <a:pPr rtl="0"/>
          <a:r>
            <a:rPr lang="en-US" smtClean="0"/>
            <a:t>is about observing users to “see what can be improved, what new products can be developed” (McGovern 2003). </a:t>
          </a:r>
          <a:endParaRPr lang="en-US"/>
        </a:p>
      </dgm:t>
    </dgm:pt>
    <dgm:pt modelId="{4449220E-66CA-41EA-84BB-453C066949E0}" type="parTrans" cxnId="{E997CD24-522B-465D-8E29-135F3C299BC1}">
      <dgm:prSet/>
      <dgm:spPr/>
      <dgm:t>
        <a:bodyPr/>
        <a:lstStyle/>
        <a:p>
          <a:endParaRPr lang="en-US"/>
        </a:p>
      </dgm:t>
    </dgm:pt>
    <dgm:pt modelId="{C94199B8-4D12-44A4-B024-4BD76BE6D032}" type="sibTrans" cxnId="{E997CD24-522B-465D-8E29-135F3C299BC1}">
      <dgm:prSet/>
      <dgm:spPr/>
      <dgm:t>
        <a:bodyPr/>
        <a:lstStyle/>
        <a:p>
          <a:endParaRPr lang="en-US"/>
        </a:p>
      </dgm:t>
    </dgm:pt>
    <dgm:pt modelId="{B50A0B44-D470-4F96-9244-DC46715005AC}">
      <dgm:prSet/>
      <dgm:spPr/>
      <dgm:t>
        <a:bodyPr/>
        <a:lstStyle/>
        <a:p>
          <a:pPr rtl="0"/>
          <a:r>
            <a:rPr lang="en-US" smtClean="0"/>
            <a:t>It is </a:t>
          </a:r>
          <a:endParaRPr lang="en-US"/>
        </a:p>
      </dgm:t>
    </dgm:pt>
    <dgm:pt modelId="{F22ACC7E-3C01-4312-8959-62D8B75C65CC}" type="parTrans" cxnId="{C8A4DF39-E4AC-4EA8-979A-7462942CA27E}">
      <dgm:prSet/>
      <dgm:spPr/>
      <dgm:t>
        <a:bodyPr/>
        <a:lstStyle/>
        <a:p>
          <a:endParaRPr lang="en-US"/>
        </a:p>
      </dgm:t>
    </dgm:pt>
    <dgm:pt modelId="{4E5B795F-FB5A-4D7A-854A-EDBEE7AE2FB6}" type="sibTrans" cxnId="{C8A4DF39-E4AC-4EA8-979A-7462942CA27E}">
      <dgm:prSet/>
      <dgm:spPr/>
      <dgm:t>
        <a:bodyPr/>
        <a:lstStyle/>
        <a:p>
          <a:endParaRPr lang="en-US"/>
        </a:p>
      </dgm:t>
    </dgm:pt>
    <dgm:pt modelId="{23569741-83C4-4143-B5FA-1CCBC2BF2BA9}">
      <dgm:prSet/>
      <dgm:spPr/>
      <dgm:t>
        <a:bodyPr/>
        <a:lstStyle/>
        <a:p>
          <a:pPr rtl="0"/>
          <a:r>
            <a:rPr lang="en-US" smtClean="0"/>
            <a:t>“based on human psychology and user research” (Rhodes 2000). HCI specialists “observe and talk with participants as they try to accomplish true-to-life tasks on a site (or system), and this allows them to form a detailed picture of the site as experienced by the user” (Carroll 2004).</a:t>
          </a:r>
          <a:endParaRPr lang="en-US"/>
        </a:p>
      </dgm:t>
    </dgm:pt>
    <dgm:pt modelId="{B9C99366-3AEB-4A42-9B95-EA92F513E809}" type="parTrans" cxnId="{C9093BFC-BDD1-49D5-A1E7-7F4365411631}">
      <dgm:prSet/>
      <dgm:spPr/>
      <dgm:t>
        <a:bodyPr/>
        <a:lstStyle/>
        <a:p>
          <a:endParaRPr lang="en-US"/>
        </a:p>
      </dgm:t>
    </dgm:pt>
    <dgm:pt modelId="{B1B71371-8ACE-4BF1-8C39-D633C2E83A88}" type="sibTrans" cxnId="{C9093BFC-BDD1-49D5-A1E7-7F4365411631}">
      <dgm:prSet/>
      <dgm:spPr/>
      <dgm:t>
        <a:bodyPr/>
        <a:lstStyle/>
        <a:p>
          <a:endParaRPr lang="en-US"/>
        </a:p>
      </dgm:t>
    </dgm:pt>
    <dgm:pt modelId="{423B3310-5190-41CB-99B3-E7B0C371EDD5}" type="pres">
      <dgm:prSet presAssocID="{E2EB6E0E-54E0-434F-AC22-9A763374DEA8}" presName="Name0" presStyleCnt="0">
        <dgm:presLayoutVars>
          <dgm:chMax val="5"/>
          <dgm:chPref val="5"/>
          <dgm:dir/>
          <dgm:animLvl val="lvl"/>
        </dgm:presLayoutVars>
      </dgm:prSet>
      <dgm:spPr/>
      <dgm:t>
        <a:bodyPr/>
        <a:lstStyle/>
        <a:p>
          <a:endParaRPr lang="en-US"/>
        </a:p>
      </dgm:t>
    </dgm:pt>
    <dgm:pt modelId="{A7DA7B75-B573-4E05-89BF-1CAF416A1C6D}" type="pres">
      <dgm:prSet presAssocID="{06D46CE3-1A83-4D8C-B3D1-387B197FB3AF}" presName="parentText1" presStyleLbl="node1" presStyleIdx="0" presStyleCnt="2">
        <dgm:presLayoutVars>
          <dgm:chMax/>
          <dgm:chPref val="3"/>
          <dgm:bulletEnabled val="1"/>
        </dgm:presLayoutVars>
      </dgm:prSet>
      <dgm:spPr/>
      <dgm:t>
        <a:bodyPr/>
        <a:lstStyle/>
        <a:p>
          <a:endParaRPr lang="en-US"/>
        </a:p>
      </dgm:t>
    </dgm:pt>
    <dgm:pt modelId="{49C29C85-7152-4108-BD66-08178F50E7BC}" type="pres">
      <dgm:prSet presAssocID="{06D46CE3-1A83-4D8C-B3D1-387B197FB3AF}" presName="childText1" presStyleLbl="solidAlignAcc1" presStyleIdx="0" presStyleCnt="2">
        <dgm:presLayoutVars>
          <dgm:chMax val="0"/>
          <dgm:chPref val="0"/>
          <dgm:bulletEnabled val="1"/>
        </dgm:presLayoutVars>
      </dgm:prSet>
      <dgm:spPr/>
      <dgm:t>
        <a:bodyPr/>
        <a:lstStyle/>
        <a:p>
          <a:endParaRPr lang="en-US"/>
        </a:p>
      </dgm:t>
    </dgm:pt>
    <dgm:pt modelId="{80639BA9-FA5C-4E05-9FD8-137A28F6B711}" type="pres">
      <dgm:prSet presAssocID="{B50A0B44-D470-4F96-9244-DC46715005AC}" presName="parentText2" presStyleLbl="node1" presStyleIdx="1" presStyleCnt="2">
        <dgm:presLayoutVars>
          <dgm:chMax/>
          <dgm:chPref val="3"/>
          <dgm:bulletEnabled val="1"/>
        </dgm:presLayoutVars>
      </dgm:prSet>
      <dgm:spPr/>
      <dgm:t>
        <a:bodyPr/>
        <a:lstStyle/>
        <a:p>
          <a:endParaRPr lang="en-US"/>
        </a:p>
      </dgm:t>
    </dgm:pt>
    <dgm:pt modelId="{7AD11978-B65C-44CD-A393-E378C00DFB4A}" type="pres">
      <dgm:prSet presAssocID="{B50A0B44-D470-4F96-9244-DC46715005AC}" presName="childText2" presStyleLbl="solidAlignAcc1" presStyleIdx="1" presStyleCnt="2">
        <dgm:presLayoutVars>
          <dgm:chMax val="0"/>
          <dgm:chPref val="0"/>
          <dgm:bulletEnabled val="1"/>
        </dgm:presLayoutVars>
      </dgm:prSet>
      <dgm:spPr/>
      <dgm:t>
        <a:bodyPr/>
        <a:lstStyle/>
        <a:p>
          <a:endParaRPr lang="en-US"/>
        </a:p>
      </dgm:t>
    </dgm:pt>
  </dgm:ptLst>
  <dgm:cxnLst>
    <dgm:cxn modelId="{1A6D3837-2A6F-4600-9ABB-6E4DAD0C6FA0}" type="presOf" srcId="{06D46CE3-1A83-4D8C-B3D1-387B197FB3AF}" destId="{A7DA7B75-B573-4E05-89BF-1CAF416A1C6D}" srcOrd="0" destOrd="0" presId="urn:microsoft.com/office/officeart/2009/3/layout/IncreasingArrowsProcess"/>
    <dgm:cxn modelId="{9DFEA872-5903-4D68-80DA-44F542FABDF0}" srcId="{E2EB6E0E-54E0-434F-AC22-9A763374DEA8}" destId="{06D46CE3-1A83-4D8C-B3D1-387B197FB3AF}" srcOrd="0" destOrd="0" parTransId="{C83E9D8D-BE77-4ED2-8274-195CD80BD39F}" sibTransId="{127A54F5-5F80-4724-8AAE-D5A073EB6C4D}"/>
    <dgm:cxn modelId="{280C6576-69F6-48F6-A088-A208E44CC0A8}" type="presOf" srcId="{E2EB6E0E-54E0-434F-AC22-9A763374DEA8}" destId="{423B3310-5190-41CB-99B3-E7B0C371EDD5}" srcOrd="0" destOrd="0" presId="urn:microsoft.com/office/officeart/2009/3/layout/IncreasingArrowsProcess"/>
    <dgm:cxn modelId="{E997CD24-522B-465D-8E29-135F3C299BC1}" srcId="{06D46CE3-1A83-4D8C-B3D1-387B197FB3AF}" destId="{ED16A4A8-7E04-4D68-B1B7-629FA5ECD65A}" srcOrd="0" destOrd="0" parTransId="{4449220E-66CA-41EA-84BB-453C066949E0}" sibTransId="{C94199B8-4D12-44A4-B024-4BD76BE6D032}"/>
    <dgm:cxn modelId="{C8A4DF39-E4AC-4EA8-979A-7462942CA27E}" srcId="{E2EB6E0E-54E0-434F-AC22-9A763374DEA8}" destId="{B50A0B44-D470-4F96-9244-DC46715005AC}" srcOrd="1" destOrd="0" parTransId="{F22ACC7E-3C01-4312-8959-62D8B75C65CC}" sibTransId="{4E5B795F-FB5A-4D7A-854A-EDBEE7AE2FB6}"/>
    <dgm:cxn modelId="{D8B54FBB-8098-463B-855A-E9D14E639744}" type="presOf" srcId="{B50A0B44-D470-4F96-9244-DC46715005AC}" destId="{80639BA9-FA5C-4E05-9FD8-137A28F6B711}" srcOrd="0" destOrd="0" presId="urn:microsoft.com/office/officeart/2009/3/layout/IncreasingArrowsProcess"/>
    <dgm:cxn modelId="{02E86B1B-BFFC-47FB-BD96-4C8D14E482F4}" type="presOf" srcId="{ED16A4A8-7E04-4D68-B1B7-629FA5ECD65A}" destId="{49C29C85-7152-4108-BD66-08178F50E7BC}" srcOrd="0" destOrd="0" presId="urn:microsoft.com/office/officeart/2009/3/layout/IncreasingArrowsProcess"/>
    <dgm:cxn modelId="{963A8BB9-2784-4424-B547-6B07EC7C0E84}" type="presOf" srcId="{23569741-83C4-4143-B5FA-1CCBC2BF2BA9}" destId="{7AD11978-B65C-44CD-A393-E378C00DFB4A}" srcOrd="0" destOrd="0" presId="urn:microsoft.com/office/officeart/2009/3/layout/IncreasingArrowsProcess"/>
    <dgm:cxn modelId="{C9093BFC-BDD1-49D5-A1E7-7F4365411631}" srcId="{B50A0B44-D470-4F96-9244-DC46715005AC}" destId="{23569741-83C4-4143-B5FA-1CCBC2BF2BA9}" srcOrd="0" destOrd="0" parTransId="{B9C99366-3AEB-4A42-9B95-EA92F513E809}" sibTransId="{B1B71371-8ACE-4BF1-8C39-D633C2E83A88}"/>
    <dgm:cxn modelId="{F705A07D-2020-4D5A-AD0B-6DDC9F952F9C}" type="presParOf" srcId="{423B3310-5190-41CB-99B3-E7B0C371EDD5}" destId="{A7DA7B75-B573-4E05-89BF-1CAF416A1C6D}" srcOrd="0" destOrd="0" presId="urn:microsoft.com/office/officeart/2009/3/layout/IncreasingArrowsProcess"/>
    <dgm:cxn modelId="{30833145-6235-4894-87E4-8B264E945D35}" type="presParOf" srcId="{423B3310-5190-41CB-99B3-E7B0C371EDD5}" destId="{49C29C85-7152-4108-BD66-08178F50E7BC}" srcOrd="1" destOrd="0" presId="urn:microsoft.com/office/officeart/2009/3/layout/IncreasingArrowsProcess"/>
    <dgm:cxn modelId="{3CC89A24-0F4A-4453-A9B3-DD523F07A480}" type="presParOf" srcId="{423B3310-5190-41CB-99B3-E7B0C371EDD5}" destId="{80639BA9-FA5C-4E05-9FD8-137A28F6B711}" srcOrd="2" destOrd="0" presId="urn:microsoft.com/office/officeart/2009/3/layout/IncreasingArrowsProcess"/>
    <dgm:cxn modelId="{3D4C3BB2-AD71-4E04-9C26-F9739A10BE1C}" type="presParOf" srcId="{423B3310-5190-41CB-99B3-E7B0C371EDD5}" destId="{7AD11978-B65C-44CD-A393-E378C00DFB4A}" srcOrd="3" destOrd="0" presId="urn:microsoft.com/office/officeart/2009/3/layout/IncreasingArrows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5021819C-B8FD-4B6A-8A37-31BC060F57EA}" type="doc">
      <dgm:prSet loTypeId="urn:microsoft.com/office/officeart/2005/8/layout/hProcess3" loCatId="process" qsTypeId="urn:microsoft.com/office/officeart/2005/8/quickstyle/3d1" qsCatId="3D" csTypeId="urn:microsoft.com/office/officeart/2005/8/colors/colorful4" csCatId="colorful"/>
      <dgm:spPr/>
      <dgm:t>
        <a:bodyPr/>
        <a:lstStyle/>
        <a:p>
          <a:endParaRPr lang="en-US"/>
        </a:p>
      </dgm:t>
    </dgm:pt>
    <dgm:pt modelId="{8D92AF49-2BE9-41E7-BB3D-0B702491040C}">
      <dgm:prSet/>
      <dgm:spPr/>
      <dgm:t>
        <a:bodyPr/>
        <a:lstStyle/>
        <a:p>
          <a:pPr rtl="0"/>
          <a:r>
            <a:rPr lang="en-US" smtClean="0"/>
            <a:t>Usability is </a:t>
          </a:r>
          <a:endParaRPr lang="en-US"/>
        </a:p>
      </dgm:t>
    </dgm:pt>
    <dgm:pt modelId="{01D9E285-2EB8-4B22-ADCC-8B86789978FE}" type="parTrans" cxnId="{31B0E734-0613-4E5C-950E-1D9178AA9802}">
      <dgm:prSet/>
      <dgm:spPr/>
      <dgm:t>
        <a:bodyPr/>
        <a:lstStyle/>
        <a:p>
          <a:endParaRPr lang="en-US"/>
        </a:p>
      </dgm:t>
    </dgm:pt>
    <dgm:pt modelId="{97AAF2A4-BA3F-4506-B92F-E123EDD44FB0}" type="sibTrans" cxnId="{31B0E734-0613-4E5C-950E-1D9178AA9802}">
      <dgm:prSet/>
      <dgm:spPr/>
      <dgm:t>
        <a:bodyPr/>
        <a:lstStyle/>
        <a:p>
          <a:endParaRPr lang="en-US"/>
        </a:p>
      </dgm:t>
    </dgm:pt>
    <dgm:pt modelId="{2B448972-E28E-4AB7-92CA-770569EFEB4A}">
      <dgm:prSet/>
      <dgm:spPr/>
      <dgm:t>
        <a:bodyPr/>
        <a:lstStyle/>
        <a:p>
          <a:pPr rtl="0"/>
          <a:r>
            <a:rPr lang="en-US" smtClean="0"/>
            <a:t>considered a very important aspect in the development process as it can mean the difference between performing and completing a task in a successful way without any frustration.</a:t>
          </a:r>
          <a:endParaRPr lang="en-US"/>
        </a:p>
      </dgm:t>
    </dgm:pt>
    <dgm:pt modelId="{C0DDD34C-CFDB-4373-B840-6209BA0A9DD3}" type="parTrans" cxnId="{C9481EAE-5C7C-4CD5-A3EC-D0C49192B53A}">
      <dgm:prSet/>
      <dgm:spPr/>
      <dgm:t>
        <a:bodyPr/>
        <a:lstStyle/>
        <a:p>
          <a:endParaRPr lang="en-US"/>
        </a:p>
      </dgm:t>
    </dgm:pt>
    <dgm:pt modelId="{DC7C2855-A816-45F5-BC74-9E6DDA658DC4}" type="sibTrans" cxnId="{C9481EAE-5C7C-4CD5-A3EC-D0C49192B53A}">
      <dgm:prSet/>
      <dgm:spPr/>
      <dgm:t>
        <a:bodyPr/>
        <a:lstStyle/>
        <a:p>
          <a:endParaRPr lang="en-US"/>
        </a:p>
      </dgm:t>
    </dgm:pt>
    <dgm:pt modelId="{BE05B1DE-6CC2-4DC9-B048-72AF1CC27D9E}">
      <dgm:prSet/>
      <dgm:spPr/>
      <dgm:t>
        <a:bodyPr/>
        <a:lstStyle/>
        <a:p>
          <a:pPr rtl="0"/>
          <a:r>
            <a:rPr lang="en-US" smtClean="0"/>
            <a:t>Alternatively, </a:t>
          </a:r>
          <a:endParaRPr lang="en-US"/>
        </a:p>
      </dgm:t>
    </dgm:pt>
    <dgm:pt modelId="{B5696405-1DA3-40C0-9899-0E01AC2269EE}" type="parTrans" cxnId="{7DB24D4A-2736-4551-A56E-589FC79CF39E}">
      <dgm:prSet/>
      <dgm:spPr/>
      <dgm:t>
        <a:bodyPr/>
        <a:lstStyle/>
        <a:p>
          <a:endParaRPr lang="en-US"/>
        </a:p>
      </dgm:t>
    </dgm:pt>
    <dgm:pt modelId="{6F32FA27-462E-4F25-9F11-9B1AB0220A5D}" type="sibTrans" cxnId="{7DB24D4A-2736-4551-A56E-589FC79CF39E}">
      <dgm:prSet/>
      <dgm:spPr/>
      <dgm:t>
        <a:bodyPr/>
        <a:lstStyle/>
        <a:p>
          <a:endParaRPr lang="en-US"/>
        </a:p>
      </dgm:t>
    </dgm:pt>
    <dgm:pt modelId="{E83BA149-DEE9-4D48-B81B-FDD9E3F418C5}">
      <dgm:prSet/>
      <dgm:spPr/>
      <dgm:t>
        <a:bodyPr/>
        <a:lstStyle/>
        <a:p>
          <a:pPr rtl="0"/>
          <a:r>
            <a:rPr lang="en-US" smtClean="0"/>
            <a:t>if usability is not highlighted in website design, then users will become very frustrated working with it. </a:t>
          </a:r>
          <a:endParaRPr lang="en-US"/>
        </a:p>
      </dgm:t>
    </dgm:pt>
    <dgm:pt modelId="{2DE5ED97-87CF-4A2A-809E-4893C958DD33}" type="parTrans" cxnId="{B5BF05DD-FE36-4331-AF23-60D4B8D7E16D}">
      <dgm:prSet/>
      <dgm:spPr/>
      <dgm:t>
        <a:bodyPr/>
        <a:lstStyle/>
        <a:p>
          <a:endParaRPr lang="en-US"/>
        </a:p>
      </dgm:t>
    </dgm:pt>
    <dgm:pt modelId="{4F36D98C-7A12-4CF4-965E-DEB79268BD2F}" type="sibTrans" cxnId="{B5BF05DD-FE36-4331-AF23-60D4B8D7E16D}">
      <dgm:prSet/>
      <dgm:spPr/>
      <dgm:t>
        <a:bodyPr/>
        <a:lstStyle/>
        <a:p>
          <a:endParaRPr lang="en-US"/>
        </a:p>
      </dgm:t>
    </dgm:pt>
    <dgm:pt modelId="{B69FB7FE-BA01-4BD6-ADA9-36524CDE1553}" type="pres">
      <dgm:prSet presAssocID="{5021819C-B8FD-4B6A-8A37-31BC060F57EA}" presName="Name0" presStyleCnt="0">
        <dgm:presLayoutVars>
          <dgm:dir/>
          <dgm:animLvl val="lvl"/>
          <dgm:resizeHandles val="exact"/>
        </dgm:presLayoutVars>
      </dgm:prSet>
      <dgm:spPr/>
      <dgm:t>
        <a:bodyPr/>
        <a:lstStyle/>
        <a:p>
          <a:endParaRPr lang="en-US"/>
        </a:p>
      </dgm:t>
    </dgm:pt>
    <dgm:pt modelId="{AF2AA538-10BF-4B75-ABCF-AF90FCBAEC6A}" type="pres">
      <dgm:prSet presAssocID="{5021819C-B8FD-4B6A-8A37-31BC060F57EA}" presName="dummy" presStyleCnt="0"/>
      <dgm:spPr/>
    </dgm:pt>
    <dgm:pt modelId="{A0FA4A2D-1FD8-4EC1-8A31-26BC1D94235F}" type="pres">
      <dgm:prSet presAssocID="{5021819C-B8FD-4B6A-8A37-31BC060F57EA}" presName="linH" presStyleCnt="0"/>
      <dgm:spPr/>
    </dgm:pt>
    <dgm:pt modelId="{168D2C96-616A-4A9F-A526-35042D285005}" type="pres">
      <dgm:prSet presAssocID="{5021819C-B8FD-4B6A-8A37-31BC060F57EA}" presName="padding1" presStyleCnt="0"/>
      <dgm:spPr/>
    </dgm:pt>
    <dgm:pt modelId="{D6A06632-0705-437D-9660-7DDB2EFAAF39}" type="pres">
      <dgm:prSet presAssocID="{8D92AF49-2BE9-41E7-BB3D-0B702491040C}" presName="linV" presStyleCnt="0"/>
      <dgm:spPr/>
    </dgm:pt>
    <dgm:pt modelId="{13EAE72A-B848-4A12-AEBB-1D6F1E7D2AB9}" type="pres">
      <dgm:prSet presAssocID="{8D92AF49-2BE9-41E7-BB3D-0B702491040C}" presName="spVertical1" presStyleCnt="0"/>
      <dgm:spPr/>
    </dgm:pt>
    <dgm:pt modelId="{F063DAD7-8D23-443B-A7F5-EAD8EADB602A}" type="pres">
      <dgm:prSet presAssocID="{8D92AF49-2BE9-41E7-BB3D-0B702491040C}" presName="parTx" presStyleLbl="revTx" presStyleIdx="0" presStyleCnt="4">
        <dgm:presLayoutVars>
          <dgm:chMax val="0"/>
          <dgm:chPref val="0"/>
          <dgm:bulletEnabled val="1"/>
        </dgm:presLayoutVars>
      </dgm:prSet>
      <dgm:spPr/>
      <dgm:t>
        <a:bodyPr/>
        <a:lstStyle/>
        <a:p>
          <a:endParaRPr lang="en-US"/>
        </a:p>
      </dgm:t>
    </dgm:pt>
    <dgm:pt modelId="{0057802D-21E1-42F2-AD9B-2A655EEC1EC7}" type="pres">
      <dgm:prSet presAssocID="{8D92AF49-2BE9-41E7-BB3D-0B702491040C}" presName="spVertical2" presStyleCnt="0"/>
      <dgm:spPr/>
    </dgm:pt>
    <dgm:pt modelId="{3C8CEF0D-4183-4447-ACF1-1BF11097D9E5}" type="pres">
      <dgm:prSet presAssocID="{8D92AF49-2BE9-41E7-BB3D-0B702491040C}" presName="spVertical3" presStyleCnt="0"/>
      <dgm:spPr/>
    </dgm:pt>
    <dgm:pt modelId="{F28249EB-49E7-4DD0-A658-0CE6379C4C13}" type="pres">
      <dgm:prSet presAssocID="{8D92AF49-2BE9-41E7-BB3D-0B702491040C}" presName="desTx" presStyleLbl="revTx" presStyleIdx="1" presStyleCnt="4">
        <dgm:presLayoutVars>
          <dgm:bulletEnabled val="1"/>
        </dgm:presLayoutVars>
      </dgm:prSet>
      <dgm:spPr/>
      <dgm:t>
        <a:bodyPr/>
        <a:lstStyle/>
        <a:p>
          <a:endParaRPr lang="en-US"/>
        </a:p>
      </dgm:t>
    </dgm:pt>
    <dgm:pt modelId="{B03FA2C3-A57F-4A94-83A8-5C13791FBC95}" type="pres">
      <dgm:prSet presAssocID="{97AAF2A4-BA3F-4506-B92F-E123EDD44FB0}" presName="space" presStyleCnt="0"/>
      <dgm:spPr/>
    </dgm:pt>
    <dgm:pt modelId="{1BE53D5F-A8E9-4E22-B5C2-F86562AD3F96}" type="pres">
      <dgm:prSet presAssocID="{BE05B1DE-6CC2-4DC9-B048-72AF1CC27D9E}" presName="linV" presStyleCnt="0"/>
      <dgm:spPr/>
    </dgm:pt>
    <dgm:pt modelId="{0FE31D56-5C07-4207-8514-666C34EA8D84}" type="pres">
      <dgm:prSet presAssocID="{BE05B1DE-6CC2-4DC9-B048-72AF1CC27D9E}" presName="spVertical1" presStyleCnt="0"/>
      <dgm:spPr/>
    </dgm:pt>
    <dgm:pt modelId="{39E655E0-0E82-434A-AE8B-ECFA66E522ED}" type="pres">
      <dgm:prSet presAssocID="{BE05B1DE-6CC2-4DC9-B048-72AF1CC27D9E}" presName="parTx" presStyleLbl="revTx" presStyleIdx="2" presStyleCnt="4">
        <dgm:presLayoutVars>
          <dgm:chMax val="0"/>
          <dgm:chPref val="0"/>
          <dgm:bulletEnabled val="1"/>
        </dgm:presLayoutVars>
      </dgm:prSet>
      <dgm:spPr/>
      <dgm:t>
        <a:bodyPr/>
        <a:lstStyle/>
        <a:p>
          <a:endParaRPr lang="en-US"/>
        </a:p>
      </dgm:t>
    </dgm:pt>
    <dgm:pt modelId="{027A2BD2-65E2-4DA6-947D-2BDD60264613}" type="pres">
      <dgm:prSet presAssocID="{BE05B1DE-6CC2-4DC9-B048-72AF1CC27D9E}" presName="spVertical2" presStyleCnt="0"/>
      <dgm:spPr/>
    </dgm:pt>
    <dgm:pt modelId="{752ED51C-7539-4A47-8B80-49B94357BEB4}" type="pres">
      <dgm:prSet presAssocID="{BE05B1DE-6CC2-4DC9-B048-72AF1CC27D9E}" presName="spVertical3" presStyleCnt="0"/>
      <dgm:spPr/>
    </dgm:pt>
    <dgm:pt modelId="{A2F9C25F-3D1B-497D-AD46-A93E712C61A2}" type="pres">
      <dgm:prSet presAssocID="{BE05B1DE-6CC2-4DC9-B048-72AF1CC27D9E}" presName="desTx" presStyleLbl="revTx" presStyleIdx="3" presStyleCnt="4">
        <dgm:presLayoutVars>
          <dgm:bulletEnabled val="1"/>
        </dgm:presLayoutVars>
      </dgm:prSet>
      <dgm:spPr/>
      <dgm:t>
        <a:bodyPr/>
        <a:lstStyle/>
        <a:p>
          <a:endParaRPr lang="en-US"/>
        </a:p>
      </dgm:t>
    </dgm:pt>
    <dgm:pt modelId="{E9FA2576-2588-4211-8029-66C0F215501B}" type="pres">
      <dgm:prSet presAssocID="{5021819C-B8FD-4B6A-8A37-31BC060F57EA}" presName="padding2" presStyleCnt="0"/>
      <dgm:spPr/>
    </dgm:pt>
    <dgm:pt modelId="{CF0CBE9D-0285-46DC-A52D-757BA676E4D3}" type="pres">
      <dgm:prSet presAssocID="{5021819C-B8FD-4B6A-8A37-31BC060F57EA}" presName="negArrow" presStyleCnt="0"/>
      <dgm:spPr/>
    </dgm:pt>
    <dgm:pt modelId="{5E89CF5E-559B-4933-95AA-E2D8C6D64772}" type="pres">
      <dgm:prSet presAssocID="{5021819C-B8FD-4B6A-8A37-31BC060F57EA}" presName="backgroundArrow" presStyleLbl="node1" presStyleIdx="0" presStyleCnt="1"/>
      <dgm:spPr/>
    </dgm:pt>
  </dgm:ptLst>
  <dgm:cxnLst>
    <dgm:cxn modelId="{7DB24D4A-2736-4551-A56E-589FC79CF39E}" srcId="{5021819C-B8FD-4B6A-8A37-31BC060F57EA}" destId="{BE05B1DE-6CC2-4DC9-B048-72AF1CC27D9E}" srcOrd="1" destOrd="0" parTransId="{B5696405-1DA3-40C0-9899-0E01AC2269EE}" sibTransId="{6F32FA27-462E-4F25-9F11-9B1AB0220A5D}"/>
    <dgm:cxn modelId="{5EB8840C-4C0F-439E-9D38-728EBCD6CD5B}" type="presOf" srcId="{2B448972-E28E-4AB7-92CA-770569EFEB4A}" destId="{F28249EB-49E7-4DD0-A658-0CE6379C4C13}" srcOrd="0" destOrd="0" presId="urn:microsoft.com/office/officeart/2005/8/layout/hProcess3"/>
    <dgm:cxn modelId="{4BB7805D-7916-41F0-BBCD-D26F93F8480A}" type="presOf" srcId="{5021819C-B8FD-4B6A-8A37-31BC060F57EA}" destId="{B69FB7FE-BA01-4BD6-ADA9-36524CDE1553}" srcOrd="0" destOrd="0" presId="urn:microsoft.com/office/officeart/2005/8/layout/hProcess3"/>
    <dgm:cxn modelId="{75501EF5-7068-432B-B847-EF125655D521}" type="presOf" srcId="{E83BA149-DEE9-4D48-B81B-FDD9E3F418C5}" destId="{A2F9C25F-3D1B-497D-AD46-A93E712C61A2}" srcOrd="0" destOrd="0" presId="urn:microsoft.com/office/officeart/2005/8/layout/hProcess3"/>
    <dgm:cxn modelId="{C9481EAE-5C7C-4CD5-A3EC-D0C49192B53A}" srcId="{8D92AF49-2BE9-41E7-BB3D-0B702491040C}" destId="{2B448972-E28E-4AB7-92CA-770569EFEB4A}" srcOrd="0" destOrd="0" parTransId="{C0DDD34C-CFDB-4373-B840-6209BA0A9DD3}" sibTransId="{DC7C2855-A816-45F5-BC74-9E6DDA658DC4}"/>
    <dgm:cxn modelId="{A665220D-A8BE-4871-A1BC-D6C1E670A232}" type="presOf" srcId="{BE05B1DE-6CC2-4DC9-B048-72AF1CC27D9E}" destId="{39E655E0-0E82-434A-AE8B-ECFA66E522ED}" srcOrd="0" destOrd="0" presId="urn:microsoft.com/office/officeart/2005/8/layout/hProcess3"/>
    <dgm:cxn modelId="{B5BF05DD-FE36-4331-AF23-60D4B8D7E16D}" srcId="{BE05B1DE-6CC2-4DC9-B048-72AF1CC27D9E}" destId="{E83BA149-DEE9-4D48-B81B-FDD9E3F418C5}" srcOrd="0" destOrd="0" parTransId="{2DE5ED97-87CF-4A2A-809E-4893C958DD33}" sibTransId="{4F36D98C-7A12-4CF4-965E-DEB79268BD2F}"/>
    <dgm:cxn modelId="{31B0E734-0613-4E5C-950E-1D9178AA9802}" srcId="{5021819C-B8FD-4B6A-8A37-31BC060F57EA}" destId="{8D92AF49-2BE9-41E7-BB3D-0B702491040C}" srcOrd="0" destOrd="0" parTransId="{01D9E285-2EB8-4B22-ADCC-8B86789978FE}" sibTransId="{97AAF2A4-BA3F-4506-B92F-E123EDD44FB0}"/>
    <dgm:cxn modelId="{95E7BB32-EE31-47C1-899A-FFC2D79DCEC0}" type="presOf" srcId="{8D92AF49-2BE9-41E7-BB3D-0B702491040C}" destId="{F063DAD7-8D23-443B-A7F5-EAD8EADB602A}" srcOrd="0" destOrd="0" presId="urn:microsoft.com/office/officeart/2005/8/layout/hProcess3"/>
    <dgm:cxn modelId="{18B3F049-D181-499D-A7AF-0247C5699FB0}" type="presParOf" srcId="{B69FB7FE-BA01-4BD6-ADA9-36524CDE1553}" destId="{AF2AA538-10BF-4B75-ABCF-AF90FCBAEC6A}" srcOrd="0" destOrd="0" presId="urn:microsoft.com/office/officeart/2005/8/layout/hProcess3"/>
    <dgm:cxn modelId="{EA7352D2-FBDB-44AA-9815-2770BF8C1044}" type="presParOf" srcId="{B69FB7FE-BA01-4BD6-ADA9-36524CDE1553}" destId="{A0FA4A2D-1FD8-4EC1-8A31-26BC1D94235F}" srcOrd="1" destOrd="0" presId="urn:microsoft.com/office/officeart/2005/8/layout/hProcess3"/>
    <dgm:cxn modelId="{9E1A43EA-E2FE-457D-BC6F-FEFF424E2CCD}" type="presParOf" srcId="{A0FA4A2D-1FD8-4EC1-8A31-26BC1D94235F}" destId="{168D2C96-616A-4A9F-A526-35042D285005}" srcOrd="0" destOrd="0" presId="urn:microsoft.com/office/officeart/2005/8/layout/hProcess3"/>
    <dgm:cxn modelId="{8766D81B-C0B4-488B-852B-C83269717C5C}" type="presParOf" srcId="{A0FA4A2D-1FD8-4EC1-8A31-26BC1D94235F}" destId="{D6A06632-0705-437D-9660-7DDB2EFAAF39}" srcOrd="1" destOrd="0" presId="urn:microsoft.com/office/officeart/2005/8/layout/hProcess3"/>
    <dgm:cxn modelId="{3313DBE0-8648-4596-9A88-DFDAA6200604}" type="presParOf" srcId="{D6A06632-0705-437D-9660-7DDB2EFAAF39}" destId="{13EAE72A-B848-4A12-AEBB-1D6F1E7D2AB9}" srcOrd="0" destOrd="0" presId="urn:microsoft.com/office/officeart/2005/8/layout/hProcess3"/>
    <dgm:cxn modelId="{A3B1F63B-84B7-4BA8-A6FB-F99CF5231FBC}" type="presParOf" srcId="{D6A06632-0705-437D-9660-7DDB2EFAAF39}" destId="{F063DAD7-8D23-443B-A7F5-EAD8EADB602A}" srcOrd="1" destOrd="0" presId="urn:microsoft.com/office/officeart/2005/8/layout/hProcess3"/>
    <dgm:cxn modelId="{C4A73919-1B56-4E41-9AC4-916D3683225F}" type="presParOf" srcId="{D6A06632-0705-437D-9660-7DDB2EFAAF39}" destId="{0057802D-21E1-42F2-AD9B-2A655EEC1EC7}" srcOrd="2" destOrd="0" presId="urn:microsoft.com/office/officeart/2005/8/layout/hProcess3"/>
    <dgm:cxn modelId="{E5A7C8C7-CD8A-4553-901A-8163F1992B39}" type="presParOf" srcId="{D6A06632-0705-437D-9660-7DDB2EFAAF39}" destId="{3C8CEF0D-4183-4447-ACF1-1BF11097D9E5}" srcOrd="3" destOrd="0" presId="urn:microsoft.com/office/officeart/2005/8/layout/hProcess3"/>
    <dgm:cxn modelId="{B3807A4D-128F-45FF-8B06-16D4738ABB57}" type="presParOf" srcId="{D6A06632-0705-437D-9660-7DDB2EFAAF39}" destId="{F28249EB-49E7-4DD0-A658-0CE6379C4C13}" srcOrd="4" destOrd="0" presId="urn:microsoft.com/office/officeart/2005/8/layout/hProcess3"/>
    <dgm:cxn modelId="{AA286AC8-C43D-4CA5-814D-4A119DB377AA}" type="presParOf" srcId="{A0FA4A2D-1FD8-4EC1-8A31-26BC1D94235F}" destId="{B03FA2C3-A57F-4A94-83A8-5C13791FBC95}" srcOrd="2" destOrd="0" presId="urn:microsoft.com/office/officeart/2005/8/layout/hProcess3"/>
    <dgm:cxn modelId="{56A49808-F58A-4D87-9C6E-AB904B71B2FC}" type="presParOf" srcId="{A0FA4A2D-1FD8-4EC1-8A31-26BC1D94235F}" destId="{1BE53D5F-A8E9-4E22-B5C2-F86562AD3F96}" srcOrd="3" destOrd="0" presId="urn:microsoft.com/office/officeart/2005/8/layout/hProcess3"/>
    <dgm:cxn modelId="{0C307CE6-8626-4845-8B92-6F4B919D9AFE}" type="presParOf" srcId="{1BE53D5F-A8E9-4E22-B5C2-F86562AD3F96}" destId="{0FE31D56-5C07-4207-8514-666C34EA8D84}" srcOrd="0" destOrd="0" presId="urn:microsoft.com/office/officeart/2005/8/layout/hProcess3"/>
    <dgm:cxn modelId="{F8880F6A-07EE-4375-BAA4-4E0044CA109F}" type="presParOf" srcId="{1BE53D5F-A8E9-4E22-B5C2-F86562AD3F96}" destId="{39E655E0-0E82-434A-AE8B-ECFA66E522ED}" srcOrd="1" destOrd="0" presId="urn:microsoft.com/office/officeart/2005/8/layout/hProcess3"/>
    <dgm:cxn modelId="{6458A217-C351-43BA-9D53-670DD47E08B1}" type="presParOf" srcId="{1BE53D5F-A8E9-4E22-B5C2-F86562AD3F96}" destId="{027A2BD2-65E2-4DA6-947D-2BDD60264613}" srcOrd="2" destOrd="0" presId="urn:microsoft.com/office/officeart/2005/8/layout/hProcess3"/>
    <dgm:cxn modelId="{F88CEA51-9D6E-435F-B9D8-6F314B71F8A1}" type="presParOf" srcId="{1BE53D5F-A8E9-4E22-B5C2-F86562AD3F96}" destId="{752ED51C-7539-4A47-8B80-49B94357BEB4}" srcOrd="3" destOrd="0" presId="urn:microsoft.com/office/officeart/2005/8/layout/hProcess3"/>
    <dgm:cxn modelId="{B3874690-9C02-4CC6-8647-8EB69ACF2A9A}" type="presParOf" srcId="{1BE53D5F-A8E9-4E22-B5C2-F86562AD3F96}" destId="{A2F9C25F-3D1B-497D-AD46-A93E712C61A2}" srcOrd="4" destOrd="0" presId="urn:microsoft.com/office/officeart/2005/8/layout/hProcess3"/>
    <dgm:cxn modelId="{081B9963-E5F1-418D-A669-163D12455BEF}" type="presParOf" srcId="{A0FA4A2D-1FD8-4EC1-8A31-26BC1D94235F}" destId="{E9FA2576-2588-4211-8029-66C0F215501B}" srcOrd="4" destOrd="0" presId="urn:microsoft.com/office/officeart/2005/8/layout/hProcess3"/>
    <dgm:cxn modelId="{97A2F065-F3CB-4086-B82E-0E5DFA9E8C16}" type="presParOf" srcId="{A0FA4A2D-1FD8-4EC1-8A31-26BC1D94235F}" destId="{CF0CBE9D-0285-46DC-A52D-757BA676E4D3}" srcOrd="5" destOrd="0" presId="urn:microsoft.com/office/officeart/2005/8/layout/hProcess3"/>
    <dgm:cxn modelId="{755C3169-637C-4AD4-BB3A-CC38C9013646}" type="presParOf" srcId="{A0FA4A2D-1FD8-4EC1-8A31-26BC1D94235F}" destId="{5E89CF5E-559B-4933-95AA-E2D8C6D64772}" srcOrd="6"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FF7182AE-8CB2-4DB5-AF5F-4D7A3D8EFB4D}" type="doc">
      <dgm:prSet loTypeId="urn:microsoft.com/office/officeart/2008/layout/HorizontalMultiLevelHierarchy" loCatId="hierarchy" qsTypeId="urn:microsoft.com/office/officeart/2005/8/quickstyle/3d1" qsCatId="3D" csTypeId="urn:microsoft.com/office/officeart/2005/8/colors/colorful4" csCatId="colorful" phldr="1"/>
      <dgm:spPr/>
      <dgm:t>
        <a:bodyPr/>
        <a:lstStyle/>
        <a:p>
          <a:endParaRPr lang="en-AU"/>
        </a:p>
      </dgm:t>
    </dgm:pt>
    <dgm:pt modelId="{F7BD5EE0-BEE9-4D95-8FAD-3D1C661921DC}">
      <dgm:prSet/>
      <dgm:spPr/>
      <dgm:t>
        <a:bodyPr/>
        <a:lstStyle/>
        <a:p>
          <a:pPr rtl="0"/>
          <a:r>
            <a:rPr lang="en-US" smtClean="0">
              <a:latin typeface="Times New Roman" panose="02020603050405020304" pitchFamily="18" charset="0"/>
              <a:cs typeface="Times New Roman" panose="02020603050405020304" pitchFamily="18" charset="0"/>
            </a:rPr>
            <a:t>HCI </a:t>
          </a:r>
          <a:endParaRPr lang="en-AU">
            <a:latin typeface="Times New Roman" panose="02020603050405020304" pitchFamily="18" charset="0"/>
            <a:cs typeface="Times New Roman" panose="02020603050405020304" pitchFamily="18" charset="0"/>
          </a:endParaRPr>
        </a:p>
      </dgm:t>
    </dgm:pt>
    <dgm:pt modelId="{C011B137-56BA-4530-92D1-3B317526A46A}" type="parTrans" cxnId="{58545323-22F0-41FD-8305-757D3DBDC54E}">
      <dgm:prSet/>
      <dgm:spPr/>
      <dgm:t>
        <a:bodyPr/>
        <a:lstStyle/>
        <a:p>
          <a:endParaRPr lang="en-AU"/>
        </a:p>
      </dgm:t>
    </dgm:pt>
    <dgm:pt modelId="{4140E6B3-31CD-4D49-A5CA-16891FD84627}" type="sibTrans" cxnId="{58545323-22F0-41FD-8305-757D3DBDC54E}">
      <dgm:prSet/>
      <dgm:spPr/>
      <dgm:t>
        <a:bodyPr/>
        <a:lstStyle/>
        <a:p>
          <a:endParaRPr lang="en-AU"/>
        </a:p>
      </dgm:t>
    </dgm:pt>
    <dgm:pt modelId="{DACCFF2F-64F1-4869-93AB-A8E68E3703A9}">
      <dgm:prSet/>
      <dgm:spPr/>
      <dgm:t>
        <a:bodyPr/>
        <a:lstStyle/>
        <a:p>
          <a:pPr rtl="0"/>
          <a:r>
            <a:rPr lang="en-US" dirty="0" smtClean="0">
              <a:latin typeface="Times New Roman" panose="02020603050405020304" pitchFamily="18" charset="0"/>
              <a:cs typeface="Times New Roman" panose="02020603050405020304" pitchFamily="18" charset="0"/>
            </a:rPr>
            <a:t>Usability </a:t>
          </a:r>
          <a:endParaRPr lang="en-AU" dirty="0">
            <a:latin typeface="Times New Roman" panose="02020603050405020304" pitchFamily="18" charset="0"/>
            <a:cs typeface="Times New Roman" panose="02020603050405020304" pitchFamily="18" charset="0"/>
          </a:endParaRPr>
        </a:p>
      </dgm:t>
    </dgm:pt>
    <dgm:pt modelId="{F5A6F110-CC99-468B-89D0-36913F967ED8}" type="parTrans" cxnId="{5C9C4EC9-2EFF-4AD5-BCC9-31FAC869E152}">
      <dgm:prSet/>
      <dgm:spPr/>
      <dgm:t>
        <a:bodyPr/>
        <a:lstStyle/>
        <a:p>
          <a:endParaRPr lang="en-AU">
            <a:latin typeface="Times New Roman" panose="02020603050405020304" pitchFamily="18" charset="0"/>
            <a:cs typeface="Times New Roman" panose="02020603050405020304" pitchFamily="18" charset="0"/>
          </a:endParaRPr>
        </a:p>
      </dgm:t>
    </dgm:pt>
    <dgm:pt modelId="{6C299ADF-7C46-4D6B-A600-27EB33179638}" type="sibTrans" cxnId="{5C9C4EC9-2EFF-4AD5-BCC9-31FAC869E152}">
      <dgm:prSet/>
      <dgm:spPr/>
      <dgm:t>
        <a:bodyPr/>
        <a:lstStyle/>
        <a:p>
          <a:endParaRPr lang="en-AU"/>
        </a:p>
      </dgm:t>
    </dgm:pt>
    <dgm:pt modelId="{0F5F9DF5-B90D-4AF4-91B4-3837C37B1988}">
      <dgm:prSet/>
      <dgm:spPr/>
      <dgm:t>
        <a:bodyPr/>
        <a:lstStyle/>
        <a:p>
          <a:pPr rtl="0"/>
          <a:r>
            <a:rPr lang="en-US" smtClean="0">
              <a:latin typeface="Times New Roman" panose="02020603050405020304" pitchFamily="18" charset="0"/>
              <a:cs typeface="Times New Roman" panose="02020603050405020304" pitchFamily="18" charset="0"/>
            </a:rPr>
            <a:t>Functionality </a:t>
          </a:r>
          <a:endParaRPr lang="en-AU">
            <a:latin typeface="Times New Roman" panose="02020603050405020304" pitchFamily="18" charset="0"/>
            <a:cs typeface="Times New Roman" panose="02020603050405020304" pitchFamily="18" charset="0"/>
          </a:endParaRPr>
        </a:p>
      </dgm:t>
    </dgm:pt>
    <dgm:pt modelId="{B4CEDBDA-3D14-48AD-9381-2EB1B199ABCF}" type="parTrans" cxnId="{7342107D-4106-486B-A0DA-51AC09C038C4}">
      <dgm:prSet/>
      <dgm:spPr/>
      <dgm:t>
        <a:bodyPr/>
        <a:lstStyle/>
        <a:p>
          <a:endParaRPr lang="en-AU">
            <a:latin typeface="Times New Roman" panose="02020603050405020304" pitchFamily="18" charset="0"/>
            <a:cs typeface="Times New Roman" panose="02020603050405020304" pitchFamily="18" charset="0"/>
          </a:endParaRPr>
        </a:p>
      </dgm:t>
    </dgm:pt>
    <dgm:pt modelId="{4226D8BA-F00D-43F6-BD90-F26F01C426DE}" type="sibTrans" cxnId="{7342107D-4106-486B-A0DA-51AC09C038C4}">
      <dgm:prSet/>
      <dgm:spPr/>
      <dgm:t>
        <a:bodyPr/>
        <a:lstStyle/>
        <a:p>
          <a:endParaRPr lang="en-AU"/>
        </a:p>
      </dgm:t>
    </dgm:pt>
    <dgm:pt modelId="{DF458489-08AD-415D-BDA7-1277C8036B53}">
      <dgm:prSet/>
      <dgm:spPr/>
      <dgm:t>
        <a:bodyPr/>
        <a:lstStyle/>
        <a:p>
          <a:pPr rtl="0"/>
          <a:r>
            <a:rPr lang="en-GB" smtClean="0">
              <a:latin typeface="Times New Roman" panose="02020603050405020304" pitchFamily="18" charset="0"/>
              <a:cs typeface="Times New Roman" panose="02020603050405020304" pitchFamily="18" charset="0"/>
            </a:rPr>
            <a:t>Efficiency</a:t>
          </a:r>
          <a:endParaRPr lang="en-AU" dirty="0">
            <a:latin typeface="Times New Roman" panose="02020603050405020304" pitchFamily="18" charset="0"/>
            <a:cs typeface="Times New Roman" panose="02020603050405020304" pitchFamily="18" charset="0"/>
          </a:endParaRPr>
        </a:p>
      </dgm:t>
    </dgm:pt>
    <dgm:pt modelId="{072ABCA7-6001-4680-8F39-2D705CC89B12}" type="parTrans" cxnId="{DBE34FF9-FD68-490A-9E9F-43760EBFA0B9}">
      <dgm:prSet/>
      <dgm:spPr/>
      <dgm:t>
        <a:bodyPr/>
        <a:lstStyle/>
        <a:p>
          <a:endParaRPr lang="en-AU">
            <a:latin typeface="Times New Roman" panose="02020603050405020304" pitchFamily="18" charset="0"/>
            <a:cs typeface="Times New Roman" panose="02020603050405020304" pitchFamily="18" charset="0"/>
          </a:endParaRPr>
        </a:p>
      </dgm:t>
    </dgm:pt>
    <dgm:pt modelId="{AD51AB4D-BD92-481A-B591-97A5C29B0E1E}" type="sibTrans" cxnId="{DBE34FF9-FD68-490A-9E9F-43760EBFA0B9}">
      <dgm:prSet/>
      <dgm:spPr/>
      <dgm:t>
        <a:bodyPr/>
        <a:lstStyle/>
        <a:p>
          <a:endParaRPr lang="en-AU"/>
        </a:p>
      </dgm:t>
    </dgm:pt>
    <dgm:pt modelId="{BF2DA536-915E-40FE-BD00-CF6F6D1CD914}">
      <dgm:prSet/>
      <dgm:spPr/>
      <dgm:t>
        <a:bodyPr/>
        <a:lstStyle/>
        <a:p>
          <a:pPr rtl="0"/>
          <a:r>
            <a:rPr lang="en-GB" smtClean="0">
              <a:latin typeface="Times New Roman" panose="02020603050405020304" pitchFamily="18" charset="0"/>
              <a:cs typeface="Times New Roman" panose="02020603050405020304" pitchFamily="18" charset="0"/>
            </a:rPr>
            <a:t>Effectiveness</a:t>
          </a:r>
          <a:endParaRPr lang="en-AU" dirty="0">
            <a:latin typeface="Times New Roman" panose="02020603050405020304" pitchFamily="18" charset="0"/>
            <a:cs typeface="Times New Roman" panose="02020603050405020304" pitchFamily="18" charset="0"/>
          </a:endParaRPr>
        </a:p>
      </dgm:t>
    </dgm:pt>
    <dgm:pt modelId="{1F86B7C2-C8F6-4493-B02A-25439647505E}" type="parTrans" cxnId="{EC5E9EEC-E8FD-4ACF-9E80-807D432ABBC4}">
      <dgm:prSet/>
      <dgm:spPr/>
      <dgm:t>
        <a:bodyPr/>
        <a:lstStyle/>
        <a:p>
          <a:endParaRPr lang="en-AU">
            <a:latin typeface="Times New Roman" panose="02020603050405020304" pitchFamily="18" charset="0"/>
            <a:cs typeface="Times New Roman" panose="02020603050405020304" pitchFamily="18" charset="0"/>
          </a:endParaRPr>
        </a:p>
      </dgm:t>
    </dgm:pt>
    <dgm:pt modelId="{3EEFB334-EAA2-45C2-8A36-8A5AB8DBE084}" type="sibTrans" cxnId="{EC5E9EEC-E8FD-4ACF-9E80-807D432ABBC4}">
      <dgm:prSet/>
      <dgm:spPr/>
      <dgm:t>
        <a:bodyPr/>
        <a:lstStyle/>
        <a:p>
          <a:endParaRPr lang="en-AU"/>
        </a:p>
      </dgm:t>
    </dgm:pt>
    <dgm:pt modelId="{CEA27D4B-8A39-4E9B-B8DF-B6DF5DAF243C}">
      <dgm:prSet/>
      <dgm:spPr/>
      <dgm:t>
        <a:bodyPr/>
        <a:lstStyle/>
        <a:p>
          <a:pPr rtl="0"/>
          <a:r>
            <a:rPr lang="en-US" smtClean="0">
              <a:latin typeface="Times New Roman" panose="02020603050405020304" pitchFamily="18" charset="0"/>
              <a:cs typeface="Times New Roman" panose="02020603050405020304" pitchFamily="18" charset="0"/>
            </a:rPr>
            <a:t>Satisfaction </a:t>
          </a:r>
          <a:endParaRPr lang="en-AU">
            <a:latin typeface="Times New Roman" panose="02020603050405020304" pitchFamily="18" charset="0"/>
            <a:cs typeface="Times New Roman" panose="02020603050405020304" pitchFamily="18" charset="0"/>
          </a:endParaRPr>
        </a:p>
      </dgm:t>
    </dgm:pt>
    <dgm:pt modelId="{EA4A9812-7AF7-482B-8223-2D7F4918493E}" type="parTrans" cxnId="{76C5D00F-0CAB-49F7-94A1-61CADC701AA1}">
      <dgm:prSet/>
      <dgm:spPr/>
      <dgm:t>
        <a:bodyPr/>
        <a:lstStyle/>
        <a:p>
          <a:endParaRPr lang="en-AU">
            <a:latin typeface="Times New Roman" panose="02020603050405020304" pitchFamily="18" charset="0"/>
            <a:cs typeface="Times New Roman" panose="02020603050405020304" pitchFamily="18" charset="0"/>
          </a:endParaRPr>
        </a:p>
      </dgm:t>
    </dgm:pt>
    <dgm:pt modelId="{44907885-B5F5-4C95-9865-715D6407F419}" type="sibTrans" cxnId="{76C5D00F-0CAB-49F7-94A1-61CADC701AA1}">
      <dgm:prSet/>
      <dgm:spPr/>
      <dgm:t>
        <a:bodyPr/>
        <a:lstStyle/>
        <a:p>
          <a:endParaRPr lang="en-AU"/>
        </a:p>
      </dgm:t>
    </dgm:pt>
    <dgm:pt modelId="{E1F7CF6E-AEEC-455E-ADDE-29BB5DFE4809}">
      <dgm:prSet/>
      <dgm:spPr/>
      <dgm:t>
        <a:bodyPr/>
        <a:lstStyle/>
        <a:p>
          <a:pPr rtl="0"/>
          <a:r>
            <a:rPr lang="en-US" smtClean="0">
              <a:latin typeface="Times New Roman" panose="02020603050405020304" pitchFamily="18" charset="0"/>
              <a:cs typeface="Times New Roman" panose="02020603050405020304" pitchFamily="18" charset="0"/>
            </a:rPr>
            <a:t>Special Users</a:t>
          </a:r>
          <a:endParaRPr lang="en-AU">
            <a:latin typeface="Times New Roman" panose="02020603050405020304" pitchFamily="18" charset="0"/>
            <a:cs typeface="Times New Roman" panose="02020603050405020304" pitchFamily="18" charset="0"/>
          </a:endParaRPr>
        </a:p>
      </dgm:t>
    </dgm:pt>
    <dgm:pt modelId="{A7E149C9-CAED-43B3-BC1F-76629F69CF0E}" type="parTrans" cxnId="{0BE87C7A-9169-4D4D-AE4C-A3AA17120C21}">
      <dgm:prSet/>
      <dgm:spPr/>
      <dgm:t>
        <a:bodyPr/>
        <a:lstStyle/>
        <a:p>
          <a:endParaRPr lang="en-AU">
            <a:latin typeface="Times New Roman" panose="02020603050405020304" pitchFamily="18" charset="0"/>
            <a:cs typeface="Times New Roman" panose="02020603050405020304" pitchFamily="18" charset="0"/>
          </a:endParaRPr>
        </a:p>
      </dgm:t>
    </dgm:pt>
    <dgm:pt modelId="{0B76B5BA-15EE-46F1-A21A-D77067A5FB2A}" type="sibTrans" cxnId="{0BE87C7A-9169-4D4D-AE4C-A3AA17120C21}">
      <dgm:prSet/>
      <dgm:spPr/>
      <dgm:t>
        <a:bodyPr/>
        <a:lstStyle/>
        <a:p>
          <a:endParaRPr lang="en-AU"/>
        </a:p>
      </dgm:t>
    </dgm:pt>
    <dgm:pt modelId="{D807E5B8-EBCB-4028-AABA-D943CA52C506}">
      <dgm:prSet/>
      <dgm:spPr/>
      <dgm:t>
        <a:bodyPr/>
        <a:lstStyle/>
        <a:p>
          <a:pPr rtl="0"/>
          <a:r>
            <a:rPr lang="en-US" smtClean="0">
              <a:latin typeface="Times New Roman" panose="02020603050405020304" pitchFamily="18" charset="0"/>
              <a:cs typeface="Times New Roman" panose="02020603050405020304" pitchFamily="18" charset="0"/>
            </a:rPr>
            <a:t>Specific Goals </a:t>
          </a:r>
          <a:endParaRPr lang="en-AU">
            <a:latin typeface="Times New Roman" panose="02020603050405020304" pitchFamily="18" charset="0"/>
            <a:cs typeface="Times New Roman" panose="02020603050405020304" pitchFamily="18" charset="0"/>
          </a:endParaRPr>
        </a:p>
      </dgm:t>
    </dgm:pt>
    <dgm:pt modelId="{612552FC-9BD8-4DC4-B371-88A64CF61A75}" type="parTrans" cxnId="{E7720C7C-8128-43E6-8238-E65C354F54C5}">
      <dgm:prSet/>
      <dgm:spPr/>
      <dgm:t>
        <a:bodyPr/>
        <a:lstStyle/>
        <a:p>
          <a:endParaRPr lang="en-AU">
            <a:latin typeface="Times New Roman" panose="02020603050405020304" pitchFamily="18" charset="0"/>
            <a:cs typeface="Times New Roman" panose="02020603050405020304" pitchFamily="18" charset="0"/>
          </a:endParaRPr>
        </a:p>
      </dgm:t>
    </dgm:pt>
    <dgm:pt modelId="{E5242425-DD5F-4836-8E17-1B41036FA465}" type="sibTrans" cxnId="{E7720C7C-8128-43E6-8238-E65C354F54C5}">
      <dgm:prSet/>
      <dgm:spPr/>
      <dgm:t>
        <a:bodyPr/>
        <a:lstStyle/>
        <a:p>
          <a:endParaRPr lang="en-AU"/>
        </a:p>
      </dgm:t>
    </dgm:pt>
    <dgm:pt modelId="{F8326CFD-B315-4BEA-B9DB-0FE92DC6F1DC}">
      <dgm:prSet/>
      <dgm:spPr/>
      <dgm:t>
        <a:bodyPr/>
        <a:lstStyle/>
        <a:p>
          <a:pPr rtl="0"/>
          <a:r>
            <a:rPr lang="en-US" smtClean="0">
              <a:latin typeface="Times New Roman" panose="02020603050405020304" pitchFamily="18" charset="0"/>
              <a:cs typeface="Times New Roman" panose="02020603050405020304" pitchFamily="18" charset="0"/>
            </a:rPr>
            <a:t>Specific Context of Use </a:t>
          </a:r>
          <a:endParaRPr lang="en-AU" dirty="0">
            <a:latin typeface="Times New Roman" panose="02020603050405020304" pitchFamily="18" charset="0"/>
            <a:cs typeface="Times New Roman" panose="02020603050405020304" pitchFamily="18" charset="0"/>
          </a:endParaRPr>
        </a:p>
      </dgm:t>
    </dgm:pt>
    <dgm:pt modelId="{47A6E082-3453-43A2-98A1-ADB01DC918AF}" type="parTrans" cxnId="{71436CB3-B938-41D4-A484-9E1F3B81B0DB}">
      <dgm:prSet/>
      <dgm:spPr/>
      <dgm:t>
        <a:bodyPr/>
        <a:lstStyle/>
        <a:p>
          <a:endParaRPr lang="en-AU">
            <a:latin typeface="Times New Roman" panose="02020603050405020304" pitchFamily="18" charset="0"/>
            <a:cs typeface="Times New Roman" panose="02020603050405020304" pitchFamily="18" charset="0"/>
          </a:endParaRPr>
        </a:p>
      </dgm:t>
    </dgm:pt>
    <dgm:pt modelId="{806305C8-30B0-45A9-9524-118D50E1C17A}" type="sibTrans" cxnId="{71436CB3-B938-41D4-A484-9E1F3B81B0DB}">
      <dgm:prSet/>
      <dgm:spPr/>
      <dgm:t>
        <a:bodyPr/>
        <a:lstStyle/>
        <a:p>
          <a:endParaRPr lang="en-AU"/>
        </a:p>
      </dgm:t>
    </dgm:pt>
    <dgm:pt modelId="{E8DCC8E7-ABEC-49D9-B4D1-4F03EF512BB0}" type="pres">
      <dgm:prSet presAssocID="{FF7182AE-8CB2-4DB5-AF5F-4D7A3D8EFB4D}" presName="Name0" presStyleCnt="0">
        <dgm:presLayoutVars>
          <dgm:chPref val="1"/>
          <dgm:dir/>
          <dgm:animOne val="branch"/>
          <dgm:animLvl val="lvl"/>
          <dgm:resizeHandles val="exact"/>
        </dgm:presLayoutVars>
      </dgm:prSet>
      <dgm:spPr/>
      <dgm:t>
        <a:bodyPr/>
        <a:lstStyle/>
        <a:p>
          <a:endParaRPr lang="en-US"/>
        </a:p>
      </dgm:t>
    </dgm:pt>
    <dgm:pt modelId="{8C9BB874-3215-49B7-A148-3CA0C509D256}" type="pres">
      <dgm:prSet presAssocID="{F7BD5EE0-BEE9-4D95-8FAD-3D1C661921DC}" presName="root1" presStyleCnt="0"/>
      <dgm:spPr/>
      <dgm:t>
        <a:bodyPr/>
        <a:lstStyle/>
        <a:p>
          <a:endParaRPr lang="en-US"/>
        </a:p>
      </dgm:t>
    </dgm:pt>
    <dgm:pt modelId="{B512720D-69AF-4517-A992-BDD274B1EB6C}" type="pres">
      <dgm:prSet presAssocID="{F7BD5EE0-BEE9-4D95-8FAD-3D1C661921DC}" presName="LevelOneTextNode" presStyleLbl="node0" presStyleIdx="0" presStyleCnt="1">
        <dgm:presLayoutVars>
          <dgm:chPref val="3"/>
        </dgm:presLayoutVars>
      </dgm:prSet>
      <dgm:spPr/>
      <dgm:t>
        <a:bodyPr/>
        <a:lstStyle/>
        <a:p>
          <a:endParaRPr lang="en-US"/>
        </a:p>
      </dgm:t>
    </dgm:pt>
    <dgm:pt modelId="{173B355E-54D2-4C39-A2D5-37F3A63E681D}" type="pres">
      <dgm:prSet presAssocID="{F7BD5EE0-BEE9-4D95-8FAD-3D1C661921DC}" presName="level2hierChild" presStyleCnt="0"/>
      <dgm:spPr/>
      <dgm:t>
        <a:bodyPr/>
        <a:lstStyle/>
        <a:p>
          <a:endParaRPr lang="en-US"/>
        </a:p>
      </dgm:t>
    </dgm:pt>
    <dgm:pt modelId="{0EDA1C0E-A399-484E-A449-D7349B75ADE8}" type="pres">
      <dgm:prSet presAssocID="{F5A6F110-CC99-468B-89D0-36913F967ED8}" presName="conn2-1" presStyleLbl="parChTrans1D2" presStyleIdx="0" presStyleCnt="1"/>
      <dgm:spPr/>
      <dgm:t>
        <a:bodyPr/>
        <a:lstStyle/>
        <a:p>
          <a:endParaRPr lang="en-US"/>
        </a:p>
      </dgm:t>
    </dgm:pt>
    <dgm:pt modelId="{87CC3F2D-F45A-412D-8514-0614D2CDCDCF}" type="pres">
      <dgm:prSet presAssocID="{F5A6F110-CC99-468B-89D0-36913F967ED8}" presName="connTx" presStyleLbl="parChTrans1D2" presStyleIdx="0" presStyleCnt="1"/>
      <dgm:spPr/>
      <dgm:t>
        <a:bodyPr/>
        <a:lstStyle/>
        <a:p>
          <a:endParaRPr lang="en-US"/>
        </a:p>
      </dgm:t>
    </dgm:pt>
    <dgm:pt modelId="{1D6CF21B-53D2-4845-8080-35380CC8ED2A}" type="pres">
      <dgm:prSet presAssocID="{DACCFF2F-64F1-4869-93AB-A8E68E3703A9}" presName="root2" presStyleCnt="0"/>
      <dgm:spPr/>
      <dgm:t>
        <a:bodyPr/>
        <a:lstStyle/>
        <a:p>
          <a:endParaRPr lang="en-US"/>
        </a:p>
      </dgm:t>
    </dgm:pt>
    <dgm:pt modelId="{06EB718A-C0E3-4428-A0F8-F438D6F6AB95}" type="pres">
      <dgm:prSet presAssocID="{DACCFF2F-64F1-4869-93AB-A8E68E3703A9}" presName="LevelTwoTextNode" presStyleLbl="node2" presStyleIdx="0" presStyleCnt="1">
        <dgm:presLayoutVars>
          <dgm:chPref val="3"/>
        </dgm:presLayoutVars>
      </dgm:prSet>
      <dgm:spPr/>
      <dgm:t>
        <a:bodyPr/>
        <a:lstStyle/>
        <a:p>
          <a:endParaRPr lang="en-US"/>
        </a:p>
      </dgm:t>
    </dgm:pt>
    <dgm:pt modelId="{9050B3D4-B9B5-414E-8E0A-0013A2B2A50D}" type="pres">
      <dgm:prSet presAssocID="{DACCFF2F-64F1-4869-93AB-A8E68E3703A9}" presName="level3hierChild" presStyleCnt="0"/>
      <dgm:spPr/>
      <dgm:t>
        <a:bodyPr/>
        <a:lstStyle/>
        <a:p>
          <a:endParaRPr lang="en-US"/>
        </a:p>
      </dgm:t>
    </dgm:pt>
    <dgm:pt modelId="{29C63CFF-28B7-4006-8C53-C33B2CFDAD2D}" type="pres">
      <dgm:prSet presAssocID="{B4CEDBDA-3D14-48AD-9381-2EB1B199ABCF}" presName="conn2-1" presStyleLbl="parChTrans1D3" presStyleIdx="0" presStyleCnt="7"/>
      <dgm:spPr/>
      <dgm:t>
        <a:bodyPr/>
        <a:lstStyle/>
        <a:p>
          <a:endParaRPr lang="en-US"/>
        </a:p>
      </dgm:t>
    </dgm:pt>
    <dgm:pt modelId="{0E88D553-3E8C-4D30-B885-CBB807E407DC}" type="pres">
      <dgm:prSet presAssocID="{B4CEDBDA-3D14-48AD-9381-2EB1B199ABCF}" presName="connTx" presStyleLbl="parChTrans1D3" presStyleIdx="0" presStyleCnt="7"/>
      <dgm:spPr/>
      <dgm:t>
        <a:bodyPr/>
        <a:lstStyle/>
        <a:p>
          <a:endParaRPr lang="en-US"/>
        </a:p>
      </dgm:t>
    </dgm:pt>
    <dgm:pt modelId="{1FE360DC-C9E0-4B02-A717-E73D68C39383}" type="pres">
      <dgm:prSet presAssocID="{0F5F9DF5-B90D-4AF4-91B4-3837C37B1988}" presName="root2" presStyleCnt="0"/>
      <dgm:spPr/>
      <dgm:t>
        <a:bodyPr/>
        <a:lstStyle/>
        <a:p>
          <a:endParaRPr lang="en-US"/>
        </a:p>
      </dgm:t>
    </dgm:pt>
    <dgm:pt modelId="{61F2B059-86ED-47C5-9AF4-63C8D2872872}" type="pres">
      <dgm:prSet presAssocID="{0F5F9DF5-B90D-4AF4-91B4-3837C37B1988}" presName="LevelTwoTextNode" presStyleLbl="node3" presStyleIdx="0" presStyleCnt="7">
        <dgm:presLayoutVars>
          <dgm:chPref val="3"/>
        </dgm:presLayoutVars>
      </dgm:prSet>
      <dgm:spPr/>
      <dgm:t>
        <a:bodyPr/>
        <a:lstStyle/>
        <a:p>
          <a:endParaRPr lang="en-US"/>
        </a:p>
      </dgm:t>
    </dgm:pt>
    <dgm:pt modelId="{818C0DAD-8075-4957-9AF1-A7C43DB9C1FC}" type="pres">
      <dgm:prSet presAssocID="{0F5F9DF5-B90D-4AF4-91B4-3837C37B1988}" presName="level3hierChild" presStyleCnt="0"/>
      <dgm:spPr/>
      <dgm:t>
        <a:bodyPr/>
        <a:lstStyle/>
        <a:p>
          <a:endParaRPr lang="en-US"/>
        </a:p>
      </dgm:t>
    </dgm:pt>
    <dgm:pt modelId="{A8254EB3-1562-423E-A8E6-F3C0BE41F1A9}" type="pres">
      <dgm:prSet presAssocID="{072ABCA7-6001-4680-8F39-2D705CC89B12}" presName="conn2-1" presStyleLbl="parChTrans1D3" presStyleIdx="1" presStyleCnt="7"/>
      <dgm:spPr/>
      <dgm:t>
        <a:bodyPr/>
        <a:lstStyle/>
        <a:p>
          <a:endParaRPr lang="en-US"/>
        </a:p>
      </dgm:t>
    </dgm:pt>
    <dgm:pt modelId="{F6F745D0-ECE7-43EE-9A3D-BBC852B903B4}" type="pres">
      <dgm:prSet presAssocID="{072ABCA7-6001-4680-8F39-2D705CC89B12}" presName="connTx" presStyleLbl="parChTrans1D3" presStyleIdx="1" presStyleCnt="7"/>
      <dgm:spPr/>
      <dgm:t>
        <a:bodyPr/>
        <a:lstStyle/>
        <a:p>
          <a:endParaRPr lang="en-US"/>
        </a:p>
      </dgm:t>
    </dgm:pt>
    <dgm:pt modelId="{88E40A06-05BF-497F-A177-C1BC22B13341}" type="pres">
      <dgm:prSet presAssocID="{DF458489-08AD-415D-BDA7-1277C8036B53}" presName="root2" presStyleCnt="0"/>
      <dgm:spPr/>
      <dgm:t>
        <a:bodyPr/>
        <a:lstStyle/>
        <a:p>
          <a:endParaRPr lang="en-US"/>
        </a:p>
      </dgm:t>
    </dgm:pt>
    <dgm:pt modelId="{26146013-3FDA-4A2A-B0DD-F95AC2AC3C60}" type="pres">
      <dgm:prSet presAssocID="{DF458489-08AD-415D-BDA7-1277C8036B53}" presName="LevelTwoTextNode" presStyleLbl="node3" presStyleIdx="1" presStyleCnt="7">
        <dgm:presLayoutVars>
          <dgm:chPref val="3"/>
        </dgm:presLayoutVars>
      </dgm:prSet>
      <dgm:spPr/>
      <dgm:t>
        <a:bodyPr/>
        <a:lstStyle/>
        <a:p>
          <a:endParaRPr lang="en-US"/>
        </a:p>
      </dgm:t>
    </dgm:pt>
    <dgm:pt modelId="{9F4BDA6D-B3D4-4902-BF55-A57FDBB5CFA1}" type="pres">
      <dgm:prSet presAssocID="{DF458489-08AD-415D-BDA7-1277C8036B53}" presName="level3hierChild" presStyleCnt="0"/>
      <dgm:spPr/>
      <dgm:t>
        <a:bodyPr/>
        <a:lstStyle/>
        <a:p>
          <a:endParaRPr lang="en-US"/>
        </a:p>
      </dgm:t>
    </dgm:pt>
    <dgm:pt modelId="{21ED65BA-18EC-4007-AA7B-C61BCBF5F29D}" type="pres">
      <dgm:prSet presAssocID="{1F86B7C2-C8F6-4493-B02A-25439647505E}" presName="conn2-1" presStyleLbl="parChTrans1D3" presStyleIdx="2" presStyleCnt="7"/>
      <dgm:spPr/>
      <dgm:t>
        <a:bodyPr/>
        <a:lstStyle/>
        <a:p>
          <a:endParaRPr lang="en-US"/>
        </a:p>
      </dgm:t>
    </dgm:pt>
    <dgm:pt modelId="{E509893B-1399-4C70-A63F-AC3D16C73C4C}" type="pres">
      <dgm:prSet presAssocID="{1F86B7C2-C8F6-4493-B02A-25439647505E}" presName="connTx" presStyleLbl="parChTrans1D3" presStyleIdx="2" presStyleCnt="7"/>
      <dgm:spPr/>
      <dgm:t>
        <a:bodyPr/>
        <a:lstStyle/>
        <a:p>
          <a:endParaRPr lang="en-US"/>
        </a:p>
      </dgm:t>
    </dgm:pt>
    <dgm:pt modelId="{CCBC64C9-0CD3-4D96-91E1-3DABB3A8F551}" type="pres">
      <dgm:prSet presAssocID="{BF2DA536-915E-40FE-BD00-CF6F6D1CD914}" presName="root2" presStyleCnt="0"/>
      <dgm:spPr/>
      <dgm:t>
        <a:bodyPr/>
        <a:lstStyle/>
        <a:p>
          <a:endParaRPr lang="en-US"/>
        </a:p>
      </dgm:t>
    </dgm:pt>
    <dgm:pt modelId="{FB9C80FA-1EDA-4BB7-A963-EDDEFDE7B480}" type="pres">
      <dgm:prSet presAssocID="{BF2DA536-915E-40FE-BD00-CF6F6D1CD914}" presName="LevelTwoTextNode" presStyleLbl="node3" presStyleIdx="2" presStyleCnt="7">
        <dgm:presLayoutVars>
          <dgm:chPref val="3"/>
        </dgm:presLayoutVars>
      </dgm:prSet>
      <dgm:spPr/>
      <dgm:t>
        <a:bodyPr/>
        <a:lstStyle/>
        <a:p>
          <a:endParaRPr lang="en-US"/>
        </a:p>
      </dgm:t>
    </dgm:pt>
    <dgm:pt modelId="{D33FAF48-0A6F-401A-8E4F-D76169E51258}" type="pres">
      <dgm:prSet presAssocID="{BF2DA536-915E-40FE-BD00-CF6F6D1CD914}" presName="level3hierChild" presStyleCnt="0"/>
      <dgm:spPr/>
      <dgm:t>
        <a:bodyPr/>
        <a:lstStyle/>
        <a:p>
          <a:endParaRPr lang="en-US"/>
        </a:p>
      </dgm:t>
    </dgm:pt>
    <dgm:pt modelId="{66C8B08F-E20A-493B-A99A-C4A9879F8135}" type="pres">
      <dgm:prSet presAssocID="{EA4A9812-7AF7-482B-8223-2D7F4918493E}" presName="conn2-1" presStyleLbl="parChTrans1D3" presStyleIdx="3" presStyleCnt="7"/>
      <dgm:spPr/>
      <dgm:t>
        <a:bodyPr/>
        <a:lstStyle/>
        <a:p>
          <a:endParaRPr lang="en-US"/>
        </a:p>
      </dgm:t>
    </dgm:pt>
    <dgm:pt modelId="{BDB74654-0B25-43CD-B248-B9AB46ED6784}" type="pres">
      <dgm:prSet presAssocID="{EA4A9812-7AF7-482B-8223-2D7F4918493E}" presName="connTx" presStyleLbl="parChTrans1D3" presStyleIdx="3" presStyleCnt="7"/>
      <dgm:spPr/>
      <dgm:t>
        <a:bodyPr/>
        <a:lstStyle/>
        <a:p>
          <a:endParaRPr lang="en-US"/>
        </a:p>
      </dgm:t>
    </dgm:pt>
    <dgm:pt modelId="{ECA12B33-EB0A-41DD-A8C0-2C15532AE2D8}" type="pres">
      <dgm:prSet presAssocID="{CEA27D4B-8A39-4E9B-B8DF-B6DF5DAF243C}" presName="root2" presStyleCnt="0"/>
      <dgm:spPr/>
      <dgm:t>
        <a:bodyPr/>
        <a:lstStyle/>
        <a:p>
          <a:endParaRPr lang="en-US"/>
        </a:p>
      </dgm:t>
    </dgm:pt>
    <dgm:pt modelId="{BE4EBC52-6CAC-4AC9-9106-801CCDEBA31A}" type="pres">
      <dgm:prSet presAssocID="{CEA27D4B-8A39-4E9B-B8DF-B6DF5DAF243C}" presName="LevelTwoTextNode" presStyleLbl="node3" presStyleIdx="3" presStyleCnt="7">
        <dgm:presLayoutVars>
          <dgm:chPref val="3"/>
        </dgm:presLayoutVars>
      </dgm:prSet>
      <dgm:spPr/>
      <dgm:t>
        <a:bodyPr/>
        <a:lstStyle/>
        <a:p>
          <a:endParaRPr lang="en-US"/>
        </a:p>
      </dgm:t>
    </dgm:pt>
    <dgm:pt modelId="{411DB807-3D72-4594-9C5F-46EE9997AE75}" type="pres">
      <dgm:prSet presAssocID="{CEA27D4B-8A39-4E9B-B8DF-B6DF5DAF243C}" presName="level3hierChild" presStyleCnt="0"/>
      <dgm:spPr/>
      <dgm:t>
        <a:bodyPr/>
        <a:lstStyle/>
        <a:p>
          <a:endParaRPr lang="en-US"/>
        </a:p>
      </dgm:t>
    </dgm:pt>
    <dgm:pt modelId="{E9E5A9CC-B6EF-48F9-BE6B-E6F902B9C9E9}" type="pres">
      <dgm:prSet presAssocID="{A7E149C9-CAED-43B3-BC1F-76629F69CF0E}" presName="conn2-1" presStyleLbl="parChTrans1D3" presStyleIdx="4" presStyleCnt="7"/>
      <dgm:spPr/>
      <dgm:t>
        <a:bodyPr/>
        <a:lstStyle/>
        <a:p>
          <a:endParaRPr lang="en-US"/>
        </a:p>
      </dgm:t>
    </dgm:pt>
    <dgm:pt modelId="{B9138A11-6E96-4D18-BCE2-66F33F901EF3}" type="pres">
      <dgm:prSet presAssocID="{A7E149C9-CAED-43B3-BC1F-76629F69CF0E}" presName="connTx" presStyleLbl="parChTrans1D3" presStyleIdx="4" presStyleCnt="7"/>
      <dgm:spPr/>
      <dgm:t>
        <a:bodyPr/>
        <a:lstStyle/>
        <a:p>
          <a:endParaRPr lang="en-US"/>
        </a:p>
      </dgm:t>
    </dgm:pt>
    <dgm:pt modelId="{814E2250-3ADF-4FA2-AF18-B10F8B344CA4}" type="pres">
      <dgm:prSet presAssocID="{E1F7CF6E-AEEC-455E-ADDE-29BB5DFE4809}" presName="root2" presStyleCnt="0"/>
      <dgm:spPr/>
      <dgm:t>
        <a:bodyPr/>
        <a:lstStyle/>
        <a:p>
          <a:endParaRPr lang="en-US"/>
        </a:p>
      </dgm:t>
    </dgm:pt>
    <dgm:pt modelId="{42978617-AAFA-4CE6-8917-6867D22C67F8}" type="pres">
      <dgm:prSet presAssocID="{E1F7CF6E-AEEC-455E-ADDE-29BB5DFE4809}" presName="LevelTwoTextNode" presStyleLbl="node3" presStyleIdx="4" presStyleCnt="7">
        <dgm:presLayoutVars>
          <dgm:chPref val="3"/>
        </dgm:presLayoutVars>
      </dgm:prSet>
      <dgm:spPr/>
      <dgm:t>
        <a:bodyPr/>
        <a:lstStyle/>
        <a:p>
          <a:endParaRPr lang="en-US"/>
        </a:p>
      </dgm:t>
    </dgm:pt>
    <dgm:pt modelId="{CCEAA0E4-FA63-4B6E-AD02-5064533DF8FB}" type="pres">
      <dgm:prSet presAssocID="{E1F7CF6E-AEEC-455E-ADDE-29BB5DFE4809}" presName="level3hierChild" presStyleCnt="0"/>
      <dgm:spPr/>
      <dgm:t>
        <a:bodyPr/>
        <a:lstStyle/>
        <a:p>
          <a:endParaRPr lang="en-US"/>
        </a:p>
      </dgm:t>
    </dgm:pt>
    <dgm:pt modelId="{A587F348-DFE7-4504-89A0-3D7B8522C350}" type="pres">
      <dgm:prSet presAssocID="{612552FC-9BD8-4DC4-B371-88A64CF61A75}" presName="conn2-1" presStyleLbl="parChTrans1D3" presStyleIdx="5" presStyleCnt="7"/>
      <dgm:spPr/>
      <dgm:t>
        <a:bodyPr/>
        <a:lstStyle/>
        <a:p>
          <a:endParaRPr lang="en-US"/>
        </a:p>
      </dgm:t>
    </dgm:pt>
    <dgm:pt modelId="{AC3EE2C8-C202-4782-B580-A8103306CFEE}" type="pres">
      <dgm:prSet presAssocID="{612552FC-9BD8-4DC4-B371-88A64CF61A75}" presName="connTx" presStyleLbl="parChTrans1D3" presStyleIdx="5" presStyleCnt="7"/>
      <dgm:spPr/>
      <dgm:t>
        <a:bodyPr/>
        <a:lstStyle/>
        <a:p>
          <a:endParaRPr lang="en-US"/>
        </a:p>
      </dgm:t>
    </dgm:pt>
    <dgm:pt modelId="{0BF48377-E380-40D0-BE8B-CC6E0634F674}" type="pres">
      <dgm:prSet presAssocID="{D807E5B8-EBCB-4028-AABA-D943CA52C506}" presName="root2" presStyleCnt="0"/>
      <dgm:spPr/>
      <dgm:t>
        <a:bodyPr/>
        <a:lstStyle/>
        <a:p>
          <a:endParaRPr lang="en-US"/>
        </a:p>
      </dgm:t>
    </dgm:pt>
    <dgm:pt modelId="{ECCAE6E5-94E7-4682-A885-C9372B076742}" type="pres">
      <dgm:prSet presAssocID="{D807E5B8-EBCB-4028-AABA-D943CA52C506}" presName="LevelTwoTextNode" presStyleLbl="node3" presStyleIdx="5" presStyleCnt="7">
        <dgm:presLayoutVars>
          <dgm:chPref val="3"/>
        </dgm:presLayoutVars>
      </dgm:prSet>
      <dgm:spPr/>
      <dgm:t>
        <a:bodyPr/>
        <a:lstStyle/>
        <a:p>
          <a:endParaRPr lang="en-US"/>
        </a:p>
      </dgm:t>
    </dgm:pt>
    <dgm:pt modelId="{A4E13C7B-93E6-4B39-B1BB-1B6C50ECC8D7}" type="pres">
      <dgm:prSet presAssocID="{D807E5B8-EBCB-4028-AABA-D943CA52C506}" presName="level3hierChild" presStyleCnt="0"/>
      <dgm:spPr/>
      <dgm:t>
        <a:bodyPr/>
        <a:lstStyle/>
        <a:p>
          <a:endParaRPr lang="en-US"/>
        </a:p>
      </dgm:t>
    </dgm:pt>
    <dgm:pt modelId="{BC9DE559-06A3-42F9-8F92-A29D6CF85816}" type="pres">
      <dgm:prSet presAssocID="{47A6E082-3453-43A2-98A1-ADB01DC918AF}" presName="conn2-1" presStyleLbl="parChTrans1D3" presStyleIdx="6" presStyleCnt="7"/>
      <dgm:spPr/>
      <dgm:t>
        <a:bodyPr/>
        <a:lstStyle/>
        <a:p>
          <a:endParaRPr lang="en-US"/>
        </a:p>
      </dgm:t>
    </dgm:pt>
    <dgm:pt modelId="{FD637F47-B338-4EFB-8337-1DC6C426BF1A}" type="pres">
      <dgm:prSet presAssocID="{47A6E082-3453-43A2-98A1-ADB01DC918AF}" presName="connTx" presStyleLbl="parChTrans1D3" presStyleIdx="6" presStyleCnt="7"/>
      <dgm:spPr/>
      <dgm:t>
        <a:bodyPr/>
        <a:lstStyle/>
        <a:p>
          <a:endParaRPr lang="en-US"/>
        </a:p>
      </dgm:t>
    </dgm:pt>
    <dgm:pt modelId="{287EED39-794C-4D5B-B27F-EDD0CC12E63E}" type="pres">
      <dgm:prSet presAssocID="{F8326CFD-B315-4BEA-B9DB-0FE92DC6F1DC}" presName="root2" presStyleCnt="0"/>
      <dgm:spPr/>
      <dgm:t>
        <a:bodyPr/>
        <a:lstStyle/>
        <a:p>
          <a:endParaRPr lang="en-US"/>
        </a:p>
      </dgm:t>
    </dgm:pt>
    <dgm:pt modelId="{6336ED73-DDC8-4B4F-95E2-8A5D2E2EC03E}" type="pres">
      <dgm:prSet presAssocID="{F8326CFD-B315-4BEA-B9DB-0FE92DC6F1DC}" presName="LevelTwoTextNode" presStyleLbl="node3" presStyleIdx="6" presStyleCnt="7">
        <dgm:presLayoutVars>
          <dgm:chPref val="3"/>
        </dgm:presLayoutVars>
      </dgm:prSet>
      <dgm:spPr/>
      <dgm:t>
        <a:bodyPr/>
        <a:lstStyle/>
        <a:p>
          <a:endParaRPr lang="en-US"/>
        </a:p>
      </dgm:t>
    </dgm:pt>
    <dgm:pt modelId="{E64CB6D5-BBF4-4B86-854B-61D75E682EA2}" type="pres">
      <dgm:prSet presAssocID="{F8326CFD-B315-4BEA-B9DB-0FE92DC6F1DC}" presName="level3hierChild" presStyleCnt="0"/>
      <dgm:spPr/>
      <dgm:t>
        <a:bodyPr/>
        <a:lstStyle/>
        <a:p>
          <a:endParaRPr lang="en-US"/>
        </a:p>
      </dgm:t>
    </dgm:pt>
  </dgm:ptLst>
  <dgm:cxnLst>
    <dgm:cxn modelId="{7F8A272E-AB5E-4787-A11D-4C33E60BBA77}" type="presOf" srcId="{A7E149C9-CAED-43B3-BC1F-76629F69CF0E}" destId="{B9138A11-6E96-4D18-BCE2-66F33F901EF3}" srcOrd="1" destOrd="0" presId="urn:microsoft.com/office/officeart/2008/layout/HorizontalMultiLevelHierarchy"/>
    <dgm:cxn modelId="{1C200D33-31AD-4196-B4AC-8151C4ABEE23}" type="presOf" srcId="{F5A6F110-CC99-468B-89D0-36913F967ED8}" destId="{87CC3F2D-F45A-412D-8514-0614D2CDCDCF}" srcOrd="1" destOrd="0" presId="urn:microsoft.com/office/officeart/2008/layout/HorizontalMultiLevelHierarchy"/>
    <dgm:cxn modelId="{76C5D00F-0CAB-49F7-94A1-61CADC701AA1}" srcId="{DACCFF2F-64F1-4869-93AB-A8E68E3703A9}" destId="{CEA27D4B-8A39-4E9B-B8DF-B6DF5DAF243C}" srcOrd="3" destOrd="0" parTransId="{EA4A9812-7AF7-482B-8223-2D7F4918493E}" sibTransId="{44907885-B5F5-4C95-9865-715D6407F419}"/>
    <dgm:cxn modelId="{EC5E9EEC-E8FD-4ACF-9E80-807D432ABBC4}" srcId="{DACCFF2F-64F1-4869-93AB-A8E68E3703A9}" destId="{BF2DA536-915E-40FE-BD00-CF6F6D1CD914}" srcOrd="2" destOrd="0" parTransId="{1F86B7C2-C8F6-4493-B02A-25439647505E}" sibTransId="{3EEFB334-EAA2-45C2-8A36-8A5AB8DBE084}"/>
    <dgm:cxn modelId="{F9976D69-949F-4683-90BD-C8BEF9A4987A}" type="presOf" srcId="{47A6E082-3453-43A2-98A1-ADB01DC918AF}" destId="{BC9DE559-06A3-42F9-8F92-A29D6CF85816}" srcOrd="0" destOrd="0" presId="urn:microsoft.com/office/officeart/2008/layout/HorizontalMultiLevelHierarchy"/>
    <dgm:cxn modelId="{0BE87C7A-9169-4D4D-AE4C-A3AA17120C21}" srcId="{DACCFF2F-64F1-4869-93AB-A8E68E3703A9}" destId="{E1F7CF6E-AEEC-455E-ADDE-29BB5DFE4809}" srcOrd="4" destOrd="0" parTransId="{A7E149C9-CAED-43B3-BC1F-76629F69CF0E}" sibTransId="{0B76B5BA-15EE-46F1-A21A-D77067A5FB2A}"/>
    <dgm:cxn modelId="{50FD666A-32B6-4C26-B19E-E70DCC3F2A28}" type="presOf" srcId="{BF2DA536-915E-40FE-BD00-CF6F6D1CD914}" destId="{FB9C80FA-1EDA-4BB7-A963-EDDEFDE7B480}" srcOrd="0" destOrd="0" presId="urn:microsoft.com/office/officeart/2008/layout/HorizontalMultiLevelHierarchy"/>
    <dgm:cxn modelId="{DC739ED8-40F4-4AC1-BF8D-1721B20BD789}" type="presOf" srcId="{DF458489-08AD-415D-BDA7-1277C8036B53}" destId="{26146013-3FDA-4A2A-B0DD-F95AC2AC3C60}" srcOrd="0" destOrd="0" presId="urn:microsoft.com/office/officeart/2008/layout/HorizontalMultiLevelHierarchy"/>
    <dgm:cxn modelId="{EB4E02E2-E7C9-47F5-8C56-31607848DF0C}" type="presOf" srcId="{E1F7CF6E-AEEC-455E-ADDE-29BB5DFE4809}" destId="{42978617-AAFA-4CE6-8917-6867D22C67F8}" srcOrd="0" destOrd="0" presId="urn:microsoft.com/office/officeart/2008/layout/HorizontalMultiLevelHierarchy"/>
    <dgm:cxn modelId="{F6CD608F-ADA7-4DEF-B573-6021460CF7D4}" type="presOf" srcId="{F8326CFD-B315-4BEA-B9DB-0FE92DC6F1DC}" destId="{6336ED73-DDC8-4B4F-95E2-8A5D2E2EC03E}" srcOrd="0" destOrd="0" presId="urn:microsoft.com/office/officeart/2008/layout/HorizontalMultiLevelHierarchy"/>
    <dgm:cxn modelId="{5C9C4EC9-2EFF-4AD5-BCC9-31FAC869E152}" srcId="{F7BD5EE0-BEE9-4D95-8FAD-3D1C661921DC}" destId="{DACCFF2F-64F1-4869-93AB-A8E68E3703A9}" srcOrd="0" destOrd="0" parTransId="{F5A6F110-CC99-468B-89D0-36913F967ED8}" sibTransId="{6C299ADF-7C46-4D6B-A600-27EB33179638}"/>
    <dgm:cxn modelId="{325AE78F-3422-4BB9-B23F-86160A2CDE14}" type="presOf" srcId="{FF7182AE-8CB2-4DB5-AF5F-4D7A3D8EFB4D}" destId="{E8DCC8E7-ABEC-49D9-B4D1-4F03EF512BB0}" srcOrd="0" destOrd="0" presId="urn:microsoft.com/office/officeart/2008/layout/HorizontalMultiLevelHierarchy"/>
    <dgm:cxn modelId="{29980F90-EAB9-4833-AA9D-80F0479DCAE2}" type="presOf" srcId="{EA4A9812-7AF7-482B-8223-2D7F4918493E}" destId="{BDB74654-0B25-43CD-B248-B9AB46ED6784}" srcOrd="1" destOrd="0" presId="urn:microsoft.com/office/officeart/2008/layout/HorizontalMultiLevelHierarchy"/>
    <dgm:cxn modelId="{E3DFA8C2-19AA-4803-85C0-DCDE3ED5CBA2}" type="presOf" srcId="{47A6E082-3453-43A2-98A1-ADB01DC918AF}" destId="{FD637F47-B338-4EFB-8337-1DC6C426BF1A}" srcOrd="1" destOrd="0" presId="urn:microsoft.com/office/officeart/2008/layout/HorizontalMultiLevelHierarchy"/>
    <dgm:cxn modelId="{4D5060A9-41D5-4FD5-8FDA-F3E88D2665C8}" type="presOf" srcId="{1F86B7C2-C8F6-4493-B02A-25439647505E}" destId="{21ED65BA-18EC-4007-AA7B-C61BCBF5F29D}" srcOrd="0" destOrd="0" presId="urn:microsoft.com/office/officeart/2008/layout/HorizontalMultiLevelHierarchy"/>
    <dgm:cxn modelId="{4E9CA102-3046-41D3-8A68-7C11A5635031}" type="presOf" srcId="{612552FC-9BD8-4DC4-B371-88A64CF61A75}" destId="{A587F348-DFE7-4504-89A0-3D7B8522C350}" srcOrd="0" destOrd="0" presId="urn:microsoft.com/office/officeart/2008/layout/HorizontalMultiLevelHierarchy"/>
    <dgm:cxn modelId="{62D8DE1D-0E53-46B1-B34A-715AC037517A}" type="presOf" srcId="{B4CEDBDA-3D14-48AD-9381-2EB1B199ABCF}" destId="{0E88D553-3E8C-4D30-B885-CBB807E407DC}" srcOrd="1" destOrd="0" presId="urn:microsoft.com/office/officeart/2008/layout/HorizontalMultiLevelHierarchy"/>
    <dgm:cxn modelId="{2429C799-7262-408E-BC5C-70CA7CB3F446}" type="presOf" srcId="{072ABCA7-6001-4680-8F39-2D705CC89B12}" destId="{A8254EB3-1562-423E-A8E6-F3C0BE41F1A9}" srcOrd="0" destOrd="0" presId="urn:microsoft.com/office/officeart/2008/layout/HorizontalMultiLevelHierarchy"/>
    <dgm:cxn modelId="{0B9EC9A1-BB55-4FBA-8B08-467FC7CC1816}" type="presOf" srcId="{B4CEDBDA-3D14-48AD-9381-2EB1B199ABCF}" destId="{29C63CFF-28B7-4006-8C53-C33B2CFDAD2D}" srcOrd="0" destOrd="0" presId="urn:microsoft.com/office/officeart/2008/layout/HorizontalMultiLevelHierarchy"/>
    <dgm:cxn modelId="{657BE994-5709-466E-AE0E-29CD26AE9509}" type="presOf" srcId="{EA4A9812-7AF7-482B-8223-2D7F4918493E}" destId="{66C8B08F-E20A-493B-A99A-C4A9879F8135}" srcOrd="0" destOrd="0" presId="urn:microsoft.com/office/officeart/2008/layout/HorizontalMultiLevelHierarchy"/>
    <dgm:cxn modelId="{07C6D4C4-6A06-494C-955C-252BE6A4C10B}" type="presOf" srcId="{CEA27D4B-8A39-4E9B-B8DF-B6DF5DAF243C}" destId="{BE4EBC52-6CAC-4AC9-9106-801CCDEBA31A}" srcOrd="0" destOrd="0" presId="urn:microsoft.com/office/officeart/2008/layout/HorizontalMultiLevelHierarchy"/>
    <dgm:cxn modelId="{DBE34FF9-FD68-490A-9E9F-43760EBFA0B9}" srcId="{DACCFF2F-64F1-4869-93AB-A8E68E3703A9}" destId="{DF458489-08AD-415D-BDA7-1277C8036B53}" srcOrd="1" destOrd="0" parTransId="{072ABCA7-6001-4680-8F39-2D705CC89B12}" sibTransId="{AD51AB4D-BD92-481A-B591-97A5C29B0E1E}"/>
    <dgm:cxn modelId="{5EDD35F7-357B-45A9-BBD8-C294AC1F780E}" type="presOf" srcId="{F5A6F110-CC99-468B-89D0-36913F967ED8}" destId="{0EDA1C0E-A399-484E-A449-D7349B75ADE8}" srcOrd="0" destOrd="0" presId="urn:microsoft.com/office/officeart/2008/layout/HorizontalMultiLevelHierarchy"/>
    <dgm:cxn modelId="{47E74E39-2A08-4FEE-B478-9E0D760304F9}" type="presOf" srcId="{D807E5B8-EBCB-4028-AABA-D943CA52C506}" destId="{ECCAE6E5-94E7-4682-A885-C9372B076742}" srcOrd="0" destOrd="0" presId="urn:microsoft.com/office/officeart/2008/layout/HorizontalMultiLevelHierarchy"/>
    <dgm:cxn modelId="{7818AC28-1BBF-45C4-B781-E7DE5F1BC4CC}" type="presOf" srcId="{612552FC-9BD8-4DC4-B371-88A64CF61A75}" destId="{AC3EE2C8-C202-4782-B580-A8103306CFEE}" srcOrd="1" destOrd="0" presId="urn:microsoft.com/office/officeart/2008/layout/HorizontalMultiLevelHierarchy"/>
    <dgm:cxn modelId="{34B2ED9A-2C4D-4A65-9928-ED35B4C204AE}" type="presOf" srcId="{0F5F9DF5-B90D-4AF4-91B4-3837C37B1988}" destId="{61F2B059-86ED-47C5-9AF4-63C8D2872872}" srcOrd="0" destOrd="0" presId="urn:microsoft.com/office/officeart/2008/layout/HorizontalMultiLevelHierarchy"/>
    <dgm:cxn modelId="{D4A6E739-D6E9-4CEC-B5E2-55CA4C6FB8A7}" type="presOf" srcId="{DACCFF2F-64F1-4869-93AB-A8E68E3703A9}" destId="{06EB718A-C0E3-4428-A0F8-F438D6F6AB95}" srcOrd="0" destOrd="0" presId="urn:microsoft.com/office/officeart/2008/layout/HorizontalMultiLevelHierarchy"/>
    <dgm:cxn modelId="{9A3EEBF5-7E9E-442D-A6EB-105E96E8A6C1}" type="presOf" srcId="{A7E149C9-CAED-43B3-BC1F-76629F69CF0E}" destId="{E9E5A9CC-B6EF-48F9-BE6B-E6F902B9C9E9}" srcOrd="0" destOrd="0" presId="urn:microsoft.com/office/officeart/2008/layout/HorizontalMultiLevelHierarchy"/>
    <dgm:cxn modelId="{DBF01922-8F72-454D-A630-82640AA4423C}" type="presOf" srcId="{1F86B7C2-C8F6-4493-B02A-25439647505E}" destId="{E509893B-1399-4C70-A63F-AC3D16C73C4C}" srcOrd="1" destOrd="0" presId="urn:microsoft.com/office/officeart/2008/layout/HorizontalMultiLevelHierarchy"/>
    <dgm:cxn modelId="{71436CB3-B938-41D4-A484-9E1F3B81B0DB}" srcId="{DACCFF2F-64F1-4869-93AB-A8E68E3703A9}" destId="{F8326CFD-B315-4BEA-B9DB-0FE92DC6F1DC}" srcOrd="6" destOrd="0" parTransId="{47A6E082-3453-43A2-98A1-ADB01DC918AF}" sibTransId="{806305C8-30B0-45A9-9524-118D50E1C17A}"/>
    <dgm:cxn modelId="{42C43167-6DAE-416F-8F8B-6B1EC2317C34}" type="presOf" srcId="{F7BD5EE0-BEE9-4D95-8FAD-3D1C661921DC}" destId="{B512720D-69AF-4517-A992-BDD274B1EB6C}" srcOrd="0" destOrd="0" presId="urn:microsoft.com/office/officeart/2008/layout/HorizontalMultiLevelHierarchy"/>
    <dgm:cxn modelId="{7342107D-4106-486B-A0DA-51AC09C038C4}" srcId="{DACCFF2F-64F1-4869-93AB-A8E68E3703A9}" destId="{0F5F9DF5-B90D-4AF4-91B4-3837C37B1988}" srcOrd="0" destOrd="0" parTransId="{B4CEDBDA-3D14-48AD-9381-2EB1B199ABCF}" sibTransId="{4226D8BA-F00D-43F6-BD90-F26F01C426DE}"/>
    <dgm:cxn modelId="{6DB8C016-FAAF-4B97-A794-833EDDAA6B1B}" type="presOf" srcId="{072ABCA7-6001-4680-8F39-2D705CC89B12}" destId="{F6F745D0-ECE7-43EE-9A3D-BBC852B903B4}" srcOrd="1" destOrd="0" presId="urn:microsoft.com/office/officeart/2008/layout/HorizontalMultiLevelHierarchy"/>
    <dgm:cxn modelId="{58545323-22F0-41FD-8305-757D3DBDC54E}" srcId="{FF7182AE-8CB2-4DB5-AF5F-4D7A3D8EFB4D}" destId="{F7BD5EE0-BEE9-4D95-8FAD-3D1C661921DC}" srcOrd="0" destOrd="0" parTransId="{C011B137-56BA-4530-92D1-3B317526A46A}" sibTransId="{4140E6B3-31CD-4D49-A5CA-16891FD84627}"/>
    <dgm:cxn modelId="{E7720C7C-8128-43E6-8238-E65C354F54C5}" srcId="{DACCFF2F-64F1-4869-93AB-A8E68E3703A9}" destId="{D807E5B8-EBCB-4028-AABA-D943CA52C506}" srcOrd="5" destOrd="0" parTransId="{612552FC-9BD8-4DC4-B371-88A64CF61A75}" sibTransId="{E5242425-DD5F-4836-8E17-1B41036FA465}"/>
    <dgm:cxn modelId="{66738398-67A0-46EB-B9F5-FC5BB12200DE}" type="presParOf" srcId="{E8DCC8E7-ABEC-49D9-B4D1-4F03EF512BB0}" destId="{8C9BB874-3215-49B7-A148-3CA0C509D256}" srcOrd="0" destOrd="0" presId="urn:microsoft.com/office/officeart/2008/layout/HorizontalMultiLevelHierarchy"/>
    <dgm:cxn modelId="{9417AD2D-AD21-4C29-9B27-2C6F5634057B}" type="presParOf" srcId="{8C9BB874-3215-49B7-A148-3CA0C509D256}" destId="{B512720D-69AF-4517-A992-BDD274B1EB6C}" srcOrd="0" destOrd="0" presId="urn:microsoft.com/office/officeart/2008/layout/HorizontalMultiLevelHierarchy"/>
    <dgm:cxn modelId="{2D83F47E-B672-4FB0-9B53-E48B36FECE84}" type="presParOf" srcId="{8C9BB874-3215-49B7-A148-3CA0C509D256}" destId="{173B355E-54D2-4C39-A2D5-37F3A63E681D}" srcOrd="1" destOrd="0" presId="urn:microsoft.com/office/officeart/2008/layout/HorizontalMultiLevelHierarchy"/>
    <dgm:cxn modelId="{2618284A-562D-4993-8E7B-B6F5982054E6}" type="presParOf" srcId="{173B355E-54D2-4C39-A2D5-37F3A63E681D}" destId="{0EDA1C0E-A399-484E-A449-D7349B75ADE8}" srcOrd="0" destOrd="0" presId="urn:microsoft.com/office/officeart/2008/layout/HorizontalMultiLevelHierarchy"/>
    <dgm:cxn modelId="{F9EC0258-5B1B-4F44-BFF6-8DF7ABBDD0C1}" type="presParOf" srcId="{0EDA1C0E-A399-484E-A449-D7349B75ADE8}" destId="{87CC3F2D-F45A-412D-8514-0614D2CDCDCF}" srcOrd="0" destOrd="0" presId="urn:microsoft.com/office/officeart/2008/layout/HorizontalMultiLevelHierarchy"/>
    <dgm:cxn modelId="{F4DB07C5-3F5A-4F38-A764-66B6EC7C46D3}" type="presParOf" srcId="{173B355E-54D2-4C39-A2D5-37F3A63E681D}" destId="{1D6CF21B-53D2-4845-8080-35380CC8ED2A}" srcOrd="1" destOrd="0" presId="urn:microsoft.com/office/officeart/2008/layout/HorizontalMultiLevelHierarchy"/>
    <dgm:cxn modelId="{9A75215A-8597-481C-A2A6-728BA8B19D4C}" type="presParOf" srcId="{1D6CF21B-53D2-4845-8080-35380CC8ED2A}" destId="{06EB718A-C0E3-4428-A0F8-F438D6F6AB95}" srcOrd="0" destOrd="0" presId="urn:microsoft.com/office/officeart/2008/layout/HorizontalMultiLevelHierarchy"/>
    <dgm:cxn modelId="{09B25A4F-C49F-4AEF-83E1-301376408F82}" type="presParOf" srcId="{1D6CF21B-53D2-4845-8080-35380CC8ED2A}" destId="{9050B3D4-B9B5-414E-8E0A-0013A2B2A50D}" srcOrd="1" destOrd="0" presId="urn:microsoft.com/office/officeart/2008/layout/HorizontalMultiLevelHierarchy"/>
    <dgm:cxn modelId="{5BFE2BD8-73DA-4EF8-935C-0F912FB6DEC9}" type="presParOf" srcId="{9050B3D4-B9B5-414E-8E0A-0013A2B2A50D}" destId="{29C63CFF-28B7-4006-8C53-C33B2CFDAD2D}" srcOrd="0" destOrd="0" presId="urn:microsoft.com/office/officeart/2008/layout/HorizontalMultiLevelHierarchy"/>
    <dgm:cxn modelId="{B375133E-C8DB-4907-BBFC-E6C406186E19}" type="presParOf" srcId="{29C63CFF-28B7-4006-8C53-C33B2CFDAD2D}" destId="{0E88D553-3E8C-4D30-B885-CBB807E407DC}" srcOrd="0" destOrd="0" presId="urn:microsoft.com/office/officeart/2008/layout/HorizontalMultiLevelHierarchy"/>
    <dgm:cxn modelId="{45D1DF4F-431A-472E-A36E-430E8468EDEE}" type="presParOf" srcId="{9050B3D4-B9B5-414E-8E0A-0013A2B2A50D}" destId="{1FE360DC-C9E0-4B02-A717-E73D68C39383}" srcOrd="1" destOrd="0" presId="urn:microsoft.com/office/officeart/2008/layout/HorizontalMultiLevelHierarchy"/>
    <dgm:cxn modelId="{8EF33F01-8E6B-403E-A08F-9EA920EA2D39}" type="presParOf" srcId="{1FE360DC-C9E0-4B02-A717-E73D68C39383}" destId="{61F2B059-86ED-47C5-9AF4-63C8D2872872}" srcOrd="0" destOrd="0" presId="urn:microsoft.com/office/officeart/2008/layout/HorizontalMultiLevelHierarchy"/>
    <dgm:cxn modelId="{CE13E32C-D9D4-48C9-81B6-D254B1B6226B}" type="presParOf" srcId="{1FE360DC-C9E0-4B02-A717-E73D68C39383}" destId="{818C0DAD-8075-4957-9AF1-A7C43DB9C1FC}" srcOrd="1" destOrd="0" presId="urn:microsoft.com/office/officeart/2008/layout/HorizontalMultiLevelHierarchy"/>
    <dgm:cxn modelId="{E9D0141C-BE70-479E-A614-BD7067F9DAFD}" type="presParOf" srcId="{9050B3D4-B9B5-414E-8E0A-0013A2B2A50D}" destId="{A8254EB3-1562-423E-A8E6-F3C0BE41F1A9}" srcOrd="2" destOrd="0" presId="urn:microsoft.com/office/officeart/2008/layout/HorizontalMultiLevelHierarchy"/>
    <dgm:cxn modelId="{60677E77-9B2D-4DE1-934F-E2527604F72F}" type="presParOf" srcId="{A8254EB3-1562-423E-A8E6-F3C0BE41F1A9}" destId="{F6F745D0-ECE7-43EE-9A3D-BBC852B903B4}" srcOrd="0" destOrd="0" presId="urn:microsoft.com/office/officeart/2008/layout/HorizontalMultiLevelHierarchy"/>
    <dgm:cxn modelId="{F4AAE324-AEC8-4397-8533-21418126E015}" type="presParOf" srcId="{9050B3D4-B9B5-414E-8E0A-0013A2B2A50D}" destId="{88E40A06-05BF-497F-A177-C1BC22B13341}" srcOrd="3" destOrd="0" presId="urn:microsoft.com/office/officeart/2008/layout/HorizontalMultiLevelHierarchy"/>
    <dgm:cxn modelId="{B8191978-12C9-4804-9E2C-2FC70376B6F3}" type="presParOf" srcId="{88E40A06-05BF-497F-A177-C1BC22B13341}" destId="{26146013-3FDA-4A2A-B0DD-F95AC2AC3C60}" srcOrd="0" destOrd="0" presId="urn:microsoft.com/office/officeart/2008/layout/HorizontalMultiLevelHierarchy"/>
    <dgm:cxn modelId="{FC253A53-A781-4164-ADF4-9D934831C316}" type="presParOf" srcId="{88E40A06-05BF-497F-A177-C1BC22B13341}" destId="{9F4BDA6D-B3D4-4902-BF55-A57FDBB5CFA1}" srcOrd="1" destOrd="0" presId="urn:microsoft.com/office/officeart/2008/layout/HorizontalMultiLevelHierarchy"/>
    <dgm:cxn modelId="{809CD0E3-7CA5-4050-BB2D-061CD7A41861}" type="presParOf" srcId="{9050B3D4-B9B5-414E-8E0A-0013A2B2A50D}" destId="{21ED65BA-18EC-4007-AA7B-C61BCBF5F29D}" srcOrd="4" destOrd="0" presId="urn:microsoft.com/office/officeart/2008/layout/HorizontalMultiLevelHierarchy"/>
    <dgm:cxn modelId="{BFF94A3E-1962-4A6C-9BDC-6005A02D1C6F}" type="presParOf" srcId="{21ED65BA-18EC-4007-AA7B-C61BCBF5F29D}" destId="{E509893B-1399-4C70-A63F-AC3D16C73C4C}" srcOrd="0" destOrd="0" presId="urn:microsoft.com/office/officeart/2008/layout/HorizontalMultiLevelHierarchy"/>
    <dgm:cxn modelId="{608D625E-2DF1-40DA-851B-BA5F319E2939}" type="presParOf" srcId="{9050B3D4-B9B5-414E-8E0A-0013A2B2A50D}" destId="{CCBC64C9-0CD3-4D96-91E1-3DABB3A8F551}" srcOrd="5" destOrd="0" presId="urn:microsoft.com/office/officeart/2008/layout/HorizontalMultiLevelHierarchy"/>
    <dgm:cxn modelId="{ABC3968C-99F5-45E2-A065-3332B2809099}" type="presParOf" srcId="{CCBC64C9-0CD3-4D96-91E1-3DABB3A8F551}" destId="{FB9C80FA-1EDA-4BB7-A963-EDDEFDE7B480}" srcOrd="0" destOrd="0" presId="urn:microsoft.com/office/officeart/2008/layout/HorizontalMultiLevelHierarchy"/>
    <dgm:cxn modelId="{463CD35F-E8F0-4EBB-A73D-E98C771F05BC}" type="presParOf" srcId="{CCBC64C9-0CD3-4D96-91E1-3DABB3A8F551}" destId="{D33FAF48-0A6F-401A-8E4F-D76169E51258}" srcOrd="1" destOrd="0" presId="urn:microsoft.com/office/officeart/2008/layout/HorizontalMultiLevelHierarchy"/>
    <dgm:cxn modelId="{6999F990-DB69-4A45-A8E8-A9FBED5AFDB1}" type="presParOf" srcId="{9050B3D4-B9B5-414E-8E0A-0013A2B2A50D}" destId="{66C8B08F-E20A-493B-A99A-C4A9879F8135}" srcOrd="6" destOrd="0" presId="urn:microsoft.com/office/officeart/2008/layout/HorizontalMultiLevelHierarchy"/>
    <dgm:cxn modelId="{9297ED23-F109-4530-B4D6-F74678997975}" type="presParOf" srcId="{66C8B08F-E20A-493B-A99A-C4A9879F8135}" destId="{BDB74654-0B25-43CD-B248-B9AB46ED6784}" srcOrd="0" destOrd="0" presId="urn:microsoft.com/office/officeart/2008/layout/HorizontalMultiLevelHierarchy"/>
    <dgm:cxn modelId="{BFBBD819-CE00-4B17-BD12-7215143F3458}" type="presParOf" srcId="{9050B3D4-B9B5-414E-8E0A-0013A2B2A50D}" destId="{ECA12B33-EB0A-41DD-A8C0-2C15532AE2D8}" srcOrd="7" destOrd="0" presId="urn:microsoft.com/office/officeart/2008/layout/HorizontalMultiLevelHierarchy"/>
    <dgm:cxn modelId="{8A4BAC7C-3618-473D-988F-C03CAC0C3A5D}" type="presParOf" srcId="{ECA12B33-EB0A-41DD-A8C0-2C15532AE2D8}" destId="{BE4EBC52-6CAC-4AC9-9106-801CCDEBA31A}" srcOrd="0" destOrd="0" presId="urn:microsoft.com/office/officeart/2008/layout/HorizontalMultiLevelHierarchy"/>
    <dgm:cxn modelId="{9C5D921E-7867-4C4B-86DE-B7B97A5F475D}" type="presParOf" srcId="{ECA12B33-EB0A-41DD-A8C0-2C15532AE2D8}" destId="{411DB807-3D72-4594-9C5F-46EE9997AE75}" srcOrd="1" destOrd="0" presId="urn:microsoft.com/office/officeart/2008/layout/HorizontalMultiLevelHierarchy"/>
    <dgm:cxn modelId="{537B9493-2603-465D-BCDC-A4EBF865CBC5}" type="presParOf" srcId="{9050B3D4-B9B5-414E-8E0A-0013A2B2A50D}" destId="{E9E5A9CC-B6EF-48F9-BE6B-E6F902B9C9E9}" srcOrd="8" destOrd="0" presId="urn:microsoft.com/office/officeart/2008/layout/HorizontalMultiLevelHierarchy"/>
    <dgm:cxn modelId="{BB9CB9B4-1962-453E-ACE7-43BE6442F910}" type="presParOf" srcId="{E9E5A9CC-B6EF-48F9-BE6B-E6F902B9C9E9}" destId="{B9138A11-6E96-4D18-BCE2-66F33F901EF3}" srcOrd="0" destOrd="0" presId="urn:microsoft.com/office/officeart/2008/layout/HorizontalMultiLevelHierarchy"/>
    <dgm:cxn modelId="{CF4A1521-04E7-45FD-A639-6A838A94E506}" type="presParOf" srcId="{9050B3D4-B9B5-414E-8E0A-0013A2B2A50D}" destId="{814E2250-3ADF-4FA2-AF18-B10F8B344CA4}" srcOrd="9" destOrd="0" presId="urn:microsoft.com/office/officeart/2008/layout/HorizontalMultiLevelHierarchy"/>
    <dgm:cxn modelId="{B470EE96-6DEE-4760-A236-51CC1E64DF34}" type="presParOf" srcId="{814E2250-3ADF-4FA2-AF18-B10F8B344CA4}" destId="{42978617-AAFA-4CE6-8917-6867D22C67F8}" srcOrd="0" destOrd="0" presId="urn:microsoft.com/office/officeart/2008/layout/HorizontalMultiLevelHierarchy"/>
    <dgm:cxn modelId="{03878F0A-8BF2-4BB6-8503-79FC7B7F6944}" type="presParOf" srcId="{814E2250-3ADF-4FA2-AF18-B10F8B344CA4}" destId="{CCEAA0E4-FA63-4B6E-AD02-5064533DF8FB}" srcOrd="1" destOrd="0" presId="urn:microsoft.com/office/officeart/2008/layout/HorizontalMultiLevelHierarchy"/>
    <dgm:cxn modelId="{09EDB715-D070-43A2-8BEF-C1AD7119F51C}" type="presParOf" srcId="{9050B3D4-B9B5-414E-8E0A-0013A2B2A50D}" destId="{A587F348-DFE7-4504-89A0-3D7B8522C350}" srcOrd="10" destOrd="0" presId="urn:microsoft.com/office/officeart/2008/layout/HorizontalMultiLevelHierarchy"/>
    <dgm:cxn modelId="{AA748872-134E-41CB-B418-6837848D356A}" type="presParOf" srcId="{A587F348-DFE7-4504-89A0-3D7B8522C350}" destId="{AC3EE2C8-C202-4782-B580-A8103306CFEE}" srcOrd="0" destOrd="0" presId="urn:microsoft.com/office/officeart/2008/layout/HorizontalMultiLevelHierarchy"/>
    <dgm:cxn modelId="{AFC96889-0A4D-4AFC-9CBE-5AE1E738CF7B}" type="presParOf" srcId="{9050B3D4-B9B5-414E-8E0A-0013A2B2A50D}" destId="{0BF48377-E380-40D0-BE8B-CC6E0634F674}" srcOrd="11" destOrd="0" presId="urn:microsoft.com/office/officeart/2008/layout/HorizontalMultiLevelHierarchy"/>
    <dgm:cxn modelId="{BE9FD756-FA9B-45AB-B439-0BF69D872779}" type="presParOf" srcId="{0BF48377-E380-40D0-BE8B-CC6E0634F674}" destId="{ECCAE6E5-94E7-4682-A885-C9372B076742}" srcOrd="0" destOrd="0" presId="urn:microsoft.com/office/officeart/2008/layout/HorizontalMultiLevelHierarchy"/>
    <dgm:cxn modelId="{F5D169FC-BFE2-4B99-86F6-D1F5C280257A}" type="presParOf" srcId="{0BF48377-E380-40D0-BE8B-CC6E0634F674}" destId="{A4E13C7B-93E6-4B39-B1BB-1B6C50ECC8D7}" srcOrd="1" destOrd="0" presId="urn:microsoft.com/office/officeart/2008/layout/HorizontalMultiLevelHierarchy"/>
    <dgm:cxn modelId="{36E7039D-C1FD-4E77-8681-C1E592990966}" type="presParOf" srcId="{9050B3D4-B9B5-414E-8E0A-0013A2B2A50D}" destId="{BC9DE559-06A3-42F9-8F92-A29D6CF85816}" srcOrd="12" destOrd="0" presId="urn:microsoft.com/office/officeart/2008/layout/HorizontalMultiLevelHierarchy"/>
    <dgm:cxn modelId="{CCB29849-2D84-413D-A2F0-10185F320A66}" type="presParOf" srcId="{BC9DE559-06A3-42F9-8F92-A29D6CF85816}" destId="{FD637F47-B338-4EFB-8337-1DC6C426BF1A}" srcOrd="0" destOrd="0" presId="urn:microsoft.com/office/officeart/2008/layout/HorizontalMultiLevelHierarchy"/>
    <dgm:cxn modelId="{6883175A-7C7C-4197-A8FA-C6AF8DE17726}" type="presParOf" srcId="{9050B3D4-B9B5-414E-8E0A-0013A2B2A50D}" destId="{287EED39-794C-4D5B-B27F-EDD0CC12E63E}" srcOrd="13" destOrd="0" presId="urn:microsoft.com/office/officeart/2008/layout/HorizontalMultiLevelHierarchy"/>
    <dgm:cxn modelId="{A0B9995B-6075-49D9-ABE3-670764811343}" type="presParOf" srcId="{287EED39-794C-4D5B-B27F-EDD0CC12E63E}" destId="{6336ED73-DDC8-4B4F-95E2-8A5D2E2EC03E}" srcOrd="0" destOrd="0" presId="urn:microsoft.com/office/officeart/2008/layout/HorizontalMultiLevelHierarchy"/>
    <dgm:cxn modelId="{B1922FD7-1F16-4CA2-AB92-4B7989692576}" type="presParOf" srcId="{287EED39-794C-4D5B-B27F-EDD0CC12E63E}" destId="{E64CB6D5-BBF4-4B86-854B-61D75E682EA2}"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4105056F-37BF-4E70-A425-E3B1FBB362C7}" type="doc">
      <dgm:prSet loTypeId="urn:microsoft.com/office/officeart/2005/8/layout/vList2" loCatId="list" qsTypeId="urn:microsoft.com/office/officeart/2005/8/quickstyle/3d1" qsCatId="3D" csTypeId="urn:microsoft.com/office/officeart/2005/8/colors/colorful5" csCatId="colorful"/>
      <dgm:spPr/>
      <dgm:t>
        <a:bodyPr/>
        <a:lstStyle/>
        <a:p>
          <a:endParaRPr lang="en-US"/>
        </a:p>
      </dgm:t>
    </dgm:pt>
    <dgm:pt modelId="{3D2408B1-00B1-4EB7-BEC1-EEC351B8F400}">
      <dgm:prSet/>
      <dgm:spPr/>
      <dgm:t>
        <a:bodyPr/>
        <a:lstStyle/>
        <a:p>
          <a:pPr rtl="0"/>
          <a:r>
            <a:rPr lang="en-US" smtClean="0"/>
            <a:t>According to Nielsen (2003),</a:t>
          </a:r>
          <a:endParaRPr lang="en-US"/>
        </a:p>
      </dgm:t>
    </dgm:pt>
    <dgm:pt modelId="{E5F3D61E-66C9-4B97-87C3-6F673E519BD7}" type="parTrans" cxnId="{9E125C95-E996-4B36-8E91-BB2D60998F3F}">
      <dgm:prSet/>
      <dgm:spPr/>
      <dgm:t>
        <a:bodyPr/>
        <a:lstStyle/>
        <a:p>
          <a:endParaRPr lang="en-US"/>
        </a:p>
      </dgm:t>
    </dgm:pt>
    <dgm:pt modelId="{33C3D870-05ED-48E5-AC5A-6AF16DE749B2}" type="sibTrans" cxnId="{9E125C95-E996-4B36-8E91-BB2D60998F3F}">
      <dgm:prSet/>
      <dgm:spPr/>
      <dgm:t>
        <a:bodyPr/>
        <a:lstStyle/>
        <a:p>
          <a:endParaRPr lang="en-US"/>
        </a:p>
      </dgm:t>
    </dgm:pt>
    <dgm:pt modelId="{4F53F657-9597-4BBA-A4B3-A099BE335A80}">
      <dgm:prSet/>
      <dgm:spPr/>
      <dgm:t>
        <a:bodyPr/>
        <a:lstStyle/>
        <a:p>
          <a:pPr rtl="0"/>
          <a:r>
            <a:rPr lang="en-US" smtClean="0"/>
            <a:t>people will leave the website:  a) if is difficult to use; b) if the users get lost on a website; c) the information is hard to read; d) it does not answer users’ key questions; e) and lastly, if the homepage fails to define the purpose and the goals of the website. “Usability rules the web. Simply stated, if the customer cannot find a product, then s/he will not buy it. </a:t>
          </a:r>
          <a:endParaRPr lang="en-US"/>
        </a:p>
      </dgm:t>
    </dgm:pt>
    <dgm:pt modelId="{A5030604-4C9C-4845-9D80-15D7537FD7D2}" type="parTrans" cxnId="{5F34EEEF-2B6B-4DF7-B6C9-3B799987029A}">
      <dgm:prSet/>
      <dgm:spPr/>
      <dgm:t>
        <a:bodyPr/>
        <a:lstStyle/>
        <a:p>
          <a:endParaRPr lang="en-US"/>
        </a:p>
      </dgm:t>
    </dgm:pt>
    <dgm:pt modelId="{1C27B17B-330A-415B-B534-A7DD23F75431}" type="sibTrans" cxnId="{5F34EEEF-2B6B-4DF7-B6C9-3B799987029A}">
      <dgm:prSet/>
      <dgm:spPr/>
      <dgm:t>
        <a:bodyPr/>
        <a:lstStyle/>
        <a:p>
          <a:endParaRPr lang="en-US"/>
        </a:p>
      </dgm:t>
    </dgm:pt>
    <dgm:pt modelId="{410967FF-0D05-4C54-82E0-1EC5CA46CE43}">
      <dgm:prSet/>
      <dgm:spPr/>
      <dgm:t>
        <a:bodyPr/>
        <a:lstStyle/>
        <a:p>
          <a:pPr rtl="0"/>
          <a:r>
            <a:rPr lang="en-US" smtClean="0"/>
            <a:t>In addition,</a:t>
          </a:r>
          <a:endParaRPr lang="en-US"/>
        </a:p>
      </dgm:t>
    </dgm:pt>
    <dgm:pt modelId="{95F58009-84D5-477B-A298-2AC4A0844853}" type="parTrans" cxnId="{064EF27E-14BE-4664-B798-142A6B676046}">
      <dgm:prSet/>
      <dgm:spPr/>
      <dgm:t>
        <a:bodyPr/>
        <a:lstStyle/>
        <a:p>
          <a:endParaRPr lang="en-US"/>
        </a:p>
      </dgm:t>
    </dgm:pt>
    <dgm:pt modelId="{5FFB13AE-5EC0-4EE9-89DE-C21F8115A346}" type="sibTrans" cxnId="{064EF27E-14BE-4664-B798-142A6B676046}">
      <dgm:prSet/>
      <dgm:spPr/>
      <dgm:t>
        <a:bodyPr/>
        <a:lstStyle/>
        <a:p>
          <a:endParaRPr lang="en-US"/>
        </a:p>
      </dgm:t>
    </dgm:pt>
    <dgm:pt modelId="{DB75D694-BF2A-4F30-A057-24BBBB51B3EB}">
      <dgm:prSet/>
      <dgm:spPr/>
      <dgm:t>
        <a:bodyPr/>
        <a:lstStyle/>
        <a:p>
          <a:pPr rtl="0"/>
          <a:r>
            <a:rPr lang="en-US" smtClean="0"/>
            <a:t>the web is the ultimate customer-empowering environment. S/he who clicks the mouse gets to decide everything. It is so easy to go elsewhere; all the competitors in the world are but a mouse-click away”</a:t>
          </a:r>
          <a:endParaRPr lang="en-US"/>
        </a:p>
      </dgm:t>
    </dgm:pt>
    <dgm:pt modelId="{32C4F1DD-4E8E-46A9-8A52-353AC303860A}" type="parTrans" cxnId="{DA900DA4-48E6-4434-B003-B2D4DA1CF1D0}">
      <dgm:prSet/>
      <dgm:spPr/>
      <dgm:t>
        <a:bodyPr/>
        <a:lstStyle/>
        <a:p>
          <a:endParaRPr lang="en-US"/>
        </a:p>
      </dgm:t>
    </dgm:pt>
    <dgm:pt modelId="{02A1108B-1757-4A92-864F-FA4932089059}" type="sibTrans" cxnId="{DA900DA4-48E6-4434-B003-B2D4DA1CF1D0}">
      <dgm:prSet/>
      <dgm:spPr/>
      <dgm:t>
        <a:bodyPr/>
        <a:lstStyle/>
        <a:p>
          <a:endParaRPr lang="en-US"/>
        </a:p>
      </dgm:t>
    </dgm:pt>
    <dgm:pt modelId="{D0A230DA-B9EA-40FD-8F9D-FCD2E81E5894}" type="pres">
      <dgm:prSet presAssocID="{4105056F-37BF-4E70-A425-E3B1FBB362C7}" presName="linear" presStyleCnt="0">
        <dgm:presLayoutVars>
          <dgm:animLvl val="lvl"/>
          <dgm:resizeHandles val="exact"/>
        </dgm:presLayoutVars>
      </dgm:prSet>
      <dgm:spPr/>
      <dgm:t>
        <a:bodyPr/>
        <a:lstStyle/>
        <a:p>
          <a:endParaRPr lang="en-US"/>
        </a:p>
      </dgm:t>
    </dgm:pt>
    <dgm:pt modelId="{5E19D497-AC7C-470B-885B-5FD888F7DD57}" type="pres">
      <dgm:prSet presAssocID="{3D2408B1-00B1-4EB7-BEC1-EEC351B8F400}" presName="parentText" presStyleLbl="node1" presStyleIdx="0" presStyleCnt="2">
        <dgm:presLayoutVars>
          <dgm:chMax val="0"/>
          <dgm:bulletEnabled val="1"/>
        </dgm:presLayoutVars>
      </dgm:prSet>
      <dgm:spPr/>
      <dgm:t>
        <a:bodyPr/>
        <a:lstStyle/>
        <a:p>
          <a:endParaRPr lang="en-US"/>
        </a:p>
      </dgm:t>
    </dgm:pt>
    <dgm:pt modelId="{E0C03BBB-4FF8-4111-A1A7-1FA86BFD9231}" type="pres">
      <dgm:prSet presAssocID="{3D2408B1-00B1-4EB7-BEC1-EEC351B8F400}" presName="childText" presStyleLbl="revTx" presStyleIdx="0" presStyleCnt="2">
        <dgm:presLayoutVars>
          <dgm:bulletEnabled val="1"/>
        </dgm:presLayoutVars>
      </dgm:prSet>
      <dgm:spPr/>
      <dgm:t>
        <a:bodyPr/>
        <a:lstStyle/>
        <a:p>
          <a:endParaRPr lang="en-US"/>
        </a:p>
      </dgm:t>
    </dgm:pt>
    <dgm:pt modelId="{9FF0DA67-BC58-46E1-9E79-9FB3E590A2A0}" type="pres">
      <dgm:prSet presAssocID="{410967FF-0D05-4C54-82E0-1EC5CA46CE43}" presName="parentText" presStyleLbl="node1" presStyleIdx="1" presStyleCnt="2">
        <dgm:presLayoutVars>
          <dgm:chMax val="0"/>
          <dgm:bulletEnabled val="1"/>
        </dgm:presLayoutVars>
      </dgm:prSet>
      <dgm:spPr/>
      <dgm:t>
        <a:bodyPr/>
        <a:lstStyle/>
        <a:p>
          <a:endParaRPr lang="en-US"/>
        </a:p>
      </dgm:t>
    </dgm:pt>
    <dgm:pt modelId="{BB8A6122-A197-4AD6-810A-EDAA232F3D3F}" type="pres">
      <dgm:prSet presAssocID="{410967FF-0D05-4C54-82E0-1EC5CA46CE43}" presName="childText" presStyleLbl="revTx" presStyleIdx="1" presStyleCnt="2">
        <dgm:presLayoutVars>
          <dgm:bulletEnabled val="1"/>
        </dgm:presLayoutVars>
      </dgm:prSet>
      <dgm:spPr/>
      <dgm:t>
        <a:bodyPr/>
        <a:lstStyle/>
        <a:p>
          <a:endParaRPr lang="en-US"/>
        </a:p>
      </dgm:t>
    </dgm:pt>
  </dgm:ptLst>
  <dgm:cxnLst>
    <dgm:cxn modelId="{064EF27E-14BE-4664-B798-142A6B676046}" srcId="{4105056F-37BF-4E70-A425-E3B1FBB362C7}" destId="{410967FF-0D05-4C54-82E0-1EC5CA46CE43}" srcOrd="1" destOrd="0" parTransId="{95F58009-84D5-477B-A298-2AC4A0844853}" sibTransId="{5FFB13AE-5EC0-4EE9-89DE-C21F8115A346}"/>
    <dgm:cxn modelId="{2DC6F5DB-D65E-482C-9C96-E01F8BC982DE}" type="presOf" srcId="{4105056F-37BF-4E70-A425-E3B1FBB362C7}" destId="{D0A230DA-B9EA-40FD-8F9D-FCD2E81E5894}" srcOrd="0" destOrd="0" presId="urn:microsoft.com/office/officeart/2005/8/layout/vList2"/>
    <dgm:cxn modelId="{1E16B4BB-6A1F-4557-9C57-8E5426BE5A12}" type="presOf" srcId="{410967FF-0D05-4C54-82E0-1EC5CA46CE43}" destId="{9FF0DA67-BC58-46E1-9E79-9FB3E590A2A0}" srcOrd="0" destOrd="0" presId="urn:microsoft.com/office/officeart/2005/8/layout/vList2"/>
    <dgm:cxn modelId="{C4B147DE-5E62-46E2-9025-A7521FB62245}" type="presOf" srcId="{3D2408B1-00B1-4EB7-BEC1-EEC351B8F400}" destId="{5E19D497-AC7C-470B-885B-5FD888F7DD57}" srcOrd="0" destOrd="0" presId="urn:microsoft.com/office/officeart/2005/8/layout/vList2"/>
    <dgm:cxn modelId="{7C1FDCEC-569D-4837-A844-B212BC109CF7}" type="presOf" srcId="{DB75D694-BF2A-4F30-A057-24BBBB51B3EB}" destId="{BB8A6122-A197-4AD6-810A-EDAA232F3D3F}" srcOrd="0" destOrd="0" presId="urn:microsoft.com/office/officeart/2005/8/layout/vList2"/>
    <dgm:cxn modelId="{5F34EEEF-2B6B-4DF7-B6C9-3B799987029A}" srcId="{3D2408B1-00B1-4EB7-BEC1-EEC351B8F400}" destId="{4F53F657-9597-4BBA-A4B3-A099BE335A80}" srcOrd="0" destOrd="0" parTransId="{A5030604-4C9C-4845-9D80-15D7537FD7D2}" sibTransId="{1C27B17B-330A-415B-B534-A7DD23F75431}"/>
    <dgm:cxn modelId="{A77BCB81-C3C3-497E-BAC0-5C750F3BB803}" type="presOf" srcId="{4F53F657-9597-4BBA-A4B3-A099BE335A80}" destId="{E0C03BBB-4FF8-4111-A1A7-1FA86BFD9231}" srcOrd="0" destOrd="0" presId="urn:microsoft.com/office/officeart/2005/8/layout/vList2"/>
    <dgm:cxn modelId="{9E125C95-E996-4B36-8E91-BB2D60998F3F}" srcId="{4105056F-37BF-4E70-A425-E3B1FBB362C7}" destId="{3D2408B1-00B1-4EB7-BEC1-EEC351B8F400}" srcOrd="0" destOrd="0" parTransId="{E5F3D61E-66C9-4B97-87C3-6F673E519BD7}" sibTransId="{33C3D870-05ED-48E5-AC5A-6AF16DE749B2}"/>
    <dgm:cxn modelId="{DA900DA4-48E6-4434-B003-B2D4DA1CF1D0}" srcId="{410967FF-0D05-4C54-82E0-1EC5CA46CE43}" destId="{DB75D694-BF2A-4F30-A057-24BBBB51B3EB}" srcOrd="0" destOrd="0" parTransId="{32C4F1DD-4E8E-46A9-8A52-353AC303860A}" sibTransId="{02A1108B-1757-4A92-864F-FA4932089059}"/>
    <dgm:cxn modelId="{B62E6E44-26EB-4CC7-855A-B8BD5E35865B}" type="presParOf" srcId="{D0A230DA-B9EA-40FD-8F9D-FCD2E81E5894}" destId="{5E19D497-AC7C-470B-885B-5FD888F7DD57}" srcOrd="0" destOrd="0" presId="urn:microsoft.com/office/officeart/2005/8/layout/vList2"/>
    <dgm:cxn modelId="{D4B601C3-E4F0-4F69-AF63-D6D1CF31BEFD}" type="presParOf" srcId="{D0A230DA-B9EA-40FD-8F9D-FCD2E81E5894}" destId="{E0C03BBB-4FF8-4111-A1A7-1FA86BFD9231}" srcOrd="1" destOrd="0" presId="urn:microsoft.com/office/officeart/2005/8/layout/vList2"/>
    <dgm:cxn modelId="{5F329F58-BBC3-472D-AF02-311A7199B9E2}" type="presParOf" srcId="{D0A230DA-B9EA-40FD-8F9D-FCD2E81E5894}" destId="{9FF0DA67-BC58-46E1-9E79-9FB3E590A2A0}" srcOrd="2" destOrd="0" presId="urn:microsoft.com/office/officeart/2005/8/layout/vList2"/>
    <dgm:cxn modelId="{02787F62-E35E-429E-87E7-214777FBCD9B}" type="presParOf" srcId="{D0A230DA-B9EA-40FD-8F9D-FCD2E81E5894}" destId="{BB8A6122-A197-4AD6-810A-EDAA232F3D3F}"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A26A0E2F-9A6B-4A2E-9DF7-9D3D4CB1BF5E}" type="doc">
      <dgm:prSet loTypeId="urn:microsoft.com/office/officeart/2009/3/layout/RandomtoResultProcess" loCatId="process" qsTypeId="urn:microsoft.com/office/officeart/2005/8/quickstyle/3d1" qsCatId="3D" csTypeId="urn:microsoft.com/office/officeart/2005/8/colors/colorful4" csCatId="colorful" phldr="1"/>
      <dgm:spPr/>
      <dgm:t>
        <a:bodyPr/>
        <a:lstStyle/>
        <a:p>
          <a:endParaRPr lang="en-US"/>
        </a:p>
      </dgm:t>
    </dgm:pt>
    <dgm:pt modelId="{33A47ECB-F922-4A2B-A130-092D8A8642B2}">
      <dgm:prSet/>
      <dgm:spPr/>
      <dgm:t>
        <a:bodyPr/>
        <a:lstStyle/>
        <a:p>
          <a:pPr rtl="0"/>
          <a:r>
            <a:rPr lang="en-US" smtClean="0"/>
            <a:t>Eason (1984) </a:t>
          </a:r>
          <a:endParaRPr lang="en-US"/>
        </a:p>
      </dgm:t>
    </dgm:pt>
    <dgm:pt modelId="{DBCAAD6E-1412-4BBA-8C44-FDA779A1816C}" type="parTrans" cxnId="{565EEE72-6DD4-42F2-9CD4-AB9B8F14988C}">
      <dgm:prSet/>
      <dgm:spPr/>
      <dgm:t>
        <a:bodyPr/>
        <a:lstStyle/>
        <a:p>
          <a:endParaRPr lang="en-US"/>
        </a:p>
      </dgm:t>
    </dgm:pt>
    <dgm:pt modelId="{B881C1E6-D19A-4BEF-A5A0-9106F05A2FC5}" type="sibTrans" cxnId="{565EEE72-6DD4-42F2-9CD4-AB9B8F14988C}">
      <dgm:prSet/>
      <dgm:spPr/>
      <dgm:t>
        <a:bodyPr/>
        <a:lstStyle/>
        <a:p>
          <a:endParaRPr lang="en-US"/>
        </a:p>
      </dgm:t>
    </dgm:pt>
    <dgm:pt modelId="{9DFCE53C-89F2-4C38-BFCD-0B173437738C}">
      <dgm:prSet/>
      <dgm:spPr/>
      <dgm:t>
        <a:bodyPr/>
        <a:lstStyle/>
        <a:p>
          <a:pPr rtl="0"/>
          <a:r>
            <a:rPr lang="en-US" dirty="0" smtClean="0"/>
            <a:t>has suggested a sequence of models that clarify what these variables might be. Figure 6 displays the relationship between independent (task, user, and system characteristics) and dependent variables (User Reaction) with each variable having specific requirements and needs.</a:t>
          </a:r>
          <a:endParaRPr lang="en-US" dirty="0"/>
        </a:p>
      </dgm:t>
    </dgm:pt>
    <dgm:pt modelId="{B875A42D-60B6-427E-875A-46EF511C9FF2}" type="parTrans" cxnId="{A8CACFEC-4315-416B-9417-7513186B9580}">
      <dgm:prSet/>
      <dgm:spPr/>
      <dgm:t>
        <a:bodyPr/>
        <a:lstStyle/>
        <a:p>
          <a:endParaRPr lang="en-US"/>
        </a:p>
      </dgm:t>
    </dgm:pt>
    <dgm:pt modelId="{AC9C6639-7DCA-4F20-8ABC-A2FDE9E9A406}" type="sibTrans" cxnId="{A8CACFEC-4315-416B-9417-7513186B9580}">
      <dgm:prSet/>
      <dgm:spPr/>
      <dgm:t>
        <a:bodyPr/>
        <a:lstStyle/>
        <a:p>
          <a:endParaRPr lang="en-US"/>
        </a:p>
      </dgm:t>
    </dgm:pt>
    <dgm:pt modelId="{483A4F6C-BB72-46FA-921D-56E9523FC8FE}" type="pres">
      <dgm:prSet presAssocID="{A26A0E2F-9A6B-4A2E-9DF7-9D3D4CB1BF5E}" presName="Name0" presStyleCnt="0">
        <dgm:presLayoutVars>
          <dgm:dir/>
          <dgm:animOne val="branch"/>
          <dgm:animLvl val="lvl"/>
        </dgm:presLayoutVars>
      </dgm:prSet>
      <dgm:spPr/>
      <dgm:t>
        <a:bodyPr/>
        <a:lstStyle/>
        <a:p>
          <a:endParaRPr lang="en-US"/>
        </a:p>
      </dgm:t>
    </dgm:pt>
    <dgm:pt modelId="{73779943-26FA-45E3-A44A-5CA049915789}" type="pres">
      <dgm:prSet presAssocID="{33A47ECB-F922-4A2B-A130-092D8A8642B2}" presName="chaos" presStyleCnt="0"/>
      <dgm:spPr/>
    </dgm:pt>
    <dgm:pt modelId="{0D3B4F3B-CDE7-495D-84F6-7456E412B55E}" type="pres">
      <dgm:prSet presAssocID="{33A47ECB-F922-4A2B-A130-092D8A8642B2}" presName="parTx1" presStyleLbl="revTx" presStyleIdx="0" presStyleCnt="2"/>
      <dgm:spPr/>
      <dgm:t>
        <a:bodyPr/>
        <a:lstStyle/>
        <a:p>
          <a:endParaRPr lang="en-US"/>
        </a:p>
      </dgm:t>
    </dgm:pt>
    <dgm:pt modelId="{25A32018-2CEA-4839-BB82-2CDF1A661254}" type="pres">
      <dgm:prSet presAssocID="{33A47ECB-F922-4A2B-A130-092D8A8642B2}" presName="desTx1" presStyleLbl="revTx" presStyleIdx="1" presStyleCnt="2" custScaleX="295366">
        <dgm:presLayoutVars>
          <dgm:bulletEnabled val="1"/>
        </dgm:presLayoutVars>
      </dgm:prSet>
      <dgm:spPr/>
      <dgm:t>
        <a:bodyPr/>
        <a:lstStyle/>
        <a:p>
          <a:endParaRPr lang="en-US"/>
        </a:p>
      </dgm:t>
    </dgm:pt>
    <dgm:pt modelId="{44ABE8F4-C520-4488-83AD-F96470412CF1}" type="pres">
      <dgm:prSet presAssocID="{33A47ECB-F922-4A2B-A130-092D8A8642B2}" presName="c1" presStyleLbl="node1" presStyleIdx="0" presStyleCnt="18"/>
      <dgm:spPr/>
    </dgm:pt>
    <dgm:pt modelId="{08AD553E-5E2C-4F73-9789-AD1B990D1605}" type="pres">
      <dgm:prSet presAssocID="{33A47ECB-F922-4A2B-A130-092D8A8642B2}" presName="c2" presStyleLbl="node1" presStyleIdx="1" presStyleCnt="18"/>
      <dgm:spPr/>
    </dgm:pt>
    <dgm:pt modelId="{03547544-86EB-4D0A-A0C2-92B4A2DC8737}" type="pres">
      <dgm:prSet presAssocID="{33A47ECB-F922-4A2B-A130-092D8A8642B2}" presName="c3" presStyleLbl="node1" presStyleIdx="2" presStyleCnt="18"/>
      <dgm:spPr/>
    </dgm:pt>
    <dgm:pt modelId="{4031BD67-FDEF-4D4C-A79B-8184021C3577}" type="pres">
      <dgm:prSet presAssocID="{33A47ECB-F922-4A2B-A130-092D8A8642B2}" presName="c4" presStyleLbl="node1" presStyleIdx="3" presStyleCnt="18"/>
      <dgm:spPr/>
    </dgm:pt>
    <dgm:pt modelId="{C932B360-B362-40C8-86C0-86B73A2005C0}" type="pres">
      <dgm:prSet presAssocID="{33A47ECB-F922-4A2B-A130-092D8A8642B2}" presName="c5" presStyleLbl="node1" presStyleIdx="4" presStyleCnt="18"/>
      <dgm:spPr/>
    </dgm:pt>
    <dgm:pt modelId="{7345DCAF-7EB0-42E0-B3F3-B68893797187}" type="pres">
      <dgm:prSet presAssocID="{33A47ECB-F922-4A2B-A130-092D8A8642B2}" presName="c6" presStyleLbl="node1" presStyleIdx="5" presStyleCnt="18"/>
      <dgm:spPr/>
    </dgm:pt>
    <dgm:pt modelId="{2766737A-600E-4CB1-A857-76A631BF1685}" type="pres">
      <dgm:prSet presAssocID="{33A47ECB-F922-4A2B-A130-092D8A8642B2}" presName="c7" presStyleLbl="node1" presStyleIdx="6" presStyleCnt="18"/>
      <dgm:spPr/>
    </dgm:pt>
    <dgm:pt modelId="{A4EEBCB7-212B-4822-8AF7-7F686B146A9E}" type="pres">
      <dgm:prSet presAssocID="{33A47ECB-F922-4A2B-A130-092D8A8642B2}" presName="c8" presStyleLbl="node1" presStyleIdx="7" presStyleCnt="18"/>
      <dgm:spPr/>
    </dgm:pt>
    <dgm:pt modelId="{0B5F410C-FFE9-475F-A896-379A5C544481}" type="pres">
      <dgm:prSet presAssocID="{33A47ECB-F922-4A2B-A130-092D8A8642B2}" presName="c9" presStyleLbl="node1" presStyleIdx="8" presStyleCnt="18"/>
      <dgm:spPr/>
    </dgm:pt>
    <dgm:pt modelId="{97D469E4-28FC-48AC-B182-016AB5E76820}" type="pres">
      <dgm:prSet presAssocID="{33A47ECB-F922-4A2B-A130-092D8A8642B2}" presName="c10" presStyleLbl="node1" presStyleIdx="9" presStyleCnt="18"/>
      <dgm:spPr/>
    </dgm:pt>
    <dgm:pt modelId="{D0D7CD3A-0D89-4F9E-8EEF-7FB4E7767DD9}" type="pres">
      <dgm:prSet presAssocID="{33A47ECB-F922-4A2B-A130-092D8A8642B2}" presName="c11" presStyleLbl="node1" presStyleIdx="10" presStyleCnt="18"/>
      <dgm:spPr/>
    </dgm:pt>
    <dgm:pt modelId="{2293D7B8-8EF0-4D66-BB4F-61CB38EE46DC}" type="pres">
      <dgm:prSet presAssocID="{33A47ECB-F922-4A2B-A130-092D8A8642B2}" presName="c12" presStyleLbl="node1" presStyleIdx="11" presStyleCnt="18"/>
      <dgm:spPr/>
    </dgm:pt>
    <dgm:pt modelId="{41DB9546-12C5-4BA6-8DB2-1D6DCB3A6765}" type="pres">
      <dgm:prSet presAssocID="{33A47ECB-F922-4A2B-A130-092D8A8642B2}" presName="c13" presStyleLbl="node1" presStyleIdx="12" presStyleCnt="18"/>
      <dgm:spPr/>
    </dgm:pt>
    <dgm:pt modelId="{6FCE6E30-165C-4919-B086-FCDB6FA2B445}" type="pres">
      <dgm:prSet presAssocID="{33A47ECB-F922-4A2B-A130-092D8A8642B2}" presName="c14" presStyleLbl="node1" presStyleIdx="13" presStyleCnt="18"/>
      <dgm:spPr/>
    </dgm:pt>
    <dgm:pt modelId="{D8FF19CE-0A80-441C-BB03-E701AE473507}" type="pres">
      <dgm:prSet presAssocID="{33A47ECB-F922-4A2B-A130-092D8A8642B2}" presName="c15" presStyleLbl="node1" presStyleIdx="14" presStyleCnt="18"/>
      <dgm:spPr/>
    </dgm:pt>
    <dgm:pt modelId="{A205B186-AB03-4198-89BF-7F9CD84B935E}" type="pres">
      <dgm:prSet presAssocID="{33A47ECB-F922-4A2B-A130-092D8A8642B2}" presName="c16" presStyleLbl="node1" presStyleIdx="15" presStyleCnt="18"/>
      <dgm:spPr/>
    </dgm:pt>
    <dgm:pt modelId="{0A805E57-6E78-48CF-8FA6-A8CD877A4D76}" type="pres">
      <dgm:prSet presAssocID="{33A47ECB-F922-4A2B-A130-092D8A8642B2}" presName="c17" presStyleLbl="node1" presStyleIdx="16" presStyleCnt="18"/>
      <dgm:spPr/>
    </dgm:pt>
    <dgm:pt modelId="{7DDE6F8D-311A-458A-BDF7-9DF3C9B20481}" type="pres">
      <dgm:prSet presAssocID="{33A47ECB-F922-4A2B-A130-092D8A8642B2}" presName="c18" presStyleLbl="node1" presStyleIdx="17" presStyleCnt="18"/>
      <dgm:spPr/>
    </dgm:pt>
  </dgm:ptLst>
  <dgm:cxnLst>
    <dgm:cxn modelId="{A8CACFEC-4315-416B-9417-7513186B9580}" srcId="{33A47ECB-F922-4A2B-A130-092D8A8642B2}" destId="{9DFCE53C-89F2-4C38-BFCD-0B173437738C}" srcOrd="0" destOrd="0" parTransId="{B875A42D-60B6-427E-875A-46EF511C9FF2}" sibTransId="{AC9C6639-7DCA-4F20-8ABC-A2FDE9E9A406}"/>
    <dgm:cxn modelId="{1677EA34-9448-4BC9-983D-8F7B345D74D1}" type="presOf" srcId="{33A47ECB-F922-4A2B-A130-092D8A8642B2}" destId="{0D3B4F3B-CDE7-495D-84F6-7456E412B55E}" srcOrd="0" destOrd="0" presId="urn:microsoft.com/office/officeart/2009/3/layout/RandomtoResultProcess"/>
    <dgm:cxn modelId="{93D7D0CD-9418-420D-8A65-F0A46EBB2C03}" type="presOf" srcId="{A26A0E2F-9A6B-4A2E-9DF7-9D3D4CB1BF5E}" destId="{483A4F6C-BB72-46FA-921D-56E9523FC8FE}" srcOrd="0" destOrd="0" presId="urn:microsoft.com/office/officeart/2009/3/layout/RandomtoResultProcess"/>
    <dgm:cxn modelId="{565EEE72-6DD4-42F2-9CD4-AB9B8F14988C}" srcId="{A26A0E2F-9A6B-4A2E-9DF7-9D3D4CB1BF5E}" destId="{33A47ECB-F922-4A2B-A130-092D8A8642B2}" srcOrd="0" destOrd="0" parTransId="{DBCAAD6E-1412-4BBA-8C44-FDA779A1816C}" sibTransId="{B881C1E6-D19A-4BEF-A5A0-9106F05A2FC5}"/>
    <dgm:cxn modelId="{AA5E27C3-5E71-4F49-BC07-6E231E5612A3}" type="presOf" srcId="{9DFCE53C-89F2-4C38-BFCD-0B173437738C}" destId="{25A32018-2CEA-4839-BB82-2CDF1A661254}" srcOrd="0" destOrd="0" presId="urn:microsoft.com/office/officeart/2009/3/layout/RandomtoResultProcess"/>
    <dgm:cxn modelId="{D2467EC8-C7DD-45FA-8F90-D632BD6F45A9}" type="presParOf" srcId="{483A4F6C-BB72-46FA-921D-56E9523FC8FE}" destId="{73779943-26FA-45E3-A44A-5CA049915789}" srcOrd="0" destOrd="0" presId="urn:microsoft.com/office/officeart/2009/3/layout/RandomtoResultProcess"/>
    <dgm:cxn modelId="{CBDAFCA4-B6BA-47F7-9928-E1DCD1C8A2E0}" type="presParOf" srcId="{73779943-26FA-45E3-A44A-5CA049915789}" destId="{0D3B4F3B-CDE7-495D-84F6-7456E412B55E}" srcOrd="0" destOrd="0" presId="urn:microsoft.com/office/officeart/2009/3/layout/RandomtoResultProcess"/>
    <dgm:cxn modelId="{447937E8-32F6-4D4B-AA1B-A32885AF7A5F}" type="presParOf" srcId="{73779943-26FA-45E3-A44A-5CA049915789}" destId="{25A32018-2CEA-4839-BB82-2CDF1A661254}" srcOrd="1" destOrd="0" presId="urn:microsoft.com/office/officeart/2009/3/layout/RandomtoResultProcess"/>
    <dgm:cxn modelId="{DDAD12AC-0A0A-40F3-8DF4-9686D0CCDCCB}" type="presParOf" srcId="{73779943-26FA-45E3-A44A-5CA049915789}" destId="{44ABE8F4-C520-4488-83AD-F96470412CF1}" srcOrd="2" destOrd="0" presId="urn:microsoft.com/office/officeart/2009/3/layout/RandomtoResultProcess"/>
    <dgm:cxn modelId="{BFA445CB-0F74-4A70-AFE4-E7D8E45B4067}" type="presParOf" srcId="{73779943-26FA-45E3-A44A-5CA049915789}" destId="{08AD553E-5E2C-4F73-9789-AD1B990D1605}" srcOrd="3" destOrd="0" presId="urn:microsoft.com/office/officeart/2009/3/layout/RandomtoResultProcess"/>
    <dgm:cxn modelId="{30139BBA-625E-49F0-8994-C54CC347BCA1}" type="presParOf" srcId="{73779943-26FA-45E3-A44A-5CA049915789}" destId="{03547544-86EB-4D0A-A0C2-92B4A2DC8737}" srcOrd="4" destOrd="0" presId="urn:microsoft.com/office/officeart/2009/3/layout/RandomtoResultProcess"/>
    <dgm:cxn modelId="{9E0A33B5-7C2A-4A60-828C-5100A4926E49}" type="presParOf" srcId="{73779943-26FA-45E3-A44A-5CA049915789}" destId="{4031BD67-FDEF-4D4C-A79B-8184021C3577}" srcOrd="5" destOrd="0" presId="urn:microsoft.com/office/officeart/2009/3/layout/RandomtoResultProcess"/>
    <dgm:cxn modelId="{2E49B88A-8D71-4E67-8DA1-29231CEA543E}" type="presParOf" srcId="{73779943-26FA-45E3-A44A-5CA049915789}" destId="{C932B360-B362-40C8-86C0-86B73A2005C0}" srcOrd="6" destOrd="0" presId="urn:microsoft.com/office/officeart/2009/3/layout/RandomtoResultProcess"/>
    <dgm:cxn modelId="{AA57BC52-6572-4D1D-9F1F-5F70646D7D33}" type="presParOf" srcId="{73779943-26FA-45E3-A44A-5CA049915789}" destId="{7345DCAF-7EB0-42E0-B3F3-B68893797187}" srcOrd="7" destOrd="0" presId="urn:microsoft.com/office/officeart/2009/3/layout/RandomtoResultProcess"/>
    <dgm:cxn modelId="{2634FD0E-2399-491A-B8D0-AB5034F2542B}" type="presParOf" srcId="{73779943-26FA-45E3-A44A-5CA049915789}" destId="{2766737A-600E-4CB1-A857-76A631BF1685}" srcOrd="8" destOrd="0" presId="urn:microsoft.com/office/officeart/2009/3/layout/RandomtoResultProcess"/>
    <dgm:cxn modelId="{98127A95-1512-4D7E-A32C-8A1ADD7CCC10}" type="presParOf" srcId="{73779943-26FA-45E3-A44A-5CA049915789}" destId="{A4EEBCB7-212B-4822-8AF7-7F686B146A9E}" srcOrd="9" destOrd="0" presId="urn:microsoft.com/office/officeart/2009/3/layout/RandomtoResultProcess"/>
    <dgm:cxn modelId="{9D5BEC84-C3FF-4178-AC0C-D753B3016927}" type="presParOf" srcId="{73779943-26FA-45E3-A44A-5CA049915789}" destId="{0B5F410C-FFE9-475F-A896-379A5C544481}" srcOrd="10" destOrd="0" presId="urn:microsoft.com/office/officeart/2009/3/layout/RandomtoResultProcess"/>
    <dgm:cxn modelId="{976E0420-61C6-4193-A1EE-F39D3310FD79}" type="presParOf" srcId="{73779943-26FA-45E3-A44A-5CA049915789}" destId="{97D469E4-28FC-48AC-B182-016AB5E76820}" srcOrd="11" destOrd="0" presId="urn:microsoft.com/office/officeart/2009/3/layout/RandomtoResultProcess"/>
    <dgm:cxn modelId="{F03A966F-6E41-4B33-9081-0333D2C89B1C}" type="presParOf" srcId="{73779943-26FA-45E3-A44A-5CA049915789}" destId="{D0D7CD3A-0D89-4F9E-8EEF-7FB4E7767DD9}" srcOrd="12" destOrd="0" presId="urn:microsoft.com/office/officeart/2009/3/layout/RandomtoResultProcess"/>
    <dgm:cxn modelId="{8CA3397B-7C31-430F-AA16-05262DF0D3EF}" type="presParOf" srcId="{73779943-26FA-45E3-A44A-5CA049915789}" destId="{2293D7B8-8EF0-4D66-BB4F-61CB38EE46DC}" srcOrd="13" destOrd="0" presId="urn:microsoft.com/office/officeart/2009/3/layout/RandomtoResultProcess"/>
    <dgm:cxn modelId="{B871E3EA-7CC0-4CFB-85D5-4B9714A6C660}" type="presParOf" srcId="{73779943-26FA-45E3-A44A-5CA049915789}" destId="{41DB9546-12C5-4BA6-8DB2-1D6DCB3A6765}" srcOrd="14" destOrd="0" presId="urn:microsoft.com/office/officeart/2009/3/layout/RandomtoResultProcess"/>
    <dgm:cxn modelId="{5EF5936A-8847-46AC-A38D-DC0658D592A0}" type="presParOf" srcId="{73779943-26FA-45E3-A44A-5CA049915789}" destId="{6FCE6E30-165C-4919-B086-FCDB6FA2B445}" srcOrd="15" destOrd="0" presId="urn:microsoft.com/office/officeart/2009/3/layout/RandomtoResultProcess"/>
    <dgm:cxn modelId="{45A364F9-C731-4C74-850E-D0E4FAD9CA48}" type="presParOf" srcId="{73779943-26FA-45E3-A44A-5CA049915789}" destId="{D8FF19CE-0A80-441C-BB03-E701AE473507}" srcOrd="16" destOrd="0" presId="urn:microsoft.com/office/officeart/2009/3/layout/RandomtoResultProcess"/>
    <dgm:cxn modelId="{22A8E016-E98F-44B3-8F58-B83272451E5A}" type="presParOf" srcId="{73779943-26FA-45E3-A44A-5CA049915789}" destId="{A205B186-AB03-4198-89BF-7F9CD84B935E}" srcOrd="17" destOrd="0" presId="urn:microsoft.com/office/officeart/2009/3/layout/RandomtoResultProcess"/>
    <dgm:cxn modelId="{2E3321A3-E151-4C7B-BD32-C0B5E528BE88}" type="presParOf" srcId="{73779943-26FA-45E3-A44A-5CA049915789}" destId="{0A805E57-6E78-48CF-8FA6-A8CD877A4D76}" srcOrd="18" destOrd="0" presId="urn:microsoft.com/office/officeart/2009/3/layout/RandomtoResultProcess"/>
    <dgm:cxn modelId="{51C7DEB5-DCBD-47A5-AA2C-87880BA5CF50}" type="presParOf" srcId="{73779943-26FA-45E3-A44A-5CA049915789}" destId="{7DDE6F8D-311A-458A-BDF7-9DF3C9B20481}" srcOrd="19" destOrd="0" presId="urn:microsoft.com/office/officeart/2009/3/layout/RandomtoResult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1C56A0FB-4B0D-4984-953E-0BC34E94ABCC}" type="doc">
      <dgm:prSet loTypeId="urn:microsoft.com/office/officeart/2005/8/layout/process5" loCatId="process" qsTypeId="urn:microsoft.com/office/officeart/2005/8/quickstyle/3d1" qsCatId="3D" csTypeId="urn:microsoft.com/office/officeart/2005/8/colors/colorful1" csCatId="colorful"/>
      <dgm:spPr/>
      <dgm:t>
        <a:bodyPr/>
        <a:lstStyle/>
        <a:p>
          <a:endParaRPr lang="en-US"/>
        </a:p>
      </dgm:t>
    </dgm:pt>
    <dgm:pt modelId="{4C28ED41-3544-4D20-BA0D-56F1EBA85460}">
      <dgm:prSet/>
      <dgm:spPr/>
      <dgm:t>
        <a:bodyPr/>
        <a:lstStyle/>
        <a:p>
          <a:pPr rtl="0"/>
          <a:r>
            <a:rPr lang="en-US" b="1" i="1" smtClean="0"/>
            <a:t>Learnability</a:t>
          </a:r>
          <a:r>
            <a:rPr lang="en-US" smtClean="0"/>
            <a:t>:  by which new users can begin effective interaction and achieve maximal performance;</a:t>
          </a:r>
          <a:endParaRPr lang="en-US"/>
        </a:p>
      </dgm:t>
    </dgm:pt>
    <dgm:pt modelId="{A84A1B24-20AA-44FE-B2F9-1A42C5F0A43D}" type="parTrans" cxnId="{2863F9AE-4AD2-4EF7-B372-19BCDAEA206B}">
      <dgm:prSet/>
      <dgm:spPr/>
      <dgm:t>
        <a:bodyPr/>
        <a:lstStyle/>
        <a:p>
          <a:endParaRPr lang="en-US"/>
        </a:p>
      </dgm:t>
    </dgm:pt>
    <dgm:pt modelId="{B0338F44-5109-4228-8662-B572978814A0}" type="sibTrans" cxnId="{2863F9AE-4AD2-4EF7-B372-19BCDAEA206B}">
      <dgm:prSet/>
      <dgm:spPr/>
      <dgm:t>
        <a:bodyPr/>
        <a:lstStyle/>
        <a:p>
          <a:endParaRPr lang="en-US"/>
        </a:p>
      </dgm:t>
    </dgm:pt>
    <dgm:pt modelId="{5C401F15-B270-4896-809C-907BE90E9291}">
      <dgm:prSet/>
      <dgm:spPr/>
      <dgm:t>
        <a:bodyPr/>
        <a:lstStyle/>
        <a:p>
          <a:pPr rtl="0"/>
          <a:r>
            <a:rPr lang="en-US" b="1" i="1" smtClean="0"/>
            <a:t>Flexibility:</a:t>
          </a:r>
          <a:r>
            <a:rPr lang="en-US" smtClean="0"/>
            <a:t>  the multiplicity of ways the user and system exchange information;</a:t>
          </a:r>
          <a:endParaRPr lang="en-US"/>
        </a:p>
      </dgm:t>
    </dgm:pt>
    <dgm:pt modelId="{5D7AB0EB-E926-4C55-97F4-E3961BD1D4D1}" type="parTrans" cxnId="{9EDE7C86-89A1-4EE8-8098-828CF4569654}">
      <dgm:prSet/>
      <dgm:spPr/>
      <dgm:t>
        <a:bodyPr/>
        <a:lstStyle/>
        <a:p>
          <a:endParaRPr lang="en-US"/>
        </a:p>
      </dgm:t>
    </dgm:pt>
    <dgm:pt modelId="{840B960F-76E4-4F53-A8A9-61E867F0E485}" type="sibTrans" cxnId="{9EDE7C86-89A1-4EE8-8098-828CF4569654}">
      <dgm:prSet/>
      <dgm:spPr/>
      <dgm:t>
        <a:bodyPr/>
        <a:lstStyle/>
        <a:p>
          <a:endParaRPr lang="en-US"/>
        </a:p>
      </dgm:t>
    </dgm:pt>
    <dgm:pt modelId="{3E15EDB7-4A75-4FC6-9F6F-096E8F7E81AD}">
      <dgm:prSet/>
      <dgm:spPr/>
      <dgm:t>
        <a:bodyPr/>
        <a:lstStyle/>
        <a:p>
          <a:pPr rtl="0"/>
          <a:r>
            <a:rPr lang="en-US" b="1" i="1" smtClean="0"/>
            <a:t>Robustness:</a:t>
          </a:r>
          <a:r>
            <a:rPr lang="en-US" smtClean="0"/>
            <a:t>  the level of support provided to the user in determining successful achievement and assessment of goals; </a:t>
          </a:r>
          <a:endParaRPr lang="en-US"/>
        </a:p>
      </dgm:t>
    </dgm:pt>
    <dgm:pt modelId="{3A6CF9A0-6AE1-4788-891A-8AECD8312990}" type="parTrans" cxnId="{E255AEBC-73BA-4F82-AFC0-25F010A75205}">
      <dgm:prSet/>
      <dgm:spPr/>
      <dgm:t>
        <a:bodyPr/>
        <a:lstStyle/>
        <a:p>
          <a:endParaRPr lang="en-US"/>
        </a:p>
      </dgm:t>
    </dgm:pt>
    <dgm:pt modelId="{169DF405-2EB8-4FE4-B232-245E0C6074F7}" type="sibTrans" cxnId="{E255AEBC-73BA-4F82-AFC0-25F010A75205}">
      <dgm:prSet/>
      <dgm:spPr/>
      <dgm:t>
        <a:bodyPr/>
        <a:lstStyle/>
        <a:p>
          <a:endParaRPr lang="en-US"/>
        </a:p>
      </dgm:t>
    </dgm:pt>
    <dgm:pt modelId="{0106D55A-998C-463A-8AD4-12C1CD94FAD3}">
      <dgm:prSet/>
      <dgm:spPr/>
      <dgm:t>
        <a:bodyPr/>
        <a:lstStyle/>
        <a:p>
          <a:pPr rtl="0"/>
          <a:r>
            <a:rPr lang="en-US" b="1" i="1" smtClean="0"/>
            <a:t>Efficiency:</a:t>
          </a:r>
          <a:r>
            <a:rPr lang="en-US" smtClean="0"/>
            <a:t>  once the user learns about the system,[the speed with which s/he] can perform the tasks;</a:t>
          </a:r>
          <a:endParaRPr lang="en-US"/>
        </a:p>
      </dgm:t>
    </dgm:pt>
    <dgm:pt modelId="{2F4E13A1-5F37-4CD8-9D69-C2AAABEC10DC}" type="parTrans" cxnId="{B15C01AF-58AF-45E7-BFFD-941FB81F5338}">
      <dgm:prSet/>
      <dgm:spPr/>
      <dgm:t>
        <a:bodyPr/>
        <a:lstStyle/>
        <a:p>
          <a:endParaRPr lang="en-US"/>
        </a:p>
      </dgm:t>
    </dgm:pt>
    <dgm:pt modelId="{49254CA3-6071-40E5-B951-665FCB3AFE57}" type="sibTrans" cxnId="{B15C01AF-58AF-45E7-BFFD-941FB81F5338}">
      <dgm:prSet/>
      <dgm:spPr/>
      <dgm:t>
        <a:bodyPr/>
        <a:lstStyle/>
        <a:p>
          <a:endParaRPr lang="en-US"/>
        </a:p>
      </dgm:t>
    </dgm:pt>
    <dgm:pt modelId="{392F34EB-32DA-4132-BC7F-E45A8E3946F6}">
      <dgm:prSet/>
      <dgm:spPr/>
      <dgm:t>
        <a:bodyPr/>
        <a:lstStyle/>
        <a:p>
          <a:pPr rtl="0"/>
          <a:r>
            <a:rPr lang="en-US" b="1" i="1" smtClean="0"/>
            <a:t>Memorability</a:t>
          </a:r>
          <a:r>
            <a:rPr lang="en-US" smtClean="0"/>
            <a:t>:  how easily the user will remember the system functions, after a period time of not using it;</a:t>
          </a:r>
          <a:endParaRPr lang="en-US"/>
        </a:p>
      </dgm:t>
    </dgm:pt>
    <dgm:pt modelId="{6127296B-4B6C-40CC-8A9A-79F60BBE29B1}" type="parTrans" cxnId="{037C4F0E-A707-41B2-A7D9-B7A0E0325457}">
      <dgm:prSet/>
      <dgm:spPr/>
      <dgm:t>
        <a:bodyPr/>
        <a:lstStyle/>
        <a:p>
          <a:endParaRPr lang="en-US"/>
        </a:p>
      </dgm:t>
    </dgm:pt>
    <dgm:pt modelId="{E8BB2DFE-3BAA-4B78-81F5-F1AB0FC7CD7C}" type="sibTrans" cxnId="{037C4F0E-A707-41B2-A7D9-B7A0E0325457}">
      <dgm:prSet/>
      <dgm:spPr/>
      <dgm:t>
        <a:bodyPr/>
        <a:lstStyle/>
        <a:p>
          <a:endParaRPr lang="en-US"/>
        </a:p>
      </dgm:t>
    </dgm:pt>
    <dgm:pt modelId="{3BB6E7CE-AE61-44A1-9F60-2DB25FDAD7E8}">
      <dgm:prSet/>
      <dgm:spPr/>
      <dgm:t>
        <a:bodyPr/>
        <a:lstStyle/>
        <a:p>
          <a:pPr rtl="0"/>
          <a:r>
            <a:rPr lang="en-US" b="1" i="1" smtClean="0"/>
            <a:t>Errors:</a:t>
          </a:r>
          <a:r>
            <a:rPr lang="en-US" smtClean="0"/>
            <a:t>  “How many errors do users make, how severe are these errors, and how easily can they recover from the errors? ( Nielsen 2003);</a:t>
          </a:r>
          <a:endParaRPr lang="en-US"/>
        </a:p>
      </dgm:t>
    </dgm:pt>
    <dgm:pt modelId="{C01B754E-7F9C-4BCF-92A0-3F2D9CE56ABF}" type="parTrans" cxnId="{C341040D-344A-4C59-93E8-782E6745E778}">
      <dgm:prSet/>
      <dgm:spPr/>
      <dgm:t>
        <a:bodyPr/>
        <a:lstStyle/>
        <a:p>
          <a:endParaRPr lang="en-US"/>
        </a:p>
      </dgm:t>
    </dgm:pt>
    <dgm:pt modelId="{487C33F4-196A-4906-AAF3-8B5C84588C92}" type="sibTrans" cxnId="{C341040D-344A-4C59-93E8-782E6745E778}">
      <dgm:prSet/>
      <dgm:spPr/>
      <dgm:t>
        <a:bodyPr/>
        <a:lstStyle/>
        <a:p>
          <a:endParaRPr lang="en-US"/>
        </a:p>
      </dgm:t>
    </dgm:pt>
    <dgm:pt modelId="{CF7C8623-FA2C-40FE-9CDA-62FB793869A7}">
      <dgm:prSet/>
      <dgm:spPr/>
      <dgm:t>
        <a:bodyPr/>
        <a:lstStyle/>
        <a:p>
          <a:pPr rtl="0"/>
          <a:r>
            <a:rPr lang="en-US" b="1" i="1" smtClean="0"/>
            <a:t>Satisfaction:</a:t>
          </a:r>
          <a:r>
            <a:rPr lang="en-US" smtClean="0"/>
            <a:t>  how enjoyable and pleasant is it to work with the system? </a:t>
          </a:r>
          <a:endParaRPr lang="en-US"/>
        </a:p>
      </dgm:t>
    </dgm:pt>
    <dgm:pt modelId="{BFA2A0D3-9C8C-4D97-A145-2D06ED865CE4}" type="parTrans" cxnId="{829C81EC-40B2-4C9B-89A6-9B712C1E209E}">
      <dgm:prSet/>
      <dgm:spPr/>
      <dgm:t>
        <a:bodyPr/>
        <a:lstStyle/>
        <a:p>
          <a:endParaRPr lang="en-US"/>
        </a:p>
      </dgm:t>
    </dgm:pt>
    <dgm:pt modelId="{F2E17D6B-AC9F-4209-81AB-A22DB39F7353}" type="sibTrans" cxnId="{829C81EC-40B2-4C9B-89A6-9B712C1E209E}">
      <dgm:prSet/>
      <dgm:spPr/>
      <dgm:t>
        <a:bodyPr/>
        <a:lstStyle/>
        <a:p>
          <a:endParaRPr lang="en-US"/>
        </a:p>
      </dgm:t>
    </dgm:pt>
    <dgm:pt modelId="{77B5456E-0D20-4C99-9503-7782C196A3F5}" type="pres">
      <dgm:prSet presAssocID="{1C56A0FB-4B0D-4984-953E-0BC34E94ABCC}" presName="diagram" presStyleCnt="0">
        <dgm:presLayoutVars>
          <dgm:dir/>
          <dgm:resizeHandles val="exact"/>
        </dgm:presLayoutVars>
      </dgm:prSet>
      <dgm:spPr/>
      <dgm:t>
        <a:bodyPr/>
        <a:lstStyle/>
        <a:p>
          <a:endParaRPr lang="en-US"/>
        </a:p>
      </dgm:t>
    </dgm:pt>
    <dgm:pt modelId="{B5FF0E18-81AE-4B9B-BB6D-0696FA8CDC1C}" type="pres">
      <dgm:prSet presAssocID="{4C28ED41-3544-4D20-BA0D-56F1EBA85460}" presName="node" presStyleLbl="node1" presStyleIdx="0" presStyleCnt="7">
        <dgm:presLayoutVars>
          <dgm:bulletEnabled val="1"/>
        </dgm:presLayoutVars>
      </dgm:prSet>
      <dgm:spPr/>
      <dgm:t>
        <a:bodyPr/>
        <a:lstStyle/>
        <a:p>
          <a:endParaRPr lang="en-US"/>
        </a:p>
      </dgm:t>
    </dgm:pt>
    <dgm:pt modelId="{E08403CD-4B2F-4CFF-8EE4-7AE1FC313338}" type="pres">
      <dgm:prSet presAssocID="{B0338F44-5109-4228-8662-B572978814A0}" presName="sibTrans" presStyleLbl="sibTrans2D1" presStyleIdx="0" presStyleCnt="6"/>
      <dgm:spPr/>
      <dgm:t>
        <a:bodyPr/>
        <a:lstStyle/>
        <a:p>
          <a:endParaRPr lang="en-US"/>
        </a:p>
      </dgm:t>
    </dgm:pt>
    <dgm:pt modelId="{C51E9A48-6997-4FF5-BDE0-A03320FF8563}" type="pres">
      <dgm:prSet presAssocID="{B0338F44-5109-4228-8662-B572978814A0}" presName="connectorText" presStyleLbl="sibTrans2D1" presStyleIdx="0" presStyleCnt="6"/>
      <dgm:spPr/>
      <dgm:t>
        <a:bodyPr/>
        <a:lstStyle/>
        <a:p>
          <a:endParaRPr lang="en-US"/>
        </a:p>
      </dgm:t>
    </dgm:pt>
    <dgm:pt modelId="{0BA9CE56-465F-45F3-9B85-DED3C00CCA3C}" type="pres">
      <dgm:prSet presAssocID="{5C401F15-B270-4896-809C-907BE90E9291}" presName="node" presStyleLbl="node1" presStyleIdx="1" presStyleCnt="7">
        <dgm:presLayoutVars>
          <dgm:bulletEnabled val="1"/>
        </dgm:presLayoutVars>
      </dgm:prSet>
      <dgm:spPr/>
      <dgm:t>
        <a:bodyPr/>
        <a:lstStyle/>
        <a:p>
          <a:endParaRPr lang="en-US"/>
        </a:p>
      </dgm:t>
    </dgm:pt>
    <dgm:pt modelId="{B2BC443D-0799-4DE8-B2D2-DF1DE4E28EF1}" type="pres">
      <dgm:prSet presAssocID="{840B960F-76E4-4F53-A8A9-61E867F0E485}" presName="sibTrans" presStyleLbl="sibTrans2D1" presStyleIdx="1" presStyleCnt="6"/>
      <dgm:spPr/>
      <dgm:t>
        <a:bodyPr/>
        <a:lstStyle/>
        <a:p>
          <a:endParaRPr lang="en-US"/>
        </a:p>
      </dgm:t>
    </dgm:pt>
    <dgm:pt modelId="{692FB5C3-C00A-4523-97B6-832ED42DE5A8}" type="pres">
      <dgm:prSet presAssocID="{840B960F-76E4-4F53-A8A9-61E867F0E485}" presName="connectorText" presStyleLbl="sibTrans2D1" presStyleIdx="1" presStyleCnt="6"/>
      <dgm:spPr/>
      <dgm:t>
        <a:bodyPr/>
        <a:lstStyle/>
        <a:p>
          <a:endParaRPr lang="en-US"/>
        </a:p>
      </dgm:t>
    </dgm:pt>
    <dgm:pt modelId="{FF6152FB-F4BA-4EF0-8D19-532A46FD254B}" type="pres">
      <dgm:prSet presAssocID="{3E15EDB7-4A75-4FC6-9F6F-096E8F7E81AD}" presName="node" presStyleLbl="node1" presStyleIdx="2" presStyleCnt="7">
        <dgm:presLayoutVars>
          <dgm:bulletEnabled val="1"/>
        </dgm:presLayoutVars>
      </dgm:prSet>
      <dgm:spPr/>
      <dgm:t>
        <a:bodyPr/>
        <a:lstStyle/>
        <a:p>
          <a:endParaRPr lang="en-US"/>
        </a:p>
      </dgm:t>
    </dgm:pt>
    <dgm:pt modelId="{80DD2A0E-E24C-4C62-B8B9-7DCD1410B14D}" type="pres">
      <dgm:prSet presAssocID="{169DF405-2EB8-4FE4-B232-245E0C6074F7}" presName="sibTrans" presStyleLbl="sibTrans2D1" presStyleIdx="2" presStyleCnt="6"/>
      <dgm:spPr/>
      <dgm:t>
        <a:bodyPr/>
        <a:lstStyle/>
        <a:p>
          <a:endParaRPr lang="en-US"/>
        </a:p>
      </dgm:t>
    </dgm:pt>
    <dgm:pt modelId="{DBA1D41F-E067-414D-AD63-0FA26EAA2794}" type="pres">
      <dgm:prSet presAssocID="{169DF405-2EB8-4FE4-B232-245E0C6074F7}" presName="connectorText" presStyleLbl="sibTrans2D1" presStyleIdx="2" presStyleCnt="6"/>
      <dgm:spPr/>
      <dgm:t>
        <a:bodyPr/>
        <a:lstStyle/>
        <a:p>
          <a:endParaRPr lang="en-US"/>
        </a:p>
      </dgm:t>
    </dgm:pt>
    <dgm:pt modelId="{CB1D8DE2-4333-45FA-9FA5-69BF60EC6D75}" type="pres">
      <dgm:prSet presAssocID="{0106D55A-998C-463A-8AD4-12C1CD94FAD3}" presName="node" presStyleLbl="node1" presStyleIdx="3" presStyleCnt="7">
        <dgm:presLayoutVars>
          <dgm:bulletEnabled val="1"/>
        </dgm:presLayoutVars>
      </dgm:prSet>
      <dgm:spPr/>
      <dgm:t>
        <a:bodyPr/>
        <a:lstStyle/>
        <a:p>
          <a:endParaRPr lang="en-US"/>
        </a:p>
      </dgm:t>
    </dgm:pt>
    <dgm:pt modelId="{53C22DEF-5423-4FA7-8C96-658D970BF68A}" type="pres">
      <dgm:prSet presAssocID="{49254CA3-6071-40E5-B951-665FCB3AFE57}" presName="sibTrans" presStyleLbl="sibTrans2D1" presStyleIdx="3" presStyleCnt="6"/>
      <dgm:spPr/>
      <dgm:t>
        <a:bodyPr/>
        <a:lstStyle/>
        <a:p>
          <a:endParaRPr lang="en-US"/>
        </a:p>
      </dgm:t>
    </dgm:pt>
    <dgm:pt modelId="{0D8188CD-6C5A-4228-9AA9-6E1EB835C2CA}" type="pres">
      <dgm:prSet presAssocID="{49254CA3-6071-40E5-B951-665FCB3AFE57}" presName="connectorText" presStyleLbl="sibTrans2D1" presStyleIdx="3" presStyleCnt="6"/>
      <dgm:spPr/>
      <dgm:t>
        <a:bodyPr/>
        <a:lstStyle/>
        <a:p>
          <a:endParaRPr lang="en-US"/>
        </a:p>
      </dgm:t>
    </dgm:pt>
    <dgm:pt modelId="{818889A5-7CF5-4115-A78D-5EFC052436F5}" type="pres">
      <dgm:prSet presAssocID="{392F34EB-32DA-4132-BC7F-E45A8E3946F6}" presName="node" presStyleLbl="node1" presStyleIdx="4" presStyleCnt="7">
        <dgm:presLayoutVars>
          <dgm:bulletEnabled val="1"/>
        </dgm:presLayoutVars>
      </dgm:prSet>
      <dgm:spPr/>
      <dgm:t>
        <a:bodyPr/>
        <a:lstStyle/>
        <a:p>
          <a:endParaRPr lang="en-US"/>
        </a:p>
      </dgm:t>
    </dgm:pt>
    <dgm:pt modelId="{C21BECF8-2262-452B-86E8-A4286B141B1D}" type="pres">
      <dgm:prSet presAssocID="{E8BB2DFE-3BAA-4B78-81F5-F1AB0FC7CD7C}" presName="sibTrans" presStyleLbl="sibTrans2D1" presStyleIdx="4" presStyleCnt="6"/>
      <dgm:spPr/>
      <dgm:t>
        <a:bodyPr/>
        <a:lstStyle/>
        <a:p>
          <a:endParaRPr lang="en-US"/>
        </a:p>
      </dgm:t>
    </dgm:pt>
    <dgm:pt modelId="{8AE9C3D4-E2C0-4E7B-B917-B9C9CBCB2484}" type="pres">
      <dgm:prSet presAssocID="{E8BB2DFE-3BAA-4B78-81F5-F1AB0FC7CD7C}" presName="connectorText" presStyleLbl="sibTrans2D1" presStyleIdx="4" presStyleCnt="6"/>
      <dgm:spPr/>
      <dgm:t>
        <a:bodyPr/>
        <a:lstStyle/>
        <a:p>
          <a:endParaRPr lang="en-US"/>
        </a:p>
      </dgm:t>
    </dgm:pt>
    <dgm:pt modelId="{4A45F5FD-6A3C-40A0-AAF5-08F65B6167EA}" type="pres">
      <dgm:prSet presAssocID="{3BB6E7CE-AE61-44A1-9F60-2DB25FDAD7E8}" presName="node" presStyleLbl="node1" presStyleIdx="5" presStyleCnt="7">
        <dgm:presLayoutVars>
          <dgm:bulletEnabled val="1"/>
        </dgm:presLayoutVars>
      </dgm:prSet>
      <dgm:spPr/>
      <dgm:t>
        <a:bodyPr/>
        <a:lstStyle/>
        <a:p>
          <a:endParaRPr lang="en-US"/>
        </a:p>
      </dgm:t>
    </dgm:pt>
    <dgm:pt modelId="{70CC9AE6-7184-4C9A-AA66-F15B443AA2AC}" type="pres">
      <dgm:prSet presAssocID="{487C33F4-196A-4906-AAF3-8B5C84588C92}" presName="sibTrans" presStyleLbl="sibTrans2D1" presStyleIdx="5" presStyleCnt="6"/>
      <dgm:spPr/>
      <dgm:t>
        <a:bodyPr/>
        <a:lstStyle/>
        <a:p>
          <a:endParaRPr lang="en-US"/>
        </a:p>
      </dgm:t>
    </dgm:pt>
    <dgm:pt modelId="{A9DA60BB-918C-4D96-85A7-DB2788547AA5}" type="pres">
      <dgm:prSet presAssocID="{487C33F4-196A-4906-AAF3-8B5C84588C92}" presName="connectorText" presStyleLbl="sibTrans2D1" presStyleIdx="5" presStyleCnt="6"/>
      <dgm:spPr/>
      <dgm:t>
        <a:bodyPr/>
        <a:lstStyle/>
        <a:p>
          <a:endParaRPr lang="en-US"/>
        </a:p>
      </dgm:t>
    </dgm:pt>
    <dgm:pt modelId="{625FE3CC-8A1B-4056-AE5E-458D99FA2F28}" type="pres">
      <dgm:prSet presAssocID="{CF7C8623-FA2C-40FE-9CDA-62FB793869A7}" presName="node" presStyleLbl="node1" presStyleIdx="6" presStyleCnt="7">
        <dgm:presLayoutVars>
          <dgm:bulletEnabled val="1"/>
        </dgm:presLayoutVars>
      </dgm:prSet>
      <dgm:spPr/>
      <dgm:t>
        <a:bodyPr/>
        <a:lstStyle/>
        <a:p>
          <a:endParaRPr lang="en-US"/>
        </a:p>
      </dgm:t>
    </dgm:pt>
  </dgm:ptLst>
  <dgm:cxnLst>
    <dgm:cxn modelId="{C44646B5-58E7-4F1D-8FC8-ECB17AF3FE8C}" type="presOf" srcId="{487C33F4-196A-4906-AAF3-8B5C84588C92}" destId="{A9DA60BB-918C-4D96-85A7-DB2788547AA5}" srcOrd="1" destOrd="0" presId="urn:microsoft.com/office/officeart/2005/8/layout/process5"/>
    <dgm:cxn modelId="{D1890029-CD86-499C-B270-53AB05DE881D}" type="presOf" srcId="{840B960F-76E4-4F53-A8A9-61E867F0E485}" destId="{B2BC443D-0799-4DE8-B2D2-DF1DE4E28EF1}" srcOrd="0" destOrd="0" presId="urn:microsoft.com/office/officeart/2005/8/layout/process5"/>
    <dgm:cxn modelId="{2863F9AE-4AD2-4EF7-B372-19BCDAEA206B}" srcId="{1C56A0FB-4B0D-4984-953E-0BC34E94ABCC}" destId="{4C28ED41-3544-4D20-BA0D-56F1EBA85460}" srcOrd="0" destOrd="0" parTransId="{A84A1B24-20AA-44FE-B2F9-1A42C5F0A43D}" sibTransId="{B0338F44-5109-4228-8662-B572978814A0}"/>
    <dgm:cxn modelId="{20ED303F-C95A-435F-8D8C-00DCCD443A6B}" type="presOf" srcId="{3E15EDB7-4A75-4FC6-9F6F-096E8F7E81AD}" destId="{FF6152FB-F4BA-4EF0-8D19-532A46FD254B}" srcOrd="0" destOrd="0" presId="urn:microsoft.com/office/officeart/2005/8/layout/process5"/>
    <dgm:cxn modelId="{5B9F2D3B-AD3D-426B-B1D8-95A3C906FCB1}" type="presOf" srcId="{49254CA3-6071-40E5-B951-665FCB3AFE57}" destId="{53C22DEF-5423-4FA7-8C96-658D970BF68A}" srcOrd="0" destOrd="0" presId="urn:microsoft.com/office/officeart/2005/8/layout/process5"/>
    <dgm:cxn modelId="{7D27B918-8E48-4EB2-8C8D-6A74ABD1A86C}" type="presOf" srcId="{CF7C8623-FA2C-40FE-9CDA-62FB793869A7}" destId="{625FE3CC-8A1B-4056-AE5E-458D99FA2F28}" srcOrd="0" destOrd="0" presId="urn:microsoft.com/office/officeart/2005/8/layout/process5"/>
    <dgm:cxn modelId="{F809DBFC-AB93-4B07-9DF0-C9D85A9AEB78}" type="presOf" srcId="{E8BB2DFE-3BAA-4B78-81F5-F1AB0FC7CD7C}" destId="{8AE9C3D4-E2C0-4E7B-B917-B9C9CBCB2484}" srcOrd="1" destOrd="0" presId="urn:microsoft.com/office/officeart/2005/8/layout/process5"/>
    <dgm:cxn modelId="{FB963CAE-63E5-4FB5-9C51-84DD8622644A}" type="presOf" srcId="{E8BB2DFE-3BAA-4B78-81F5-F1AB0FC7CD7C}" destId="{C21BECF8-2262-452B-86E8-A4286B141B1D}" srcOrd="0" destOrd="0" presId="urn:microsoft.com/office/officeart/2005/8/layout/process5"/>
    <dgm:cxn modelId="{E255AEBC-73BA-4F82-AFC0-25F010A75205}" srcId="{1C56A0FB-4B0D-4984-953E-0BC34E94ABCC}" destId="{3E15EDB7-4A75-4FC6-9F6F-096E8F7E81AD}" srcOrd="2" destOrd="0" parTransId="{3A6CF9A0-6AE1-4788-891A-8AECD8312990}" sibTransId="{169DF405-2EB8-4FE4-B232-245E0C6074F7}"/>
    <dgm:cxn modelId="{829C81EC-40B2-4C9B-89A6-9B712C1E209E}" srcId="{1C56A0FB-4B0D-4984-953E-0BC34E94ABCC}" destId="{CF7C8623-FA2C-40FE-9CDA-62FB793869A7}" srcOrd="6" destOrd="0" parTransId="{BFA2A0D3-9C8C-4D97-A145-2D06ED865CE4}" sibTransId="{F2E17D6B-AC9F-4209-81AB-A22DB39F7353}"/>
    <dgm:cxn modelId="{BDBD7C80-545C-478E-A6E7-DE2B9B334F6E}" type="presOf" srcId="{B0338F44-5109-4228-8662-B572978814A0}" destId="{E08403CD-4B2F-4CFF-8EE4-7AE1FC313338}" srcOrd="0" destOrd="0" presId="urn:microsoft.com/office/officeart/2005/8/layout/process5"/>
    <dgm:cxn modelId="{5BD25BD5-8EF7-4A92-8247-B7405C9055BF}" type="presOf" srcId="{B0338F44-5109-4228-8662-B572978814A0}" destId="{C51E9A48-6997-4FF5-BDE0-A03320FF8563}" srcOrd="1" destOrd="0" presId="urn:microsoft.com/office/officeart/2005/8/layout/process5"/>
    <dgm:cxn modelId="{C54BC619-B640-4B96-8ACB-EB85DBA0E46A}" type="presOf" srcId="{49254CA3-6071-40E5-B951-665FCB3AFE57}" destId="{0D8188CD-6C5A-4228-9AA9-6E1EB835C2CA}" srcOrd="1" destOrd="0" presId="urn:microsoft.com/office/officeart/2005/8/layout/process5"/>
    <dgm:cxn modelId="{A6DBCB71-93DC-4D23-9DBA-A0C0806610EE}" type="presOf" srcId="{3BB6E7CE-AE61-44A1-9F60-2DB25FDAD7E8}" destId="{4A45F5FD-6A3C-40A0-AAF5-08F65B6167EA}" srcOrd="0" destOrd="0" presId="urn:microsoft.com/office/officeart/2005/8/layout/process5"/>
    <dgm:cxn modelId="{9EDE7C86-89A1-4EE8-8098-828CF4569654}" srcId="{1C56A0FB-4B0D-4984-953E-0BC34E94ABCC}" destId="{5C401F15-B270-4896-809C-907BE90E9291}" srcOrd="1" destOrd="0" parTransId="{5D7AB0EB-E926-4C55-97F4-E3961BD1D4D1}" sibTransId="{840B960F-76E4-4F53-A8A9-61E867F0E485}"/>
    <dgm:cxn modelId="{FDE0CCC8-597A-42AD-8067-3018B6652447}" type="presOf" srcId="{1C56A0FB-4B0D-4984-953E-0BC34E94ABCC}" destId="{77B5456E-0D20-4C99-9503-7782C196A3F5}" srcOrd="0" destOrd="0" presId="urn:microsoft.com/office/officeart/2005/8/layout/process5"/>
    <dgm:cxn modelId="{5A014B6F-AEDB-4298-B19B-2F721BF768A3}" type="presOf" srcId="{0106D55A-998C-463A-8AD4-12C1CD94FAD3}" destId="{CB1D8DE2-4333-45FA-9FA5-69BF60EC6D75}" srcOrd="0" destOrd="0" presId="urn:microsoft.com/office/officeart/2005/8/layout/process5"/>
    <dgm:cxn modelId="{B15C01AF-58AF-45E7-BFFD-941FB81F5338}" srcId="{1C56A0FB-4B0D-4984-953E-0BC34E94ABCC}" destId="{0106D55A-998C-463A-8AD4-12C1CD94FAD3}" srcOrd="3" destOrd="0" parTransId="{2F4E13A1-5F37-4CD8-9D69-C2AAABEC10DC}" sibTransId="{49254CA3-6071-40E5-B951-665FCB3AFE57}"/>
    <dgm:cxn modelId="{60414CF5-E3AC-47BD-B23E-3E63777FB171}" type="presOf" srcId="{169DF405-2EB8-4FE4-B232-245E0C6074F7}" destId="{DBA1D41F-E067-414D-AD63-0FA26EAA2794}" srcOrd="1" destOrd="0" presId="urn:microsoft.com/office/officeart/2005/8/layout/process5"/>
    <dgm:cxn modelId="{C341040D-344A-4C59-93E8-782E6745E778}" srcId="{1C56A0FB-4B0D-4984-953E-0BC34E94ABCC}" destId="{3BB6E7CE-AE61-44A1-9F60-2DB25FDAD7E8}" srcOrd="5" destOrd="0" parTransId="{C01B754E-7F9C-4BCF-92A0-3F2D9CE56ABF}" sibTransId="{487C33F4-196A-4906-AAF3-8B5C84588C92}"/>
    <dgm:cxn modelId="{B71691F3-DF2C-4C2A-A6CD-E5002B75C7E1}" type="presOf" srcId="{840B960F-76E4-4F53-A8A9-61E867F0E485}" destId="{692FB5C3-C00A-4523-97B6-832ED42DE5A8}" srcOrd="1" destOrd="0" presId="urn:microsoft.com/office/officeart/2005/8/layout/process5"/>
    <dgm:cxn modelId="{BBF58BF2-9F3C-4064-AEF7-6B780ECE2175}" type="presOf" srcId="{5C401F15-B270-4896-809C-907BE90E9291}" destId="{0BA9CE56-465F-45F3-9B85-DED3C00CCA3C}" srcOrd="0" destOrd="0" presId="urn:microsoft.com/office/officeart/2005/8/layout/process5"/>
    <dgm:cxn modelId="{F1997640-F4A7-4B67-92AE-01C8396735C9}" type="presOf" srcId="{4C28ED41-3544-4D20-BA0D-56F1EBA85460}" destId="{B5FF0E18-81AE-4B9B-BB6D-0696FA8CDC1C}" srcOrd="0" destOrd="0" presId="urn:microsoft.com/office/officeart/2005/8/layout/process5"/>
    <dgm:cxn modelId="{037C4F0E-A707-41B2-A7D9-B7A0E0325457}" srcId="{1C56A0FB-4B0D-4984-953E-0BC34E94ABCC}" destId="{392F34EB-32DA-4132-BC7F-E45A8E3946F6}" srcOrd="4" destOrd="0" parTransId="{6127296B-4B6C-40CC-8A9A-79F60BBE29B1}" sibTransId="{E8BB2DFE-3BAA-4B78-81F5-F1AB0FC7CD7C}"/>
    <dgm:cxn modelId="{7928895B-D39D-4A00-839B-DCD0E343E535}" type="presOf" srcId="{487C33F4-196A-4906-AAF3-8B5C84588C92}" destId="{70CC9AE6-7184-4C9A-AA66-F15B443AA2AC}" srcOrd="0" destOrd="0" presId="urn:microsoft.com/office/officeart/2005/8/layout/process5"/>
    <dgm:cxn modelId="{B188200B-A2EB-49CB-889D-EEB0BC12E77B}" type="presOf" srcId="{169DF405-2EB8-4FE4-B232-245E0C6074F7}" destId="{80DD2A0E-E24C-4C62-B8B9-7DCD1410B14D}" srcOrd="0" destOrd="0" presId="urn:microsoft.com/office/officeart/2005/8/layout/process5"/>
    <dgm:cxn modelId="{6CD809DD-4B98-45E2-ACB4-6CF76F32096B}" type="presOf" srcId="{392F34EB-32DA-4132-BC7F-E45A8E3946F6}" destId="{818889A5-7CF5-4115-A78D-5EFC052436F5}" srcOrd="0" destOrd="0" presId="urn:microsoft.com/office/officeart/2005/8/layout/process5"/>
    <dgm:cxn modelId="{554F5169-0F72-49BA-8FD8-7CAD4029BA19}" type="presParOf" srcId="{77B5456E-0D20-4C99-9503-7782C196A3F5}" destId="{B5FF0E18-81AE-4B9B-BB6D-0696FA8CDC1C}" srcOrd="0" destOrd="0" presId="urn:microsoft.com/office/officeart/2005/8/layout/process5"/>
    <dgm:cxn modelId="{87B44DB9-48E0-4E0C-BCA1-E60E1476A368}" type="presParOf" srcId="{77B5456E-0D20-4C99-9503-7782C196A3F5}" destId="{E08403CD-4B2F-4CFF-8EE4-7AE1FC313338}" srcOrd="1" destOrd="0" presId="urn:microsoft.com/office/officeart/2005/8/layout/process5"/>
    <dgm:cxn modelId="{452962C4-3C72-45F3-ACCB-2780982D3B09}" type="presParOf" srcId="{E08403CD-4B2F-4CFF-8EE4-7AE1FC313338}" destId="{C51E9A48-6997-4FF5-BDE0-A03320FF8563}" srcOrd="0" destOrd="0" presId="urn:microsoft.com/office/officeart/2005/8/layout/process5"/>
    <dgm:cxn modelId="{7EE50518-D667-463F-AD47-762BE85A0409}" type="presParOf" srcId="{77B5456E-0D20-4C99-9503-7782C196A3F5}" destId="{0BA9CE56-465F-45F3-9B85-DED3C00CCA3C}" srcOrd="2" destOrd="0" presId="urn:microsoft.com/office/officeart/2005/8/layout/process5"/>
    <dgm:cxn modelId="{71B83FC4-0838-4A23-BDA5-292874B66F51}" type="presParOf" srcId="{77B5456E-0D20-4C99-9503-7782C196A3F5}" destId="{B2BC443D-0799-4DE8-B2D2-DF1DE4E28EF1}" srcOrd="3" destOrd="0" presId="urn:microsoft.com/office/officeart/2005/8/layout/process5"/>
    <dgm:cxn modelId="{904AB480-B3DD-45B9-9830-3C1F3C24CFDF}" type="presParOf" srcId="{B2BC443D-0799-4DE8-B2D2-DF1DE4E28EF1}" destId="{692FB5C3-C00A-4523-97B6-832ED42DE5A8}" srcOrd="0" destOrd="0" presId="urn:microsoft.com/office/officeart/2005/8/layout/process5"/>
    <dgm:cxn modelId="{2E792342-176B-436C-AAC9-6A4FFCA327CD}" type="presParOf" srcId="{77B5456E-0D20-4C99-9503-7782C196A3F5}" destId="{FF6152FB-F4BA-4EF0-8D19-532A46FD254B}" srcOrd="4" destOrd="0" presId="urn:microsoft.com/office/officeart/2005/8/layout/process5"/>
    <dgm:cxn modelId="{C7699D78-83F7-4588-9C9F-9C0ED9412DE3}" type="presParOf" srcId="{77B5456E-0D20-4C99-9503-7782C196A3F5}" destId="{80DD2A0E-E24C-4C62-B8B9-7DCD1410B14D}" srcOrd="5" destOrd="0" presId="urn:microsoft.com/office/officeart/2005/8/layout/process5"/>
    <dgm:cxn modelId="{8C29A378-6CF3-4608-8FDD-E7A4936C8637}" type="presParOf" srcId="{80DD2A0E-E24C-4C62-B8B9-7DCD1410B14D}" destId="{DBA1D41F-E067-414D-AD63-0FA26EAA2794}" srcOrd="0" destOrd="0" presId="urn:microsoft.com/office/officeart/2005/8/layout/process5"/>
    <dgm:cxn modelId="{3298B085-4FA3-4D16-9EE1-6134FA347963}" type="presParOf" srcId="{77B5456E-0D20-4C99-9503-7782C196A3F5}" destId="{CB1D8DE2-4333-45FA-9FA5-69BF60EC6D75}" srcOrd="6" destOrd="0" presId="urn:microsoft.com/office/officeart/2005/8/layout/process5"/>
    <dgm:cxn modelId="{624874E1-E899-42DD-B5FD-8FF15D892985}" type="presParOf" srcId="{77B5456E-0D20-4C99-9503-7782C196A3F5}" destId="{53C22DEF-5423-4FA7-8C96-658D970BF68A}" srcOrd="7" destOrd="0" presId="urn:microsoft.com/office/officeart/2005/8/layout/process5"/>
    <dgm:cxn modelId="{11F7ECD8-EA1C-49EA-9F1F-100CF5810B47}" type="presParOf" srcId="{53C22DEF-5423-4FA7-8C96-658D970BF68A}" destId="{0D8188CD-6C5A-4228-9AA9-6E1EB835C2CA}" srcOrd="0" destOrd="0" presId="urn:microsoft.com/office/officeart/2005/8/layout/process5"/>
    <dgm:cxn modelId="{7F90CCBB-CE63-4D02-BF27-F8D34421A4A9}" type="presParOf" srcId="{77B5456E-0D20-4C99-9503-7782C196A3F5}" destId="{818889A5-7CF5-4115-A78D-5EFC052436F5}" srcOrd="8" destOrd="0" presId="urn:microsoft.com/office/officeart/2005/8/layout/process5"/>
    <dgm:cxn modelId="{F4CB96DE-1675-4911-A713-D707EAB93BCA}" type="presParOf" srcId="{77B5456E-0D20-4C99-9503-7782C196A3F5}" destId="{C21BECF8-2262-452B-86E8-A4286B141B1D}" srcOrd="9" destOrd="0" presId="urn:microsoft.com/office/officeart/2005/8/layout/process5"/>
    <dgm:cxn modelId="{C1BBBA20-DAA9-453E-883A-721598C1D1DE}" type="presParOf" srcId="{C21BECF8-2262-452B-86E8-A4286B141B1D}" destId="{8AE9C3D4-E2C0-4E7B-B917-B9C9CBCB2484}" srcOrd="0" destOrd="0" presId="urn:microsoft.com/office/officeart/2005/8/layout/process5"/>
    <dgm:cxn modelId="{F8D81FB2-9990-4580-B067-67C29C74F153}" type="presParOf" srcId="{77B5456E-0D20-4C99-9503-7782C196A3F5}" destId="{4A45F5FD-6A3C-40A0-AAF5-08F65B6167EA}" srcOrd="10" destOrd="0" presId="urn:microsoft.com/office/officeart/2005/8/layout/process5"/>
    <dgm:cxn modelId="{6E408380-390F-4E92-82D0-D6643FA1D89F}" type="presParOf" srcId="{77B5456E-0D20-4C99-9503-7782C196A3F5}" destId="{70CC9AE6-7184-4C9A-AA66-F15B443AA2AC}" srcOrd="11" destOrd="0" presId="urn:microsoft.com/office/officeart/2005/8/layout/process5"/>
    <dgm:cxn modelId="{D6299DE1-E417-44CD-833E-ECE4DDAD6555}" type="presParOf" srcId="{70CC9AE6-7184-4C9A-AA66-F15B443AA2AC}" destId="{A9DA60BB-918C-4D96-85A7-DB2788547AA5}" srcOrd="0" destOrd="0" presId="urn:microsoft.com/office/officeart/2005/8/layout/process5"/>
    <dgm:cxn modelId="{22C68C5A-E82E-41CB-9B37-8D464E7F4F4D}" type="presParOf" srcId="{77B5456E-0D20-4C99-9503-7782C196A3F5}" destId="{625FE3CC-8A1B-4056-AE5E-458D99FA2F28}" srcOrd="12" destOrd="0" presId="urn:microsoft.com/office/officeart/2005/8/layout/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3386B8A-525F-49F4-9E45-279BB2600C5F}" type="doc">
      <dgm:prSet loTypeId="urn:microsoft.com/office/officeart/2005/8/layout/vList2" loCatId="list" qsTypeId="urn:microsoft.com/office/officeart/2005/8/quickstyle/3d1" qsCatId="3D" csTypeId="urn:microsoft.com/office/officeart/2005/8/colors/colorful3" csCatId="colorful"/>
      <dgm:spPr/>
      <dgm:t>
        <a:bodyPr/>
        <a:lstStyle/>
        <a:p>
          <a:endParaRPr lang="en-US"/>
        </a:p>
      </dgm:t>
    </dgm:pt>
    <dgm:pt modelId="{C1884D3A-35F8-4452-9FB4-568C1ABF0B50}">
      <dgm:prSet/>
      <dgm:spPr/>
      <dgm:t>
        <a:bodyPr/>
        <a:lstStyle/>
        <a:p>
          <a:pPr rtl="0"/>
          <a:r>
            <a:rPr lang="en-US" smtClean="0"/>
            <a:t>Chapter Two discusses </a:t>
          </a:r>
          <a:endParaRPr lang="en-US"/>
        </a:p>
      </dgm:t>
    </dgm:pt>
    <dgm:pt modelId="{D444F234-CCCE-455B-B5A0-5DAAC6B5F4DD}" type="parTrans" cxnId="{4FCE94B4-25BC-44F8-85A1-E0813A5B288A}">
      <dgm:prSet/>
      <dgm:spPr/>
      <dgm:t>
        <a:bodyPr/>
        <a:lstStyle/>
        <a:p>
          <a:endParaRPr lang="en-US"/>
        </a:p>
      </dgm:t>
    </dgm:pt>
    <dgm:pt modelId="{7484DC0E-B27A-4449-A16B-030F826830CA}" type="sibTrans" cxnId="{4FCE94B4-25BC-44F8-85A1-E0813A5B288A}">
      <dgm:prSet/>
      <dgm:spPr/>
      <dgm:t>
        <a:bodyPr/>
        <a:lstStyle/>
        <a:p>
          <a:endParaRPr lang="en-US"/>
        </a:p>
      </dgm:t>
    </dgm:pt>
    <dgm:pt modelId="{8ACB5CC6-4EB1-4CD4-A6F5-2701E42C6330}">
      <dgm:prSet/>
      <dgm:spPr/>
      <dgm:t>
        <a:bodyPr/>
        <a:lstStyle/>
        <a:p>
          <a:pPr rtl="0"/>
          <a:r>
            <a:rPr lang="en-US" smtClean="0"/>
            <a:t>the value and the meaning of Human Computing Interaction (HCI) and its usefulness in designing a user interface or website. "Human Computer Interaction (HCI) is about designing a computer system that supports people so that they can carry out their activities productively and safely" (Preece et al. 1994, p.1). </a:t>
          </a:r>
          <a:endParaRPr lang="en-US"/>
        </a:p>
      </dgm:t>
    </dgm:pt>
    <dgm:pt modelId="{FEA1FD5B-0A19-43DB-95DC-C5F4804AED3B}" type="parTrans" cxnId="{72270C81-2106-4016-AFB6-CD40425E0C6D}">
      <dgm:prSet/>
      <dgm:spPr/>
      <dgm:t>
        <a:bodyPr/>
        <a:lstStyle/>
        <a:p>
          <a:endParaRPr lang="en-US"/>
        </a:p>
      </dgm:t>
    </dgm:pt>
    <dgm:pt modelId="{196BCC2E-DAF6-40DA-A81D-4514B8EA26BC}" type="sibTrans" cxnId="{72270C81-2106-4016-AFB6-CD40425E0C6D}">
      <dgm:prSet/>
      <dgm:spPr/>
      <dgm:t>
        <a:bodyPr/>
        <a:lstStyle/>
        <a:p>
          <a:endParaRPr lang="en-US"/>
        </a:p>
      </dgm:t>
    </dgm:pt>
    <dgm:pt modelId="{93206697-C419-4C4F-9571-0DFDC7A93D58}">
      <dgm:prSet/>
      <dgm:spPr/>
      <dgm:t>
        <a:bodyPr/>
        <a:lstStyle/>
        <a:p>
          <a:pPr rtl="0"/>
          <a:r>
            <a:rPr lang="en-US" smtClean="0"/>
            <a:t>HCI plays an </a:t>
          </a:r>
          <a:endParaRPr lang="en-US"/>
        </a:p>
      </dgm:t>
    </dgm:pt>
    <dgm:pt modelId="{982212F5-4711-4D5B-89D4-55E67AE291BA}" type="parTrans" cxnId="{E1E2163F-2D62-4605-B7B7-B68A7118A766}">
      <dgm:prSet/>
      <dgm:spPr/>
      <dgm:t>
        <a:bodyPr/>
        <a:lstStyle/>
        <a:p>
          <a:endParaRPr lang="en-US"/>
        </a:p>
      </dgm:t>
    </dgm:pt>
    <dgm:pt modelId="{3C7AEAF6-FC8A-4415-B984-F58414C8D8BE}" type="sibTrans" cxnId="{E1E2163F-2D62-4605-B7B7-B68A7118A766}">
      <dgm:prSet/>
      <dgm:spPr/>
      <dgm:t>
        <a:bodyPr/>
        <a:lstStyle/>
        <a:p>
          <a:endParaRPr lang="en-US"/>
        </a:p>
      </dgm:t>
    </dgm:pt>
    <dgm:pt modelId="{D541CA26-7011-4550-8469-B0B52CA591D6}">
      <dgm:prSet/>
      <dgm:spPr/>
      <dgm:t>
        <a:bodyPr/>
        <a:lstStyle/>
        <a:p>
          <a:pPr rtl="0"/>
          <a:r>
            <a:rPr lang="en-US" smtClean="0"/>
            <a:t>important role in the development of computer systems and websites as it helps to develop “interactional techniques and to suggest where and in what situations these technologies and techniques might be put to best use” (Booth 1989, p.6).</a:t>
          </a:r>
          <a:endParaRPr lang="en-US"/>
        </a:p>
      </dgm:t>
    </dgm:pt>
    <dgm:pt modelId="{FC8607BE-7913-43EE-9A22-3E3593B0EFAD}" type="parTrans" cxnId="{B9BD8B9F-3A19-41B2-B1C5-80115E3B23FF}">
      <dgm:prSet/>
      <dgm:spPr/>
      <dgm:t>
        <a:bodyPr/>
        <a:lstStyle/>
        <a:p>
          <a:endParaRPr lang="en-US"/>
        </a:p>
      </dgm:t>
    </dgm:pt>
    <dgm:pt modelId="{D52CB6C4-39CE-435A-9FC0-4E209D5FC47F}" type="sibTrans" cxnId="{B9BD8B9F-3A19-41B2-B1C5-80115E3B23FF}">
      <dgm:prSet/>
      <dgm:spPr/>
      <dgm:t>
        <a:bodyPr/>
        <a:lstStyle/>
        <a:p>
          <a:endParaRPr lang="en-US"/>
        </a:p>
      </dgm:t>
    </dgm:pt>
    <dgm:pt modelId="{4C351ECF-2267-4404-95D8-24503B97A474}" type="pres">
      <dgm:prSet presAssocID="{43386B8A-525F-49F4-9E45-279BB2600C5F}" presName="linear" presStyleCnt="0">
        <dgm:presLayoutVars>
          <dgm:animLvl val="lvl"/>
          <dgm:resizeHandles val="exact"/>
        </dgm:presLayoutVars>
      </dgm:prSet>
      <dgm:spPr/>
      <dgm:t>
        <a:bodyPr/>
        <a:lstStyle/>
        <a:p>
          <a:endParaRPr lang="en-US"/>
        </a:p>
      </dgm:t>
    </dgm:pt>
    <dgm:pt modelId="{7FDD851A-1B78-4541-BBD7-729CE4044791}" type="pres">
      <dgm:prSet presAssocID="{C1884D3A-35F8-4452-9FB4-568C1ABF0B50}" presName="parentText" presStyleLbl="node1" presStyleIdx="0" presStyleCnt="2">
        <dgm:presLayoutVars>
          <dgm:chMax val="0"/>
          <dgm:bulletEnabled val="1"/>
        </dgm:presLayoutVars>
      </dgm:prSet>
      <dgm:spPr/>
      <dgm:t>
        <a:bodyPr/>
        <a:lstStyle/>
        <a:p>
          <a:endParaRPr lang="en-US"/>
        </a:p>
      </dgm:t>
    </dgm:pt>
    <dgm:pt modelId="{06BAC56E-5FB4-4256-9D6A-59B8E1B6F00E}" type="pres">
      <dgm:prSet presAssocID="{C1884D3A-35F8-4452-9FB4-568C1ABF0B50}" presName="childText" presStyleLbl="revTx" presStyleIdx="0" presStyleCnt="2">
        <dgm:presLayoutVars>
          <dgm:bulletEnabled val="1"/>
        </dgm:presLayoutVars>
      </dgm:prSet>
      <dgm:spPr/>
      <dgm:t>
        <a:bodyPr/>
        <a:lstStyle/>
        <a:p>
          <a:endParaRPr lang="en-US"/>
        </a:p>
      </dgm:t>
    </dgm:pt>
    <dgm:pt modelId="{9E98B1CA-393B-42A1-A444-D3BAFF212073}" type="pres">
      <dgm:prSet presAssocID="{93206697-C419-4C4F-9571-0DFDC7A93D58}" presName="parentText" presStyleLbl="node1" presStyleIdx="1" presStyleCnt="2">
        <dgm:presLayoutVars>
          <dgm:chMax val="0"/>
          <dgm:bulletEnabled val="1"/>
        </dgm:presLayoutVars>
      </dgm:prSet>
      <dgm:spPr/>
      <dgm:t>
        <a:bodyPr/>
        <a:lstStyle/>
        <a:p>
          <a:endParaRPr lang="en-US"/>
        </a:p>
      </dgm:t>
    </dgm:pt>
    <dgm:pt modelId="{65AD6F35-FC8C-4CEB-9877-C2722CDE2099}" type="pres">
      <dgm:prSet presAssocID="{93206697-C419-4C4F-9571-0DFDC7A93D58}" presName="childText" presStyleLbl="revTx" presStyleIdx="1" presStyleCnt="2">
        <dgm:presLayoutVars>
          <dgm:bulletEnabled val="1"/>
        </dgm:presLayoutVars>
      </dgm:prSet>
      <dgm:spPr/>
      <dgm:t>
        <a:bodyPr/>
        <a:lstStyle/>
        <a:p>
          <a:endParaRPr lang="en-US"/>
        </a:p>
      </dgm:t>
    </dgm:pt>
  </dgm:ptLst>
  <dgm:cxnLst>
    <dgm:cxn modelId="{B9BD8B9F-3A19-41B2-B1C5-80115E3B23FF}" srcId="{93206697-C419-4C4F-9571-0DFDC7A93D58}" destId="{D541CA26-7011-4550-8469-B0B52CA591D6}" srcOrd="0" destOrd="0" parTransId="{FC8607BE-7913-43EE-9A22-3E3593B0EFAD}" sibTransId="{D52CB6C4-39CE-435A-9FC0-4E209D5FC47F}"/>
    <dgm:cxn modelId="{2EAD4A94-09A2-4433-9BAB-90AA8A25D60D}" type="presOf" srcId="{43386B8A-525F-49F4-9E45-279BB2600C5F}" destId="{4C351ECF-2267-4404-95D8-24503B97A474}" srcOrd="0" destOrd="0" presId="urn:microsoft.com/office/officeart/2005/8/layout/vList2"/>
    <dgm:cxn modelId="{E1E2163F-2D62-4605-B7B7-B68A7118A766}" srcId="{43386B8A-525F-49F4-9E45-279BB2600C5F}" destId="{93206697-C419-4C4F-9571-0DFDC7A93D58}" srcOrd="1" destOrd="0" parTransId="{982212F5-4711-4D5B-89D4-55E67AE291BA}" sibTransId="{3C7AEAF6-FC8A-4415-B984-F58414C8D8BE}"/>
    <dgm:cxn modelId="{516F92E8-5C5C-4C57-A8B4-CC23984A2F5D}" type="presOf" srcId="{C1884D3A-35F8-4452-9FB4-568C1ABF0B50}" destId="{7FDD851A-1B78-4541-BBD7-729CE4044791}" srcOrd="0" destOrd="0" presId="urn:microsoft.com/office/officeart/2005/8/layout/vList2"/>
    <dgm:cxn modelId="{44E96181-B40C-4A0D-874E-093CE4E9FE1D}" type="presOf" srcId="{D541CA26-7011-4550-8469-B0B52CA591D6}" destId="{65AD6F35-FC8C-4CEB-9877-C2722CDE2099}" srcOrd="0" destOrd="0" presId="urn:microsoft.com/office/officeart/2005/8/layout/vList2"/>
    <dgm:cxn modelId="{72270C81-2106-4016-AFB6-CD40425E0C6D}" srcId="{C1884D3A-35F8-4452-9FB4-568C1ABF0B50}" destId="{8ACB5CC6-4EB1-4CD4-A6F5-2701E42C6330}" srcOrd="0" destOrd="0" parTransId="{FEA1FD5B-0A19-43DB-95DC-C5F4804AED3B}" sibTransId="{196BCC2E-DAF6-40DA-A81D-4514B8EA26BC}"/>
    <dgm:cxn modelId="{97B9BB9A-CE36-4F88-AA8F-BC2FC9714DC9}" type="presOf" srcId="{93206697-C419-4C4F-9571-0DFDC7A93D58}" destId="{9E98B1CA-393B-42A1-A444-D3BAFF212073}" srcOrd="0" destOrd="0" presId="urn:microsoft.com/office/officeart/2005/8/layout/vList2"/>
    <dgm:cxn modelId="{4FCE94B4-25BC-44F8-85A1-E0813A5B288A}" srcId="{43386B8A-525F-49F4-9E45-279BB2600C5F}" destId="{C1884D3A-35F8-4452-9FB4-568C1ABF0B50}" srcOrd="0" destOrd="0" parTransId="{D444F234-CCCE-455B-B5A0-5DAAC6B5F4DD}" sibTransId="{7484DC0E-B27A-4449-A16B-030F826830CA}"/>
    <dgm:cxn modelId="{ADF3DCE6-E5E5-452D-B137-3EDDD806A5BB}" type="presOf" srcId="{8ACB5CC6-4EB1-4CD4-A6F5-2701E42C6330}" destId="{06BAC56E-5FB4-4256-9D6A-59B8E1B6F00E}" srcOrd="0" destOrd="0" presId="urn:microsoft.com/office/officeart/2005/8/layout/vList2"/>
    <dgm:cxn modelId="{9ADA9F6D-D755-44D2-9FB0-61BA35595BA0}" type="presParOf" srcId="{4C351ECF-2267-4404-95D8-24503B97A474}" destId="{7FDD851A-1B78-4541-BBD7-729CE4044791}" srcOrd="0" destOrd="0" presId="urn:microsoft.com/office/officeart/2005/8/layout/vList2"/>
    <dgm:cxn modelId="{F2CF78B3-004D-4EEB-A18E-05B13F920BAB}" type="presParOf" srcId="{4C351ECF-2267-4404-95D8-24503B97A474}" destId="{06BAC56E-5FB4-4256-9D6A-59B8E1B6F00E}" srcOrd="1" destOrd="0" presId="urn:microsoft.com/office/officeart/2005/8/layout/vList2"/>
    <dgm:cxn modelId="{43823953-81C5-4AAF-8728-79858F6A2860}" type="presParOf" srcId="{4C351ECF-2267-4404-95D8-24503B97A474}" destId="{9E98B1CA-393B-42A1-A444-D3BAFF212073}" srcOrd="2" destOrd="0" presId="urn:microsoft.com/office/officeart/2005/8/layout/vList2"/>
    <dgm:cxn modelId="{249333FD-703E-42F4-874C-39A347881585}" type="presParOf" srcId="{4C351ECF-2267-4404-95D8-24503B97A474}" destId="{65AD6F35-FC8C-4CEB-9877-C2722CDE2099}"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52E15F89-A9E3-40B9-BDF6-25D452835937}" type="doc">
      <dgm:prSet loTypeId="urn:microsoft.com/office/officeart/2005/8/layout/target2" loCatId="relationship" qsTypeId="urn:microsoft.com/office/officeart/2005/8/quickstyle/3d1" qsCatId="3D" csTypeId="urn:microsoft.com/office/officeart/2005/8/colors/colorful2" csCatId="colorful" phldr="1"/>
      <dgm:spPr/>
      <dgm:t>
        <a:bodyPr/>
        <a:lstStyle/>
        <a:p>
          <a:endParaRPr lang="en-US"/>
        </a:p>
      </dgm:t>
    </dgm:pt>
    <dgm:pt modelId="{DEADD7CF-38FB-4C70-A70F-A0066E8E9B2F}">
      <dgm:prSet custT="1"/>
      <dgm:spPr/>
      <dgm:t>
        <a:bodyPr/>
        <a:lstStyle/>
        <a:p>
          <a:pPr rtl="0"/>
          <a:r>
            <a:rPr lang="en-US" sz="2800" dirty="0" smtClean="0"/>
            <a:t>Usability specifications should lay out explicitly how usability will be evaluated and can be divided into two sections:</a:t>
          </a:r>
          <a:endParaRPr lang="en-US" sz="2800" dirty="0"/>
        </a:p>
      </dgm:t>
    </dgm:pt>
    <dgm:pt modelId="{A6FBB172-CD49-4DCE-A4BF-72FFA9C162D3}" type="parTrans" cxnId="{0C475844-FE1E-4303-82F1-023148B776C5}">
      <dgm:prSet/>
      <dgm:spPr/>
      <dgm:t>
        <a:bodyPr/>
        <a:lstStyle/>
        <a:p>
          <a:endParaRPr lang="en-US"/>
        </a:p>
      </dgm:t>
    </dgm:pt>
    <dgm:pt modelId="{76441541-3DCF-4ED4-B336-BBEDA8549F28}" type="sibTrans" cxnId="{0C475844-FE1E-4303-82F1-023148B776C5}">
      <dgm:prSet/>
      <dgm:spPr/>
      <dgm:t>
        <a:bodyPr/>
        <a:lstStyle/>
        <a:p>
          <a:endParaRPr lang="en-US"/>
        </a:p>
      </dgm:t>
    </dgm:pt>
    <dgm:pt modelId="{C85B0E6D-0CD5-4DBC-AFBB-C22644958F7C}">
      <dgm:prSet/>
      <dgm:spPr/>
      <dgm:t>
        <a:bodyPr/>
        <a:lstStyle/>
        <a:p>
          <a:pPr rtl="0"/>
          <a:r>
            <a:rPr lang="en-US" b="1" i="1" smtClean="0"/>
            <a:t>Performance Measures:</a:t>
          </a:r>
          <a:r>
            <a:rPr lang="en-US" b="1" smtClean="0"/>
            <a:t> </a:t>
          </a:r>
          <a:r>
            <a:rPr lang="en-US" smtClean="0"/>
            <a:t> are directly observable by watching a user complete a task within a specific time. This includes monitoring the number of errors and time needed to accomplish the task. These types are ‘quantifiable measures’ which means that they can be communicated with numbers. For example “you can count the number of minutes it tasks a user to complete a task or the number of negative comments that occur” (McCracken and Wolfe 2004, p. 53).</a:t>
          </a:r>
          <a:endParaRPr lang="en-US"/>
        </a:p>
      </dgm:t>
    </dgm:pt>
    <dgm:pt modelId="{0F679FD1-6B0A-4749-AD7A-F84E6D64E7A2}" type="parTrans" cxnId="{C93583CC-010C-4B64-9CBA-B1FB26CAA308}">
      <dgm:prSet/>
      <dgm:spPr/>
      <dgm:t>
        <a:bodyPr/>
        <a:lstStyle/>
        <a:p>
          <a:endParaRPr lang="en-US"/>
        </a:p>
      </dgm:t>
    </dgm:pt>
    <dgm:pt modelId="{8A5F1A68-C1F7-4E4E-A876-8EDD9AAD9894}" type="sibTrans" cxnId="{C93583CC-010C-4B64-9CBA-B1FB26CAA308}">
      <dgm:prSet/>
      <dgm:spPr/>
      <dgm:t>
        <a:bodyPr/>
        <a:lstStyle/>
        <a:p>
          <a:endParaRPr lang="en-US"/>
        </a:p>
      </dgm:t>
    </dgm:pt>
    <dgm:pt modelId="{A267A115-EBA8-4525-84DC-C6433AE9F89D}">
      <dgm:prSet/>
      <dgm:spPr/>
      <dgm:t>
        <a:bodyPr/>
        <a:lstStyle/>
        <a:p>
          <a:pPr rtl="0"/>
          <a:r>
            <a:rPr lang="en-US" b="1" i="1" dirty="0" smtClean="0"/>
            <a:t>Preference Measures:</a:t>
          </a:r>
          <a:r>
            <a:rPr lang="en-US" b="1" dirty="0" smtClean="0"/>
            <a:t> </a:t>
          </a:r>
          <a:r>
            <a:rPr lang="en-US" dirty="0" smtClean="0"/>
            <a:t> give an indication of a “user’s opinion about the interface which is not directly observable” (McCracken et al. 2004, p. 53). Preference measures can be determined by using questionnaires or interviews.</a:t>
          </a:r>
          <a:endParaRPr lang="en-US" dirty="0"/>
        </a:p>
      </dgm:t>
    </dgm:pt>
    <dgm:pt modelId="{A35799DA-0127-42DC-8AB2-E690509ACF2F}" type="parTrans" cxnId="{FE42835C-2D84-43D2-9E9A-9CEB228EA75F}">
      <dgm:prSet/>
      <dgm:spPr/>
      <dgm:t>
        <a:bodyPr/>
        <a:lstStyle/>
        <a:p>
          <a:endParaRPr lang="en-US"/>
        </a:p>
      </dgm:t>
    </dgm:pt>
    <dgm:pt modelId="{97611728-26E3-4509-A779-9514A6429633}" type="sibTrans" cxnId="{FE42835C-2D84-43D2-9E9A-9CEB228EA75F}">
      <dgm:prSet/>
      <dgm:spPr/>
      <dgm:t>
        <a:bodyPr/>
        <a:lstStyle/>
        <a:p>
          <a:endParaRPr lang="en-US"/>
        </a:p>
      </dgm:t>
    </dgm:pt>
    <dgm:pt modelId="{68EF39AA-9D93-4B18-950D-11AD01DD9C3A}" type="pres">
      <dgm:prSet presAssocID="{52E15F89-A9E3-40B9-BDF6-25D452835937}" presName="Name0" presStyleCnt="0">
        <dgm:presLayoutVars>
          <dgm:chMax val="3"/>
          <dgm:chPref val="1"/>
          <dgm:dir/>
          <dgm:animLvl val="lvl"/>
          <dgm:resizeHandles/>
        </dgm:presLayoutVars>
      </dgm:prSet>
      <dgm:spPr/>
      <dgm:t>
        <a:bodyPr/>
        <a:lstStyle/>
        <a:p>
          <a:endParaRPr lang="en-US"/>
        </a:p>
      </dgm:t>
    </dgm:pt>
    <dgm:pt modelId="{51A54602-5980-421A-9912-C1E0F83DD339}" type="pres">
      <dgm:prSet presAssocID="{52E15F89-A9E3-40B9-BDF6-25D452835937}" presName="outerBox" presStyleCnt="0"/>
      <dgm:spPr/>
    </dgm:pt>
    <dgm:pt modelId="{1D5B622B-55D3-4A39-8149-46B722738E3B}" type="pres">
      <dgm:prSet presAssocID="{52E15F89-A9E3-40B9-BDF6-25D452835937}" presName="outerBoxParent" presStyleLbl="node1" presStyleIdx="0" presStyleCnt="1"/>
      <dgm:spPr/>
      <dgm:t>
        <a:bodyPr/>
        <a:lstStyle/>
        <a:p>
          <a:endParaRPr lang="en-US"/>
        </a:p>
      </dgm:t>
    </dgm:pt>
    <dgm:pt modelId="{EA6C898E-2C04-489C-A94C-B6E2C748B470}" type="pres">
      <dgm:prSet presAssocID="{52E15F89-A9E3-40B9-BDF6-25D452835937}" presName="outerBoxChildren" presStyleCnt="0"/>
      <dgm:spPr/>
    </dgm:pt>
    <dgm:pt modelId="{14CC3AD1-C306-4D38-BE83-7A1853078871}" type="pres">
      <dgm:prSet presAssocID="{C85B0E6D-0CD5-4DBC-AFBB-C22644958F7C}" presName="oChild" presStyleLbl="fgAcc1" presStyleIdx="0" presStyleCnt="2" custScaleY="148698">
        <dgm:presLayoutVars>
          <dgm:bulletEnabled val="1"/>
        </dgm:presLayoutVars>
      </dgm:prSet>
      <dgm:spPr/>
      <dgm:t>
        <a:bodyPr/>
        <a:lstStyle/>
        <a:p>
          <a:endParaRPr lang="en-US"/>
        </a:p>
      </dgm:t>
    </dgm:pt>
    <dgm:pt modelId="{DCA90DE7-675F-4727-B0FE-1BEA45F969B7}" type="pres">
      <dgm:prSet presAssocID="{8A5F1A68-C1F7-4E4E-A876-8EDD9AAD9894}" presName="outerSibTrans" presStyleCnt="0"/>
      <dgm:spPr/>
    </dgm:pt>
    <dgm:pt modelId="{999FF4E0-9724-4D1A-A2BB-7678167BBEC8}" type="pres">
      <dgm:prSet presAssocID="{A267A115-EBA8-4525-84DC-C6433AE9F89D}" presName="oChild" presStyleLbl="fgAcc1" presStyleIdx="1" presStyleCnt="2" custScaleY="141627">
        <dgm:presLayoutVars>
          <dgm:bulletEnabled val="1"/>
        </dgm:presLayoutVars>
      </dgm:prSet>
      <dgm:spPr/>
      <dgm:t>
        <a:bodyPr/>
        <a:lstStyle/>
        <a:p>
          <a:endParaRPr lang="en-US"/>
        </a:p>
      </dgm:t>
    </dgm:pt>
  </dgm:ptLst>
  <dgm:cxnLst>
    <dgm:cxn modelId="{3641353D-3ADD-45B9-B190-220B57828F5C}" type="presOf" srcId="{C85B0E6D-0CD5-4DBC-AFBB-C22644958F7C}" destId="{14CC3AD1-C306-4D38-BE83-7A1853078871}" srcOrd="0" destOrd="0" presId="urn:microsoft.com/office/officeart/2005/8/layout/target2"/>
    <dgm:cxn modelId="{3C2C6631-E506-49A9-948D-241A5BF2E94C}" type="presOf" srcId="{A267A115-EBA8-4525-84DC-C6433AE9F89D}" destId="{999FF4E0-9724-4D1A-A2BB-7678167BBEC8}" srcOrd="0" destOrd="0" presId="urn:microsoft.com/office/officeart/2005/8/layout/target2"/>
    <dgm:cxn modelId="{270C9C41-DCE2-4A87-8576-A08E08B63571}" type="presOf" srcId="{52E15F89-A9E3-40B9-BDF6-25D452835937}" destId="{68EF39AA-9D93-4B18-950D-11AD01DD9C3A}" srcOrd="0" destOrd="0" presId="urn:microsoft.com/office/officeart/2005/8/layout/target2"/>
    <dgm:cxn modelId="{0C475844-FE1E-4303-82F1-023148B776C5}" srcId="{52E15F89-A9E3-40B9-BDF6-25D452835937}" destId="{DEADD7CF-38FB-4C70-A70F-A0066E8E9B2F}" srcOrd="0" destOrd="0" parTransId="{A6FBB172-CD49-4DCE-A4BF-72FFA9C162D3}" sibTransId="{76441541-3DCF-4ED4-B336-BBEDA8549F28}"/>
    <dgm:cxn modelId="{FE42835C-2D84-43D2-9E9A-9CEB228EA75F}" srcId="{DEADD7CF-38FB-4C70-A70F-A0066E8E9B2F}" destId="{A267A115-EBA8-4525-84DC-C6433AE9F89D}" srcOrd="1" destOrd="0" parTransId="{A35799DA-0127-42DC-8AB2-E690509ACF2F}" sibTransId="{97611728-26E3-4509-A779-9514A6429633}"/>
    <dgm:cxn modelId="{C93583CC-010C-4B64-9CBA-B1FB26CAA308}" srcId="{DEADD7CF-38FB-4C70-A70F-A0066E8E9B2F}" destId="{C85B0E6D-0CD5-4DBC-AFBB-C22644958F7C}" srcOrd="0" destOrd="0" parTransId="{0F679FD1-6B0A-4749-AD7A-F84E6D64E7A2}" sibTransId="{8A5F1A68-C1F7-4E4E-A876-8EDD9AAD9894}"/>
    <dgm:cxn modelId="{36A3C6F1-9114-4117-8074-B66212219AB8}" type="presOf" srcId="{DEADD7CF-38FB-4C70-A70F-A0066E8E9B2F}" destId="{1D5B622B-55D3-4A39-8149-46B722738E3B}" srcOrd="0" destOrd="0" presId="urn:microsoft.com/office/officeart/2005/8/layout/target2"/>
    <dgm:cxn modelId="{47250AA5-8698-4A3A-B840-2DB2C1235256}" type="presParOf" srcId="{68EF39AA-9D93-4B18-950D-11AD01DD9C3A}" destId="{51A54602-5980-421A-9912-C1E0F83DD339}" srcOrd="0" destOrd="0" presId="urn:microsoft.com/office/officeart/2005/8/layout/target2"/>
    <dgm:cxn modelId="{1FA913E3-6975-4A75-BEC5-1C61D485EFCB}" type="presParOf" srcId="{51A54602-5980-421A-9912-C1E0F83DD339}" destId="{1D5B622B-55D3-4A39-8149-46B722738E3B}" srcOrd="0" destOrd="0" presId="urn:microsoft.com/office/officeart/2005/8/layout/target2"/>
    <dgm:cxn modelId="{27D65B06-8547-4CC4-9843-F6589E262B9D}" type="presParOf" srcId="{51A54602-5980-421A-9912-C1E0F83DD339}" destId="{EA6C898E-2C04-489C-A94C-B6E2C748B470}" srcOrd="1" destOrd="0" presId="urn:microsoft.com/office/officeart/2005/8/layout/target2"/>
    <dgm:cxn modelId="{7CA87247-2305-4B24-AC9A-0BD6A3725677}" type="presParOf" srcId="{EA6C898E-2C04-489C-A94C-B6E2C748B470}" destId="{14CC3AD1-C306-4D38-BE83-7A1853078871}" srcOrd="0" destOrd="0" presId="urn:microsoft.com/office/officeart/2005/8/layout/target2"/>
    <dgm:cxn modelId="{93E947A0-1B32-4F00-BB58-57A3B3EEDE93}" type="presParOf" srcId="{EA6C898E-2C04-489C-A94C-B6E2C748B470}" destId="{DCA90DE7-675F-4727-B0FE-1BEA45F969B7}" srcOrd="1" destOrd="0" presId="urn:microsoft.com/office/officeart/2005/8/layout/target2"/>
    <dgm:cxn modelId="{1F830D78-44B5-437A-A085-D1A9DB4C2C45}" type="presParOf" srcId="{EA6C898E-2C04-489C-A94C-B6E2C748B470}" destId="{999FF4E0-9724-4D1A-A2BB-7678167BBEC8}" srcOrd="2" destOrd="0" presId="urn:microsoft.com/office/officeart/2005/8/layout/targe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815FC41D-AE97-48A1-827F-2BD3943BBAFD}" type="doc">
      <dgm:prSet loTypeId="urn:microsoft.com/office/officeart/2005/8/layout/hierarchy3" loCatId="relationship" qsTypeId="urn:microsoft.com/office/officeart/2005/8/quickstyle/3d1" qsCatId="3D" csTypeId="urn:microsoft.com/office/officeart/2005/8/colors/colorful3" csCatId="colorful" phldr="1"/>
      <dgm:spPr/>
      <dgm:t>
        <a:bodyPr/>
        <a:lstStyle/>
        <a:p>
          <a:endParaRPr lang="en-US"/>
        </a:p>
      </dgm:t>
    </dgm:pt>
    <dgm:pt modelId="{6CF2BA69-696D-4076-B710-C29A9677DF5F}">
      <dgm:prSet/>
      <dgm:spPr/>
      <dgm:t>
        <a:bodyPr/>
        <a:lstStyle/>
        <a:p>
          <a:pPr rtl="0"/>
          <a:r>
            <a:rPr lang="en-US" smtClean="0"/>
            <a:t>Issa (2008) confirm </a:t>
          </a:r>
          <a:endParaRPr lang="en-US"/>
        </a:p>
      </dgm:t>
    </dgm:pt>
    <dgm:pt modelId="{08FD7697-1AB2-489A-B010-974D3966D285}" type="parTrans" cxnId="{983625A2-D942-4553-AE93-57C4040B1EBC}">
      <dgm:prSet/>
      <dgm:spPr/>
      <dgm:t>
        <a:bodyPr/>
        <a:lstStyle/>
        <a:p>
          <a:endParaRPr lang="en-US"/>
        </a:p>
      </dgm:t>
    </dgm:pt>
    <dgm:pt modelId="{6C6916F9-B7A3-4E7C-857D-5D79A27F6196}" type="sibTrans" cxnId="{983625A2-D942-4553-AE93-57C4040B1EBC}">
      <dgm:prSet/>
      <dgm:spPr/>
      <dgm:t>
        <a:bodyPr/>
        <a:lstStyle/>
        <a:p>
          <a:endParaRPr lang="en-US"/>
        </a:p>
      </dgm:t>
    </dgm:pt>
    <dgm:pt modelId="{4E602037-31C8-4B83-B52C-C8415E0E82D9}">
      <dgm:prSet/>
      <dgm:spPr/>
      <dgm:t>
        <a:bodyPr/>
        <a:lstStyle/>
        <a:p>
          <a:pPr rtl="0"/>
          <a:r>
            <a:rPr lang="en-US" dirty="0" smtClean="0"/>
            <a:t>that usability is a core step in the system development process as usability will allow users, analysts, and designers (internal and external) to confirm that the website design is </a:t>
          </a:r>
          <a:r>
            <a:rPr lang="en-GB" dirty="0" smtClean="0"/>
            <a:t>efficient, effective, safe, utility, easy to learn, easy to remember, easy to use and to evaluate, practical, visible and provide job satisfaction </a:t>
          </a:r>
          <a:endParaRPr lang="en-US" dirty="0"/>
        </a:p>
      </dgm:t>
    </dgm:pt>
    <dgm:pt modelId="{DEC11321-751A-45C8-AA3E-CC13FB038CAD}" type="parTrans" cxnId="{9681F447-73C0-4BF5-A942-A92ED01E55A3}">
      <dgm:prSet/>
      <dgm:spPr/>
      <dgm:t>
        <a:bodyPr/>
        <a:lstStyle/>
        <a:p>
          <a:endParaRPr lang="en-US"/>
        </a:p>
      </dgm:t>
    </dgm:pt>
    <dgm:pt modelId="{755F6F96-A378-49EC-B32B-F8923F9C6EE9}" type="sibTrans" cxnId="{9681F447-73C0-4BF5-A942-A92ED01E55A3}">
      <dgm:prSet/>
      <dgm:spPr/>
      <dgm:t>
        <a:bodyPr/>
        <a:lstStyle/>
        <a:p>
          <a:endParaRPr lang="en-US"/>
        </a:p>
      </dgm:t>
    </dgm:pt>
    <dgm:pt modelId="{996979F8-819C-4B7C-8399-BD15290E4388}" type="pres">
      <dgm:prSet presAssocID="{815FC41D-AE97-48A1-827F-2BD3943BBAFD}" presName="diagram" presStyleCnt="0">
        <dgm:presLayoutVars>
          <dgm:chPref val="1"/>
          <dgm:dir/>
          <dgm:animOne val="branch"/>
          <dgm:animLvl val="lvl"/>
          <dgm:resizeHandles/>
        </dgm:presLayoutVars>
      </dgm:prSet>
      <dgm:spPr/>
      <dgm:t>
        <a:bodyPr/>
        <a:lstStyle/>
        <a:p>
          <a:endParaRPr lang="en-US"/>
        </a:p>
      </dgm:t>
    </dgm:pt>
    <dgm:pt modelId="{1DCCE4F0-43D5-4F63-8E04-5EAC5B7603F1}" type="pres">
      <dgm:prSet presAssocID="{6CF2BA69-696D-4076-B710-C29A9677DF5F}" presName="root" presStyleCnt="0"/>
      <dgm:spPr/>
    </dgm:pt>
    <dgm:pt modelId="{BF65BE53-D7EB-42A5-86DA-B7DA2EC8E6EA}" type="pres">
      <dgm:prSet presAssocID="{6CF2BA69-696D-4076-B710-C29A9677DF5F}" presName="rootComposite" presStyleCnt="0"/>
      <dgm:spPr/>
    </dgm:pt>
    <dgm:pt modelId="{C3F5E9B9-B763-4637-8856-449EDE897B5E}" type="pres">
      <dgm:prSet presAssocID="{6CF2BA69-696D-4076-B710-C29A9677DF5F}" presName="rootText" presStyleLbl="node1" presStyleIdx="0" presStyleCnt="1"/>
      <dgm:spPr/>
      <dgm:t>
        <a:bodyPr/>
        <a:lstStyle/>
        <a:p>
          <a:endParaRPr lang="en-US"/>
        </a:p>
      </dgm:t>
    </dgm:pt>
    <dgm:pt modelId="{E29969D4-0256-4421-8917-09A862101A59}" type="pres">
      <dgm:prSet presAssocID="{6CF2BA69-696D-4076-B710-C29A9677DF5F}" presName="rootConnector" presStyleLbl="node1" presStyleIdx="0" presStyleCnt="1"/>
      <dgm:spPr/>
      <dgm:t>
        <a:bodyPr/>
        <a:lstStyle/>
        <a:p>
          <a:endParaRPr lang="en-US"/>
        </a:p>
      </dgm:t>
    </dgm:pt>
    <dgm:pt modelId="{05C7C2E0-E185-40CC-B0CB-9537C67411C6}" type="pres">
      <dgm:prSet presAssocID="{6CF2BA69-696D-4076-B710-C29A9677DF5F}" presName="childShape" presStyleCnt="0"/>
      <dgm:spPr/>
    </dgm:pt>
    <dgm:pt modelId="{7C6E4F8A-F121-4AA9-8037-7685681662F6}" type="pres">
      <dgm:prSet presAssocID="{DEC11321-751A-45C8-AA3E-CC13FB038CAD}" presName="Name13" presStyleLbl="parChTrans1D2" presStyleIdx="0" presStyleCnt="1"/>
      <dgm:spPr/>
      <dgm:t>
        <a:bodyPr/>
        <a:lstStyle/>
        <a:p>
          <a:endParaRPr lang="en-US"/>
        </a:p>
      </dgm:t>
    </dgm:pt>
    <dgm:pt modelId="{9749BDAA-288E-4D2B-A1E8-9043AE2C0785}" type="pres">
      <dgm:prSet presAssocID="{4E602037-31C8-4B83-B52C-C8415E0E82D9}" presName="childText" presStyleLbl="bgAcc1" presStyleIdx="0" presStyleCnt="1" custScaleX="171920">
        <dgm:presLayoutVars>
          <dgm:bulletEnabled val="1"/>
        </dgm:presLayoutVars>
      </dgm:prSet>
      <dgm:spPr/>
      <dgm:t>
        <a:bodyPr/>
        <a:lstStyle/>
        <a:p>
          <a:endParaRPr lang="en-US"/>
        </a:p>
      </dgm:t>
    </dgm:pt>
  </dgm:ptLst>
  <dgm:cxnLst>
    <dgm:cxn modelId="{9681F447-73C0-4BF5-A942-A92ED01E55A3}" srcId="{6CF2BA69-696D-4076-B710-C29A9677DF5F}" destId="{4E602037-31C8-4B83-B52C-C8415E0E82D9}" srcOrd="0" destOrd="0" parTransId="{DEC11321-751A-45C8-AA3E-CC13FB038CAD}" sibTransId="{755F6F96-A378-49EC-B32B-F8923F9C6EE9}"/>
    <dgm:cxn modelId="{76BC1BD8-FDD7-4E7D-8032-531777A16EB1}" type="presOf" srcId="{4E602037-31C8-4B83-B52C-C8415E0E82D9}" destId="{9749BDAA-288E-4D2B-A1E8-9043AE2C0785}" srcOrd="0" destOrd="0" presId="urn:microsoft.com/office/officeart/2005/8/layout/hierarchy3"/>
    <dgm:cxn modelId="{E0C3C071-C658-41E3-9CF3-644CD7EC76CB}" type="presOf" srcId="{815FC41D-AE97-48A1-827F-2BD3943BBAFD}" destId="{996979F8-819C-4B7C-8399-BD15290E4388}" srcOrd="0" destOrd="0" presId="urn:microsoft.com/office/officeart/2005/8/layout/hierarchy3"/>
    <dgm:cxn modelId="{466EFF99-9B98-4215-A4BD-004320E0B865}" type="presOf" srcId="{6CF2BA69-696D-4076-B710-C29A9677DF5F}" destId="{E29969D4-0256-4421-8917-09A862101A59}" srcOrd="1" destOrd="0" presId="urn:microsoft.com/office/officeart/2005/8/layout/hierarchy3"/>
    <dgm:cxn modelId="{F9870C28-8D66-46D0-BCDE-2B584D816B18}" type="presOf" srcId="{DEC11321-751A-45C8-AA3E-CC13FB038CAD}" destId="{7C6E4F8A-F121-4AA9-8037-7685681662F6}" srcOrd="0" destOrd="0" presId="urn:microsoft.com/office/officeart/2005/8/layout/hierarchy3"/>
    <dgm:cxn modelId="{983625A2-D942-4553-AE93-57C4040B1EBC}" srcId="{815FC41D-AE97-48A1-827F-2BD3943BBAFD}" destId="{6CF2BA69-696D-4076-B710-C29A9677DF5F}" srcOrd="0" destOrd="0" parTransId="{08FD7697-1AB2-489A-B010-974D3966D285}" sibTransId="{6C6916F9-B7A3-4E7C-857D-5D79A27F6196}"/>
    <dgm:cxn modelId="{67C960EC-29DE-490D-A5A5-D818D6607824}" type="presOf" srcId="{6CF2BA69-696D-4076-B710-C29A9677DF5F}" destId="{C3F5E9B9-B763-4637-8856-449EDE897B5E}" srcOrd="0" destOrd="0" presId="urn:microsoft.com/office/officeart/2005/8/layout/hierarchy3"/>
    <dgm:cxn modelId="{E8AEBE97-6BAD-4DD7-B889-EC16A49808F3}" type="presParOf" srcId="{996979F8-819C-4B7C-8399-BD15290E4388}" destId="{1DCCE4F0-43D5-4F63-8E04-5EAC5B7603F1}" srcOrd="0" destOrd="0" presId="urn:microsoft.com/office/officeart/2005/8/layout/hierarchy3"/>
    <dgm:cxn modelId="{8D32BE23-C75C-4817-905D-4B8B2DF6FAEF}" type="presParOf" srcId="{1DCCE4F0-43D5-4F63-8E04-5EAC5B7603F1}" destId="{BF65BE53-D7EB-42A5-86DA-B7DA2EC8E6EA}" srcOrd="0" destOrd="0" presId="urn:microsoft.com/office/officeart/2005/8/layout/hierarchy3"/>
    <dgm:cxn modelId="{57D69C59-3E36-4BEE-ABAD-0392B2351A31}" type="presParOf" srcId="{BF65BE53-D7EB-42A5-86DA-B7DA2EC8E6EA}" destId="{C3F5E9B9-B763-4637-8856-449EDE897B5E}" srcOrd="0" destOrd="0" presId="urn:microsoft.com/office/officeart/2005/8/layout/hierarchy3"/>
    <dgm:cxn modelId="{B5AA4992-B800-4340-A28F-8C2DA156A4A4}" type="presParOf" srcId="{BF65BE53-D7EB-42A5-86DA-B7DA2EC8E6EA}" destId="{E29969D4-0256-4421-8917-09A862101A59}" srcOrd="1" destOrd="0" presId="urn:microsoft.com/office/officeart/2005/8/layout/hierarchy3"/>
    <dgm:cxn modelId="{D14AC3D1-B6A9-4BE5-AE2D-B400FF5AAF9C}" type="presParOf" srcId="{1DCCE4F0-43D5-4F63-8E04-5EAC5B7603F1}" destId="{05C7C2E0-E185-40CC-B0CB-9537C67411C6}" srcOrd="1" destOrd="0" presId="urn:microsoft.com/office/officeart/2005/8/layout/hierarchy3"/>
    <dgm:cxn modelId="{D58C2E04-DECC-43C3-9370-3AF4AE73F238}" type="presParOf" srcId="{05C7C2E0-E185-40CC-B0CB-9537C67411C6}" destId="{7C6E4F8A-F121-4AA9-8037-7685681662F6}" srcOrd="0" destOrd="0" presId="urn:microsoft.com/office/officeart/2005/8/layout/hierarchy3"/>
    <dgm:cxn modelId="{89FA6751-9D92-4C17-8B18-20E8B0A9ED03}" type="presParOf" srcId="{05C7C2E0-E185-40CC-B0CB-9537C67411C6}" destId="{9749BDAA-288E-4D2B-A1E8-9043AE2C0785}" srcOrd="1"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2D769685-9B2F-4973-A051-40ED8EEA859B}" type="doc">
      <dgm:prSet loTypeId="urn:microsoft.com/office/officeart/2005/8/layout/process3" loCatId="process" qsTypeId="urn:microsoft.com/office/officeart/2005/8/quickstyle/3d1" qsCatId="3D" csTypeId="urn:microsoft.com/office/officeart/2005/8/colors/colorful1" csCatId="colorful" phldr="1"/>
      <dgm:spPr/>
      <dgm:t>
        <a:bodyPr/>
        <a:lstStyle/>
        <a:p>
          <a:endParaRPr lang="en-GB"/>
        </a:p>
      </dgm:t>
    </dgm:pt>
    <dgm:pt modelId="{6B976BEF-88D5-4FCE-95A9-14C6A60C4112}">
      <dgm:prSet custT="1"/>
      <dgm:spPr/>
      <dgm:t>
        <a:bodyPr/>
        <a:lstStyle/>
        <a:p>
          <a:pPr algn="l" rtl="0"/>
          <a:r>
            <a:rPr lang="en-GB" sz="3200" b="1" smtClean="0">
              <a:latin typeface="Times New Roman" panose="02020603050405020304" pitchFamily="18" charset="0"/>
              <a:cs typeface="Times New Roman" panose="02020603050405020304" pitchFamily="18" charset="0"/>
            </a:rPr>
            <a:t>The Usability step will </a:t>
          </a:r>
          <a:endParaRPr lang="en-GB" sz="3200" b="1" dirty="0">
            <a:latin typeface="Times New Roman" panose="02020603050405020304" pitchFamily="18" charset="0"/>
            <a:cs typeface="Times New Roman" panose="02020603050405020304" pitchFamily="18" charset="0"/>
          </a:endParaRPr>
        </a:p>
      </dgm:t>
    </dgm:pt>
    <dgm:pt modelId="{D4EE8881-2A5A-4CE4-BA9C-08FA7EA0125A}" type="parTrans" cxnId="{C3B65B07-0F03-4572-8070-3E80B7145950}">
      <dgm:prSet/>
      <dgm:spPr/>
      <dgm:t>
        <a:bodyPr/>
        <a:lstStyle/>
        <a:p>
          <a:endParaRPr lang="en-GB"/>
        </a:p>
      </dgm:t>
    </dgm:pt>
    <dgm:pt modelId="{A9AE10BD-8727-4951-B6C1-C28617E894D7}" type="sibTrans" cxnId="{C3B65B07-0F03-4572-8070-3E80B7145950}">
      <dgm:prSet/>
      <dgm:spPr/>
      <dgm:t>
        <a:bodyPr/>
        <a:lstStyle/>
        <a:p>
          <a:endParaRPr lang="en-GB"/>
        </a:p>
      </dgm:t>
    </dgm:pt>
    <dgm:pt modelId="{833081C9-421E-44E5-872C-CD02BD401AF0}">
      <dgm:prSet custT="1"/>
      <dgm:spPr/>
      <dgm:t>
        <a:bodyPr/>
        <a:lstStyle/>
        <a:p>
          <a:pPr algn="just" rtl="0"/>
          <a:r>
            <a:rPr lang="en-GB" sz="2400" smtClean="0">
              <a:latin typeface="Times New Roman" panose="02020603050405020304" pitchFamily="18" charset="0"/>
              <a:cs typeface="Times New Roman" panose="02020603050405020304" pitchFamily="18" charset="0"/>
            </a:rPr>
            <a:t>allow users, analysts, and designers (internal and external) to confirm that the website design is </a:t>
          </a:r>
          <a:endParaRPr lang="en-GB" sz="2400" dirty="0">
            <a:latin typeface="Times New Roman" panose="02020603050405020304" pitchFamily="18" charset="0"/>
            <a:cs typeface="Times New Roman" panose="02020603050405020304" pitchFamily="18" charset="0"/>
          </a:endParaRPr>
        </a:p>
      </dgm:t>
    </dgm:pt>
    <dgm:pt modelId="{1E950BE2-A07B-4E0E-8250-91CA0633C775}" type="parTrans" cxnId="{4E1395EE-5D90-4C90-9EEC-82C3A233E411}">
      <dgm:prSet/>
      <dgm:spPr/>
      <dgm:t>
        <a:bodyPr/>
        <a:lstStyle/>
        <a:p>
          <a:endParaRPr lang="en-GB">
            <a:latin typeface="Times New Roman" panose="02020603050405020304" pitchFamily="18" charset="0"/>
            <a:cs typeface="Times New Roman" panose="02020603050405020304" pitchFamily="18" charset="0"/>
          </a:endParaRPr>
        </a:p>
      </dgm:t>
    </dgm:pt>
    <dgm:pt modelId="{1AA2A8BD-0521-4D8E-B769-2FFAA15F9A39}" type="sibTrans" cxnId="{4E1395EE-5D90-4C90-9EEC-82C3A233E411}">
      <dgm:prSet/>
      <dgm:spPr/>
      <dgm:t>
        <a:bodyPr/>
        <a:lstStyle/>
        <a:p>
          <a:endParaRPr lang="en-GB"/>
        </a:p>
      </dgm:t>
    </dgm:pt>
    <dgm:pt modelId="{D4C609AC-741F-49A5-A146-E499BF7B2129}">
      <dgm:prSet custT="1"/>
      <dgm:spPr/>
      <dgm:t>
        <a:bodyPr/>
        <a:lstStyle/>
        <a:p>
          <a:pPr algn="just" rtl="0"/>
          <a:r>
            <a:rPr lang="en-GB" sz="2400" smtClean="0">
              <a:latin typeface="Times New Roman" panose="02020603050405020304" pitchFamily="18" charset="0"/>
              <a:cs typeface="Times New Roman" panose="02020603050405020304" pitchFamily="18" charset="0"/>
            </a:rPr>
            <a:t>Efficient</a:t>
          </a:r>
          <a:endParaRPr lang="en-GB" sz="2400" dirty="0">
            <a:latin typeface="Times New Roman" panose="02020603050405020304" pitchFamily="18" charset="0"/>
            <a:cs typeface="Times New Roman" panose="02020603050405020304" pitchFamily="18" charset="0"/>
          </a:endParaRPr>
        </a:p>
      </dgm:t>
    </dgm:pt>
    <dgm:pt modelId="{D25D9928-1D67-4583-A5C2-AADADF99BD9C}" type="parTrans" cxnId="{EE9A9F4A-F1AA-4E47-955F-0916AA6C5A29}">
      <dgm:prSet/>
      <dgm:spPr/>
      <dgm:t>
        <a:bodyPr/>
        <a:lstStyle/>
        <a:p>
          <a:endParaRPr lang="en-US"/>
        </a:p>
      </dgm:t>
    </dgm:pt>
    <dgm:pt modelId="{5FEF6539-BA30-43BD-A35F-187F3C3FA708}" type="sibTrans" cxnId="{EE9A9F4A-F1AA-4E47-955F-0916AA6C5A29}">
      <dgm:prSet/>
      <dgm:spPr/>
      <dgm:t>
        <a:bodyPr/>
        <a:lstStyle/>
        <a:p>
          <a:endParaRPr lang="en-US"/>
        </a:p>
      </dgm:t>
    </dgm:pt>
    <dgm:pt modelId="{623A61B5-47AF-41AA-B6EE-711B72749F49}">
      <dgm:prSet custT="1"/>
      <dgm:spPr/>
      <dgm:t>
        <a:bodyPr/>
        <a:lstStyle/>
        <a:p>
          <a:pPr algn="just" rtl="0"/>
          <a:r>
            <a:rPr lang="en-GB" sz="2400" smtClean="0">
              <a:latin typeface="Times New Roman" panose="02020603050405020304" pitchFamily="18" charset="0"/>
              <a:cs typeface="Times New Roman" panose="02020603050405020304" pitchFamily="18" charset="0"/>
            </a:rPr>
            <a:t>Effective</a:t>
          </a:r>
          <a:endParaRPr lang="en-GB" sz="2400" dirty="0">
            <a:latin typeface="Times New Roman" panose="02020603050405020304" pitchFamily="18" charset="0"/>
            <a:cs typeface="Times New Roman" panose="02020603050405020304" pitchFamily="18" charset="0"/>
          </a:endParaRPr>
        </a:p>
      </dgm:t>
    </dgm:pt>
    <dgm:pt modelId="{BDE52C27-DDA0-40E5-BE4A-83DA65F12CB5}" type="parTrans" cxnId="{D9927271-4641-4EA5-BAFC-F1C74740FB23}">
      <dgm:prSet/>
      <dgm:spPr/>
      <dgm:t>
        <a:bodyPr/>
        <a:lstStyle/>
        <a:p>
          <a:endParaRPr lang="en-US"/>
        </a:p>
      </dgm:t>
    </dgm:pt>
    <dgm:pt modelId="{2D0C8FFA-B527-4C56-AD5E-C1E0E85C172C}" type="sibTrans" cxnId="{D9927271-4641-4EA5-BAFC-F1C74740FB23}">
      <dgm:prSet/>
      <dgm:spPr/>
      <dgm:t>
        <a:bodyPr/>
        <a:lstStyle/>
        <a:p>
          <a:endParaRPr lang="en-US"/>
        </a:p>
      </dgm:t>
    </dgm:pt>
    <dgm:pt modelId="{1D54647B-AA3C-4A14-AA32-F472EAC00C32}">
      <dgm:prSet custT="1"/>
      <dgm:spPr/>
      <dgm:t>
        <a:bodyPr/>
        <a:lstStyle/>
        <a:p>
          <a:pPr algn="just" rtl="0"/>
          <a:r>
            <a:rPr lang="en-GB" sz="2400" smtClean="0">
              <a:latin typeface="Times New Roman" panose="02020603050405020304" pitchFamily="18" charset="0"/>
              <a:cs typeface="Times New Roman" panose="02020603050405020304" pitchFamily="18" charset="0"/>
            </a:rPr>
            <a:t>Safe</a:t>
          </a:r>
          <a:endParaRPr lang="en-GB" sz="2400" dirty="0">
            <a:latin typeface="Times New Roman" panose="02020603050405020304" pitchFamily="18" charset="0"/>
            <a:cs typeface="Times New Roman" panose="02020603050405020304" pitchFamily="18" charset="0"/>
          </a:endParaRPr>
        </a:p>
      </dgm:t>
    </dgm:pt>
    <dgm:pt modelId="{C4046476-ADB3-46CD-A0E6-A7C018A997BF}" type="parTrans" cxnId="{36DE5EF9-77B3-4F2D-AD01-284F8948AEA3}">
      <dgm:prSet/>
      <dgm:spPr/>
      <dgm:t>
        <a:bodyPr/>
        <a:lstStyle/>
        <a:p>
          <a:endParaRPr lang="en-US"/>
        </a:p>
      </dgm:t>
    </dgm:pt>
    <dgm:pt modelId="{F2B1DB61-428A-4908-B750-FD264C3CBD50}" type="sibTrans" cxnId="{36DE5EF9-77B3-4F2D-AD01-284F8948AEA3}">
      <dgm:prSet/>
      <dgm:spPr/>
      <dgm:t>
        <a:bodyPr/>
        <a:lstStyle/>
        <a:p>
          <a:endParaRPr lang="en-US"/>
        </a:p>
      </dgm:t>
    </dgm:pt>
    <dgm:pt modelId="{FCB86B0D-49B5-4059-AB50-1DF40B0F7CDD}">
      <dgm:prSet custT="1"/>
      <dgm:spPr/>
      <dgm:t>
        <a:bodyPr/>
        <a:lstStyle/>
        <a:p>
          <a:pPr algn="just" rtl="0"/>
          <a:r>
            <a:rPr lang="en-GB" sz="2400" smtClean="0">
              <a:latin typeface="Times New Roman" panose="02020603050405020304" pitchFamily="18" charset="0"/>
              <a:cs typeface="Times New Roman" panose="02020603050405020304" pitchFamily="18" charset="0"/>
            </a:rPr>
            <a:t>Has utility</a:t>
          </a:r>
          <a:endParaRPr lang="en-GB" sz="2400" dirty="0">
            <a:latin typeface="Times New Roman" panose="02020603050405020304" pitchFamily="18" charset="0"/>
            <a:cs typeface="Times New Roman" panose="02020603050405020304" pitchFamily="18" charset="0"/>
          </a:endParaRPr>
        </a:p>
      </dgm:t>
    </dgm:pt>
    <dgm:pt modelId="{0B2945B8-F016-4B80-A382-A193E08DB507}" type="parTrans" cxnId="{FCF277DD-CAFA-424A-9A1D-90786D99D156}">
      <dgm:prSet/>
      <dgm:spPr/>
      <dgm:t>
        <a:bodyPr/>
        <a:lstStyle/>
        <a:p>
          <a:endParaRPr lang="en-US"/>
        </a:p>
      </dgm:t>
    </dgm:pt>
    <dgm:pt modelId="{F86FFF57-4412-4EA2-AB81-764473B6B364}" type="sibTrans" cxnId="{FCF277DD-CAFA-424A-9A1D-90786D99D156}">
      <dgm:prSet/>
      <dgm:spPr/>
      <dgm:t>
        <a:bodyPr/>
        <a:lstStyle/>
        <a:p>
          <a:endParaRPr lang="en-US"/>
        </a:p>
      </dgm:t>
    </dgm:pt>
    <dgm:pt modelId="{3D1B83AE-E82F-4F90-B871-5AE049E28F3F}">
      <dgm:prSet custT="1"/>
      <dgm:spPr/>
      <dgm:t>
        <a:bodyPr/>
        <a:lstStyle/>
        <a:p>
          <a:pPr algn="just" rtl="0"/>
          <a:r>
            <a:rPr lang="en-GB" sz="2400" smtClean="0">
              <a:latin typeface="Times New Roman" panose="02020603050405020304" pitchFamily="18" charset="0"/>
              <a:cs typeface="Times New Roman" panose="02020603050405020304" pitchFamily="18" charset="0"/>
            </a:rPr>
            <a:t>Easy to learn</a:t>
          </a:r>
          <a:endParaRPr lang="en-GB" sz="2400" dirty="0">
            <a:latin typeface="Times New Roman" panose="02020603050405020304" pitchFamily="18" charset="0"/>
            <a:cs typeface="Times New Roman" panose="02020603050405020304" pitchFamily="18" charset="0"/>
          </a:endParaRPr>
        </a:p>
      </dgm:t>
    </dgm:pt>
    <dgm:pt modelId="{C4BA22FC-7537-428B-A4CC-E834C7962A05}" type="parTrans" cxnId="{657A57BE-3EB3-4C3C-B33F-9219E755CFD7}">
      <dgm:prSet/>
      <dgm:spPr/>
      <dgm:t>
        <a:bodyPr/>
        <a:lstStyle/>
        <a:p>
          <a:endParaRPr lang="en-US"/>
        </a:p>
      </dgm:t>
    </dgm:pt>
    <dgm:pt modelId="{55DB719E-41CD-409D-89C5-B5E548F35954}" type="sibTrans" cxnId="{657A57BE-3EB3-4C3C-B33F-9219E755CFD7}">
      <dgm:prSet/>
      <dgm:spPr/>
      <dgm:t>
        <a:bodyPr/>
        <a:lstStyle/>
        <a:p>
          <a:endParaRPr lang="en-US"/>
        </a:p>
      </dgm:t>
    </dgm:pt>
    <dgm:pt modelId="{F304247B-A948-4135-BE25-6A9E2E17CDE6}">
      <dgm:prSet custT="1"/>
      <dgm:spPr/>
      <dgm:t>
        <a:bodyPr/>
        <a:lstStyle/>
        <a:p>
          <a:pPr algn="just" rtl="0"/>
          <a:r>
            <a:rPr lang="en-GB" sz="2400" smtClean="0">
              <a:latin typeface="Times New Roman" panose="02020603050405020304" pitchFamily="18" charset="0"/>
              <a:cs typeface="Times New Roman" panose="02020603050405020304" pitchFamily="18" charset="0"/>
            </a:rPr>
            <a:t>Easy to remember</a:t>
          </a:r>
          <a:endParaRPr lang="en-GB" sz="2400" dirty="0">
            <a:latin typeface="Times New Roman" panose="02020603050405020304" pitchFamily="18" charset="0"/>
            <a:cs typeface="Times New Roman" panose="02020603050405020304" pitchFamily="18" charset="0"/>
          </a:endParaRPr>
        </a:p>
      </dgm:t>
    </dgm:pt>
    <dgm:pt modelId="{C0EA2838-BB77-4E46-BB8E-35A501EB166D}" type="parTrans" cxnId="{643DE64E-4B70-4FA1-9690-B5740AB96BC7}">
      <dgm:prSet/>
      <dgm:spPr/>
      <dgm:t>
        <a:bodyPr/>
        <a:lstStyle/>
        <a:p>
          <a:endParaRPr lang="en-US"/>
        </a:p>
      </dgm:t>
    </dgm:pt>
    <dgm:pt modelId="{26D70275-9DD0-4B7A-BC24-59E351D420DC}" type="sibTrans" cxnId="{643DE64E-4B70-4FA1-9690-B5740AB96BC7}">
      <dgm:prSet/>
      <dgm:spPr/>
      <dgm:t>
        <a:bodyPr/>
        <a:lstStyle/>
        <a:p>
          <a:endParaRPr lang="en-US"/>
        </a:p>
      </dgm:t>
    </dgm:pt>
    <dgm:pt modelId="{7BD9D633-9BE0-47FB-81FA-6F5B4625CD6C}">
      <dgm:prSet custT="1"/>
      <dgm:spPr/>
      <dgm:t>
        <a:bodyPr/>
        <a:lstStyle/>
        <a:p>
          <a:pPr algn="just" rtl="0"/>
          <a:r>
            <a:rPr lang="en-GB" sz="2400" smtClean="0">
              <a:latin typeface="Times New Roman" panose="02020603050405020304" pitchFamily="18" charset="0"/>
              <a:cs typeface="Times New Roman" panose="02020603050405020304" pitchFamily="18" charset="0"/>
            </a:rPr>
            <a:t>Easy to use and to evaluate</a:t>
          </a:r>
          <a:endParaRPr lang="en-GB" sz="2400" dirty="0">
            <a:latin typeface="Times New Roman" panose="02020603050405020304" pitchFamily="18" charset="0"/>
            <a:cs typeface="Times New Roman" panose="02020603050405020304" pitchFamily="18" charset="0"/>
          </a:endParaRPr>
        </a:p>
      </dgm:t>
    </dgm:pt>
    <dgm:pt modelId="{BB2664B4-E0A7-4042-98B0-E22260725EAD}" type="parTrans" cxnId="{C8BA32DD-29AF-4A8F-8007-126106615CF8}">
      <dgm:prSet/>
      <dgm:spPr/>
      <dgm:t>
        <a:bodyPr/>
        <a:lstStyle/>
        <a:p>
          <a:endParaRPr lang="en-US"/>
        </a:p>
      </dgm:t>
    </dgm:pt>
    <dgm:pt modelId="{B12E47EA-B0B7-4739-9C3A-697F007F6832}" type="sibTrans" cxnId="{C8BA32DD-29AF-4A8F-8007-126106615CF8}">
      <dgm:prSet/>
      <dgm:spPr/>
      <dgm:t>
        <a:bodyPr/>
        <a:lstStyle/>
        <a:p>
          <a:endParaRPr lang="en-US"/>
        </a:p>
      </dgm:t>
    </dgm:pt>
    <dgm:pt modelId="{B1833F0B-D8D4-4D0D-8C05-46CA1F0017B8}">
      <dgm:prSet custT="1"/>
      <dgm:spPr/>
      <dgm:t>
        <a:bodyPr/>
        <a:lstStyle/>
        <a:p>
          <a:pPr algn="just" rtl="0"/>
          <a:r>
            <a:rPr lang="en-GB" sz="2400" smtClean="0">
              <a:latin typeface="Times New Roman" panose="02020603050405020304" pitchFamily="18" charset="0"/>
              <a:cs typeface="Times New Roman" panose="02020603050405020304" pitchFamily="18" charset="0"/>
            </a:rPr>
            <a:t>Practical, visible, </a:t>
          </a:r>
          <a:endParaRPr lang="en-GB" sz="2400" dirty="0">
            <a:latin typeface="Times New Roman" panose="02020603050405020304" pitchFamily="18" charset="0"/>
            <a:cs typeface="Times New Roman" panose="02020603050405020304" pitchFamily="18" charset="0"/>
          </a:endParaRPr>
        </a:p>
      </dgm:t>
    </dgm:pt>
    <dgm:pt modelId="{F037D6D8-FF77-4AC6-B6B4-752820BB148D}" type="parTrans" cxnId="{4E1D3BB9-B59F-4687-BF66-2E5837CA6AF0}">
      <dgm:prSet/>
      <dgm:spPr/>
      <dgm:t>
        <a:bodyPr/>
        <a:lstStyle/>
        <a:p>
          <a:endParaRPr lang="en-US"/>
        </a:p>
      </dgm:t>
    </dgm:pt>
    <dgm:pt modelId="{72A149FA-541D-4221-A58A-88124E16B99B}" type="sibTrans" cxnId="{4E1D3BB9-B59F-4687-BF66-2E5837CA6AF0}">
      <dgm:prSet/>
      <dgm:spPr/>
      <dgm:t>
        <a:bodyPr/>
        <a:lstStyle/>
        <a:p>
          <a:endParaRPr lang="en-US"/>
        </a:p>
      </dgm:t>
    </dgm:pt>
    <dgm:pt modelId="{367699CB-39BC-407D-B8DC-28B3BCA9E26F}">
      <dgm:prSet custT="1"/>
      <dgm:spPr/>
      <dgm:t>
        <a:bodyPr/>
        <a:lstStyle/>
        <a:p>
          <a:pPr algn="just" rtl="0"/>
          <a:r>
            <a:rPr lang="en-GB" sz="2400" smtClean="0">
              <a:latin typeface="Times New Roman" panose="02020603050405020304" pitchFamily="18" charset="0"/>
              <a:cs typeface="Times New Roman" panose="02020603050405020304" pitchFamily="18" charset="0"/>
            </a:rPr>
            <a:t>Job satisfaction.</a:t>
          </a:r>
          <a:endParaRPr lang="en-GB" sz="2400" dirty="0">
            <a:latin typeface="Times New Roman" panose="02020603050405020304" pitchFamily="18" charset="0"/>
            <a:cs typeface="Times New Roman" panose="02020603050405020304" pitchFamily="18" charset="0"/>
          </a:endParaRPr>
        </a:p>
      </dgm:t>
    </dgm:pt>
    <dgm:pt modelId="{A7D2FFCD-5475-43F6-B767-E12912042283}" type="parTrans" cxnId="{3261C594-7ACF-41EE-A859-A770ADEF26C8}">
      <dgm:prSet/>
      <dgm:spPr/>
      <dgm:t>
        <a:bodyPr/>
        <a:lstStyle/>
        <a:p>
          <a:endParaRPr lang="en-US"/>
        </a:p>
      </dgm:t>
    </dgm:pt>
    <dgm:pt modelId="{20B2F81B-2B34-4CCA-8365-06BAE384A61E}" type="sibTrans" cxnId="{3261C594-7ACF-41EE-A859-A770ADEF26C8}">
      <dgm:prSet/>
      <dgm:spPr/>
      <dgm:t>
        <a:bodyPr/>
        <a:lstStyle/>
        <a:p>
          <a:endParaRPr lang="en-US"/>
        </a:p>
      </dgm:t>
    </dgm:pt>
    <dgm:pt modelId="{4988C1FE-2E2D-488E-B9AE-EBE2300989FF}" type="pres">
      <dgm:prSet presAssocID="{2D769685-9B2F-4973-A051-40ED8EEA859B}" presName="linearFlow" presStyleCnt="0">
        <dgm:presLayoutVars>
          <dgm:dir/>
          <dgm:animLvl val="lvl"/>
          <dgm:resizeHandles val="exact"/>
        </dgm:presLayoutVars>
      </dgm:prSet>
      <dgm:spPr/>
      <dgm:t>
        <a:bodyPr/>
        <a:lstStyle/>
        <a:p>
          <a:endParaRPr lang="en-US"/>
        </a:p>
      </dgm:t>
    </dgm:pt>
    <dgm:pt modelId="{EE6DE00D-C868-4308-83D1-C99F07C0D2ED}" type="pres">
      <dgm:prSet presAssocID="{6B976BEF-88D5-4FCE-95A9-14C6A60C4112}" presName="composite" presStyleCnt="0"/>
      <dgm:spPr/>
      <dgm:t>
        <a:bodyPr/>
        <a:lstStyle/>
        <a:p>
          <a:endParaRPr lang="en-US"/>
        </a:p>
      </dgm:t>
    </dgm:pt>
    <dgm:pt modelId="{7AB95AD6-D36F-4ECF-9261-BAFB101BC8BF}" type="pres">
      <dgm:prSet presAssocID="{6B976BEF-88D5-4FCE-95A9-14C6A60C4112}" presName="parTx" presStyleLbl="node1" presStyleIdx="0" presStyleCnt="1">
        <dgm:presLayoutVars>
          <dgm:chMax val="0"/>
          <dgm:chPref val="0"/>
          <dgm:bulletEnabled val="1"/>
        </dgm:presLayoutVars>
      </dgm:prSet>
      <dgm:spPr/>
      <dgm:t>
        <a:bodyPr/>
        <a:lstStyle/>
        <a:p>
          <a:endParaRPr lang="en-US"/>
        </a:p>
      </dgm:t>
    </dgm:pt>
    <dgm:pt modelId="{57243D1B-564A-4DCE-8778-E7BD1D9494E3}" type="pres">
      <dgm:prSet presAssocID="{6B976BEF-88D5-4FCE-95A9-14C6A60C4112}" presName="parSh" presStyleLbl="node1" presStyleIdx="0" presStyleCnt="1"/>
      <dgm:spPr/>
      <dgm:t>
        <a:bodyPr/>
        <a:lstStyle/>
        <a:p>
          <a:endParaRPr lang="en-US"/>
        </a:p>
      </dgm:t>
    </dgm:pt>
    <dgm:pt modelId="{E8BAE2FF-4E25-45D3-AEE1-A4DB49E938F3}" type="pres">
      <dgm:prSet presAssocID="{6B976BEF-88D5-4FCE-95A9-14C6A60C4112}" presName="desTx" presStyleLbl="fgAcc1" presStyleIdx="0" presStyleCnt="1">
        <dgm:presLayoutVars>
          <dgm:bulletEnabled val="1"/>
        </dgm:presLayoutVars>
      </dgm:prSet>
      <dgm:spPr/>
      <dgm:t>
        <a:bodyPr/>
        <a:lstStyle/>
        <a:p>
          <a:endParaRPr lang="en-US"/>
        </a:p>
      </dgm:t>
    </dgm:pt>
  </dgm:ptLst>
  <dgm:cxnLst>
    <dgm:cxn modelId="{3261C594-7ACF-41EE-A859-A770ADEF26C8}" srcId="{833081C9-421E-44E5-872C-CD02BD401AF0}" destId="{367699CB-39BC-407D-B8DC-28B3BCA9E26F}" srcOrd="8" destOrd="0" parTransId="{A7D2FFCD-5475-43F6-B767-E12912042283}" sibTransId="{20B2F81B-2B34-4CCA-8365-06BAE384A61E}"/>
    <dgm:cxn modelId="{36DE5EF9-77B3-4F2D-AD01-284F8948AEA3}" srcId="{833081C9-421E-44E5-872C-CD02BD401AF0}" destId="{1D54647B-AA3C-4A14-AA32-F472EAC00C32}" srcOrd="2" destOrd="0" parTransId="{C4046476-ADB3-46CD-A0E6-A7C018A997BF}" sibTransId="{F2B1DB61-428A-4908-B750-FD264C3CBD50}"/>
    <dgm:cxn modelId="{7C5899D9-0D5C-4133-B3FD-D31D644E8A41}" type="presOf" srcId="{6B976BEF-88D5-4FCE-95A9-14C6A60C4112}" destId="{57243D1B-564A-4DCE-8778-E7BD1D9494E3}" srcOrd="1" destOrd="0" presId="urn:microsoft.com/office/officeart/2005/8/layout/process3"/>
    <dgm:cxn modelId="{D044A708-7515-49D7-9E9C-3928649B7A46}" type="presOf" srcId="{833081C9-421E-44E5-872C-CD02BD401AF0}" destId="{E8BAE2FF-4E25-45D3-AEE1-A4DB49E938F3}" srcOrd="0" destOrd="0" presId="urn:microsoft.com/office/officeart/2005/8/layout/process3"/>
    <dgm:cxn modelId="{4AB00BAB-3ACC-4D6B-B365-F184DAC2540F}" type="presOf" srcId="{367699CB-39BC-407D-B8DC-28B3BCA9E26F}" destId="{E8BAE2FF-4E25-45D3-AEE1-A4DB49E938F3}" srcOrd="0" destOrd="9" presId="urn:microsoft.com/office/officeart/2005/8/layout/process3"/>
    <dgm:cxn modelId="{76F412B7-2D50-47BC-BF94-FDC8B7295895}" type="presOf" srcId="{FCB86B0D-49B5-4059-AB50-1DF40B0F7CDD}" destId="{E8BAE2FF-4E25-45D3-AEE1-A4DB49E938F3}" srcOrd="0" destOrd="4" presId="urn:microsoft.com/office/officeart/2005/8/layout/process3"/>
    <dgm:cxn modelId="{643DE64E-4B70-4FA1-9690-B5740AB96BC7}" srcId="{833081C9-421E-44E5-872C-CD02BD401AF0}" destId="{F304247B-A948-4135-BE25-6A9E2E17CDE6}" srcOrd="5" destOrd="0" parTransId="{C0EA2838-BB77-4E46-BB8E-35A501EB166D}" sibTransId="{26D70275-9DD0-4B7A-BC24-59E351D420DC}"/>
    <dgm:cxn modelId="{D5CCACA6-3730-475D-B8C8-75D95DA85FB7}" type="presOf" srcId="{6B976BEF-88D5-4FCE-95A9-14C6A60C4112}" destId="{7AB95AD6-D36F-4ECF-9261-BAFB101BC8BF}" srcOrd="0" destOrd="0" presId="urn:microsoft.com/office/officeart/2005/8/layout/process3"/>
    <dgm:cxn modelId="{FCF277DD-CAFA-424A-9A1D-90786D99D156}" srcId="{833081C9-421E-44E5-872C-CD02BD401AF0}" destId="{FCB86B0D-49B5-4059-AB50-1DF40B0F7CDD}" srcOrd="3" destOrd="0" parTransId="{0B2945B8-F016-4B80-A382-A193E08DB507}" sibTransId="{F86FFF57-4412-4EA2-AB81-764473B6B364}"/>
    <dgm:cxn modelId="{5201EBE6-A209-4024-B1A0-05025CEFFBA0}" type="presOf" srcId="{1D54647B-AA3C-4A14-AA32-F472EAC00C32}" destId="{E8BAE2FF-4E25-45D3-AEE1-A4DB49E938F3}" srcOrd="0" destOrd="3" presId="urn:microsoft.com/office/officeart/2005/8/layout/process3"/>
    <dgm:cxn modelId="{EE9A9F4A-F1AA-4E47-955F-0916AA6C5A29}" srcId="{833081C9-421E-44E5-872C-CD02BD401AF0}" destId="{D4C609AC-741F-49A5-A146-E499BF7B2129}" srcOrd="0" destOrd="0" parTransId="{D25D9928-1D67-4583-A5C2-AADADF99BD9C}" sibTransId="{5FEF6539-BA30-43BD-A35F-187F3C3FA708}"/>
    <dgm:cxn modelId="{D9927271-4641-4EA5-BAFC-F1C74740FB23}" srcId="{833081C9-421E-44E5-872C-CD02BD401AF0}" destId="{623A61B5-47AF-41AA-B6EE-711B72749F49}" srcOrd="1" destOrd="0" parTransId="{BDE52C27-DDA0-40E5-BE4A-83DA65F12CB5}" sibTransId="{2D0C8FFA-B527-4C56-AD5E-C1E0E85C172C}"/>
    <dgm:cxn modelId="{C3B65B07-0F03-4572-8070-3E80B7145950}" srcId="{2D769685-9B2F-4973-A051-40ED8EEA859B}" destId="{6B976BEF-88D5-4FCE-95A9-14C6A60C4112}" srcOrd="0" destOrd="0" parTransId="{D4EE8881-2A5A-4CE4-BA9C-08FA7EA0125A}" sibTransId="{A9AE10BD-8727-4951-B6C1-C28617E894D7}"/>
    <dgm:cxn modelId="{1329A4AC-961A-4021-8BA9-8C3613C8A07C}" type="presOf" srcId="{B1833F0B-D8D4-4D0D-8C05-46CA1F0017B8}" destId="{E8BAE2FF-4E25-45D3-AEE1-A4DB49E938F3}" srcOrd="0" destOrd="8" presId="urn:microsoft.com/office/officeart/2005/8/layout/process3"/>
    <dgm:cxn modelId="{9DC0FBCB-D967-465B-8966-D689E68BA731}" type="presOf" srcId="{7BD9D633-9BE0-47FB-81FA-6F5B4625CD6C}" destId="{E8BAE2FF-4E25-45D3-AEE1-A4DB49E938F3}" srcOrd="0" destOrd="7" presId="urn:microsoft.com/office/officeart/2005/8/layout/process3"/>
    <dgm:cxn modelId="{7B0A06A9-84B4-41B1-8F50-DC002389708B}" type="presOf" srcId="{2D769685-9B2F-4973-A051-40ED8EEA859B}" destId="{4988C1FE-2E2D-488E-B9AE-EBE2300989FF}" srcOrd="0" destOrd="0" presId="urn:microsoft.com/office/officeart/2005/8/layout/process3"/>
    <dgm:cxn modelId="{4E1D3BB9-B59F-4687-BF66-2E5837CA6AF0}" srcId="{833081C9-421E-44E5-872C-CD02BD401AF0}" destId="{B1833F0B-D8D4-4D0D-8C05-46CA1F0017B8}" srcOrd="7" destOrd="0" parTransId="{F037D6D8-FF77-4AC6-B6B4-752820BB148D}" sibTransId="{72A149FA-541D-4221-A58A-88124E16B99B}"/>
    <dgm:cxn modelId="{FE4C47B7-C4C2-4D63-A5BE-9F35FC4AF924}" type="presOf" srcId="{D4C609AC-741F-49A5-A146-E499BF7B2129}" destId="{E8BAE2FF-4E25-45D3-AEE1-A4DB49E938F3}" srcOrd="0" destOrd="1" presId="urn:microsoft.com/office/officeart/2005/8/layout/process3"/>
    <dgm:cxn modelId="{463529CD-25CB-416A-9C5E-1BA873BAC341}" type="presOf" srcId="{3D1B83AE-E82F-4F90-B871-5AE049E28F3F}" destId="{E8BAE2FF-4E25-45D3-AEE1-A4DB49E938F3}" srcOrd="0" destOrd="5" presId="urn:microsoft.com/office/officeart/2005/8/layout/process3"/>
    <dgm:cxn modelId="{4E1395EE-5D90-4C90-9EEC-82C3A233E411}" srcId="{6B976BEF-88D5-4FCE-95A9-14C6A60C4112}" destId="{833081C9-421E-44E5-872C-CD02BD401AF0}" srcOrd="0" destOrd="0" parTransId="{1E950BE2-A07B-4E0E-8250-91CA0633C775}" sibTransId="{1AA2A8BD-0521-4D8E-B769-2FFAA15F9A39}"/>
    <dgm:cxn modelId="{353A2B90-8494-4987-96B4-48E16A472776}" type="presOf" srcId="{623A61B5-47AF-41AA-B6EE-711B72749F49}" destId="{E8BAE2FF-4E25-45D3-AEE1-A4DB49E938F3}" srcOrd="0" destOrd="2" presId="urn:microsoft.com/office/officeart/2005/8/layout/process3"/>
    <dgm:cxn modelId="{C8BA32DD-29AF-4A8F-8007-126106615CF8}" srcId="{833081C9-421E-44E5-872C-CD02BD401AF0}" destId="{7BD9D633-9BE0-47FB-81FA-6F5B4625CD6C}" srcOrd="6" destOrd="0" parTransId="{BB2664B4-E0A7-4042-98B0-E22260725EAD}" sibTransId="{B12E47EA-B0B7-4739-9C3A-697F007F6832}"/>
    <dgm:cxn modelId="{657A57BE-3EB3-4C3C-B33F-9219E755CFD7}" srcId="{833081C9-421E-44E5-872C-CD02BD401AF0}" destId="{3D1B83AE-E82F-4F90-B871-5AE049E28F3F}" srcOrd="4" destOrd="0" parTransId="{C4BA22FC-7537-428B-A4CC-E834C7962A05}" sibTransId="{55DB719E-41CD-409D-89C5-B5E548F35954}"/>
    <dgm:cxn modelId="{CF0451D0-9408-4181-B603-F13D372BEF2B}" type="presOf" srcId="{F304247B-A948-4135-BE25-6A9E2E17CDE6}" destId="{E8BAE2FF-4E25-45D3-AEE1-A4DB49E938F3}" srcOrd="0" destOrd="6" presId="urn:microsoft.com/office/officeart/2005/8/layout/process3"/>
    <dgm:cxn modelId="{BB85470F-13BE-467C-90D1-1BF789ADB2A9}" type="presParOf" srcId="{4988C1FE-2E2D-488E-B9AE-EBE2300989FF}" destId="{EE6DE00D-C868-4308-83D1-C99F07C0D2ED}" srcOrd="0" destOrd="0" presId="urn:microsoft.com/office/officeart/2005/8/layout/process3"/>
    <dgm:cxn modelId="{6DDE5473-4032-48C1-8C3B-F9600D30D60D}" type="presParOf" srcId="{EE6DE00D-C868-4308-83D1-C99F07C0D2ED}" destId="{7AB95AD6-D36F-4ECF-9261-BAFB101BC8BF}" srcOrd="0" destOrd="0" presId="urn:microsoft.com/office/officeart/2005/8/layout/process3"/>
    <dgm:cxn modelId="{4C25AD33-019F-4D50-B010-2098224B18A3}" type="presParOf" srcId="{EE6DE00D-C868-4308-83D1-C99F07C0D2ED}" destId="{57243D1B-564A-4DCE-8778-E7BD1D9494E3}" srcOrd="1" destOrd="0" presId="urn:microsoft.com/office/officeart/2005/8/layout/process3"/>
    <dgm:cxn modelId="{16C22CDB-F95F-43E1-9ACD-F7FC1FEF390F}" type="presParOf" srcId="{EE6DE00D-C868-4308-83D1-C99F07C0D2ED}" destId="{E8BAE2FF-4E25-45D3-AEE1-A4DB49E938F3}" srcOrd="2" destOrd="0" presId="urn:microsoft.com/office/officeart/2005/8/layout/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3.xml><?xml version="1.0" encoding="utf-8"?>
<dgm:dataModel xmlns:dgm="http://schemas.openxmlformats.org/drawingml/2006/diagram" xmlns:a="http://schemas.openxmlformats.org/drawingml/2006/main">
  <dgm:ptLst>
    <dgm:pt modelId="{86535795-D7F2-40AB-81B7-FFA1254447AB}" type="doc">
      <dgm:prSet loTypeId="urn:microsoft.com/office/officeart/2005/8/layout/vList2" loCatId="list" qsTypeId="urn:microsoft.com/office/officeart/2005/8/quickstyle/3d1" qsCatId="3D" csTypeId="urn:microsoft.com/office/officeart/2005/8/colors/colorful2" csCatId="colorful"/>
      <dgm:spPr/>
      <dgm:t>
        <a:bodyPr/>
        <a:lstStyle/>
        <a:p>
          <a:endParaRPr lang="en-US"/>
        </a:p>
      </dgm:t>
    </dgm:pt>
    <dgm:pt modelId="{7368DEE9-B3AD-4D47-91E8-EDEB230DF77E}">
      <dgm:prSet/>
      <dgm:spPr/>
      <dgm:t>
        <a:bodyPr/>
        <a:lstStyle/>
        <a:p>
          <a:pPr rtl="0"/>
          <a:r>
            <a:rPr lang="en-US" smtClean="0"/>
            <a:t>HCI and usability </a:t>
          </a:r>
          <a:endParaRPr lang="en-US"/>
        </a:p>
      </dgm:t>
    </dgm:pt>
    <dgm:pt modelId="{2449C94D-C804-4C4E-9226-BCC4C16C0E47}" type="parTrans" cxnId="{C75CEAEB-2EE2-4395-9649-D5783B1C3584}">
      <dgm:prSet/>
      <dgm:spPr/>
      <dgm:t>
        <a:bodyPr/>
        <a:lstStyle/>
        <a:p>
          <a:endParaRPr lang="en-US"/>
        </a:p>
      </dgm:t>
    </dgm:pt>
    <dgm:pt modelId="{CB59B315-23FC-4C3E-9AAA-98AF41426237}" type="sibTrans" cxnId="{C75CEAEB-2EE2-4395-9649-D5783B1C3584}">
      <dgm:prSet/>
      <dgm:spPr/>
      <dgm:t>
        <a:bodyPr/>
        <a:lstStyle/>
        <a:p>
          <a:endParaRPr lang="en-US"/>
        </a:p>
      </dgm:t>
    </dgm:pt>
    <dgm:pt modelId="{FC9D7771-4A8C-4A68-A2E4-6CB6D303E988}">
      <dgm:prSet/>
      <dgm:spPr/>
      <dgm:t>
        <a:bodyPr/>
        <a:lstStyle/>
        <a:p>
          <a:pPr rtl="0"/>
          <a:r>
            <a:rPr lang="en-US" smtClean="0"/>
            <a:t>are needed in any design, including sustainable design to recognize the new smart technology and portable device needs from designers and users perspective. </a:t>
          </a:r>
          <a:endParaRPr lang="en-US"/>
        </a:p>
      </dgm:t>
    </dgm:pt>
    <dgm:pt modelId="{4CFA0A93-DC6F-46F3-8471-A24F3422C67D}" type="parTrans" cxnId="{41DE68AD-FBC4-4534-AF8A-947378CCD1F0}">
      <dgm:prSet/>
      <dgm:spPr/>
      <dgm:t>
        <a:bodyPr/>
        <a:lstStyle/>
        <a:p>
          <a:endParaRPr lang="en-US"/>
        </a:p>
      </dgm:t>
    </dgm:pt>
    <dgm:pt modelId="{64A90133-BAAF-4DC5-80E6-D14AEBE1E367}" type="sibTrans" cxnId="{41DE68AD-FBC4-4534-AF8A-947378CCD1F0}">
      <dgm:prSet/>
      <dgm:spPr/>
      <dgm:t>
        <a:bodyPr/>
        <a:lstStyle/>
        <a:p>
          <a:endParaRPr lang="en-US"/>
        </a:p>
      </dgm:t>
    </dgm:pt>
    <dgm:pt modelId="{1F36FB53-C969-4DA7-8825-637E4DB04487}">
      <dgm:prSet/>
      <dgm:spPr/>
      <dgm:t>
        <a:bodyPr/>
        <a:lstStyle/>
        <a:p>
          <a:pPr rtl="0"/>
          <a:r>
            <a:rPr lang="en-US" smtClean="0"/>
            <a:t>Therefore, </a:t>
          </a:r>
          <a:endParaRPr lang="en-US"/>
        </a:p>
      </dgm:t>
    </dgm:pt>
    <dgm:pt modelId="{030C6D49-3F23-42AA-927B-DFFCA0D151C1}" type="parTrans" cxnId="{17529C86-5974-49A7-B199-28F5A8C29750}">
      <dgm:prSet/>
      <dgm:spPr/>
      <dgm:t>
        <a:bodyPr/>
        <a:lstStyle/>
        <a:p>
          <a:endParaRPr lang="en-US"/>
        </a:p>
      </dgm:t>
    </dgm:pt>
    <dgm:pt modelId="{FEC4D0F6-D673-402E-B30F-DA0867168685}" type="sibTrans" cxnId="{17529C86-5974-49A7-B199-28F5A8C29750}">
      <dgm:prSet/>
      <dgm:spPr/>
      <dgm:t>
        <a:bodyPr/>
        <a:lstStyle/>
        <a:p>
          <a:endParaRPr lang="en-US"/>
        </a:p>
      </dgm:t>
    </dgm:pt>
    <dgm:pt modelId="{99FB4238-325E-47DD-87AD-C4BFA9764C50}">
      <dgm:prSet/>
      <dgm:spPr/>
      <dgm:t>
        <a:bodyPr/>
        <a:lstStyle/>
        <a:p>
          <a:pPr rtl="0"/>
          <a:r>
            <a:rPr lang="en-US" smtClean="0"/>
            <a:t>designers should integrate and combine HCI and usability in their agenda design, including sustainable design, to enhance new smart technology and portable devices performance and facilities, and to satisfy users’ needs.</a:t>
          </a:r>
          <a:endParaRPr lang="en-US"/>
        </a:p>
      </dgm:t>
    </dgm:pt>
    <dgm:pt modelId="{511F2423-A0DB-4491-94A7-862678F86F11}" type="parTrans" cxnId="{8407B2E7-30A6-447C-B71C-B05E89B510BC}">
      <dgm:prSet/>
      <dgm:spPr/>
      <dgm:t>
        <a:bodyPr/>
        <a:lstStyle/>
        <a:p>
          <a:endParaRPr lang="en-US"/>
        </a:p>
      </dgm:t>
    </dgm:pt>
    <dgm:pt modelId="{1321C82D-C879-48B1-A800-91A892F7D90B}" type="sibTrans" cxnId="{8407B2E7-30A6-447C-B71C-B05E89B510BC}">
      <dgm:prSet/>
      <dgm:spPr/>
      <dgm:t>
        <a:bodyPr/>
        <a:lstStyle/>
        <a:p>
          <a:endParaRPr lang="en-US"/>
        </a:p>
      </dgm:t>
    </dgm:pt>
    <dgm:pt modelId="{15FE23D9-73E4-462E-8F2F-FAF75E14159A}" type="pres">
      <dgm:prSet presAssocID="{86535795-D7F2-40AB-81B7-FFA1254447AB}" presName="linear" presStyleCnt="0">
        <dgm:presLayoutVars>
          <dgm:animLvl val="lvl"/>
          <dgm:resizeHandles val="exact"/>
        </dgm:presLayoutVars>
      </dgm:prSet>
      <dgm:spPr/>
      <dgm:t>
        <a:bodyPr/>
        <a:lstStyle/>
        <a:p>
          <a:endParaRPr lang="en-US"/>
        </a:p>
      </dgm:t>
    </dgm:pt>
    <dgm:pt modelId="{DE185CDB-03B7-49EE-9717-FCBD23A32D10}" type="pres">
      <dgm:prSet presAssocID="{7368DEE9-B3AD-4D47-91E8-EDEB230DF77E}" presName="parentText" presStyleLbl="node1" presStyleIdx="0" presStyleCnt="2">
        <dgm:presLayoutVars>
          <dgm:chMax val="0"/>
          <dgm:bulletEnabled val="1"/>
        </dgm:presLayoutVars>
      </dgm:prSet>
      <dgm:spPr/>
      <dgm:t>
        <a:bodyPr/>
        <a:lstStyle/>
        <a:p>
          <a:endParaRPr lang="en-US"/>
        </a:p>
      </dgm:t>
    </dgm:pt>
    <dgm:pt modelId="{295EF757-55A0-4BFB-B6C7-6C5D6ABF54FA}" type="pres">
      <dgm:prSet presAssocID="{7368DEE9-B3AD-4D47-91E8-EDEB230DF77E}" presName="childText" presStyleLbl="revTx" presStyleIdx="0" presStyleCnt="2">
        <dgm:presLayoutVars>
          <dgm:bulletEnabled val="1"/>
        </dgm:presLayoutVars>
      </dgm:prSet>
      <dgm:spPr/>
      <dgm:t>
        <a:bodyPr/>
        <a:lstStyle/>
        <a:p>
          <a:endParaRPr lang="en-US"/>
        </a:p>
      </dgm:t>
    </dgm:pt>
    <dgm:pt modelId="{E61E9C33-E8AC-4434-97C7-0BEEC622F710}" type="pres">
      <dgm:prSet presAssocID="{1F36FB53-C969-4DA7-8825-637E4DB04487}" presName="parentText" presStyleLbl="node1" presStyleIdx="1" presStyleCnt="2">
        <dgm:presLayoutVars>
          <dgm:chMax val="0"/>
          <dgm:bulletEnabled val="1"/>
        </dgm:presLayoutVars>
      </dgm:prSet>
      <dgm:spPr/>
      <dgm:t>
        <a:bodyPr/>
        <a:lstStyle/>
        <a:p>
          <a:endParaRPr lang="en-US"/>
        </a:p>
      </dgm:t>
    </dgm:pt>
    <dgm:pt modelId="{214B5073-3C54-4F1F-B833-A33C7342AC96}" type="pres">
      <dgm:prSet presAssocID="{1F36FB53-C969-4DA7-8825-637E4DB04487}" presName="childText" presStyleLbl="revTx" presStyleIdx="1" presStyleCnt="2">
        <dgm:presLayoutVars>
          <dgm:bulletEnabled val="1"/>
        </dgm:presLayoutVars>
      </dgm:prSet>
      <dgm:spPr/>
      <dgm:t>
        <a:bodyPr/>
        <a:lstStyle/>
        <a:p>
          <a:endParaRPr lang="en-US"/>
        </a:p>
      </dgm:t>
    </dgm:pt>
  </dgm:ptLst>
  <dgm:cxnLst>
    <dgm:cxn modelId="{9C2C680D-53F2-432A-B981-263A92188384}" type="presOf" srcId="{99FB4238-325E-47DD-87AD-C4BFA9764C50}" destId="{214B5073-3C54-4F1F-B833-A33C7342AC96}" srcOrd="0" destOrd="0" presId="urn:microsoft.com/office/officeart/2005/8/layout/vList2"/>
    <dgm:cxn modelId="{6F3DAB28-7AE4-41BC-8CD2-6B1B7784C7AB}" type="presOf" srcId="{1F36FB53-C969-4DA7-8825-637E4DB04487}" destId="{E61E9C33-E8AC-4434-97C7-0BEEC622F710}" srcOrd="0" destOrd="0" presId="urn:microsoft.com/office/officeart/2005/8/layout/vList2"/>
    <dgm:cxn modelId="{733F1331-F1DD-44A5-869D-72D3886D8AFE}" type="presOf" srcId="{7368DEE9-B3AD-4D47-91E8-EDEB230DF77E}" destId="{DE185CDB-03B7-49EE-9717-FCBD23A32D10}" srcOrd="0" destOrd="0" presId="urn:microsoft.com/office/officeart/2005/8/layout/vList2"/>
    <dgm:cxn modelId="{41DE68AD-FBC4-4534-AF8A-947378CCD1F0}" srcId="{7368DEE9-B3AD-4D47-91E8-EDEB230DF77E}" destId="{FC9D7771-4A8C-4A68-A2E4-6CB6D303E988}" srcOrd="0" destOrd="0" parTransId="{4CFA0A93-DC6F-46F3-8471-A24F3422C67D}" sibTransId="{64A90133-BAAF-4DC5-80E6-D14AEBE1E367}"/>
    <dgm:cxn modelId="{17529C86-5974-49A7-B199-28F5A8C29750}" srcId="{86535795-D7F2-40AB-81B7-FFA1254447AB}" destId="{1F36FB53-C969-4DA7-8825-637E4DB04487}" srcOrd="1" destOrd="0" parTransId="{030C6D49-3F23-42AA-927B-DFFCA0D151C1}" sibTransId="{FEC4D0F6-D673-402E-B30F-DA0867168685}"/>
    <dgm:cxn modelId="{C75CEAEB-2EE2-4395-9649-D5783B1C3584}" srcId="{86535795-D7F2-40AB-81B7-FFA1254447AB}" destId="{7368DEE9-B3AD-4D47-91E8-EDEB230DF77E}" srcOrd="0" destOrd="0" parTransId="{2449C94D-C804-4C4E-9226-BCC4C16C0E47}" sibTransId="{CB59B315-23FC-4C3E-9AAA-98AF41426237}"/>
    <dgm:cxn modelId="{8407B2E7-30A6-447C-B71C-B05E89B510BC}" srcId="{1F36FB53-C969-4DA7-8825-637E4DB04487}" destId="{99FB4238-325E-47DD-87AD-C4BFA9764C50}" srcOrd="0" destOrd="0" parTransId="{511F2423-A0DB-4491-94A7-862678F86F11}" sibTransId="{1321C82D-C879-48B1-A800-91A892F7D90B}"/>
    <dgm:cxn modelId="{65B84317-CD0B-4689-8634-A3AD8DF2D1F5}" type="presOf" srcId="{FC9D7771-4A8C-4A68-A2E4-6CB6D303E988}" destId="{295EF757-55A0-4BFB-B6C7-6C5D6ABF54FA}" srcOrd="0" destOrd="0" presId="urn:microsoft.com/office/officeart/2005/8/layout/vList2"/>
    <dgm:cxn modelId="{93F17074-51C0-40F1-A663-06A6DA47F5B7}" type="presOf" srcId="{86535795-D7F2-40AB-81B7-FFA1254447AB}" destId="{15FE23D9-73E4-462E-8F2F-FAF75E14159A}" srcOrd="0" destOrd="0" presId="urn:microsoft.com/office/officeart/2005/8/layout/vList2"/>
    <dgm:cxn modelId="{D9717253-4585-4872-9B7F-65F91A83345F}" type="presParOf" srcId="{15FE23D9-73E4-462E-8F2F-FAF75E14159A}" destId="{DE185CDB-03B7-49EE-9717-FCBD23A32D10}" srcOrd="0" destOrd="0" presId="urn:microsoft.com/office/officeart/2005/8/layout/vList2"/>
    <dgm:cxn modelId="{32250110-F058-4A44-A692-BF3F662D43E1}" type="presParOf" srcId="{15FE23D9-73E4-462E-8F2F-FAF75E14159A}" destId="{295EF757-55A0-4BFB-B6C7-6C5D6ABF54FA}" srcOrd="1" destOrd="0" presId="urn:microsoft.com/office/officeart/2005/8/layout/vList2"/>
    <dgm:cxn modelId="{8C89DCA2-8BE9-4109-9B22-4E3AFEA3564F}" type="presParOf" srcId="{15FE23D9-73E4-462E-8F2F-FAF75E14159A}" destId="{E61E9C33-E8AC-4434-97C7-0BEEC622F710}" srcOrd="2" destOrd="0" presId="urn:microsoft.com/office/officeart/2005/8/layout/vList2"/>
    <dgm:cxn modelId="{6FD9E42B-42ED-4555-83B3-B10745F1AC49}" type="presParOf" srcId="{15FE23D9-73E4-462E-8F2F-FAF75E14159A}" destId="{214B5073-3C54-4F1F-B833-A33C7342AC96}"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600F18B-3F08-45A1-A798-ADDAFEA2B2BF}" type="doc">
      <dgm:prSet loTypeId="urn:microsoft.com/office/officeart/2005/8/layout/vList5" loCatId="list" qsTypeId="urn:microsoft.com/office/officeart/2005/8/quickstyle/3d1" qsCatId="3D" csTypeId="urn:microsoft.com/office/officeart/2005/8/colors/colorful1" csCatId="colorful" phldr="1"/>
      <dgm:spPr/>
      <dgm:t>
        <a:bodyPr/>
        <a:lstStyle/>
        <a:p>
          <a:endParaRPr lang="en-US"/>
        </a:p>
      </dgm:t>
    </dgm:pt>
    <dgm:pt modelId="{9715EC8B-01B5-4D8B-BA5B-9D99F5F3AF5D}">
      <dgm:prSet/>
      <dgm:spPr/>
      <dgm:t>
        <a:bodyPr/>
        <a:lstStyle/>
        <a:p>
          <a:pPr rtl="0"/>
          <a:r>
            <a:rPr lang="en-US" smtClean="0"/>
            <a:t>HCI is a </a:t>
          </a:r>
          <a:endParaRPr lang="en-US"/>
        </a:p>
      </dgm:t>
    </dgm:pt>
    <dgm:pt modelId="{23F756A9-33C3-4916-98A4-3D13A145C040}" type="parTrans" cxnId="{B121D228-53FD-435E-B500-3AC24997AFE2}">
      <dgm:prSet/>
      <dgm:spPr/>
      <dgm:t>
        <a:bodyPr/>
        <a:lstStyle/>
        <a:p>
          <a:endParaRPr lang="en-US"/>
        </a:p>
      </dgm:t>
    </dgm:pt>
    <dgm:pt modelId="{C793E8BE-4097-4D48-A8AE-39EDBE4F1D81}" type="sibTrans" cxnId="{B121D228-53FD-435E-B500-3AC24997AFE2}">
      <dgm:prSet/>
      <dgm:spPr/>
      <dgm:t>
        <a:bodyPr/>
        <a:lstStyle/>
        <a:p>
          <a:endParaRPr lang="en-US"/>
        </a:p>
      </dgm:t>
    </dgm:pt>
    <dgm:pt modelId="{BF481850-4D67-409B-B4E4-5779543F56A1}">
      <dgm:prSet/>
      <dgm:spPr/>
      <dgm:t>
        <a:bodyPr/>
        <a:lstStyle/>
        <a:p>
          <a:pPr rtl="0"/>
          <a:r>
            <a:rPr lang="en-US" dirty="0" smtClean="0"/>
            <a:t>“very important concept in the system development process as it is about understanding and creating software and other technology that people will want to use, will be able to use, and will find effective when used. And the usability concept and the methods and tools to encourage it, achieve it, and measure it are now touchstones in the culture of computing” (Carroll 2002, </a:t>
          </a:r>
          <a:r>
            <a:rPr lang="en-US" dirty="0" err="1" smtClean="0"/>
            <a:t>p.xxvii</a:t>
          </a:r>
          <a:r>
            <a:rPr lang="en-US" dirty="0" smtClean="0"/>
            <a:t>)</a:t>
          </a:r>
          <a:endParaRPr lang="en-US" dirty="0"/>
        </a:p>
      </dgm:t>
    </dgm:pt>
    <dgm:pt modelId="{1AE9D71C-A4F4-49F8-BE13-925BBB7E4C19}" type="parTrans" cxnId="{358AE73F-119C-483C-8688-1021204A34FB}">
      <dgm:prSet/>
      <dgm:spPr/>
      <dgm:t>
        <a:bodyPr/>
        <a:lstStyle/>
        <a:p>
          <a:endParaRPr lang="en-US"/>
        </a:p>
      </dgm:t>
    </dgm:pt>
    <dgm:pt modelId="{EDBD2DFF-53E6-4E4E-B89D-528C073DFA71}" type="sibTrans" cxnId="{358AE73F-119C-483C-8688-1021204A34FB}">
      <dgm:prSet/>
      <dgm:spPr/>
      <dgm:t>
        <a:bodyPr/>
        <a:lstStyle/>
        <a:p>
          <a:endParaRPr lang="en-US"/>
        </a:p>
      </dgm:t>
    </dgm:pt>
    <dgm:pt modelId="{387A6A7F-5263-462A-9BF2-E9894FD63837}" type="pres">
      <dgm:prSet presAssocID="{9600F18B-3F08-45A1-A798-ADDAFEA2B2BF}" presName="Name0" presStyleCnt="0">
        <dgm:presLayoutVars>
          <dgm:dir/>
          <dgm:animLvl val="lvl"/>
          <dgm:resizeHandles val="exact"/>
        </dgm:presLayoutVars>
      </dgm:prSet>
      <dgm:spPr/>
      <dgm:t>
        <a:bodyPr/>
        <a:lstStyle/>
        <a:p>
          <a:endParaRPr lang="en-US"/>
        </a:p>
      </dgm:t>
    </dgm:pt>
    <dgm:pt modelId="{31D787DB-093C-43B7-AA6D-580204436CB3}" type="pres">
      <dgm:prSet presAssocID="{9715EC8B-01B5-4D8B-BA5B-9D99F5F3AF5D}" presName="linNode" presStyleCnt="0"/>
      <dgm:spPr/>
    </dgm:pt>
    <dgm:pt modelId="{8D559616-9579-4E81-AF50-49316494FA89}" type="pres">
      <dgm:prSet presAssocID="{9715EC8B-01B5-4D8B-BA5B-9D99F5F3AF5D}" presName="parentText" presStyleLbl="node1" presStyleIdx="0" presStyleCnt="1">
        <dgm:presLayoutVars>
          <dgm:chMax val="1"/>
          <dgm:bulletEnabled val="1"/>
        </dgm:presLayoutVars>
      </dgm:prSet>
      <dgm:spPr/>
      <dgm:t>
        <a:bodyPr/>
        <a:lstStyle/>
        <a:p>
          <a:endParaRPr lang="en-US"/>
        </a:p>
      </dgm:t>
    </dgm:pt>
    <dgm:pt modelId="{D8289185-78B9-492C-A4B9-828EF8083A93}" type="pres">
      <dgm:prSet presAssocID="{9715EC8B-01B5-4D8B-BA5B-9D99F5F3AF5D}" presName="descendantText" presStyleLbl="alignAccFollowNode1" presStyleIdx="0" presStyleCnt="1" custScaleY="121401">
        <dgm:presLayoutVars>
          <dgm:bulletEnabled val="1"/>
        </dgm:presLayoutVars>
      </dgm:prSet>
      <dgm:spPr/>
      <dgm:t>
        <a:bodyPr/>
        <a:lstStyle/>
        <a:p>
          <a:endParaRPr lang="en-US"/>
        </a:p>
      </dgm:t>
    </dgm:pt>
  </dgm:ptLst>
  <dgm:cxnLst>
    <dgm:cxn modelId="{358AE73F-119C-483C-8688-1021204A34FB}" srcId="{9715EC8B-01B5-4D8B-BA5B-9D99F5F3AF5D}" destId="{BF481850-4D67-409B-B4E4-5779543F56A1}" srcOrd="0" destOrd="0" parTransId="{1AE9D71C-A4F4-49F8-BE13-925BBB7E4C19}" sibTransId="{EDBD2DFF-53E6-4E4E-B89D-528C073DFA71}"/>
    <dgm:cxn modelId="{A33A3021-F037-4342-AEA3-AC83E9F827BD}" type="presOf" srcId="{BF481850-4D67-409B-B4E4-5779543F56A1}" destId="{D8289185-78B9-492C-A4B9-828EF8083A93}" srcOrd="0" destOrd="0" presId="urn:microsoft.com/office/officeart/2005/8/layout/vList5"/>
    <dgm:cxn modelId="{6E441DAC-FAB8-4CCB-9242-F5E962A20649}" type="presOf" srcId="{9715EC8B-01B5-4D8B-BA5B-9D99F5F3AF5D}" destId="{8D559616-9579-4E81-AF50-49316494FA89}" srcOrd="0" destOrd="0" presId="urn:microsoft.com/office/officeart/2005/8/layout/vList5"/>
    <dgm:cxn modelId="{49BB7972-84E3-4FD6-B4AB-260B600245AF}" type="presOf" srcId="{9600F18B-3F08-45A1-A798-ADDAFEA2B2BF}" destId="{387A6A7F-5263-462A-9BF2-E9894FD63837}" srcOrd="0" destOrd="0" presId="urn:microsoft.com/office/officeart/2005/8/layout/vList5"/>
    <dgm:cxn modelId="{B121D228-53FD-435E-B500-3AC24997AFE2}" srcId="{9600F18B-3F08-45A1-A798-ADDAFEA2B2BF}" destId="{9715EC8B-01B5-4D8B-BA5B-9D99F5F3AF5D}" srcOrd="0" destOrd="0" parTransId="{23F756A9-33C3-4916-98A4-3D13A145C040}" sibTransId="{C793E8BE-4097-4D48-A8AE-39EDBE4F1D81}"/>
    <dgm:cxn modelId="{F20C1D2A-0467-493F-87AB-43F1A20245B2}" type="presParOf" srcId="{387A6A7F-5263-462A-9BF2-E9894FD63837}" destId="{31D787DB-093C-43B7-AA6D-580204436CB3}" srcOrd="0" destOrd="0" presId="urn:microsoft.com/office/officeart/2005/8/layout/vList5"/>
    <dgm:cxn modelId="{7CDA3C06-A22B-4DA8-8736-3671D0FCAFFF}" type="presParOf" srcId="{31D787DB-093C-43B7-AA6D-580204436CB3}" destId="{8D559616-9579-4E81-AF50-49316494FA89}" srcOrd="0" destOrd="0" presId="urn:microsoft.com/office/officeart/2005/8/layout/vList5"/>
    <dgm:cxn modelId="{1773D136-3371-4657-9798-72351DE1176C}" type="presParOf" srcId="{31D787DB-093C-43B7-AA6D-580204436CB3}" destId="{D8289185-78B9-492C-A4B9-828EF8083A93}"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2DDD1F5-1D97-42BD-BBEF-81CDB784DD6E}" type="doc">
      <dgm:prSet loTypeId="urn:microsoft.com/office/officeart/2005/8/layout/target3" loCatId="relationship" qsTypeId="urn:microsoft.com/office/officeart/2005/8/quickstyle/3d1" qsCatId="3D" csTypeId="urn:microsoft.com/office/officeart/2005/8/colors/colorful3" csCatId="colorful"/>
      <dgm:spPr/>
      <dgm:t>
        <a:bodyPr/>
        <a:lstStyle/>
        <a:p>
          <a:endParaRPr lang="en-US"/>
        </a:p>
      </dgm:t>
    </dgm:pt>
    <dgm:pt modelId="{B617CFF5-ABE9-4914-ADE3-ADBDF3FF3341}">
      <dgm:prSet/>
      <dgm:spPr/>
      <dgm:t>
        <a:bodyPr/>
        <a:lstStyle/>
        <a:p>
          <a:pPr rtl="0"/>
          <a:r>
            <a:rPr lang="en-US" smtClean="0"/>
            <a:t>In order for computer-based systems to be widely accepted and used effectively, they need to be well designed via a “user-centered” approach. </a:t>
          </a:r>
          <a:endParaRPr lang="en-US"/>
        </a:p>
      </dgm:t>
    </dgm:pt>
    <dgm:pt modelId="{E6476A30-AADE-408C-9516-CBA84ECD70A9}" type="parTrans" cxnId="{7483B07A-4019-440B-BEEF-D0541CB224BF}">
      <dgm:prSet/>
      <dgm:spPr/>
      <dgm:t>
        <a:bodyPr/>
        <a:lstStyle/>
        <a:p>
          <a:endParaRPr lang="en-US"/>
        </a:p>
      </dgm:t>
    </dgm:pt>
    <dgm:pt modelId="{34DA3041-3BBC-4CA9-999A-DF7F05EFCABB}" type="sibTrans" cxnId="{7483B07A-4019-440B-BEEF-D0541CB224BF}">
      <dgm:prSet/>
      <dgm:spPr/>
      <dgm:t>
        <a:bodyPr/>
        <a:lstStyle/>
        <a:p>
          <a:endParaRPr lang="en-US"/>
        </a:p>
      </dgm:t>
    </dgm:pt>
    <dgm:pt modelId="{432CCE3B-0B7A-43BA-9C6B-EF3D028879DD}">
      <dgm:prSet/>
      <dgm:spPr/>
      <dgm:t>
        <a:bodyPr/>
        <a:lstStyle/>
        <a:p>
          <a:pPr rtl="0"/>
          <a:r>
            <a:rPr lang="en-US" dirty="0" smtClean="0"/>
            <a:t>This is not to say that all systems have to be designed to accommodate everyone, but that computer-based systems should be designed for the needs and capabilities of the people for whom they are intended.</a:t>
          </a:r>
          <a:endParaRPr lang="en-US" dirty="0"/>
        </a:p>
      </dgm:t>
    </dgm:pt>
    <dgm:pt modelId="{94896D77-C7FC-4882-B428-91ADB7A6CFB0}" type="parTrans" cxnId="{F54286DC-4C04-40BD-A3EF-50976294D383}">
      <dgm:prSet/>
      <dgm:spPr/>
      <dgm:t>
        <a:bodyPr/>
        <a:lstStyle/>
        <a:p>
          <a:endParaRPr lang="en-US"/>
        </a:p>
      </dgm:t>
    </dgm:pt>
    <dgm:pt modelId="{E330B6B8-1E91-4FB7-86FB-9F4330E7145E}" type="sibTrans" cxnId="{F54286DC-4C04-40BD-A3EF-50976294D383}">
      <dgm:prSet/>
      <dgm:spPr/>
      <dgm:t>
        <a:bodyPr/>
        <a:lstStyle/>
        <a:p>
          <a:endParaRPr lang="en-US"/>
        </a:p>
      </dgm:t>
    </dgm:pt>
    <dgm:pt modelId="{463A9C90-5E68-43B3-BAA6-1ECE9EB71394}" type="pres">
      <dgm:prSet presAssocID="{72DDD1F5-1D97-42BD-BBEF-81CDB784DD6E}" presName="Name0" presStyleCnt="0">
        <dgm:presLayoutVars>
          <dgm:chMax val="7"/>
          <dgm:dir/>
          <dgm:animLvl val="lvl"/>
          <dgm:resizeHandles val="exact"/>
        </dgm:presLayoutVars>
      </dgm:prSet>
      <dgm:spPr/>
      <dgm:t>
        <a:bodyPr/>
        <a:lstStyle/>
        <a:p>
          <a:endParaRPr lang="en-US"/>
        </a:p>
      </dgm:t>
    </dgm:pt>
    <dgm:pt modelId="{41E3E5AC-C49C-4F1E-B876-BAC9BAFC1F9A}" type="pres">
      <dgm:prSet presAssocID="{B617CFF5-ABE9-4914-ADE3-ADBDF3FF3341}" presName="circle1" presStyleLbl="node1" presStyleIdx="0" presStyleCnt="2"/>
      <dgm:spPr/>
    </dgm:pt>
    <dgm:pt modelId="{F93D072B-C16F-4E27-80B3-8F50FDF22B50}" type="pres">
      <dgm:prSet presAssocID="{B617CFF5-ABE9-4914-ADE3-ADBDF3FF3341}" presName="space" presStyleCnt="0"/>
      <dgm:spPr/>
    </dgm:pt>
    <dgm:pt modelId="{55A7898C-3AC6-4772-8161-91733A27F930}" type="pres">
      <dgm:prSet presAssocID="{B617CFF5-ABE9-4914-ADE3-ADBDF3FF3341}" presName="rect1" presStyleLbl="alignAcc1" presStyleIdx="0" presStyleCnt="2"/>
      <dgm:spPr/>
      <dgm:t>
        <a:bodyPr/>
        <a:lstStyle/>
        <a:p>
          <a:endParaRPr lang="en-US"/>
        </a:p>
      </dgm:t>
    </dgm:pt>
    <dgm:pt modelId="{35031EA1-ABC5-4BBD-B94C-599A4F2380A8}" type="pres">
      <dgm:prSet presAssocID="{432CCE3B-0B7A-43BA-9C6B-EF3D028879DD}" presName="vertSpace2" presStyleLbl="node1" presStyleIdx="0" presStyleCnt="2"/>
      <dgm:spPr/>
    </dgm:pt>
    <dgm:pt modelId="{F482DEC0-9BBB-43A9-BD42-6CBF93B3D5DE}" type="pres">
      <dgm:prSet presAssocID="{432CCE3B-0B7A-43BA-9C6B-EF3D028879DD}" presName="circle2" presStyleLbl="node1" presStyleIdx="1" presStyleCnt="2"/>
      <dgm:spPr/>
    </dgm:pt>
    <dgm:pt modelId="{BFA1B275-5DE4-4B7A-8A9A-8C03B7C7C769}" type="pres">
      <dgm:prSet presAssocID="{432CCE3B-0B7A-43BA-9C6B-EF3D028879DD}" presName="rect2" presStyleLbl="alignAcc1" presStyleIdx="1" presStyleCnt="2"/>
      <dgm:spPr/>
      <dgm:t>
        <a:bodyPr/>
        <a:lstStyle/>
        <a:p>
          <a:endParaRPr lang="en-US"/>
        </a:p>
      </dgm:t>
    </dgm:pt>
    <dgm:pt modelId="{01DE5DDE-AAB5-4CB3-8116-ED762C304276}" type="pres">
      <dgm:prSet presAssocID="{B617CFF5-ABE9-4914-ADE3-ADBDF3FF3341}" presName="rect1ParTxNoCh" presStyleLbl="alignAcc1" presStyleIdx="1" presStyleCnt="2">
        <dgm:presLayoutVars>
          <dgm:chMax val="1"/>
          <dgm:bulletEnabled val="1"/>
        </dgm:presLayoutVars>
      </dgm:prSet>
      <dgm:spPr/>
      <dgm:t>
        <a:bodyPr/>
        <a:lstStyle/>
        <a:p>
          <a:endParaRPr lang="en-US"/>
        </a:p>
      </dgm:t>
    </dgm:pt>
    <dgm:pt modelId="{BB36B94A-94CB-447C-A131-B78761DEC039}" type="pres">
      <dgm:prSet presAssocID="{432CCE3B-0B7A-43BA-9C6B-EF3D028879DD}" presName="rect2ParTxNoCh" presStyleLbl="alignAcc1" presStyleIdx="1" presStyleCnt="2">
        <dgm:presLayoutVars>
          <dgm:chMax val="1"/>
          <dgm:bulletEnabled val="1"/>
        </dgm:presLayoutVars>
      </dgm:prSet>
      <dgm:spPr/>
      <dgm:t>
        <a:bodyPr/>
        <a:lstStyle/>
        <a:p>
          <a:endParaRPr lang="en-US"/>
        </a:p>
      </dgm:t>
    </dgm:pt>
  </dgm:ptLst>
  <dgm:cxnLst>
    <dgm:cxn modelId="{45B7D95F-2487-4347-9B21-19902CF0AED7}" type="presOf" srcId="{432CCE3B-0B7A-43BA-9C6B-EF3D028879DD}" destId="{BB36B94A-94CB-447C-A131-B78761DEC039}" srcOrd="1" destOrd="0" presId="urn:microsoft.com/office/officeart/2005/8/layout/target3"/>
    <dgm:cxn modelId="{4FB857EE-22EE-4D49-AF57-089D94378412}" type="presOf" srcId="{B617CFF5-ABE9-4914-ADE3-ADBDF3FF3341}" destId="{55A7898C-3AC6-4772-8161-91733A27F930}" srcOrd="0" destOrd="0" presId="urn:microsoft.com/office/officeart/2005/8/layout/target3"/>
    <dgm:cxn modelId="{8C39392A-5C9E-4E5C-A6DE-BB53B97674E4}" type="presOf" srcId="{432CCE3B-0B7A-43BA-9C6B-EF3D028879DD}" destId="{BFA1B275-5DE4-4B7A-8A9A-8C03B7C7C769}" srcOrd="0" destOrd="0" presId="urn:microsoft.com/office/officeart/2005/8/layout/target3"/>
    <dgm:cxn modelId="{F54286DC-4C04-40BD-A3EF-50976294D383}" srcId="{72DDD1F5-1D97-42BD-BBEF-81CDB784DD6E}" destId="{432CCE3B-0B7A-43BA-9C6B-EF3D028879DD}" srcOrd="1" destOrd="0" parTransId="{94896D77-C7FC-4882-B428-91ADB7A6CFB0}" sibTransId="{E330B6B8-1E91-4FB7-86FB-9F4330E7145E}"/>
    <dgm:cxn modelId="{B857145B-8E4D-466F-A6D6-CCC12667340E}" type="presOf" srcId="{B617CFF5-ABE9-4914-ADE3-ADBDF3FF3341}" destId="{01DE5DDE-AAB5-4CB3-8116-ED762C304276}" srcOrd="1" destOrd="0" presId="urn:microsoft.com/office/officeart/2005/8/layout/target3"/>
    <dgm:cxn modelId="{874AEA58-107F-44D0-9C7F-28216869126B}" type="presOf" srcId="{72DDD1F5-1D97-42BD-BBEF-81CDB784DD6E}" destId="{463A9C90-5E68-43B3-BAA6-1ECE9EB71394}" srcOrd="0" destOrd="0" presId="urn:microsoft.com/office/officeart/2005/8/layout/target3"/>
    <dgm:cxn modelId="{7483B07A-4019-440B-BEEF-D0541CB224BF}" srcId="{72DDD1F5-1D97-42BD-BBEF-81CDB784DD6E}" destId="{B617CFF5-ABE9-4914-ADE3-ADBDF3FF3341}" srcOrd="0" destOrd="0" parTransId="{E6476A30-AADE-408C-9516-CBA84ECD70A9}" sibTransId="{34DA3041-3BBC-4CA9-999A-DF7F05EFCABB}"/>
    <dgm:cxn modelId="{EB1E9D2D-50D3-4E15-8763-088B155D6BB4}" type="presParOf" srcId="{463A9C90-5E68-43B3-BAA6-1ECE9EB71394}" destId="{41E3E5AC-C49C-4F1E-B876-BAC9BAFC1F9A}" srcOrd="0" destOrd="0" presId="urn:microsoft.com/office/officeart/2005/8/layout/target3"/>
    <dgm:cxn modelId="{EAE09DDF-E36A-4776-A8C6-7E8155F6B410}" type="presParOf" srcId="{463A9C90-5E68-43B3-BAA6-1ECE9EB71394}" destId="{F93D072B-C16F-4E27-80B3-8F50FDF22B50}" srcOrd="1" destOrd="0" presId="urn:microsoft.com/office/officeart/2005/8/layout/target3"/>
    <dgm:cxn modelId="{D674C712-F887-4B12-B170-7526EAD7B300}" type="presParOf" srcId="{463A9C90-5E68-43B3-BAA6-1ECE9EB71394}" destId="{55A7898C-3AC6-4772-8161-91733A27F930}" srcOrd="2" destOrd="0" presId="urn:microsoft.com/office/officeart/2005/8/layout/target3"/>
    <dgm:cxn modelId="{C552A29D-CFD5-4C54-B491-848C2D754B8F}" type="presParOf" srcId="{463A9C90-5E68-43B3-BAA6-1ECE9EB71394}" destId="{35031EA1-ABC5-4BBD-B94C-599A4F2380A8}" srcOrd="3" destOrd="0" presId="urn:microsoft.com/office/officeart/2005/8/layout/target3"/>
    <dgm:cxn modelId="{4DA418B4-651E-4932-BA47-3B398662B1E3}" type="presParOf" srcId="{463A9C90-5E68-43B3-BAA6-1ECE9EB71394}" destId="{F482DEC0-9BBB-43A9-BD42-6CBF93B3D5DE}" srcOrd="4" destOrd="0" presId="urn:microsoft.com/office/officeart/2005/8/layout/target3"/>
    <dgm:cxn modelId="{677862C5-1390-439E-B6F7-EF02D679970E}" type="presParOf" srcId="{463A9C90-5E68-43B3-BAA6-1ECE9EB71394}" destId="{BFA1B275-5DE4-4B7A-8A9A-8C03B7C7C769}" srcOrd="5" destOrd="0" presId="urn:microsoft.com/office/officeart/2005/8/layout/target3"/>
    <dgm:cxn modelId="{97A5BA8B-4254-41AC-BC24-BA608B2BB7ED}" type="presParOf" srcId="{463A9C90-5E68-43B3-BAA6-1ECE9EB71394}" destId="{01DE5DDE-AAB5-4CB3-8116-ED762C304276}" srcOrd="6" destOrd="0" presId="urn:microsoft.com/office/officeart/2005/8/layout/target3"/>
    <dgm:cxn modelId="{8957700D-D846-4B03-82E9-309AF8929CF3}" type="presParOf" srcId="{463A9C90-5E68-43B3-BAA6-1ECE9EB71394}" destId="{BB36B94A-94CB-447C-A131-B78761DEC039}" srcOrd="7"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96FF42FC-0748-44CB-9C15-2B93A00DE5FA}" type="doc">
      <dgm:prSet loTypeId="urn:microsoft.com/office/officeart/2005/8/layout/vList2" loCatId="list" qsTypeId="urn:microsoft.com/office/officeart/2005/8/quickstyle/3d1" qsCatId="3D" csTypeId="urn:microsoft.com/office/officeart/2005/8/colors/colorful4" csCatId="colorful"/>
      <dgm:spPr/>
      <dgm:t>
        <a:bodyPr/>
        <a:lstStyle/>
        <a:p>
          <a:endParaRPr lang="en-US"/>
        </a:p>
      </dgm:t>
    </dgm:pt>
    <dgm:pt modelId="{9E83B7C9-41EA-4EEA-8318-4F77F3FC847C}">
      <dgm:prSet/>
      <dgm:spPr/>
      <dgm:t>
        <a:bodyPr/>
        <a:lstStyle/>
        <a:p>
          <a:pPr rtl="0"/>
          <a:r>
            <a:rPr lang="en-US" smtClean="0"/>
            <a:t>In the end, </a:t>
          </a:r>
          <a:endParaRPr lang="en-US"/>
        </a:p>
      </dgm:t>
    </dgm:pt>
    <dgm:pt modelId="{E689CD05-8E98-4CA7-8881-758AE73BC448}" type="parTrans" cxnId="{32376B50-0EFD-4B5D-8EE0-135D8FC63798}">
      <dgm:prSet/>
      <dgm:spPr/>
      <dgm:t>
        <a:bodyPr/>
        <a:lstStyle/>
        <a:p>
          <a:endParaRPr lang="en-US"/>
        </a:p>
      </dgm:t>
    </dgm:pt>
    <dgm:pt modelId="{3F9E4D60-A926-4162-A9D3-EFBCF6D044B7}" type="sibTrans" cxnId="{32376B50-0EFD-4B5D-8EE0-135D8FC63798}">
      <dgm:prSet/>
      <dgm:spPr/>
      <dgm:t>
        <a:bodyPr/>
        <a:lstStyle/>
        <a:p>
          <a:endParaRPr lang="en-US"/>
        </a:p>
      </dgm:t>
    </dgm:pt>
    <dgm:pt modelId="{AB3944E7-9DFB-4DAC-B532-477787319516}">
      <dgm:prSet/>
      <dgm:spPr/>
      <dgm:t>
        <a:bodyPr/>
        <a:lstStyle/>
        <a:p>
          <a:pPr rtl="0"/>
          <a:r>
            <a:rPr lang="en-US" smtClean="0"/>
            <a:t>users should not even have to think about the complexity of how to use a computer. For that reason, computers and related devices have to be designed with an understanding that people with specific tasks in mind will want to use them in a way that is seamless with respect to their work. </a:t>
          </a:r>
          <a:endParaRPr lang="en-US"/>
        </a:p>
      </dgm:t>
    </dgm:pt>
    <dgm:pt modelId="{EB617A44-AA0F-4BF9-9512-A22780F0D92F}" type="parTrans" cxnId="{ADA59763-6F8B-45FE-9839-3CC2E9E18626}">
      <dgm:prSet/>
      <dgm:spPr/>
      <dgm:t>
        <a:bodyPr/>
        <a:lstStyle/>
        <a:p>
          <a:endParaRPr lang="en-US"/>
        </a:p>
      </dgm:t>
    </dgm:pt>
    <dgm:pt modelId="{F8CC97E7-0A81-411E-96CC-70DC4E7B0F22}" type="sibTrans" cxnId="{ADA59763-6F8B-45FE-9839-3CC2E9E18626}">
      <dgm:prSet/>
      <dgm:spPr/>
      <dgm:t>
        <a:bodyPr/>
        <a:lstStyle/>
        <a:p>
          <a:endParaRPr lang="en-US"/>
        </a:p>
      </dgm:t>
    </dgm:pt>
    <dgm:pt modelId="{8BEF40CE-CED9-4C78-89FC-C8F28E2AC964}">
      <dgm:prSet/>
      <dgm:spPr/>
      <dgm:t>
        <a:bodyPr/>
        <a:lstStyle/>
        <a:p>
          <a:pPr rtl="0"/>
          <a:r>
            <a:rPr lang="en-US" smtClean="0"/>
            <a:t>Additionally, </a:t>
          </a:r>
          <a:endParaRPr lang="en-US"/>
        </a:p>
      </dgm:t>
    </dgm:pt>
    <dgm:pt modelId="{EFAB6DC0-6174-469D-B0E3-E49A1AE8BD09}" type="parTrans" cxnId="{84E03A4D-FED1-41CE-8155-F702C1A16938}">
      <dgm:prSet/>
      <dgm:spPr/>
      <dgm:t>
        <a:bodyPr/>
        <a:lstStyle/>
        <a:p>
          <a:endParaRPr lang="en-US"/>
        </a:p>
      </dgm:t>
    </dgm:pt>
    <dgm:pt modelId="{BB4EC891-8FE6-4BDE-8FB0-EC05E29E83F3}" type="sibTrans" cxnId="{84E03A4D-FED1-41CE-8155-F702C1A16938}">
      <dgm:prSet/>
      <dgm:spPr/>
      <dgm:t>
        <a:bodyPr/>
        <a:lstStyle/>
        <a:p>
          <a:endParaRPr lang="en-US"/>
        </a:p>
      </dgm:t>
    </dgm:pt>
    <dgm:pt modelId="{3555E12C-0DB9-4F21-BD37-57A172CA8AA0}">
      <dgm:prSet/>
      <dgm:spPr/>
      <dgm:t>
        <a:bodyPr/>
        <a:lstStyle/>
        <a:p>
          <a:pPr rtl="0"/>
          <a:r>
            <a:rPr lang="en-US" smtClean="0"/>
            <a:t>it is very important to “define style, norms, roles and even mores of human and computer relationship that each side can live with, as computers become more complex, smarter and more capable,” and as we allow them to “take on autonomous or semi-autonomous control of more critical aspects of our lives and society”(Miller 2004, p.34).  </a:t>
          </a:r>
          <a:endParaRPr lang="en-US"/>
        </a:p>
      </dgm:t>
    </dgm:pt>
    <dgm:pt modelId="{411317A2-5EBC-461A-B139-1CF456FC3F48}" type="parTrans" cxnId="{67ADE43B-F8FD-4EF4-AAF3-F3671D305E2F}">
      <dgm:prSet/>
      <dgm:spPr/>
      <dgm:t>
        <a:bodyPr/>
        <a:lstStyle/>
        <a:p>
          <a:endParaRPr lang="en-US"/>
        </a:p>
      </dgm:t>
    </dgm:pt>
    <dgm:pt modelId="{B0B0A16B-22C4-46C8-A577-B1C6BCD2A474}" type="sibTrans" cxnId="{67ADE43B-F8FD-4EF4-AAF3-F3671D305E2F}">
      <dgm:prSet/>
      <dgm:spPr/>
      <dgm:t>
        <a:bodyPr/>
        <a:lstStyle/>
        <a:p>
          <a:endParaRPr lang="en-US"/>
        </a:p>
      </dgm:t>
    </dgm:pt>
    <dgm:pt modelId="{ACB90223-5944-455E-8783-FE8AF38D82EE}" type="pres">
      <dgm:prSet presAssocID="{96FF42FC-0748-44CB-9C15-2B93A00DE5FA}" presName="linear" presStyleCnt="0">
        <dgm:presLayoutVars>
          <dgm:animLvl val="lvl"/>
          <dgm:resizeHandles val="exact"/>
        </dgm:presLayoutVars>
      </dgm:prSet>
      <dgm:spPr/>
      <dgm:t>
        <a:bodyPr/>
        <a:lstStyle/>
        <a:p>
          <a:endParaRPr lang="en-US"/>
        </a:p>
      </dgm:t>
    </dgm:pt>
    <dgm:pt modelId="{B8C65B8C-9AF6-43D5-BFC8-2447ACC761AA}" type="pres">
      <dgm:prSet presAssocID="{9E83B7C9-41EA-4EEA-8318-4F77F3FC847C}" presName="parentText" presStyleLbl="node1" presStyleIdx="0" presStyleCnt="2">
        <dgm:presLayoutVars>
          <dgm:chMax val="0"/>
          <dgm:bulletEnabled val="1"/>
        </dgm:presLayoutVars>
      </dgm:prSet>
      <dgm:spPr/>
      <dgm:t>
        <a:bodyPr/>
        <a:lstStyle/>
        <a:p>
          <a:endParaRPr lang="en-US"/>
        </a:p>
      </dgm:t>
    </dgm:pt>
    <dgm:pt modelId="{85D43950-2573-4019-AA65-7C5B7DBE81C4}" type="pres">
      <dgm:prSet presAssocID="{9E83B7C9-41EA-4EEA-8318-4F77F3FC847C}" presName="childText" presStyleLbl="revTx" presStyleIdx="0" presStyleCnt="2">
        <dgm:presLayoutVars>
          <dgm:bulletEnabled val="1"/>
        </dgm:presLayoutVars>
      </dgm:prSet>
      <dgm:spPr/>
      <dgm:t>
        <a:bodyPr/>
        <a:lstStyle/>
        <a:p>
          <a:endParaRPr lang="en-US"/>
        </a:p>
      </dgm:t>
    </dgm:pt>
    <dgm:pt modelId="{443BA3F2-062E-49F9-B634-62C23E664987}" type="pres">
      <dgm:prSet presAssocID="{8BEF40CE-CED9-4C78-89FC-C8F28E2AC964}" presName="parentText" presStyleLbl="node1" presStyleIdx="1" presStyleCnt="2">
        <dgm:presLayoutVars>
          <dgm:chMax val="0"/>
          <dgm:bulletEnabled val="1"/>
        </dgm:presLayoutVars>
      </dgm:prSet>
      <dgm:spPr/>
      <dgm:t>
        <a:bodyPr/>
        <a:lstStyle/>
        <a:p>
          <a:endParaRPr lang="en-US"/>
        </a:p>
      </dgm:t>
    </dgm:pt>
    <dgm:pt modelId="{2066CB96-51C8-4487-99EC-AB3F47A60FFE}" type="pres">
      <dgm:prSet presAssocID="{8BEF40CE-CED9-4C78-89FC-C8F28E2AC964}" presName="childText" presStyleLbl="revTx" presStyleIdx="1" presStyleCnt="2">
        <dgm:presLayoutVars>
          <dgm:bulletEnabled val="1"/>
        </dgm:presLayoutVars>
      </dgm:prSet>
      <dgm:spPr/>
      <dgm:t>
        <a:bodyPr/>
        <a:lstStyle/>
        <a:p>
          <a:endParaRPr lang="en-US"/>
        </a:p>
      </dgm:t>
    </dgm:pt>
  </dgm:ptLst>
  <dgm:cxnLst>
    <dgm:cxn modelId="{32376B50-0EFD-4B5D-8EE0-135D8FC63798}" srcId="{96FF42FC-0748-44CB-9C15-2B93A00DE5FA}" destId="{9E83B7C9-41EA-4EEA-8318-4F77F3FC847C}" srcOrd="0" destOrd="0" parTransId="{E689CD05-8E98-4CA7-8881-758AE73BC448}" sibTransId="{3F9E4D60-A926-4162-A9D3-EFBCF6D044B7}"/>
    <dgm:cxn modelId="{15B001EF-6210-4B08-AFD0-7AA88B134438}" type="presOf" srcId="{3555E12C-0DB9-4F21-BD37-57A172CA8AA0}" destId="{2066CB96-51C8-4487-99EC-AB3F47A60FFE}" srcOrd="0" destOrd="0" presId="urn:microsoft.com/office/officeart/2005/8/layout/vList2"/>
    <dgm:cxn modelId="{3A579BB3-1DF1-4ED2-AFAF-1D4A4B274CB7}" type="presOf" srcId="{8BEF40CE-CED9-4C78-89FC-C8F28E2AC964}" destId="{443BA3F2-062E-49F9-B634-62C23E664987}" srcOrd="0" destOrd="0" presId="urn:microsoft.com/office/officeart/2005/8/layout/vList2"/>
    <dgm:cxn modelId="{5A75696F-6DCC-4FF0-B18C-9C9ED6CBBEA0}" type="presOf" srcId="{AB3944E7-9DFB-4DAC-B532-477787319516}" destId="{85D43950-2573-4019-AA65-7C5B7DBE81C4}" srcOrd="0" destOrd="0" presId="urn:microsoft.com/office/officeart/2005/8/layout/vList2"/>
    <dgm:cxn modelId="{E2EB0594-EBC6-44CD-AFE3-A84F105569AC}" type="presOf" srcId="{96FF42FC-0748-44CB-9C15-2B93A00DE5FA}" destId="{ACB90223-5944-455E-8783-FE8AF38D82EE}" srcOrd="0" destOrd="0" presId="urn:microsoft.com/office/officeart/2005/8/layout/vList2"/>
    <dgm:cxn modelId="{84E03A4D-FED1-41CE-8155-F702C1A16938}" srcId="{96FF42FC-0748-44CB-9C15-2B93A00DE5FA}" destId="{8BEF40CE-CED9-4C78-89FC-C8F28E2AC964}" srcOrd="1" destOrd="0" parTransId="{EFAB6DC0-6174-469D-B0E3-E49A1AE8BD09}" sibTransId="{BB4EC891-8FE6-4BDE-8FB0-EC05E29E83F3}"/>
    <dgm:cxn modelId="{60C9AB37-4C36-4E57-832A-7CB347014267}" type="presOf" srcId="{9E83B7C9-41EA-4EEA-8318-4F77F3FC847C}" destId="{B8C65B8C-9AF6-43D5-BFC8-2447ACC761AA}" srcOrd="0" destOrd="0" presId="urn:microsoft.com/office/officeart/2005/8/layout/vList2"/>
    <dgm:cxn modelId="{67ADE43B-F8FD-4EF4-AAF3-F3671D305E2F}" srcId="{8BEF40CE-CED9-4C78-89FC-C8F28E2AC964}" destId="{3555E12C-0DB9-4F21-BD37-57A172CA8AA0}" srcOrd="0" destOrd="0" parTransId="{411317A2-5EBC-461A-B139-1CF456FC3F48}" sibTransId="{B0B0A16B-22C4-46C8-A577-B1C6BCD2A474}"/>
    <dgm:cxn modelId="{ADA59763-6F8B-45FE-9839-3CC2E9E18626}" srcId="{9E83B7C9-41EA-4EEA-8318-4F77F3FC847C}" destId="{AB3944E7-9DFB-4DAC-B532-477787319516}" srcOrd="0" destOrd="0" parTransId="{EB617A44-AA0F-4BF9-9512-A22780F0D92F}" sibTransId="{F8CC97E7-0A81-411E-96CC-70DC4E7B0F22}"/>
    <dgm:cxn modelId="{17DB37B2-D56F-4803-9BFF-8523B2B442E1}" type="presParOf" srcId="{ACB90223-5944-455E-8783-FE8AF38D82EE}" destId="{B8C65B8C-9AF6-43D5-BFC8-2447ACC761AA}" srcOrd="0" destOrd="0" presId="urn:microsoft.com/office/officeart/2005/8/layout/vList2"/>
    <dgm:cxn modelId="{BE7D1ADA-FC9B-4CFF-B1DC-6355B293D7FA}" type="presParOf" srcId="{ACB90223-5944-455E-8783-FE8AF38D82EE}" destId="{85D43950-2573-4019-AA65-7C5B7DBE81C4}" srcOrd="1" destOrd="0" presId="urn:microsoft.com/office/officeart/2005/8/layout/vList2"/>
    <dgm:cxn modelId="{27B107C1-64B3-4064-AE7E-88D38907BA15}" type="presParOf" srcId="{ACB90223-5944-455E-8783-FE8AF38D82EE}" destId="{443BA3F2-062E-49F9-B634-62C23E664987}" srcOrd="2" destOrd="0" presId="urn:microsoft.com/office/officeart/2005/8/layout/vList2"/>
    <dgm:cxn modelId="{CA9B9B9A-9B4A-4B8B-B659-78D142BBF922}" type="presParOf" srcId="{ACB90223-5944-455E-8783-FE8AF38D82EE}" destId="{2066CB96-51C8-4487-99EC-AB3F47A60FFE}"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6186989A-2DC8-4BA0-927C-795F0AC7CF3A}" type="doc">
      <dgm:prSet loTypeId="urn:microsoft.com/office/officeart/2005/8/layout/chevron2" loCatId="process" qsTypeId="urn:microsoft.com/office/officeart/2005/8/quickstyle/3d1" qsCatId="3D" csTypeId="urn:microsoft.com/office/officeart/2005/8/colors/colorful2" csCatId="colorful"/>
      <dgm:spPr/>
      <dgm:t>
        <a:bodyPr/>
        <a:lstStyle/>
        <a:p>
          <a:endParaRPr lang="en-US"/>
        </a:p>
      </dgm:t>
    </dgm:pt>
    <dgm:pt modelId="{9C060DC5-5D94-4B82-AB6B-25CCF3B57CB9}">
      <dgm:prSet/>
      <dgm:spPr/>
      <dgm:t>
        <a:bodyPr/>
        <a:lstStyle/>
        <a:p>
          <a:pPr rtl="0"/>
          <a:r>
            <a:rPr lang="en-US" smtClean="0"/>
            <a:t>Systems designers </a:t>
          </a:r>
          <a:endParaRPr lang="en-US"/>
        </a:p>
      </dgm:t>
    </dgm:pt>
    <dgm:pt modelId="{4132EF2E-E52D-4402-B089-6F4D9F528CD0}" type="parTrans" cxnId="{D9CC6C0E-3AA7-48ED-9F9A-439C55BF4EBA}">
      <dgm:prSet/>
      <dgm:spPr/>
      <dgm:t>
        <a:bodyPr/>
        <a:lstStyle/>
        <a:p>
          <a:endParaRPr lang="en-US"/>
        </a:p>
      </dgm:t>
    </dgm:pt>
    <dgm:pt modelId="{60D91859-D771-4B0F-AC95-61647A87A5E6}" type="sibTrans" cxnId="{D9CC6C0E-3AA7-48ED-9F9A-439C55BF4EBA}">
      <dgm:prSet/>
      <dgm:spPr/>
      <dgm:t>
        <a:bodyPr/>
        <a:lstStyle/>
        <a:p>
          <a:endParaRPr lang="en-US"/>
        </a:p>
      </dgm:t>
    </dgm:pt>
    <dgm:pt modelId="{9D4CC9B0-F78A-458C-8A2F-29DE543399CB}">
      <dgm:prSet/>
      <dgm:spPr/>
      <dgm:t>
        <a:bodyPr/>
        <a:lstStyle/>
        <a:p>
          <a:pPr rtl="0"/>
          <a:r>
            <a:rPr lang="en-US" smtClean="0"/>
            <a:t>need to know how to think in terms of future users' tasks and how to translate that knowledge into an executable system. This can be accomplished by establishing a good interface design to let the user interact and deal with the computer without any difficulties and to have more control of the system. </a:t>
          </a:r>
          <a:endParaRPr lang="en-US"/>
        </a:p>
      </dgm:t>
    </dgm:pt>
    <dgm:pt modelId="{C7F31A33-4576-4209-B010-0EBE98CB584D}" type="parTrans" cxnId="{8A5C963E-240E-49E0-937F-2B5A7E80DC03}">
      <dgm:prSet/>
      <dgm:spPr/>
      <dgm:t>
        <a:bodyPr/>
        <a:lstStyle/>
        <a:p>
          <a:endParaRPr lang="en-US"/>
        </a:p>
      </dgm:t>
    </dgm:pt>
    <dgm:pt modelId="{1B70CE2B-6EEA-4727-BBB5-9C31BF8E790B}" type="sibTrans" cxnId="{8A5C963E-240E-49E0-937F-2B5A7E80DC03}">
      <dgm:prSet/>
      <dgm:spPr/>
      <dgm:t>
        <a:bodyPr/>
        <a:lstStyle/>
        <a:p>
          <a:endParaRPr lang="en-US"/>
        </a:p>
      </dgm:t>
    </dgm:pt>
    <dgm:pt modelId="{78326E0B-A0BA-4335-A2AD-2AAACAFF647E}">
      <dgm:prSet/>
      <dgm:spPr/>
      <dgm:t>
        <a:bodyPr/>
        <a:lstStyle/>
        <a:p>
          <a:pPr rtl="0"/>
          <a:r>
            <a:rPr lang="en-US" smtClean="0"/>
            <a:t>Head (1999, p. 6)</a:t>
          </a:r>
          <a:endParaRPr lang="en-US"/>
        </a:p>
      </dgm:t>
    </dgm:pt>
    <dgm:pt modelId="{90BEDD23-9FAC-407D-9324-BCD06970B0B3}" type="parTrans" cxnId="{12E71385-689C-4A8C-878D-3947F672A663}">
      <dgm:prSet/>
      <dgm:spPr/>
      <dgm:t>
        <a:bodyPr/>
        <a:lstStyle/>
        <a:p>
          <a:endParaRPr lang="en-US"/>
        </a:p>
      </dgm:t>
    </dgm:pt>
    <dgm:pt modelId="{70287032-890B-4AA7-B430-CAF33FCCDE2B}" type="sibTrans" cxnId="{12E71385-689C-4A8C-878D-3947F672A663}">
      <dgm:prSet/>
      <dgm:spPr/>
      <dgm:t>
        <a:bodyPr/>
        <a:lstStyle/>
        <a:p>
          <a:endParaRPr lang="en-US"/>
        </a:p>
      </dgm:t>
    </dgm:pt>
    <dgm:pt modelId="{508120D6-DE81-4272-BCB8-C5D8BD57237B}">
      <dgm:prSet/>
      <dgm:spPr/>
      <dgm:t>
        <a:bodyPr/>
        <a:lstStyle/>
        <a:p>
          <a:pPr rtl="0"/>
          <a:r>
            <a:rPr lang="en-US" dirty="0" smtClean="0"/>
            <a:t>stated that good interface design “is a reliable and effective intermediary, sending us the right cues so that tasks get done – regardless of how trivial, incidental, or artful the design might seem to be”. </a:t>
          </a:r>
          <a:endParaRPr lang="en-US" dirty="0"/>
        </a:p>
      </dgm:t>
    </dgm:pt>
    <dgm:pt modelId="{8AE32A10-4E3F-4F71-BF04-9CF18AAEC19B}" type="parTrans" cxnId="{0A67EEFC-0B78-41CA-92EA-9F10D4573936}">
      <dgm:prSet/>
      <dgm:spPr/>
      <dgm:t>
        <a:bodyPr/>
        <a:lstStyle/>
        <a:p>
          <a:endParaRPr lang="en-US"/>
        </a:p>
      </dgm:t>
    </dgm:pt>
    <dgm:pt modelId="{3455F42A-1638-457A-9D6B-E67F145E38B7}" type="sibTrans" cxnId="{0A67EEFC-0B78-41CA-92EA-9F10D4573936}">
      <dgm:prSet/>
      <dgm:spPr/>
      <dgm:t>
        <a:bodyPr/>
        <a:lstStyle/>
        <a:p>
          <a:endParaRPr lang="en-US"/>
        </a:p>
      </dgm:t>
    </dgm:pt>
    <dgm:pt modelId="{6DD3C71D-4268-4300-9005-103F91848B2D}" type="pres">
      <dgm:prSet presAssocID="{6186989A-2DC8-4BA0-927C-795F0AC7CF3A}" presName="linearFlow" presStyleCnt="0">
        <dgm:presLayoutVars>
          <dgm:dir/>
          <dgm:animLvl val="lvl"/>
          <dgm:resizeHandles val="exact"/>
        </dgm:presLayoutVars>
      </dgm:prSet>
      <dgm:spPr/>
      <dgm:t>
        <a:bodyPr/>
        <a:lstStyle/>
        <a:p>
          <a:endParaRPr lang="en-US"/>
        </a:p>
      </dgm:t>
    </dgm:pt>
    <dgm:pt modelId="{C4B60EB9-AC6D-480F-AB6D-98C8D5172DE4}" type="pres">
      <dgm:prSet presAssocID="{9C060DC5-5D94-4B82-AB6B-25CCF3B57CB9}" presName="composite" presStyleCnt="0"/>
      <dgm:spPr/>
    </dgm:pt>
    <dgm:pt modelId="{DDAE4D48-36EB-4FCE-B572-F91B9AE51894}" type="pres">
      <dgm:prSet presAssocID="{9C060DC5-5D94-4B82-AB6B-25CCF3B57CB9}" presName="parentText" presStyleLbl="alignNode1" presStyleIdx="0" presStyleCnt="2">
        <dgm:presLayoutVars>
          <dgm:chMax val="1"/>
          <dgm:bulletEnabled val="1"/>
        </dgm:presLayoutVars>
      </dgm:prSet>
      <dgm:spPr/>
      <dgm:t>
        <a:bodyPr/>
        <a:lstStyle/>
        <a:p>
          <a:endParaRPr lang="en-US"/>
        </a:p>
      </dgm:t>
    </dgm:pt>
    <dgm:pt modelId="{25FCA6E3-DFB5-49A9-8E84-BF1365373BD7}" type="pres">
      <dgm:prSet presAssocID="{9C060DC5-5D94-4B82-AB6B-25CCF3B57CB9}" presName="descendantText" presStyleLbl="alignAcc1" presStyleIdx="0" presStyleCnt="2">
        <dgm:presLayoutVars>
          <dgm:bulletEnabled val="1"/>
        </dgm:presLayoutVars>
      </dgm:prSet>
      <dgm:spPr/>
      <dgm:t>
        <a:bodyPr/>
        <a:lstStyle/>
        <a:p>
          <a:endParaRPr lang="en-US"/>
        </a:p>
      </dgm:t>
    </dgm:pt>
    <dgm:pt modelId="{98D0BCEC-1346-471E-B8D5-C8A45D2DE6F4}" type="pres">
      <dgm:prSet presAssocID="{60D91859-D771-4B0F-AC95-61647A87A5E6}" presName="sp" presStyleCnt="0"/>
      <dgm:spPr/>
    </dgm:pt>
    <dgm:pt modelId="{49DCAA6E-BEFD-47F4-A9AA-F4F6C88ED0C2}" type="pres">
      <dgm:prSet presAssocID="{78326E0B-A0BA-4335-A2AD-2AAACAFF647E}" presName="composite" presStyleCnt="0"/>
      <dgm:spPr/>
    </dgm:pt>
    <dgm:pt modelId="{D7C679A0-E98C-4F22-BA0C-3C5E8271D3DF}" type="pres">
      <dgm:prSet presAssocID="{78326E0B-A0BA-4335-A2AD-2AAACAFF647E}" presName="parentText" presStyleLbl="alignNode1" presStyleIdx="1" presStyleCnt="2">
        <dgm:presLayoutVars>
          <dgm:chMax val="1"/>
          <dgm:bulletEnabled val="1"/>
        </dgm:presLayoutVars>
      </dgm:prSet>
      <dgm:spPr/>
      <dgm:t>
        <a:bodyPr/>
        <a:lstStyle/>
        <a:p>
          <a:endParaRPr lang="en-US"/>
        </a:p>
      </dgm:t>
    </dgm:pt>
    <dgm:pt modelId="{6543B88F-415C-4870-8EC7-C988F5392671}" type="pres">
      <dgm:prSet presAssocID="{78326E0B-A0BA-4335-A2AD-2AAACAFF647E}" presName="descendantText" presStyleLbl="alignAcc1" presStyleIdx="1" presStyleCnt="2">
        <dgm:presLayoutVars>
          <dgm:bulletEnabled val="1"/>
        </dgm:presLayoutVars>
      </dgm:prSet>
      <dgm:spPr/>
      <dgm:t>
        <a:bodyPr/>
        <a:lstStyle/>
        <a:p>
          <a:endParaRPr lang="en-US"/>
        </a:p>
      </dgm:t>
    </dgm:pt>
  </dgm:ptLst>
  <dgm:cxnLst>
    <dgm:cxn modelId="{FD782B66-9E6B-4647-8443-EA26D680B8E0}" type="presOf" srcId="{78326E0B-A0BA-4335-A2AD-2AAACAFF647E}" destId="{D7C679A0-E98C-4F22-BA0C-3C5E8271D3DF}" srcOrd="0" destOrd="0" presId="urn:microsoft.com/office/officeart/2005/8/layout/chevron2"/>
    <dgm:cxn modelId="{ED1194E0-7288-44F1-8AF5-5FA885FD2E9A}" type="presOf" srcId="{9D4CC9B0-F78A-458C-8A2F-29DE543399CB}" destId="{25FCA6E3-DFB5-49A9-8E84-BF1365373BD7}" srcOrd="0" destOrd="0" presId="urn:microsoft.com/office/officeart/2005/8/layout/chevron2"/>
    <dgm:cxn modelId="{0A67EEFC-0B78-41CA-92EA-9F10D4573936}" srcId="{78326E0B-A0BA-4335-A2AD-2AAACAFF647E}" destId="{508120D6-DE81-4272-BCB8-C5D8BD57237B}" srcOrd="0" destOrd="0" parTransId="{8AE32A10-4E3F-4F71-BF04-9CF18AAEC19B}" sibTransId="{3455F42A-1638-457A-9D6B-E67F145E38B7}"/>
    <dgm:cxn modelId="{D9CC6C0E-3AA7-48ED-9F9A-439C55BF4EBA}" srcId="{6186989A-2DC8-4BA0-927C-795F0AC7CF3A}" destId="{9C060DC5-5D94-4B82-AB6B-25CCF3B57CB9}" srcOrd="0" destOrd="0" parTransId="{4132EF2E-E52D-4402-B089-6F4D9F528CD0}" sibTransId="{60D91859-D771-4B0F-AC95-61647A87A5E6}"/>
    <dgm:cxn modelId="{83D35AFC-9FD8-4547-8CE7-879CF5DFAFBC}" type="presOf" srcId="{9C060DC5-5D94-4B82-AB6B-25CCF3B57CB9}" destId="{DDAE4D48-36EB-4FCE-B572-F91B9AE51894}" srcOrd="0" destOrd="0" presId="urn:microsoft.com/office/officeart/2005/8/layout/chevron2"/>
    <dgm:cxn modelId="{D39C99CC-AF2E-4286-BE79-5CABDF854071}" type="presOf" srcId="{508120D6-DE81-4272-BCB8-C5D8BD57237B}" destId="{6543B88F-415C-4870-8EC7-C988F5392671}" srcOrd="0" destOrd="0" presId="urn:microsoft.com/office/officeart/2005/8/layout/chevron2"/>
    <dgm:cxn modelId="{8A5C963E-240E-49E0-937F-2B5A7E80DC03}" srcId="{9C060DC5-5D94-4B82-AB6B-25CCF3B57CB9}" destId="{9D4CC9B0-F78A-458C-8A2F-29DE543399CB}" srcOrd="0" destOrd="0" parTransId="{C7F31A33-4576-4209-B010-0EBE98CB584D}" sibTransId="{1B70CE2B-6EEA-4727-BBB5-9C31BF8E790B}"/>
    <dgm:cxn modelId="{12E71385-689C-4A8C-878D-3947F672A663}" srcId="{6186989A-2DC8-4BA0-927C-795F0AC7CF3A}" destId="{78326E0B-A0BA-4335-A2AD-2AAACAFF647E}" srcOrd="1" destOrd="0" parTransId="{90BEDD23-9FAC-407D-9324-BCD06970B0B3}" sibTransId="{70287032-890B-4AA7-B430-CAF33FCCDE2B}"/>
    <dgm:cxn modelId="{709F20B1-F13F-446D-A2B1-C3C1595B1BB4}" type="presOf" srcId="{6186989A-2DC8-4BA0-927C-795F0AC7CF3A}" destId="{6DD3C71D-4268-4300-9005-103F91848B2D}" srcOrd="0" destOrd="0" presId="urn:microsoft.com/office/officeart/2005/8/layout/chevron2"/>
    <dgm:cxn modelId="{AF0FF0FF-A51C-46BA-B9C4-383AD9A9828E}" type="presParOf" srcId="{6DD3C71D-4268-4300-9005-103F91848B2D}" destId="{C4B60EB9-AC6D-480F-AB6D-98C8D5172DE4}" srcOrd="0" destOrd="0" presId="urn:microsoft.com/office/officeart/2005/8/layout/chevron2"/>
    <dgm:cxn modelId="{756E653E-D8B4-43A0-B524-C16268B9903C}" type="presParOf" srcId="{C4B60EB9-AC6D-480F-AB6D-98C8D5172DE4}" destId="{DDAE4D48-36EB-4FCE-B572-F91B9AE51894}" srcOrd="0" destOrd="0" presId="urn:microsoft.com/office/officeart/2005/8/layout/chevron2"/>
    <dgm:cxn modelId="{958CC62A-0BBB-49FB-9FFD-43205951C578}" type="presParOf" srcId="{C4B60EB9-AC6D-480F-AB6D-98C8D5172DE4}" destId="{25FCA6E3-DFB5-49A9-8E84-BF1365373BD7}" srcOrd="1" destOrd="0" presId="urn:microsoft.com/office/officeart/2005/8/layout/chevron2"/>
    <dgm:cxn modelId="{E2D93C92-D14A-433A-87E9-5CF1614E9939}" type="presParOf" srcId="{6DD3C71D-4268-4300-9005-103F91848B2D}" destId="{98D0BCEC-1346-471E-B8D5-C8A45D2DE6F4}" srcOrd="1" destOrd="0" presId="urn:microsoft.com/office/officeart/2005/8/layout/chevron2"/>
    <dgm:cxn modelId="{73FBA975-7CC7-40F7-8ACB-059A9E79A9BF}" type="presParOf" srcId="{6DD3C71D-4268-4300-9005-103F91848B2D}" destId="{49DCAA6E-BEFD-47F4-A9AA-F4F6C88ED0C2}" srcOrd="2" destOrd="0" presId="urn:microsoft.com/office/officeart/2005/8/layout/chevron2"/>
    <dgm:cxn modelId="{324A99F6-4561-40B7-AE7B-BE3963571C39}" type="presParOf" srcId="{49DCAA6E-BEFD-47F4-A9AA-F4F6C88ED0C2}" destId="{D7C679A0-E98C-4F22-BA0C-3C5E8271D3DF}" srcOrd="0" destOrd="0" presId="urn:microsoft.com/office/officeart/2005/8/layout/chevron2"/>
    <dgm:cxn modelId="{7E2D7730-47C5-41A3-A182-3D4A464C2653}" type="presParOf" srcId="{49DCAA6E-BEFD-47F4-A9AA-F4F6C88ED0C2}" destId="{6543B88F-415C-4870-8EC7-C988F5392671}"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310784BA-B11D-4948-9E58-F05A92B8B39B}" type="doc">
      <dgm:prSet loTypeId="urn:microsoft.com/office/officeart/2009/3/layout/RandomtoResultProcess" loCatId="process" qsTypeId="urn:microsoft.com/office/officeart/2005/8/quickstyle/3d1" qsCatId="3D" csTypeId="urn:microsoft.com/office/officeart/2005/8/colors/colorful1" csCatId="colorful" phldr="1"/>
      <dgm:spPr/>
      <dgm:t>
        <a:bodyPr/>
        <a:lstStyle/>
        <a:p>
          <a:endParaRPr lang="en-US"/>
        </a:p>
      </dgm:t>
    </dgm:pt>
    <dgm:pt modelId="{0045C20A-106F-45E1-A4D4-868DB3F17B21}">
      <dgm:prSet/>
      <dgm:spPr/>
      <dgm:t>
        <a:bodyPr/>
        <a:lstStyle/>
        <a:p>
          <a:pPr rtl="0"/>
          <a:r>
            <a:rPr lang="en-US" dirty="0" smtClean="0"/>
            <a:t>Recently, </a:t>
          </a:r>
          <a:endParaRPr lang="en-US" dirty="0"/>
        </a:p>
      </dgm:t>
    </dgm:pt>
    <dgm:pt modelId="{D63BA612-19CE-47D4-8AA1-9995CD0D2F34}" type="parTrans" cxnId="{9E1AF51A-0EF4-4FF4-A47E-B836200519A7}">
      <dgm:prSet/>
      <dgm:spPr/>
      <dgm:t>
        <a:bodyPr/>
        <a:lstStyle/>
        <a:p>
          <a:endParaRPr lang="en-US"/>
        </a:p>
      </dgm:t>
    </dgm:pt>
    <dgm:pt modelId="{55167C58-0E94-4175-BE1F-6AB53F10AD3B}" type="sibTrans" cxnId="{9E1AF51A-0EF4-4FF4-A47E-B836200519A7}">
      <dgm:prSet/>
      <dgm:spPr/>
      <dgm:t>
        <a:bodyPr/>
        <a:lstStyle/>
        <a:p>
          <a:endParaRPr lang="en-US"/>
        </a:p>
      </dgm:t>
    </dgm:pt>
    <dgm:pt modelId="{5D569853-6C2F-4C66-9AD9-015E4C210F41}">
      <dgm:prSet/>
      <dgm:spPr/>
      <dgm:t>
        <a:bodyPr/>
        <a:lstStyle/>
        <a:p>
          <a:pPr rtl="0"/>
          <a:r>
            <a:rPr lang="en-US" dirty="0" smtClean="0"/>
            <a:t>It is primarily concerned with the design of sociotechnical systems that take into account</a:t>
          </a:r>
          <a:endParaRPr lang="en-US" dirty="0"/>
        </a:p>
      </dgm:t>
    </dgm:pt>
    <dgm:pt modelId="{C4AA1699-4DDD-4460-9194-A90B6A8DB860}" type="parTrans" cxnId="{1AB1DBE4-0D4E-4AF0-948F-26E11802F9A9}">
      <dgm:prSet/>
      <dgm:spPr/>
      <dgm:t>
        <a:bodyPr/>
        <a:lstStyle/>
        <a:p>
          <a:endParaRPr lang="en-US"/>
        </a:p>
      </dgm:t>
    </dgm:pt>
    <dgm:pt modelId="{5012B946-AE55-4142-9AE6-061189370693}" type="sibTrans" cxnId="{1AB1DBE4-0D4E-4AF0-948F-26E11802F9A9}">
      <dgm:prSet/>
      <dgm:spPr/>
      <dgm:t>
        <a:bodyPr/>
        <a:lstStyle/>
        <a:p>
          <a:endParaRPr lang="en-US"/>
        </a:p>
      </dgm:t>
    </dgm:pt>
    <dgm:pt modelId="{B31A570F-8B3A-4884-A2A2-AA3AF3A9DDC4}">
      <dgm:prSet/>
      <dgm:spPr/>
      <dgm:t>
        <a:bodyPr/>
        <a:lstStyle/>
        <a:p>
          <a:pPr rtl="0"/>
          <a:r>
            <a:rPr lang="en-US" dirty="0" smtClean="0"/>
            <a:t>as we know, user-centered design has become an important “concept in the design of interactive system[s]. </a:t>
          </a:r>
          <a:endParaRPr lang="en-US" dirty="0"/>
        </a:p>
      </dgm:t>
    </dgm:pt>
    <dgm:pt modelId="{ECEC32DD-F555-4C8D-AD3F-74340C61477D}" type="parTrans" cxnId="{FC8D43A0-590A-4015-AA0F-431A0ADBEF3C}">
      <dgm:prSet/>
      <dgm:spPr/>
      <dgm:t>
        <a:bodyPr/>
        <a:lstStyle/>
        <a:p>
          <a:endParaRPr lang="en-US"/>
        </a:p>
      </dgm:t>
    </dgm:pt>
    <dgm:pt modelId="{835FD32C-6919-4A7F-97C7-B87B511CE761}" type="sibTrans" cxnId="{FC8D43A0-590A-4015-AA0F-431A0ADBEF3C}">
      <dgm:prSet/>
      <dgm:spPr/>
      <dgm:t>
        <a:bodyPr/>
        <a:lstStyle/>
        <a:p>
          <a:endParaRPr lang="en-US"/>
        </a:p>
      </dgm:t>
    </dgm:pt>
    <dgm:pt modelId="{8D8CCAA9-664F-4C92-BDC3-A4A4DCE77A03}">
      <dgm:prSet/>
      <dgm:spPr/>
      <dgm:t>
        <a:bodyPr/>
        <a:lstStyle/>
        <a:p>
          <a:pPr rtl="0"/>
          <a:r>
            <a:rPr lang="en-US" dirty="0" smtClean="0"/>
            <a:t>not only their users, but also the use of technologies in users’ everyday activities, it can be thought of as the design of spaces for human communications and interaction” (</a:t>
          </a:r>
          <a:r>
            <a:rPr lang="en-US" dirty="0" err="1" smtClean="0"/>
            <a:t>DePaula</a:t>
          </a:r>
          <a:r>
            <a:rPr lang="en-US" dirty="0" smtClean="0"/>
            <a:t> 2003, </a:t>
          </a:r>
          <a:r>
            <a:rPr lang="en-US" dirty="0" err="1" smtClean="0"/>
            <a:t>p.219</a:t>
          </a:r>
          <a:r>
            <a:rPr lang="en-US" dirty="0" smtClean="0"/>
            <a:t>).   </a:t>
          </a:r>
          <a:endParaRPr lang="en-US" dirty="0"/>
        </a:p>
      </dgm:t>
    </dgm:pt>
    <dgm:pt modelId="{7DFD23B9-AC3C-4470-852A-96D514C4BBAD}" type="parTrans" cxnId="{AE347E48-E156-4ABB-9B58-27EE68A02828}">
      <dgm:prSet/>
      <dgm:spPr/>
      <dgm:t>
        <a:bodyPr/>
        <a:lstStyle/>
        <a:p>
          <a:endParaRPr lang="en-US"/>
        </a:p>
      </dgm:t>
    </dgm:pt>
    <dgm:pt modelId="{C1C5D301-830F-4C18-96D2-8678E2180466}" type="sibTrans" cxnId="{AE347E48-E156-4ABB-9B58-27EE68A02828}">
      <dgm:prSet/>
      <dgm:spPr/>
      <dgm:t>
        <a:bodyPr/>
        <a:lstStyle/>
        <a:p>
          <a:endParaRPr lang="en-US"/>
        </a:p>
      </dgm:t>
    </dgm:pt>
    <dgm:pt modelId="{C67A686D-1775-4585-A0EA-C1798ED425FF}" type="pres">
      <dgm:prSet presAssocID="{310784BA-B11D-4948-9E58-F05A92B8B39B}" presName="Name0" presStyleCnt="0">
        <dgm:presLayoutVars>
          <dgm:dir/>
          <dgm:animOne val="branch"/>
          <dgm:animLvl val="lvl"/>
        </dgm:presLayoutVars>
      </dgm:prSet>
      <dgm:spPr/>
      <dgm:t>
        <a:bodyPr/>
        <a:lstStyle/>
        <a:p>
          <a:endParaRPr lang="en-US"/>
        </a:p>
      </dgm:t>
    </dgm:pt>
    <dgm:pt modelId="{75011440-6AC4-416A-A2BC-3A2454F87FE2}" type="pres">
      <dgm:prSet presAssocID="{0045C20A-106F-45E1-A4D4-868DB3F17B21}" presName="chaos" presStyleCnt="0"/>
      <dgm:spPr/>
    </dgm:pt>
    <dgm:pt modelId="{2746591F-5083-4879-B4B3-F1ED45B12A09}" type="pres">
      <dgm:prSet presAssocID="{0045C20A-106F-45E1-A4D4-868DB3F17B21}" presName="parTx1" presStyleLbl="revTx" presStyleIdx="0" presStyleCnt="3"/>
      <dgm:spPr/>
      <dgm:t>
        <a:bodyPr/>
        <a:lstStyle/>
        <a:p>
          <a:endParaRPr lang="en-US"/>
        </a:p>
      </dgm:t>
    </dgm:pt>
    <dgm:pt modelId="{D6F45F26-5334-4CE6-B189-A0A48426070B}" type="pres">
      <dgm:prSet presAssocID="{0045C20A-106F-45E1-A4D4-868DB3F17B21}" presName="desTx1" presStyleLbl="revTx" presStyleIdx="1" presStyleCnt="3">
        <dgm:presLayoutVars>
          <dgm:bulletEnabled val="1"/>
        </dgm:presLayoutVars>
      </dgm:prSet>
      <dgm:spPr/>
      <dgm:t>
        <a:bodyPr/>
        <a:lstStyle/>
        <a:p>
          <a:endParaRPr lang="en-US"/>
        </a:p>
      </dgm:t>
    </dgm:pt>
    <dgm:pt modelId="{ADCEAF5F-8A5F-4646-8C1D-900B10D49D4E}" type="pres">
      <dgm:prSet presAssocID="{0045C20A-106F-45E1-A4D4-868DB3F17B21}" presName="c1" presStyleLbl="node1" presStyleIdx="0" presStyleCnt="19"/>
      <dgm:spPr/>
    </dgm:pt>
    <dgm:pt modelId="{4EC60842-6C23-45B4-AAEB-A10829B44542}" type="pres">
      <dgm:prSet presAssocID="{0045C20A-106F-45E1-A4D4-868DB3F17B21}" presName="c2" presStyleLbl="node1" presStyleIdx="1" presStyleCnt="19"/>
      <dgm:spPr/>
    </dgm:pt>
    <dgm:pt modelId="{1712E230-3F5D-482A-92F3-50531046FFE1}" type="pres">
      <dgm:prSet presAssocID="{0045C20A-106F-45E1-A4D4-868DB3F17B21}" presName="c3" presStyleLbl="node1" presStyleIdx="2" presStyleCnt="19"/>
      <dgm:spPr/>
    </dgm:pt>
    <dgm:pt modelId="{E2A0439C-84AB-4425-8249-1F59E6A8526C}" type="pres">
      <dgm:prSet presAssocID="{0045C20A-106F-45E1-A4D4-868DB3F17B21}" presName="c4" presStyleLbl="node1" presStyleIdx="3" presStyleCnt="19"/>
      <dgm:spPr/>
    </dgm:pt>
    <dgm:pt modelId="{7C0C1773-CD93-4253-B2E2-E0C9F4F394C7}" type="pres">
      <dgm:prSet presAssocID="{0045C20A-106F-45E1-A4D4-868DB3F17B21}" presName="c5" presStyleLbl="node1" presStyleIdx="4" presStyleCnt="19"/>
      <dgm:spPr/>
    </dgm:pt>
    <dgm:pt modelId="{07CC1ABA-BB1A-408F-B599-8C6477481BD7}" type="pres">
      <dgm:prSet presAssocID="{0045C20A-106F-45E1-A4D4-868DB3F17B21}" presName="c6" presStyleLbl="node1" presStyleIdx="5" presStyleCnt="19"/>
      <dgm:spPr/>
    </dgm:pt>
    <dgm:pt modelId="{F39081F7-50A3-4C0A-92D2-3A49DF656D01}" type="pres">
      <dgm:prSet presAssocID="{0045C20A-106F-45E1-A4D4-868DB3F17B21}" presName="c7" presStyleLbl="node1" presStyleIdx="6" presStyleCnt="19"/>
      <dgm:spPr/>
    </dgm:pt>
    <dgm:pt modelId="{0FCE1A33-195C-42C1-A66A-EC6803F0AA7B}" type="pres">
      <dgm:prSet presAssocID="{0045C20A-106F-45E1-A4D4-868DB3F17B21}" presName="c8" presStyleLbl="node1" presStyleIdx="7" presStyleCnt="19"/>
      <dgm:spPr/>
    </dgm:pt>
    <dgm:pt modelId="{746DE6BE-169F-4928-A17B-7969DE24C343}" type="pres">
      <dgm:prSet presAssocID="{0045C20A-106F-45E1-A4D4-868DB3F17B21}" presName="c9" presStyleLbl="node1" presStyleIdx="8" presStyleCnt="19"/>
      <dgm:spPr/>
    </dgm:pt>
    <dgm:pt modelId="{B8B2312F-6FB7-436A-B471-9DF559E4304E}" type="pres">
      <dgm:prSet presAssocID="{0045C20A-106F-45E1-A4D4-868DB3F17B21}" presName="c10" presStyleLbl="node1" presStyleIdx="9" presStyleCnt="19"/>
      <dgm:spPr/>
    </dgm:pt>
    <dgm:pt modelId="{8AAC06D3-E761-4B0A-891C-165617C7FACC}" type="pres">
      <dgm:prSet presAssocID="{0045C20A-106F-45E1-A4D4-868DB3F17B21}" presName="c11" presStyleLbl="node1" presStyleIdx="10" presStyleCnt="19"/>
      <dgm:spPr/>
    </dgm:pt>
    <dgm:pt modelId="{0EFF9AD6-FB9A-47F5-956B-6429C79CCFD4}" type="pres">
      <dgm:prSet presAssocID="{0045C20A-106F-45E1-A4D4-868DB3F17B21}" presName="c12" presStyleLbl="node1" presStyleIdx="11" presStyleCnt="19"/>
      <dgm:spPr/>
    </dgm:pt>
    <dgm:pt modelId="{95FB4489-453E-4F0F-AA4B-A51E5BE3152B}" type="pres">
      <dgm:prSet presAssocID="{0045C20A-106F-45E1-A4D4-868DB3F17B21}" presName="c13" presStyleLbl="node1" presStyleIdx="12" presStyleCnt="19"/>
      <dgm:spPr/>
    </dgm:pt>
    <dgm:pt modelId="{3F611D35-D473-4E1B-AEDF-E8C905BA1823}" type="pres">
      <dgm:prSet presAssocID="{0045C20A-106F-45E1-A4D4-868DB3F17B21}" presName="c14" presStyleLbl="node1" presStyleIdx="13" presStyleCnt="19"/>
      <dgm:spPr/>
    </dgm:pt>
    <dgm:pt modelId="{AADA50CB-3176-47CA-9792-FBE1676EDE78}" type="pres">
      <dgm:prSet presAssocID="{0045C20A-106F-45E1-A4D4-868DB3F17B21}" presName="c15" presStyleLbl="node1" presStyleIdx="14" presStyleCnt="19"/>
      <dgm:spPr/>
    </dgm:pt>
    <dgm:pt modelId="{3F19AF48-9F71-4AEF-AA2E-F2DCF87F8975}" type="pres">
      <dgm:prSet presAssocID="{0045C20A-106F-45E1-A4D4-868DB3F17B21}" presName="c16" presStyleLbl="node1" presStyleIdx="15" presStyleCnt="19"/>
      <dgm:spPr/>
    </dgm:pt>
    <dgm:pt modelId="{0204537A-F740-4A94-9921-E0691617C8BE}" type="pres">
      <dgm:prSet presAssocID="{0045C20A-106F-45E1-A4D4-868DB3F17B21}" presName="c17" presStyleLbl="node1" presStyleIdx="16" presStyleCnt="19"/>
      <dgm:spPr/>
    </dgm:pt>
    <dgm:pt modelId="{940498C5-FFA6-4465-8BB6-826B1F3729A1}" type="pres">
      <dgm:prSet presAssocID="{0045C20A-106F-45E1-A4D4-868DB3F17B21}" presName="c18" presStyleLbl="node1" presStyleIdx="17" presStyleCnt="19"/>
      <dgm:spPr/>
    </dgm:pt>
    <dgm:pt modelId="{952B6611-C459-4670-B6D7-7F5FC97F6D24}" type="pres">
      <dgm:prSet presAssocID="{55167C58-0E94-4175-BE1F-6AB53F10AD3B}" presName="chevronComposite1" presStyleCnt="0"/>
      <dgm:spPr/>
    </dgm:pt>
    <dgm:pt modelId="{E5781C10-8E51-4D7B-AFE6-77B69AD7C2F1}" type="pres">
      <dgm:prSet presAssocID="{55167C58-0E94-4175-BE1F-6AB53F10AD3B}" presName="chevron1" presStyleLbl="sibTrans2D1" presStyleIdx="0" presStyleCnt="2"/>
      <dgm:spPr/>
    </dgm:pt>
    <dgm:pt modelId="{CB97B51D-6CB6-415D-A366-4563EB383F19}" type="pres">
      <dgm:prSet presAssocID="{55167C58-0E94-4175-BE1F-6AB53F10AD3B}" presName="spChevron1" presStyleCnt="0"/>
      <dgm:spPr/>
    </dgm:pt>
    <dgm:pt modelId="{04711091-7FB2-4D66-9828-077100922588}" type="pres">
      <dgm:prSet presAssocID="{55167C58-0E94-4175-BE1F-6AB53F10AD3B}" presName="overlap" presStyleCnt="0"/>
      <dgm:spPr/>
    </dgm:pt>
    <dgm:pt modelId="{3104ADD6-8472-44DE-8622-8DE8D85CAEA3}" type="pres">
      <dgm:prSet presAssocID="{55167C58-0E94-4175-BE1F-6AB53F10AD3B}" presName="chevronComposite2" presStyleCnt="0"/>
      <dgm:spPr/>
    </dgm:pt>
    <dgm:pt modelId="{2C8510DF-19B1-4C5C-BE46-6135AB097B75}" type="pres">
      <dgm:prSet presAssocID="{55167C58-0E94-4175-BE1F-6AB53F10AD3B}" presName="chevron2" presStyleLbl="sibTrans2D1" presStyleIdx="1" presStyleCnt="2"/>
      <dgm:spPr/>
    </dgm:pt>
    <dgm:pt modelId="{C0DFC02B-47EF-493F-B7F8-035AFB515915}" type="pres">
      <dgm:prSet presAssocID="{55167C58-0E94-4175-BE1F-6AB53F10AD3B}" presName="spChevron2" presStyleCnt="0"/>
      <dgm:spPr/>
    </dgm:pt>
    <dgm:pt modelId="{84E69A26-0665-4A7B-8F10-A10791B9E0C4}" type="pres">
      <dgm:prSet presAssocID="{5D569853-6C2F-4C66-9AD9-015E4C210F41}" presName="last" presStyleCnt="0"/>
      <dgm:spPr/>
    </dgm:pt>
    <dgm:pt modelId="{D8022AEB-6213-4432-982D-E0221757A94C}" type="pres">
      <dgm:prSet presAssocID="{5D569853-6C2F-4C66-9AD9-015E4C210F41}" presName="circleTx" presStyleLbl="node1" presStyleIdx="18" presStyleCnt="19"/>
      <dgm:spPr/>
      <dgm:t>
        <a:bodyPr/>
        <a:lstStyle/>
        <a:p>
          <a:endParaRPr lang="en-US"/>
        </a:p>
      </dgm:t>
    </dgm:pt>
    <dgm:pt modelId="{6954A2BA-0C88-4CCA-9AA8-210C0E54BB50}" type="pres">
      <dgm:prSet presAssocID="{5D569853-6C2F-4C66-9AD9-015E4C210F41}" presName="desTxN" presStyleLbl="revTx" presStyleIdx="2" presStyleCnt="3" custScaleX="135795">
        <dgm:presLayoutVars>
          <dgm:bulletEnabled val="1"/>
        </dgm:presLayoutVars>
      </dgm:prSet>
      <dgm:spPr/>
      <dgm:t>
        <a:bodyPr/>
        <a:lstStyle/>
        <a:p>
          <a:endParaRPr lang="en-US"/>
        </a:p>
      </dgm:t>
    </dgm:pt>
    <dgm:pt modelId="{E38DCAA1-844C-4E88-81C7-1630210AF73F}" type="pres">
      <dgm:prSet presAssocID="{5D569853-6C2F-4C66-9AD9-015E4C210F41}" presName="spN" presStyleCnt="0"/>
      <dgm:spPr/>
    </dgm:pt>
  </dgm:ptLst>
  <dgm:cxnLst>
    <dgm:cxn modelId="{CE12DAB9-F909-4511-9E9A-2D3667610012}" type="presOf" srcId="{310784BA-B11D-4948-9E58-F05A92B8B39B}" destId="{C67A686D-1775-4585-A0EA-C1798ED425FF}" srcOrd="0" destOrd="0" presId="urn:microsoft.com/office/officeart/2009/3/layout/RandomtoResultProcess"/>
    <dgm:cxn modelId="{FC8D43A0-590A-4015-AA0F-431A0ADBEF3C}" srcId="{0045C20A-106F-45E1-A4D4-868DB3F17B21}" destId="{B31A570F-8B3A-4884-A2A2-AA3AF3A9DDC4}" srcOrd="0" destOrd="0" parTransId="{ECEC32DD-F555-4C8D-AD3F-74340C61477D}" sibTransId="{835FD32C-6919-4A7F-97C7-B87B511CE761}"/>
    <dgm:cxn modelId="{AE347E48-E156-4ABB-9B58-27EE68A02828}" srcId="{5D569853-6C2F-4C66-9AD9-015E4C210F41}" destId="{8D8CCAA9-664F-4C92-BDC3-A4A4DCE77A03}" srcOrd="0" destOrd="0" parTransId="{7DFD23B9-AC3C-4470-852A-96D514C4BBAD}" sibTransId="{C1C5D301-830F-4C18-96D2-8678E2180466}"/>
    <dgm:cxn modelId="{16E9AC3F-6C18-42A3-99CD-D27EF166A4EA}" type="presOf" srcId="{5D569853-6C2F-4C66-9AD9-015E4C210F41}" destId="{D8022AEB-6213-4432-982D-E0221757A94C}" srcOrd="0" destOrd="0" presId="urn:microsoft.com/office/officeart/2009/3/layout/RandomtoResultProcess"/>
    <dgm:cxn modelId="{635BFB94-2F88-4363-9668-88C91E6731BE}" type="presOf" srcId="{8D8CCAA9-664F-4C92-BDC3-A4A4DCE77A03}" destId="{6954A2BA-0C88-4CCA-9AA8-210C0E54BB50}" srcOrd="0" destOrd="0" presId="urn:microsoft.com/office/officeart/2009/3/layout/RandomtoResultProcess"/>
    <dgm:cxn modelId="{08321A42-1565-412F-9E93-CB19067C3A5F}" type="presOf" srcId="{B31A570F-8B3A-4884-A2A2-AA3AF3A9DDC4}" destId="{D6F45F26-5334-4CE6-B189-A0A48426070B}" srcOrd="0" destOrd="0" presId="urn:microsoft.com/office/officeart/2009/3/layout/RandomtoResultProcess"/>
    <dgm:cxn modelId="{1AB1DBE4-0D4E-4AF0-948F-26E11802F9A9}" srcId="{310784BA-B11D-4948-9E58-F05A92B8B39B}" destId="{5D569853-6C2F-4C66-9AD9-015E4C210F41}" srcOrd="1" destOrd="0" parTransId="{C4AA1699-4DDD-4460-9194-A90B6A8DB860}" sibTransId="{5012B946-AE55-4142-9AE6-061189370693}"/>
    <dgm:cxn modelId="{A9385B11-C26F-4306-B250-4A7507B5B4BE}" type="presOf" srcId="{0045C20A-106F-45E1-A4D4-868DB3F17B21}" destId="{2746591F-5083-4879-B4B3-F1ED45B12A09}" srcOrd="0" destOrd="0" presId="urn:microsoft.com/office/officeart/2009/3/layout/RandomtoResultProcess"/>
    <dgm:cxn modelId="{9E1AF51A-0EF4-4FF4-A47E-B836200519A7}" srcId="{310784BA-B11D-4948-9E58-F05A92B8B39B}" destId="{0045C20A-106F-45E1-A4D4-868DB3F17B21}" srcOrd="0" destOrd="0" parTransId="{D63BA612-19CE-47D4-8AA1-9995CD0D2F34}" sibTransId="{55167C58-0E94-4175-BE1F-6AB53F10AD3B}"/>
    <dgm:cxn modelId="{3A05B21B-B527-4240-ABC0-5D6159E1ABA2}" type="presParOf" srcId="{C67A686D-1775-4585-A0EA-C1798ED425FF}" destId="{75011440-6AC4-416A-A2BC-3A2454F87FE2}" srcOrd="0" destOrd="0" presId="urn:microsoft.com/office/officeart/2009/3/layout/RandomtoResultProcess"/>
    <dgm:cxn modelId="{DB82DBE3-C38E-444F-BE4C-6AFA98E5EFF0}" type="presParOf" srcId="{75011440-6AC4-416A-A2BC-3A2454F87FE2}" destId="{2746591F-5083-4879-B4B3-F1ED45B12A09}" srcOrd="0" destOrd="0" presId="urn:microsoft.com/office/officeart/2009/3/layout/RandomtoResultProcess"/>
    <dgm:cxn modelId="{53622D86-4C1A-4612-9E7F-64C1B12E0867}" type="presParOf" srcId="{75011440-6AC4-416A-A2BC-3A2454F87FE2}" destId="{D6F45F26-5334-4CE6-B189-A0A48426070B}" srcOrd="1" destOrd="0" presId="urn:microsoft.com/office/officeart/2009/3/layout/RandomtoResultProcess"/>
    <dgm:cxn modelId="{3FFD55C9-2BBB-44B3-9AB9-C5F2155D9C7E}" type="presParOf" srcId="{75011440-6AC4-416A-A2BC-3A2454F87FE2}" destId="{ADCEAF5F-8A5F-4646-8C1D-900B10D49D4E}" srcOrd="2" destOrd="0" presId="urn:microsoft.com/office/officeart/2009/3/layout/RandomtoResultProcess"/>
    <dgm:cxn modelId="{ABD2D36F-AEAE-45DA-A0BF-ADEF5DEE949F}" type="presParOf" srcId="{75011440-6AC4-416A-A2BC-3A2454F87FE2}" destId="{4EC60842-6C23-45B4-AAEB-A10829B44542}" srcOrd="3" destOrd="0" presId="urn:microsoft.com/office/officeart/2009/3/layout/RandomtoResultProcess"/>
    <dgm:cxn modelId="{D7178C19-D825-4B84-8106-813A127258DE}" type="presParOf" srcId="{75011440-6AC4-416A-A2BC-3A2454F87FE2}" destId="{1712E230-3F5D-482A-92F3-50531046FFE1}" srcOrd="4" destOrd="0" presId="urn:microsoft.com/office/officeart/2009/3/layout/RandomtoResultProcess"/>
    <dgm:cxn modelId="{E6BC0D75-6850-41B1-9C0F-D9716AC63057}" type="presParOf" srcId="{75011440-6AC4-416A-A2BC-3A2454F87FE2}" destId="{E2A0439C-84AB-4425-8249-1F59E6A8526C}" srcOrd="5" destOrd="0" presId="urn:microsoft.com/office/officeart/2009/3/layout/RandomtoResultProcess"/>
    <dgm:cxn modelId="{C9B2F87B-5281-4315-AA0D-2DCB78A467A4}" type="presParOf" srcId="{75011440-6AC4-416A-A2BC-3A2454F87FE2}" destId="{7C0C1773-CD93-4253-B2E2-E0C9F4F394C7}" srcOrd="6" destOrd="0" presId="urn:microsoft.com/office/officeart/2009/3/layout/RandomtoResultProcess"/>
    <dgm:cxn modelId="{A0FF7C57-64F3-42ED-ADFC-45DD33A71B3D}" type="presParOf" srcId="{75011440-6AC4-416A-A2BC-3A2454F87FE2}" destId="{07CC1ABA-BB1A-408F-B599-8C6477481BD7}" srcOrd="7" destOrd="0" presId="urn:microsoft.com/office/officeart/2009/3/layout/RandomtoResultProcess"/>
    <dgm:cxn modelId="{8EB1FC61-375C-49D1-B899-D25F2157F695}" type="presParOf" srcId="{75011440-6AC4-416A-A2BC-3A2454F87FE2}" destId="{F39081F7-50A3-4C0A-92D2-3A49DF656D01}" srcOrd="8" destOrd="0" presId="urn:microsoft.com/office/officeart/2009/3/layout/RandomtoResultProcess"/>
    <dgm:cxn modelId="{36EEE1C2-13E9-4B5C-8068-802446540F06}" type="presParOf" srcId="{75011440-6AC4-416A-A2BC-3A2454F87FE2}" destId="{0FCE1A33-195C-42C1-A66A-EC6803F0AA7B}" srcOrd="9" destOrd="0" presId="urn:microsoft.com/office/officeart/2009/3/layout/RandomtoResultProcess"/>
    <dgm:cxn modelId="{CC47FF6D-468E-48BB-B9DF-3020132A2119}" type="presParOf" srcId="{75011440-6AC4-416A-A2BC-3A2454F87FE2}" destId="{746DE6BE-169F-4928-A17B-7969DE24C343}" srcOrd="10" destOrd="0" presId="urn:microsoft.com/office/officeart/2009/3/layout/RandomtoResultProcess"/>
    <dgm:cxn modelId="{12CC49EF-7286-4375-8550-94300E270CB6}" type="presParOf" srcId="{75011440-6AC4-416A-A2BC-3A2454F87FE2}" destId="{B8B2312F-6FB7-436A-B471-9DF559E4304E}" srcOrd="11" destOrd="0" presId="urn:microsoft.com/office/officeart/2009/3/layout/RandomtoResultProcess"/>
    <dgm:cxn modelId="{3CE605D9-1371-4C13-9528-FDE449D53436}" type="presParOf" srcId="{75011440-6AC4-416A-A2BC-3A2454F87FE2}" destId="{8AAC06D3-E761-4B0A-891C-165617C7FACC}" srcOrd="12" destOrd="0" presId="urn:microsoft.com/office/officeart/2009/3/layout/RandomtoResultProcess"/>
    <dgm:cxn modelId="{01FB0EE9-A764-46D6-8244-57F555F95B11}" type="presParOf" srcId="{75011440-6AC4-416A-A2BC-3A2454F87FE2}" destId="{0EFF9AD6-FB9A-47F5-956B-6429C79CCFD4}" srcOrd="13" destOrd="0" presId="urn:microsoft.com/office/officeart/2009/3/layout/RandomtoResultProcess"/>
    <dgm:cxn modelId="{A95CA20A-652F-4441-87AF-A571EC3EAE26}" type="presParOf" srcId="{75011440-6AC4-416A-A2BC-3A2454F87FE2}" destId="{95FB4489-453E-4F0F-AA4B-A51E5BE3152B}" srcOrd="14" destOrd="0" presId="urn:microsoft.com/office/officeart/2009/3/layout/RandomtoResultProcess"/>
    <dgm:cxn modelId="{0242249C-DF46-4EF4-AAE5-8896969D0F5A}" type="presParOf" srcId="{75011440-6AC4-416A-A2BC-3A2454F87FE2}" destId="{3F611D35-D473-4E1B-AEDF-E8C905BA1823}" srcOrd="15" destOrd="0" presId="urn:microsoft.com/office/officeart/2009/3/layout/RandomtoResultProcess"/>
    <dgm:cxn modelId="{61BB54B4-0AD1-4A65-AEDF-CFB012537F3D}" type="presParOf" srcId="{75011440-6AC4-416A-A2BC-3A2454F87FE2}" destId="{AADA50CB-3176-47CA-9792-FBE1676EDE78}" srcOrd="16" destOrd="0" presId="urn:microsoft.com/office/officeart/2009/3/layout/RandomtoResultProcess"/>
    <dgm:cxn modelId="{752100B8-F0C7-4727-AAAB-EF979FABFDA3}" type="presParOf" srcId="{75011440-6AC4-416A-A2BC-3A2454F87FE2}" destId="{3F19AF48-9F71-4AEF-AA2E-F2DCF87F8975}" srcOrd="17" destOrd="0" presId="urn:microsoft.com/office/officeart/2009/3/layout/RandomtoResultProcess"/>
    <dgm:cxn modelId="{9F198286-3243-4339-9A05-C86B34CD39AD}" type="presParOf" srcId="{75011440-6AC4-416A-A2BC-3A2454F87FE2}" destId="{0204537A-F740-4A94-9921-E0691617C8BE}" srcOrd="18" destOrd="0" presId="urn:microsoft.com/office/officeart/2009/3/layout/RandomtoResultProcess"/>
    <dgm:cxn modelId="{EB3F6B30-4543-447E-AEBB-0DBC3E99BDCE}" type="presParOf" srcId="{75011440-6AC4-416A-A2BC-3A2454F87FE2}" destId="{940498C5-FFA6-4465-8BB6-826B1F3729A1}" srcOrd="19" destOrd="0" presId="urn:microsoft.com/office/officeart/2009/3/layout/RandomtoResultProcess"/>
    <dgm:cxn modelId="{7E6A20A2-01A0-426B-B444-BA94D93C74E9}" type="presParOf" srcId="{C67A686D-1775-4585-A0EA-C1798ED425FF}" destId="{952B6611-C459-4670-B6D7-7F5FC97F6D24}" srcOrd="1" destOrd="0" presId="urn:microsoft.com/office/officeart/2009/3/layout/RandomtoResultProcess"/>
    <dgm:cxn modelId="{2577C3F0-F29F-42EC-A142-C561046FCD50}" type="presParOf" srcId="{952B6611-C459-4670-B6D7-7F5FC97F6D24}" destId="{E5781C10-8E51-4D7B-AFE6-77B69AD7C2F1}" srcOrd="0" destOrd="0" presId="urn:microsoft.com/office/officeart/2009/3/layout/RandomtoResultProcess"/>
    <dgm:cxn modelId="{ADFB3C4A-D1CA-48B5-BCC4-0A211DF658EE}" type="presParOf" srcId="{952B6611-C459-4670-B6D7-7F5FC97F6D24}" destId="{CB97B51D-6CB6-415D-A366-4563EB383F19}" srcOrd="1" destOrd="0" presId="urn:microsoft.com/office/officeart/2009/3/layout/RandomtoResultProcess"/>
    <dgm:cxn modelId="{17DC197E-D6F7-4332-9A7E-6C728FD28F3F}" type="presParOf" srcId="{C67A686D-1775-4585-A0EA-C1798ED425FF}" destId="{04711091-7FB2-4D66-9828-077100922588}" srcOrd="2" destOrd="0" presId="urn:microsoft.com/office/officeart/2009/3/layout/RandomtoResultProcess"/>
    <dgm:cxn modelId="{BBBCB3BD-5FA0-466E-A445-C2446722A971}" type="presParOf" srcId="{C67A686D-1775-4585-A0EA-C1798ED425FF}" destId="{3104ADD6-8472-44DE-8622-8DE8D85CAEA3}" srcOrd="3" destOrd="0" presId="urn:microsoft.com/office/officeart/2009/3/layout/RandomtoResultProcess"/>
    <dgm:cxn modelId="{D8E63818-78B4-400B-8BEB-988E09128469}" type="presParOf" srcId="{3104ADD6-8472-44DE-8622-8DE8D85CAEA3}" destId="{2C8510DF-19B1-4C5C-BE46-6135AB097B75}" srcOrd="0" destOrd="0" presId="urn:microsoft.com/office/officeart/2009/3/layout/RandomtoResultProcess"/>
    <dgm:cxn modelId="{CFC66654-0F7C-428D-8996-808645B124C5}" type="presParOf" srcId="{3104ADD6-8472-44DE-8622-8DE8D85CAEA3}" destId="{C0DFC02B-47EF-493F-B7F8-035AFB515915}" srcOrd="1" destOrd="0" presId="urn:microsoft.com/office/officeart/2009/3/layout/RandomtoResultProcess"/>
    <dgm:cxn modelId="{BAF59C5C-4048-477A-B23F-30740E7BA505}" type="presParOf" srcId="{C67A686D-1775-4585-A0EA-C1798ED425FF}" destId="{84E69A26-0665-4A7B-8F10-A10791B9E0C4}" srcOrd="4" destOrd="0" presId="urn:microsoft.com/office/officeart/2009/3/layout/RandomtoResultProcess"/>
    <dgm:cxn modelId="{22977563-954A-4BCC-A5CC-5A6BB80F0077}" type="presParOf" srcId="{84E69A26-0665-4A7B-8F10-A10791B9E0C4}" destId="{D8022AEB-6213-4432-982D-E0221757A94C}" srcOrd="0" destOrd="0" presId="urn:microsoft.com/office/officeart/2009/3/layout/RandomtoResultProcess"/>
    <dgm:cxn modelId="{E5BCAEDC-3DD0-44E6-890D-13B120F68D39}" type="presParOf" srcId="{84E69A26-0665-4A7B-8F10-A10791B9E0C4}" destId="{6954A2BA-0C88-4CCA-9AA8-210C0E54BB50}" srcOrd="1" destOrd="0" presId="urn:microsoft.com/office/officeart/2009/3/layout/RandomtoResultProcess"/>
    <dgm:cxn modelId="{53792E7E-C2F1-42A8-A5EF-F76F2695274D}" type="presParOf" srcId="{84E69A26-0665-4A7B-8F10-A10791B9E0C4}" destId="{E38DCAA1-844C-4E88-81C7-1630210AF73F}" srcOrd="2" destOrd="0" presId="urn:microsoft.com/office/officeart/2009/3/layout/RandomtoResult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A09AAEA8-0EC4-4FE5-B68A-D3DD9A628E58}" type="doc">
      <dgm:prSet loTypeId="urn:microsoft.com/office/officeart/2009/3/layout/IncreasingArrowsProcess" loCatId="process" qsTypeId="urn:microsoft.com/office/officeart/2005/8/quickstyle/3d1" qsCatId="3D" csTypeId="urn:microsoft.com/office/officeart/2005/8/colors/colorful5" csCatId="colorful"/>
      <dgm:spPr/>
      <dgm:t>
        <a:bodyPr/>
        <a:lstStyle/>
        <a:p>
          <a:endParaRPr lang="en-US"/>
        </a:p>
      </dgm:t>
    </dgm:pt>
    <dgm:pt modelId="{D3BEED17-241E-43A4-874D-D2EC32FB1F40}">
      <dgm:prSet/>
      <dgm:spPr/>
      <dgm:t>
        <a:bodyPr/>
        <a:lstStyle/>
        <a:p>
          <a:pPr rtl="0"/>
          <a:r>
            <a:rPr lang="en-US" smtClean="0"/>
            <a:t>The general concepts of HCI </a:t>
          </a:r>
          <a:endParaRPr lang="en-US"/>
        </a:p>
      </dgm:t>
    </dgm:pt>
    <dgm:pt modelId="{B4BF9A8C-19C1-46C4-8AD4-353AE1E137A9}" type="parTrans" cxnId="{BBE6CCF0-987B-4F5B-B6A4-565498B2536E}">
      <dgm:prSet/>
      <dgm:spPr/>
      <dgm:t>
        <a:bodyPr/>
        <a:lstStyle/>
        <a:p>
          <a:endParaRPr lang="en-US"/>
        </a:p>
      </dgm:t>
    </dgm:pt>
    <dgm:pt modelId="{D1949469-7956-4E0C-A7D1-8FE600B497AA}" type="sibTrans" cxnId="{BBE6CCF0-987B-4F5B-B6A4-565498B2536E}">
      <dgm:prSet/>
      <dgm:spPr/>
      <dgm:t>
        <a:bodyPr/>
        <a:lstStyle/>
        <a:p>
          <a:endParaRPr lang="en-US"/>
        </a:p>
      </dgm:t>
    </dgm:pt>
    <dgm:pt modelId="{4CE650E0-0215-47E2-AD9E-0450938CB333}">
      <dgm:prSet/>
      <dgm:spPr/>
      <dgm:t>
        <a:bodyPr/>
        <a:lstStyle/>
        <a:p>
          <a:pPr rtl="0"/>
          <a:r>
            <a:rPr lang="en-US" smtClean="0"/>
            <a:t>apply to website design. Website designers have noticed that creating a “user friendly” site is important to maximize user response. However, designers “did[not] know any effective ways to discover what made a product user-friendly or how to design a product that was friendly” (McCracken and Wolfe 2004 p.3). </a:t>
          </a:r>
          <a:endParaRPr lang="en-US"/>
        </a:p>
      </dgm:t>
    </dgm:pt>
    <dgm:pt modelId="{BC940F8F-8ADB-4A98-9692-4ADC4ADBA65A}" type="parTrans" cxnId="{5F9BDE89-D543-4831-AE51-007DAC7F69A1}">
      <dgm:prSet/>
      <dgm:spPr/>
      <dgm:t>
        <a:bodyPr/>
        <a:lstStyle/>
        <a:p>
          <a:endParaRPr lang="en-US"/>
        </a:p>
      </dgm:t>
    </dgm:pt>
    <dgm:pt modelId="{218FAF6D-282E-4930-8956-BE1413243CB2}" type="sibTrans" cxnId="{5F9BDE89-D543-4831-AE51-007DAC7F69A1}">
      <dgm:prSet/>
      <dgm:spPr/>
      <dgm:t>
        <a:bodyPr/>
        <a:lstStyle/>
        <a:p>
          <a:endParaRPr lang="en-US"/>
        </a:p>
      </dgm:t>
    </dgm:pt>
    <dgm:pt modelId="{F3806A9C-3206-4364-84F3-F719D882FFF8}">
      <dgm:prSet/>
      <dgm:spPr/>
      <dgm:t>
        <a:bodyPr/>
        <a:lstStyle/>
        <a:p>
          <a:pPr rtl="0"/>
          <a:r>
            <a:rPr lang="en-US" smtClean="0"/>
            <a:t>Designers </a:t>
          </a:r>
          <a:endParaRPr lang="en-US"/>
        </a:p>
      </dgm:t>
    </dgm:pt>
    <dgm:pt modelId="{32B01211-CF14-45F4-827C-933302B4A66E}" type="parTrans" cxnId="{7DAA2096-377B-4334-8CE7-F4D4EDFA5E52}">
      <dgm:prSet/>
      <dgm:spPr/>
      <dgm:t>
        <a:bodyPr/>
        <a:lstStyle/>
        <a:p>
          <a:endParaRPr lang="en-US"/>
        </a:p>
      </dgm:t>
    </dgm:pt>
    <dgm:pt modelId="{53E40D5A-8705-4A6D-9FFC-770441D2B0B3}" type="sibTrans" cxnId="{7DAA2096-377B-4334-8CE7-F4D4EDFA5E52}">
      <dgm:prSet/>
      <dgm:spPr/>
      <dgm:t>
        <a:bodyPr/>
        <a:lstStyle/>
        <a:p>
          <a:endParaRPr lang="en-US"/>
        </a:p>
      </dgm:t>
    </dgm:pt>
    <dgm:pt modelId="{59A80576-EEB2-44DF-A2FA-830CCDADB966}">
      <dgm:prSet/>
      <dgm:spPr/>
      <dgm:t>
        <a:bodyPr/>
        <a:lstStyle/>
        <a:p>
          <a:pPr rtl="0"/>
          <a:r>
            <a:rPr lang="en-US" smtClean="0"/>
            <a:t>often have a poor understating of HCI issues. Therefore, designers need to know how to think in terms of future users' needs, values, and supportable tasks and how to translate that knowledge into an executable system. This can be accomplished by establishing a good interface design to let the user interact and deal with the websites without any difficulties and to let the user have more control of the site.    </a:t>
          </a:r>
          <a:endParaRPr lang="en-US"/>
        </a:p>
      </dgm:t>
    </dgm:pt>
    <dgm:pt modelId="{DA5803A7-802B-457B-9EE0-51AFBDCDF915}" type="parTrans" cxnId="{447C1C26-B0D7-4690-9DDD-4A7529729B36}">
      <dgm:prSet/>
      <dgm:spPr/>
      <dgm:t>
        <a:bodyPr/>
        <a:lstStyle/>
        <a:p>
          <a:endParaRPr lang="en-US"/>
        </a:p>
      </dgm:t>
    </dgm:pt>
    <dgm:pt modelId="{5217E128-9AF4-4D99-A1B6-47E937CC15D3}" type="sibTrans" cxnId="{447C1C26-B0D7-4690-9DDD-4A7529729B36}">
      <dgm:prSet/>
      <dgm:spPr/>
      <dgm:t>
        <a:bodyPr/>
        <a:lstStyle/>
        <a:p>
          <a:endParaRPr lang="en-US"/>
        </a:p>
      </dgm:t>
    </dgm:pt>
    <dgm:pt modelId="{8536A22B-B3DB-4CFA-A26F-1A4AB47ADE74}" type="pres">
      <dgm:prSet presAssocID="{A09AAEA8-0EC4-4FE5-B68A-D3DD9A628E58}" presName="Name0" presStyleCnt="0">
        <dgm:presLayoutVars>
          <dgm:chMax val="5"/>
          <dgm:chPref val="5"/>
          <dgm:dir/>
          <dgm:animLvl val="lvl"/>
        </dgm:presLayoutVars>
      </dgm:prSet>
      <dgm:spPr/>
      <dgm:t>
        <a:bodyPr/>
        <a:lstStyle/>
        <a:p>
          <a:endParaRPr lang="en-US"/>
        </a:p>
      </dgm:t>
    </dgm:pt>
    <dgm:pt modelId="{1CD28AD6-D2D0-409D-ABDC-8599B9DAF916}" type="pres">
      <dgm:prSet presAssocID="{D3BEED17-241E-43A4-874D-D2EC32FB1F40}" presName="parentText1" presStyleLbl="node1" presStyleIdx="0" presStyleCnt="2">
        <dgm:presLayoutVars>
          <dgm:chMax/>
          <dgm:chPref val="3"/>
          <dgm:bulletEnabled val="1"/>
        </dgm:presLayoutVars>
      </dgm:prSet>
      <dgm:spPr/>
      <dgm:t>
        <a:bodyPr/>
        <a:lstStyle/>
        <a:p>
          <a:endParaRPr lang="en-US"/>
        </a:p>
      </dgm:t>
    </dgm:pt>
    <dgm:pt modelId="{BAB69AA7-DC49-4C5B-A580-8EDE73ACD713}" type="pres">
      <dgm:prSet presAssocID="{D3BEED17-241E-43A4-874D-D2EC32FB1F40}" presName="childText1" presStyleLbl="solidAlignAcc1" presStyleIdx="0" presStyleCnt="2">
        <dgm:presLayoutVars>
          <dgm:chMax val="0"/>
          <dgm:chPref val="0"/>
          <dgm:bulletEnabled val="1"/>
        </dgm:presLayoutVars>
      </dgm:prSet>
      <dgm:spPr/>
      <dgm:t>
        <a:bodyPr/>
        <a:lstStyle/>
        <a:p>
          <a:endParaRPr lang="en-US"/>
        </a:p>
      </dgm:t>
    </dgm:pt>
    <dgm:pt modelId="{7F7783D1-BCFE-45A9-A34B-A2424AC50955}" type="pres">
      <dgm:prSet presAssocID="{F3806A9C-3206-4364-84F3-F719D882FFF8}" presName="parentText2" presStyleLbl="node1" presStyleIdx="1" presStyleCnt="2">
        <dgm:presLayoutVars>
          <dgm:chMax/>
          <dgm:chPref val="3"/>
          <dgm:bulletEnabled val="1"/>
        </dgm:presLayoutVars>
      </dgm:prSet>
      <dgm:spPr/>
      <dgm:t>
        <a:bodyPr/>
        <a:lstStyle/>
        <a:p>
          <a:endParaRPr lang="en-US"/>
        </a:p>
      </dgm:t>
    </dgm:pt>
    <dgm:pt modelId="{16362D14-8DE8-47DD-A376-8C57BB8AF11A}" type="pres">
      <dgm:prSet presAssocID="{F3806A9C-3206-4364-84F3-F719D882FFF8}" presName="childText2" presStyleLbl="solidAlignAcc1" presStyleIdx="1" presStyleCnt="2">
        <dgm:presLayoutVars>
          <dgm:chMax val="0"/>
          <dgm:chPref val="0"/>
          <dgm:bulletEnabled val="1"/>
        </dgm:presLayoutVars>
      </dgm:prSet>
      <dgm:spPr/>
      <dgm:t>
        <a:bodyPr/>
        <a:lstStyle/>
        <a:p>
          <a:endParaRPr lang="en-US"/>
        </a:p>
      </dgm:t>
    </dgm:pt>
  </dgm:ptLst>
  <dgm:cxnLst>
    <dgm:cxn modelId="{5F9BDE89-D543-4831-AE51-007DAC7F69A1}" srcId="{D3BEED17-241E-43A4-874D-D2EC32FB1F40}" destId="{4CE650E0-0215-47E2-AD9E-0450938CB333}" srcOrd="0" destOrd="0" parTransId="{BC940F8F-8ADB-4A98-9692-4ADC4ADBA65A}" sibTransId="{218FAF6D-282E-4930-8956-BE1413243CB2}"/>
    <dgm:cxn modelId="{7DAA2096-377B-4334-8CE7-F4D4EDFA5E52}" srcId="{A09AAEA8-0EC4-4FE5-B68A-D3DD9A628E58}" destId="{F3806A9C-3206-4364-84F3-F719D882FFF8}" srcOrd="1" destOrd="0" parTransId="{32B01211-CF14-45F4-827C-933302B4A66E}" sibTransId="{53E40D5A-8705-4A6D-9FFC-770441D2B0B3}"/>
    <dgm:cxn modelId="{525D4284-3C8E-4804-8B67-7931046FF506}" type="presOf" srcId="{D3BEED17-241E-43A4-874D-D2EC32FB1F40}" destId="{1CD28AD6-D2D0-409D-ABDC-8599B9DAF916}" srcOrd="0" destOrd="0" presId="urn:microsoft.com/office/officeart/2009/3/layout/IncreasingArrowsProcess"/>
    <dgm:cxn modelId="{5C28735D-B383-4E61-848F-31C1297639E3}" type="presOf" srcId="{A09AAEA8-0EC4-4FE5-B68A-D3DD9A628E58}" destId="{8536A22B-B3DB-4CFA-A26F-1A4AB47ADE74}" srcOrd="0" destOrd="0" presId="urn:microsoft.com/office/officeart/2009/3/layout/IncreasingArrowsProcess"/>
    <dgm:cxn modelId="{447C1C26-B0D7-4690-9DDD-4A7529729B36}" srcId="{F3806A9C-3206-4364-84F3-F719D882FFF8}" destId="{59A80576-EEB2-44DF-A2FA-830CCDADB966}" srcOrd="0" destOrd="0" parTransId="{DA5803A7-802B-457B-9EE0-51AFBDCDF915}" sibTransId="{5217E128-9AF4-4D99-A1B6-47E937CC15D3}"/>
    <dgm:cxn modelId="{23A06ED9-3189-4DDC-89D7-9EC379E058AE}" type="presOf" srcId="{4CE650E0-0215-47E2-AD9E-0450938CB333}" destId="{BAB69AA7-DC49-4C5B-A580-8EDE73ACD713}" srcOrd="0" destOrd="0" presId="urn:microsoft.com/office/officeart/2009/3/layout/IncreasingArrowsProcess"/>
    <dgm:cxn modelId="{51C876E6-2060-434B-9143-090D6C8D4A01}" type="presOf" srcId="{59A80576-EEB2-44DF-A2FA-830CCDADB966}" destId="{16362D14-8DE8-47DD-A376-8C57BB8AF11A}" srcOrd="0" destOrd="0" presId="urn:microsoft.com/office/officeart/2009/3/layout/IncreasingArrowsProcess"/>
    <dgm:cxn modelId="{BBE6CCF0-987B-4F5B-B6A4-565498B2536E}" srcId="{A09AAEA8-0EC4-4FE5-B68A-D3DD9A628E58}" destId="{D3BEED17-241E-43A4-874D-D2EC32FB1F40}" srcOrd="0" destOrd="0" parTransId="{B4BF9A8C-19C1-46C4-8AD4-353AE1E137A9}" sibTransId="{D1949469-7956-4E0C-A7D1-8FE600B497AA}"/>
    <dgm:cxn modelId="{894346EE-E607-4B06-8458-370E68AB2FA5}" type="presOf" srcId="{F3806A9C-3206-4364-84F3-F719D882FFF8}" destId="{7F7783D1-BCFE-45A9-A34B-A2424AC50955}" srcOrd="0" destOrd="0" presId="urn:microsoft.com/office/officeart/2009/3/layout/IncreasingArrowsProcess"/>
    <dgm:cxn modelId="{A9DDE96A-0F0C-4E9F-8A9A-69F0BC4A9439}" type="presParOf" srcId="{8536A22B-B3DB-4CFA-A26F-1A4AB47ADE74}" destId="{1CD28AD6-D2D0-409D-ABDC-8599B9DAF916}" srcOrd="0" destOrd="0" presId="urn:microsoft.com/office/officeart/2009/3/layout/IncreasingArrowsProcess"/>
    <dgm:cxn modelId="{E55DEAD0-6FE3-4050-8D72-2E5B979F979D}" type="presParOf" srcId="{8536A22B-B3DB-4CFA-A26F-1A4AB47ADE74}" destId="{BAB69AA7-DC49-4C5B-A580-8EDE73ACD713}" srcOrd="1" destOrd="0" presId="urn:microsoft.com/office/officeart/2009/3/layout/IncreasingArrowsProcess"/>
    <dgm:cxn modelId="{9830AB97-3074-4E17-99E2-75E872939786}" type="presParOf" srcId="{8536A22B-B3DB-4CFA-A26F-1A4AB47ADE74}" destId="{7F7783D1-BCFE-45A9-A34B-A2424AC50955}" srcOrd="2" destOrd="0" presId="urn:microsoft.com/office/officeart/2009/3/layout/IncreasingArrowsProcess"/>
    <dgm:cxn modelId="{DB741122-73C8-4CBA-8B96-2C8055522802}" type="presParOf" srcId="{8536A22B-B3DB-4CFA-A26F-1A4AB47ADE74}" destId="{16362D14-8DE8-47DD-A376-8C57BB8AF11A}" srcOrd="3" destOrd="0" presId="urn:microsoft.com/office/officeart/2009/3/layout/IncreasingArrows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6ECBB7-1B92-4916-9C20-1373D895BDDD}">
      <dsp:nvSpPr>
        <dsp:cNvPr id="0" name=""/>
        <dsp:cNvSpPr/>
      </dsp:nvSpPr>
      <dsp:spPr>
        <a:xfrm>
          <a:off x="553264" y="0"/>
          <a:ext cx="6270334" cy="2423120"/>
        </a:xfrm>
        <a:prstGeom prst="rightArrow">
          <a:avLst/>
        </a:prstGeom>
        <a:gradFill rotWithShape="0">
          <a:gsLst>
            <a:gs pos="0">
              <a:schemeClr val="accent2">
                <a:tint val="40000"/>
                <a:hueOff val="0"/>
                <a:satOff val="0"/>
                <a:lumOff val="0"/>
                <a:alphaOff val="0"/>
                <a:shade val="51000"/>
                <a:satMod val="130000"/>
              </a:schemeClr>
            </a:gs>
            <a:gs pos="80000">
              <a:schemeClr val="accent2">
                <a:tint val="40000"/>
                <a:hueOff val="0"/>
                <a:satOff val="0"/>
                <a:lumOff val="0"/>
                <a:alphaOff val="0"/>
                <a:shade val="93000"/>
                <a:satMod val="130000"/>
              </a:schemeClr>
            </a:gs>
            <a:gs pos="100000">
              <a:schemeClr val="accent2">
                <a:tint val="40000"/>
                <a:hueOff val="0"/>
                <a:satOff val="0"/>
                <a:lumOff val="0"/>
                <a:alphaOff val="0"/>
                <a:shade val="94000"/>
                <a:satMod val="135000"/>
              </a:schemeClr>
            </a:gs>
          </a:gsLst>
          <a:lin ang="162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92F68991-3ED5-4B5D-BE65-628B73DEA878}">
      <dsp:nvSpPr>
        <dsp:cNvPr id="0" name=""/>
        <dsp:cNvSpPr/>
      </dsp:nvSpPr>
      <dsp:spPr>
        <a:xfrm>
          <a:off x="2339849" y="726936"/>
          <a:ext cx="2697165" cy="969248"/>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60020" tIns="160020" rIns="160020" bIns="160020" numCol="1" spcCol="1270" anchor="ctr" anchorCtr="0">
          <a:noAutofit/>
        </a:bodyPr>
        <a:lstStyle/>
        <a:p>
          <a:pPr lvl="0" algn="ctr" defTabSz="1866900" rtl="0">
            <a:lnSpc>
              <a:spcPct val="90000"/>
            </a:lnSpc>
            <a:spcBef>
              <a:spcPct val="0"/>
            </a:spcBef>
            <a:spcAft>
              <a:spcPct val="35000"/>
            </a:spcAft>
          </a:pPr>
          <a:r>
            <a:rPr lang="en-US" sz="4200" kern="1200" smtClean="0"/>
            <a:t>Chapter 2</a:t>
          </a:r>
          <a:endParaRPr lang="en-US" sz="4200" kern="1200"/>
        </a:p>
      </dsp:txBody>
      <dsp:txXfrm>
        <a:off x="2387164" y="774251"/>
        <a:ext cx="2602535" cy="874618"/>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F656A1-AE53-43C5-BA3E-C8DCB3C95A63}">
      <dsp:nvSpPr>
        <dsp:cNvPr id="0" name=""/>
        <dsp:cNvSpPr/>
      </dsp:nvSpPr>
      <dsp:spPr>
        <a:xfrm>
          <a:off x="0" y="327313"/>
          <a:ext cx="8507288" cy="2513700"/>
        </a:xfrm>
        <a:prstGeom prst="rect">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60260" tIns="437388" rIns="660260" bIns="149352" numCol="1" spcCol="1270" anchor="t" anchorCtr="0">
          <a:noAutofit/>
        </a:bodyPr>
        <a:lstStyle/>
        <a:p>
          <a:pPr marL="228600" lvl="1" indent="-228600" algn="l" defTabSz="933450" rtl="0">
            <a:lnSpc>
              <a:spcPct val="90000"/>
            </a:lnSpc>
            <a:spcBef>
              <a:spcPct val="0"/>
            </a:spcBef>
            <a:spcAft>
              <a:spcPct val="15000"/>
            </a:spcAft>
            <a:buChar char="••"/>
          </a:pPr>
          <a:r>
            <a:rPr lang="en-US" sz="2100" kern="1200" smtClean="0"/>
            <a:t>effectively in the development process, HCI needs to be part of this process. According to Head, HCI has two critical dimensions in the development process: firstly, involving the user during the building and implementation of the new systems; secondly, evaluation studies about “cognitive and other behavioral factors that come into play when people interact with computers” (Head 1999, p. 9). </a:t>
          </a:r>
          <a:endParaRPr lang="en-US" sz="2100" kern="1200"/>
        </a:p>
      </dsp:txBody>
      <dsp:txXfrm>
        <a:off x="0" y="327313"/>
        <a:ext cx="8507288" cy="2513700"/>
      </dsp:txXfrm>
    </dsp:sp>
    <dsp:sp modelId="{D2174D67-D55E-4EDE-9B59-5B4686D1F5EB}">
      <dsp:nvSpPr>
        <dsp:cNvPr id="0" name=""/>
        <dsp:cNvSpPr/>
      </dsp:nvSpPr>
      <dsp:spPr>
        <a:xfrm>
          <a:off x="425364" y="17353"/>
          <a:ext cx="5955101" cy="619920"/>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25089" tIns="0" rIns="225089" bIns="0" numCol="1" spcCol="1270" anchor="ctr" anchorCtr="0">
          <a:noAutofit/>
        </a:bodyPr>
        <a:lstStyle/>
        <a:p>
          <a:pPr lvl="0" algn="l" defTabSz="933450" rtl="0">
            <a:lnSpc>
              <a:spcPct val="90000"/>
            </a:lnSpc>
            <a:spcBef>
              <a:spcPct val="0"/>
            </a:spcBef>
            <a:spcAft>
              <a:spcPct val="35000"/>
            </a:spcAft>
          </a:pPr>
          <a:r>
            <a:rPr lang="en-US" sz="2100" kern="1200" smtClean="0"/>
            <a:t>in order to work </a:t>
          </a:r>
          <a:endParaRPr lang="en-US" sz="2100" kern="1200"/>
        </a:p>
      </dsp:txBody>
      <dsp:txXfrm>
        <a:off x="455626" y="47615"/>
        <a:ext cx="5894577" cy="559396"/>
      </dsp:txXfrm>
    </dsp:sp>
    <dsp:sp modelId="{C1C26601-7FA1-46D3-9177-8F2095700068}">
      <dsp:nvSpPr>
        <dsp:cNvPr id="0" name=""/>
        <dsp:cNvSpPr/>
      </dsp:nvSpPr>
      <dsp:spPr>
        <a:xfrm>
          <a:off x="0" y="3264373"/>
          <a:ext cx="8507288" cy="1686825"/>
        </a:xfrm>
        <a:prstGeom prst="rect">
          <a:avLst/>
        </a:prstGeom>
        <a:solidFill>
          <a:schemeClr val="lt1">
            <a:alpha val="90000"/>
            <a:hueOff val="0"/>
            <a:satOff val="0"/>
            <a:lumOff val="0"/>
            <a:alphaOff val="0"/>
          </a:schemeClr>
        </a:solidFill>
        <a:ln w="9525" cap="flat" cmpd="sng" algn="ctr">
          <a:solidFill>
            <a:schemeClr val="accent2">
              <a:hueOff val="-8836372"/>
              <a:satOff val="0"/>
              <a:lumOff val="3137"/>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60260" tIns="437388" rIns="660260" bIns="149352" numCol="1" spcCol="1270" anchor="t" anchorCtr="0">
          <a:noAutofit/>
        </a:bodyPr>
        <a:lstStyle/>
        <a:p>
          <a:pPr marL="228600" lvl="1" indent="-228600" algn="l" defTabSz="933450" rtl="0">
            <a:lnSpc>
              <a:spcPct val="90000"/>
            </a:lnSpc>
            <a:spcBef>
              <a:spcPct val="0"/>
            </a:spcBef>
            <a:spcAft>
              <a:spcPct val="15000"/>
            </a:spcAft>
            <a:buChar char="••"/>
          </a:pPr>
          <a:r>
            <a:rPr lang="en-US" sz="2100" kern="1200" smtClean="0"/>
            <a:t>are consistent and mutually dependent, thus “the evaluation side of HCI becomes(s) a basis for decision making about design trade-offs during product development” (Head 1999, p. 9).    </a:t>
          </a:r>
          <a:endParaRPr lang="en-US" sz="2100" kern="1200"/>
        </a:p>
      </dsp:txBody>
      <dsp:txXfrm>
        <a:off x="0" y="3264373"/>
        <a:ext cx="8507288" cy="1686825"/>
      </dsp:txXfrm>
    </dsp:sp>
    <dsp:sp modelId="{BE0712AC-9AA4-4D36-AECB-C8F6126BAE91}">
      <dsp:nvSpPr>
        <dsp:cNvPr id="0" name=""/>
        <dsp:cNvSpPr/>
      </dsp:nvSpPr>
      <dsp:spPr>
        <a:xfrm>
          <a:off x="425364" y="2954413"/>
          <a:ext cx="5955101" cy="619920"/>
        </a:xfrm>
        <a:prstGeom prst="roundRect">
          <a:avLst/>
        </a:prstGeom>
        <a:gradFill rotWithShape="0">
          <a:gsLst>
            <a:gs pos="0">
              <a:schemeClr val="accent2">
                <a:hueOff val="-8836372"/>
                <a:satOff val="0"/>
                <a:lumOff val="3137"/>
                <a:alphaOff val="0"/>
                <a:shade val="51000"/>
                <a:satMod val="130000"/>
              </a:schemeClr>
            </a:gs>
            <a:gs pos="80000">
              <a:schemeClr val="accent2">
                <a:hueOff val="-8836372"/>
                <a:satOff val="0"/>
                <a:lumOff val="3137"/>
                <a:alphaOff val="0"/>
                <a:shade val="93000"/>
                <a:satMod val="130000"/>
              </a:schemeClr>
            </a:gs>
            <a:gs pos="100000">
              <a:schemeClr val="accent2">
                <a:hueOff val="-8836372"/>
                <a:satOff val="0"/>
                <a:lumOff val="3137"/>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25089" tIns="0" rIns="225089" bIns="0" numCol="1" spcCol="1270" anchor="ctr" anchorCtr="0">
          <a:noAutofit/>
        </a:bodyPr>
        <a:lstStyle/>
        <a:p>
          <a:pPr lvl="0" algn="l" defTabSz="933450" rtl="0">
            <a:lnSpc>
              <a:spcPct val="90000"/>
            </a:lnSpc>
            <a:spcBef>
              <a:spcPct val="0"/>
            </a:spcBef>
            <a:spcAft>
              <a:spcPct val="35000"/>
            </a:spcAft>
          </a:pPr>
          <a:r>
            <a:rPr lang="en-US" sz="2100" kern="1200" smtClean="0"/>
            <a:t>These dimensions </a:t>
          </a:r>
          <a:endParaRPr lang="en-US" sz="2100" kern="1200"/>
        </a:p>
      </dsp:txBody>
      <dsp:txXfrm>
        <a:off x="455626" y="2984675"/>
        <a:ext cx="5894577" cy="559396"/>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FE6CEC-836C-44BD-BA4E-A368C465E582}">
      <dsp:nvSpPr>
        <dsp:cNvPr id="0" name=""/>
        <dsp:cNvSpPr/>
      </dsp:nvSpPr>
      <dsp:spPr>
        <a:xfrm>
          <a:off x="4018" y="1583601"/>
          <a:ext cx="2055390" cy="4752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60960" rIns="170688" bIns="60960" numCol="1" spcCol="1270" anchor="ctr" anchorCtr="0">
          <a:noAutofit/>
        </a:bodyPr>
        <a:lstStyle/>
        <a:p>
          <a:pPr lvl="0" algn="r" defTabSz="1066800" rtl="0">
            <a:lnSpc>
              <a:spcPct val="90000"/>
            </a:lnSpc>
            <a:spcBef>
              <a:spcPct val="0"/>
            </a:spcBef>
            <a:spcAft>
              <a:spcPct val="35000"/>
            </a:spcAft>
          </a:pPr>
          <a:r>
            <a:rPr lang="en-US" sz="2400" kern="1200" smtClean="0"/>
            <a:t>In the past, </a:t>
          </a:r>
          <a:endParaRPr lang="en-US" sz="2400" kern="1200"/>
        </a:p>
      </dsp:txBody>
      <dsp:txXfrm>
        <a:off x="4018" y="1583601"/>
        <a:ext cx="2055390" cy="475200"/>
      </dsp:txXfrm>
    </dsp:sp>
    <dsp:sp modelId="{4E001917-D5F7-49EC-8177-308CDC5FE9C1}">
      <dsp:nvSpPr>
        <dsp:cNvPr id="0" name=""/>
        <dsp:cNvSpPr/>
      </dsp:nvSpPr>
      <dsp:spPr>
        <a:xfrm>
          <a:off x="2059409" y="9501"/>
          <a:ext cx="411078" cy="3623400"/>
        </a:xfrm>
        <a:prstGeom prst="leftBrace">
          <a:avLst>
            <a:gd name="adj1" fmla="val 35000"/>
            <a:gd name="adj2" fmla="val 50000"/>
          </a:avLst>
        </a:prstGeom>
        <a:noFill/>
        <a:ln w="25400" cap="flat" cmpd="sng" algn="ctr">
          <a:solidFill>
            <a:schemeClr val="accent4">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6CE12D0B-9AE7-4D42-A67A-1D522CF9F023}">
      <dsp:nvSpPr>
        <dsp:cNvPr id="0" name=""/>
        <dsp:cNvSpPr/>
      </dsp:nvSpPr>
      <dsp:spPr>
        <a:xfrm>
          <a:off x="2634918" y="9501"/>
          <a:ext cx="5590663" cy="3623400"/>
        </a:xfrm>
        <a:prstGeom prst="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228600" lvl="1" indent="-228600" algn="l" defTabSz="1066800" rtl="0">
            <a:lnSpc>
              <a:spcPct val="90000"/>
            </a:lnSpc>
            <a:spcBef>
              <a:spcPct val="0"/>
            </a:spcBef>
            <a:spcAft>
              <a:spcPct val="15000"/>
            </a:spcAft>
            <a:buChar char="••"/>
          </a:pPr>
          <a:r>
            <a:rPr lang="en-US" sz="2400" kern="1200" smtClean="0"/>
            <a:t>HCI experts tended to be consulted later in the design process, but most of the research found that this was a mistake. “The Interface is not something that can be plugged in at the last minute; its design should be developed integrally with the rest of the system. It should not just present a "pretty face”; but should support the tasks that people actually want to do, and forgive the careless mistakes” (Dix et al. 2004, p. 3). </a:t>
          </a:r>
          <a:endParaRPr lang="en-US" sz="2400" kern="1200"/>
        </a:p>
      </dsp:txBody>
      <dsp:txXfrm>
        <a:off x="2634918" y="9501"/>
        <a:ext cx="5590663" cy="3623400"/>
      </dsp:txXfrm>
    </dsp:sp>
    <dsp:sp modelId="{0E8F70D6-9610-4D01-AE52-AD6818708779}">
      <dsp:nvSpPr>
        <dsp:cNvPr id="0" name=""/>
        <dsp:cNvSpPr/>
      </dsp:nvSpPr>
      <dsp:spPr>
        <a:xfrm>
          <a:off x="4018" y="4046001"/>
          <a:ext cx="2055390" cy="4752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60960" rIns="170688" bIns="60960" numCol="1" spcCol="1270" anchor="ctr" anchorCtr="0">
          <a:noAutofit/>
        </a:bodyPr>
        <a:lstStyle/>
        <a:p>
          <a:pPr lvl="0" algn="r" defTabSz="1066800" rtl="0">
            <a:lnSpc>
              <a:spcPct val="90000"/>
            </a:lnSpc>
            <a:spcBef>
              <a:spcPct val="0"/>
            </a:spcBef>
            <a:spcAft>
              <a:spcPct val="35000"/>
            </a:spcAft>
          </a:pPr>
          <a:r>
            <a:rPr lang="en-US" sz="2400" kern="1200" smtClean="0"/>
            <a:t>Thus,</a:t>
          </a:r>
          <a:endParaRPr lang="en-US" sz="2400" kern="1200"/>
        </a:p>
      </dsp:txBody>
      <dsp:txXfrm>
        <a:off x="4018" y="4046001"/>
        <a:ext cx="2055390" cy="475200"/>
      </dsp:txXfrm>
    </dsp:sp>
    <dsp:sp modelId="{529E70F4-14DF-4667-B4A6-66C0AA8E1C78}">
      <dsp:nvSpPr>
        <dsp:cNvPr id="0" name=""/>
        <dsp:cNvSpPr/>
      </dsp:nvSpPr>
      <dsp:spPr>
        <a:xfrm>
          <a:off x="2059409" y="3719301"/>
          <a:ext cx="411078" cy="1128600"/>
        </a:xfrm>
        <a:prstGeom prst="leftBrace">
          <a:avLst>
            <a:gd name="adj1" fmla="val 35000"/>
            <a:gd name="adj2" fmla="val 50000"/>
          </a:avLst>
        </a:prstGeom>
        <a:noFill/>
        <a:ln w="25400" cap="flat" cmpd="sng" algn="ctr">
          <a:solidFill>
            <a:schemeClr val="accent4">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7A640CFA-A382-4991-A508-FA1D46D08798}">
      <dsp:nvSpPr>
        <dsp:cNvPr id="0" name=""/>
        <dsp:cNvSpPr/>
      </dsp:nvSpPr>
      <dsp:spPr>
        <a:xfrm>
          <a:off x="2634918" y="3719301"/>
          <a:ext cx="5590663" cy="1128600"/>
        </a:xfrm>
        <a:prstGeom prst="rect">
          <a:avLst/>
        </a:prstGeom>
        <a:gradFill rotWithShape="0">
          <a:gsLst>
            <a:gs pos="0">
              <a:schemeClr val="accent4">
                <a:hueOff val="13761222"/>
                <a:satOff val="-45165"/>
                <a:lumOff val="-7058"/>
                <a:alphaOff val="0"/>
                <a:shade val="51000"/>
                <a:satMod val="130000"/>
              </a:schemeClr>
            </a:gs>
            <a:gs pos="80000">
              <a:schemeClr val="accent4">
                <a:hueOff val="13761222"/>
                <a:satOff val="-45165"/>
                <a:lumOff val="-7058"/>
                <a:alphaOff val="0"/>
                <a:shade val="93000"/>
                <a:satMod val="130000"/>
              </a:schemeClr>
            </a:gs>
            <a:gs pos="100000">
              <a:schemeClr val="accent4">
                <a:hueOff val="13761222"/>
                <a:satOff val="-45165"/>
                <a:lumOff val="-705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228600" lvl="1" indent="-228600" algn="l" defTabSz="1066800" rtl="0">
            <a:lnSpc>
              <a:spcPct val="90000"/>
            </a:lnSpc>
            <a:spcBef>
              <a:spcPct val="0"/>
            </a:spcBef>
            <a:spcAft>
              <a:spcPct val="15000"/>
            </a:spcAft>
            <a:buChar char="••"/>
          </a:pPr>
          <a:r>
            <a:rPr lang="en-US" sz="2400" kern="1200" smtClean="0"/>
            <a:t>it is important to consider how HCI will fit into the overall design process for websites</a:t>
          </a:r>
          <a:endParaRPr lang="en-US" sz="2400" kern="1200"/>
        </a:p>
      </dsp:txBody>
      <dsp:txXfrm>
        <a:off x="2634918" y="3719301"/>
        <a:ext cx="5590663" cy="1128600"/>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B81052-BA61-4613-A91B-DDAE5C919139}">
      <dsp:nvSpPr>
        <dsp:cNvPr id="0" name=""/>
        <dsp:cNvSpPr/>
      </dsp:nvSpPr>
      <dsp:spPr>
        <a:xfrm>
          <a:off x="4634829" y="4669804"/>
          <a:ext cx="500115" cy="476481"/>
        </a:xfrm>
        <a:custGeom>
          <a:avLst/>
          <a:gdLst/>
          <a:ahLst/>
          <a:cxnLst/>
          <a:rect l="0" t="0" r="0" b="0"/>
          <a:pathLst>
            <a:path>
              <a:moveTo>
                <a:pt x="0" y="0"/>
              </a:moveTo>
              <a:lnTo>
                <a:pt x="250057" y="0"/>
              </a:lnTo>
              <a:lnTo>
                <a:pt x="250057" y="476481"/>
              </a:lnTo>
              <a:lnTo>
                <a:pt x="500115" y="476481"/>
              </a:lnTo>
            </a:path>
          </a:pathLst>
        </a:custGeom>
        <a:noFill/>
        <a:ln w="25400" cap="flat" cmpd="sng" algn="ctr">
          <a:solidFill>
            <a:schemeClr val="accent4">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AU" sz="500" kern="1200">
            <a:solidFill>
              <a:schemeClr val="tx1"/>
            </a:solidFill>
            <a:latin typeface="Times New Roman" panose="02020603050405020304" pitchFamily="18" charset="0"/>
            <a:cs typeface="Times New Roman" panose="02020603050405020304" pitchFamily="18" charset="0"/>
          </a:endParaRPr>
        </a:p>
      </dsp:txBody>
      <dsp:txXfrm>
        <a:off x="4867617" y="4890776"/>
        <a:ext cx="34538" cy="34538"/>
      </dsp:txXfrm>
    </dsp:sp>
    <dsp:sp modelId="{7740887B-2E48-495C-8716-463CEB365077}">
      <dsp:nvSpPr>
        <dsp:cNvPr id="0" name=""/>
        <dsp:cNvSpPr/>
      </dsp:nvSpPr>
      <dsp:spPr>
        <a:xfrm>
          <a:off x="4634829" y="4193323"/>
          <a:ext cx="500115" cy="476481"/>
        </a:xfrm>
        <a:custGeom>
          <a:avLst/>
          <a:gdLst/>
          <a:ahLst/>
          <a:cxnLst/>
          <a:rect l="0" t="0" r="0" b="0"/>
          <a:pathLst>
            <a:path>
              <a:moveTo>
                <a:pt x="0" y="476481"/>
              </a:moveTo>
              <a:lnTo>
                <a:pt x="250057" y="476481"/>
              </a:lnTo>
              <a:lnTo>
                <a:pt x="250057" y="0"/>
              </a:lnTo>
              <a:lnTo>
                <a:pt x="500115" y="0"/>
              </a:lnTo>
            </a:path>
          </a:pathLst>
        </a:custGeom>
        <a:noFill/>
        <a:ln w="25400" cap="flat" cmpd="sng" algn="ctr">
          <a:solidFill>
            <a:schemeClr val="accent4">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AU" sz="500" kern="1200">
            <a:solidFill>
              <a:schemeClr val="tx1"/>
            </a:solidFill>
            <a:latin typeface="Times New Roman" panose="02020603050405020304" pitchFamily="18" charset="0"/>
            <a:cs typeface="Times New Roman" panose="02020603050405020304" pitchFamily="18" charset="0"/>
          </a:endParaRPr>
        </a:p>
      </dsp:txBody>
      <dsp:txXfrm>
        <a:off x="4867617" y="4414295"/>
        <a:ext cx="34538" cy="34538"/>
      </dsp:txXfrm>
    </dsp:sp>
    <dsp:sp modelId="{123D782B-058D-402E-B9D3-85EA311664CE}">
      <dsp:nvSpPr>
        <dsp:cNvPr id="0" name=""/>
        <dsp:cNvSpPr/>
      </dsp:nvSpPr>
      <dsp:spPr>
        <a:xfrm>
          <a:off x="1634138" y="3240360"/>
          <a:ext cx="500115" cy="1429444"/>
        </a:xfrm>
        <a:custGeom>
          <a:avLst/>
          <a:gdLst/>
          <a:ahLst/>
          <a:cxnLst/>
          <a:rect l="0" t="0" r="0" b="0"/>
          <a:pathLst>
            <a:path>
              <a:moveTo>
                <a:pt x="0" y="0"/>
              </a:moveTo>
              <a:lnTo>
                <a:pt x="250057" y="0"/>
              </a:lnTo>
              <a:lnTo>
                <a:pt x="250057" y="1429444"/>
              </a:lnTo>
              <a:lnTo>
                <a:pt x="500115" y="1429444"/>
              </a:lnTo>
            </a:path>
          </a:pathLst>
        </a:custGeom>
        <a:noFill/>
        <a:ln w="25400" cap="flat" cmpd="sng" algn="ctr">
          <a:solidFill>
            <a:schemeClr val="accent3">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AU" sz="500" kern="1200">
            <a:solidFill>
              <a:schemeClr val="tx1"/>
            </a:solidFill>
            <a:latin typeface="Times New Roman" panose="02020603050405020304" pitchFamily="18" charset="0"/>
            <a:cs typeface="Times New Roman" panose="02020603050405020304" pitchFamily="18" charset="0"/>
          </a:endParaRPr>
        </a:p>
      </dsp:txBody>
      <dsp:txXfrm>
        <a:off x="1846335" y="3917222"/>
        <a:ext cx="75720" cy="75720"/>
      </dsp:txXfrm>
    </dsp:sp>
    <dsp:sp modelId="{7A13DDC3-5F31-4CF3-BE92-2B192397735A}">
      <dsp:nvSpPr>
        <dsp:cNvPr id="0" name=""/>
        <dsp:cNvSpPr/>
      </dsp:nvSpPr>
      <dsp:spPr>
        <a:xfrm>
          <a:off x="4634829" y="1810915"/>
          <a:ext cx="500115" cy="1429444"/>
        </a:xfrm>
        <a:custGeom>
          <a:avLst/>
          <a:gdLst/>
          <a:ahLst/>
          <a:cxnLst/>
          <a:rect l="0" t="0" r="0" b="0"/>
          <a:pathLst>
            <a:path>
              <a:moveTo>
                <a:pt x="0" y="0"/>
              </a:moveTo>
              <a:lnTo>
                <a:pt x="250057" y="0"/>
              </a:lnTo>
              <a:lnTo>
                <a:pt x="250057" y="1429444"/>
              </a:lnTo>
              <a:lnTo>
                <a:pt x="500115" y="1429444"/>
              </a:lnTo>
            </a:path>
          </a:pathLst>
        </a:custGeom>
        <a:noFill/>
        <a:ln w="25400" cap="flat" cmpd="sng" algn="ctr">
          <a:solidFill>
            <a:schemeClr val="accent4">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AU" sz="500" kern="1200">
            <a:solidFill>
              <a:schemeClr val="tx1"/>
            </a:solidFill>
            <a:latin typeface="Times New Roman" panose="02020603050405020304" pitchFamily="18" charset="0"/>
            <a:cs typeface="Times New Roman" panose="02020603050405020304" pitchFamily="18" charset="0"/>
          </a:endParaRPr>
        </a:p>
      </dsp:txBody>
      <dsp:txXfrm>
        <a:off x="4847026" y="2487777"/>
        <a:ext cx="75720" cy="75720"/>
      </dsp:txXfrm>
    </dsp:sp>
    <dsp:sp modelId="{92643DE0-74F0-425E-B1F0-FF77203DB823}">
      <dsp:nvSpPr>
        <dsp:cNvPr id="0" name=""/>
        <dsp:cNvSpPr/>
      </dsp:nvSpPr>
      <dsp:spPr>
        <a:xfrm>
          <a:off x="4634829" y="1810915"/>
          <a:ext cx="500115" cy="476481"/>
        </a:xfrm>
        <a:custGeom>
          <a:avLst/>
          <a:gdLst/>
          <a:ahLst/>
          <a:cxnLst/>
          <a:rect l="0" t="0" r="0" b="0"/>
          <a:pathLst>
            <a:path>
              <a:moveTo>
                <a:pt x="0" y="0"/>
              </a:moveTo>
              <a:lnTo>
                <a:pt x="250057" y="0"/>
              </a:lnTo>
              <a:lnTo>
                <a:pt x="250057" y="476481"/>
              </a:lnTo>
              <a:lnTo>
                <a:pt x="500115" y="476481"/>
              </a:lnTo>
            </a:path>
          </a:pathLst>
        </a:custGeom>
        <a:noFill/>
        <a:ln w="25400" cap="flat" cmpd="sng" algn="ctr">
          <a:solidFill>
            <a:schemeClr val="accent4">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AU" sz="500" kern="1200">
            <a:solidFill>
              <a:schemeClr val="tx1"/>
            </a:solidFill>
            <a:latin typeface="Times New Roman" panose="02020603050405020304" pitchFamily="18" charset="0"/>
            <a:cs typeface="Times New Roman" panose="02020603050405020304" pitchFamily="18" charset="0"/>
          </a:endParaRPr>
        </a:p>
      </dsp:txBody>
      <dsp:txXfrm>
        <a:off x="4867617" y="2031886"/>
        <a:ext cx="34538" cy="34538"/>
      </dsp:txXfrm>
    </dsp:sp>
    <dsp:sp modelId="{FF2E057F-10FF-4DB6-8A5C-C800F03C53B0}">
      <dsp:nvSpPr>
        <dsp:cNvPr id="0" name=""/>
        <dsp:cNvSpPr/>
      </dsp:nvSpPr>
      <dsp:spPr>
        <a:xfrm>
          <a:off x="4634829" y="1334433"/>
          <a:ext cx="500115" cy="476481"/>
        </a:xfrm>
        <a:custGeom>
          <a:avLst/>
          <a:gdLst/>
          <a:ahLst/>
          <a:cxnLst/>
          <a:rect l="0" t="0" r="0" b="0"/>
          <a:pathLst>
            <a:path>
              <a:moveTo>
                <a:pt x="0" y="476481"/>
              </a:moveTo>
              <a:lnTo>
                <a:pt x="250057" y="476481"/>
              </a:lnTo>
              <a:lnTo>
                <a:pt x="250057" y="0"/>
              </a:lnTo>
              <a:lnTo>
                <a:pt x="500115" y="0"/>
              </a:lnTo>
            </a:path>
          </a:pathLst>
        </a:custGeom>
        <a:noFill/>
        <a:ln w="25400" cap="flat" cmpd="sng" algn="ctr">
          <a:solidFill>
            <a:schemeClr val="accent4">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AU" sz="500" kern="1200">
            <a:solidFill>
              <a:schemeClr val="tx1"/>
            </a:solidFill>
            <a:latin typeface="Times New Roman" panose="02020603050405020304" pitchFamily="18" charset="0"/>
            <a:cs typeface="Times New Roman" panose="02020603050405020304" pitchFamily="18" charset="0"/>
          </a:endParaRPr>
        </a:p>
      </dsp:txBody>
      <dsp:txXfrm>
        <a:off x="4867617" y="1555405"/>
        <a:ext cx="34538" cy="34538"/>
      </dsp:txXfrm>
    </dsp:sp>
    <dsp:sp modelId="{6D168DE9-2F17-4680-8248-4013313F56E2}">
      <dsp:nvSpPr>
        <dsp:cNvPr id="0" name=""/>
        <dsp:cNvSpPr/>
      </dsp:nvSpPr>
      <dsp:spPr>
        <a:xfrm>
          <a:off x="4634829" y="381470"/>
          <a:ext cx="500115" cy="1429444"/>
        </a:xfrm>
        <a:custGeom>
          <a:avLst/>
          <a:gdLst/>
          <a:ahLst/>
          <a:cxnLst/>
          <a:rect l="0" t="0" r="0" b="0"/>
          <a:pathLst>
            <a:path>
              <a:moveTo>
                <a:pt x="0" y="1429444"/>
              </a:moveTo>
              <a:lnTo>
                <a:pt x="250057" y="1429444"/>
              </a:lnTo>
              <a:lnTo>
                <a:pt x="250057" y="0"/>
              </a:lnTo>
              <a:lnTo>
                <a:pt x="500115" y="0"/>
              </a:lnTo>
            </a:path>
          </a:pathLst>
        </a:custGeom>
        <a:noFill/>
        <a:ln w="25400" cap="flat" cmpd="sng" algn="ctr">
          <a:solidFill>
            <a:schemeClr val="accent4">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AU" sz="500" kern="1200">
            <a:solidFill>
              <a:schemeClr val="tx1"/>
            </a:solidFill>
            <a:latin typeface="Times New Roman" panose="02020603050405020304" pitchFamily="18" charset="0"/>
            <a:cs typeface="Times New Roman" panose="02020603050405020304" pitchFamily="18" charset="0"/>
          </a:endParaRPr>
        </a:p>
      </dsp:txBody>
      <dsp:txXfrm>
        <a:off x="4847026" y="1058332"/>
        <a:ext cx="75720" cy="75720"/>
      </dsp:txXfrm>
    </dsp:sp>
    <dsp:sp modelId="{DD858D2E-2E36-4392-BB19-0D5D70A84D46}">
      <dsp:nvSpPr>
        <dsp:cNvPr id="0" name=""/>
        <dsp:cNvSpPr/>
      </dsp:nvSpPr>
      <dsp:spPr>
        <a:xfrm>
          <a:off x="1634138" y="1810915"/>
          <a:ext cx="500115" cy="1429444"/>
        </a:xfrm>
        <a:custGeom>
          <a:avLst/>
          <a:gdLst/>
          <a:ahLst/>
          <a:cxnLst/>
          <a:rect l="0" t="0" r="0" b="0"/>
          <a:pathLst>
            <a:path>
              <a:moveTo>
                <a:pt x="0" y="1429444"/>
              </a:moveTo>
              <a:lnTo>
                <a:pt x="250057" y="1429444"/>
              </a:lnTo>
              <a:lnTo>
                <a:pt x="250057" y="0"/>
              </a:lnTo>
              <a:lnTo>
                <a:pt x="500115" y="0"/>
              </a:lnTo>
            </a:path>
          </a:pathLst>
        </a:custGeom>
        <a:noFill/>
        <a:ln w="25400" cap="flat" cmpd="sng" algn="ctr">
          <a:solidFill>
            <a:schemeClr val="accent3">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AU" sz="500" kern="1200">
            <a:solidFill>
              <a:schemeClr val="tx1"/>
            </a:solidFill>
            <a:latin typeface="Times New Roman" panose="02020603050405020304" pitchFamily="18" charset="0"/>
            <a:cs typeface="Times New Roman" panose="02020603050405020304" pitchFamily="18" charset="0"/>
          </a:endParaRPr>
        </a:p>
      </dsp:txBody>
      <dsp:txXfrm>
        <a:off x="1846335" y="2487777"/>
        <a:ext cx="75720" cy="75720"/>
      </dsp:txXfrm>
    </dsp:sp>
    <dsp:sp modelId="{9A97F181-57D2-4BC6-85C5-C709DE7F14ED}">
      <dsp:nvSpPr>
        <dsp:cNvPr id="0" name=""/>
        <dsp:cNvSpPr/>
      </dsp:nvSpPr>
      <dsp:spPr>
        <a:xfrm rot="16200000">
          <a:off x="-1987402" y="2859174"/>
          <a:ext cx="6480712" cy="762370"/>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3020" tIns="33020" rIns="33020" bIns="33020" numCol="1" spcCol="1270" anchor="ctr" anchorCtr="0">
          <a:noAutofit/>
        </a:bodyPr>
        <a:lstStyle/>
        <a:p>
          <a:pPr lvl="0" algn="ctr" defTabSz="2311400" rtl="0">
            <a:lnSpc>
              <a:spcPct val="90000"/>
            </a:lnSpc>
            <a:spcBef>
              <a:spcPct val="0"/>
            </a:spcBef>
            <a:spcAft>
              <a:spcPct val="35000"/>
            </a:spcAft>
          </a:pPr>
          <a:r>
            <a:rPr lang="en-US" sz="5200" kern="1200" smtClean="0">
              <a:latin typeface="Times New Roman" panose="02020603050405020304" pitchFamily="18" charset="0"/>
              <a:cs typeface="Times New Roman" panose="02020603050405020304" pitchFamily="18" charset="0"/>
            </a:rPr>
            <a:t>HCI </a:t>
          </a:r>
          <a:endParaRPr lang="en-AU" sz="5200" kern="1200" dirty="0">
            <a:latin typeface="Times New Roman" panose="02020603050405020304" pitchFamily="18" charset="0"/>
            <a:cs typeface="Times New Roman" panose="02020603050405020304" pitchFamily="18" charset="0"/>
          </a:endParaRPr>
        </a:p>
      </dsp:txBody>
      <dsp:txXfrm>
        <a:off x="-1987402" y="2859174"/>
        <a:ext cx="6480712" cy="762370"/>
      </dsp:txXfrm>
    </dsp:sp>
    <dsp:sp modelId="{5CD3E12F-FAC2-4177-B6F2-F4D18100A4FD}">
      <dsp:nvSpPr>
        <dsp:cNvPr id="0" name=""/>
        <dsp:cNvSpPr/>
      </dsp:nvSpPr>
      <dsp:spPr>
        <a:xfrm>
          <a:off x="2134253" y="1429729"/>
          <a:ext cx="2500575" cy="762370"/>
        </a:xfrm>
        <a:prstGeom prst="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0">
            <a:lnSpc>
              <a:spcPct val="90000"/>
            </a:lnSpc>
            <a:spcBef>
              <a:spcPct val="0"/>
            </a:spcBef>
            <a:spcAft>
              <a:spcPct val="35000"/>
            </a:spcAft>
          </a:pPr>
          <a:r>
            <a:rPr lang="en-US" sz="1800" kern="1200" smtClean="0">
              <a:latin typeface="Times New Roman" panose="02020603050405020304" pitchFamily="18" charset="0"/>
              <a:cs typeface="Times New Roman" panose="02020603050405020304" pitchFamily="18" charset="0"/>
            </a:rPr>
            <a:t>HCI – In the Past </a:t>
          </a:r>
          <a:endParaRPr lang="en-AU" sz="1800" kern="1200" dirty="0">
            <a:latin typeface="Times New Roman" panose="02020603050405020304" pitchFamily="18" charset="0"/>
            <a:cs typeface="Times New Roman" panose="02020603050405020304" pitchFamily="18" charset="0"/>
          </a:endParaRPr>
        </a:p>
      </dsp:txBody>
      <dsp:txXfrm>
        <a:off x="2134253" y="1429729"/>
        <a:ext cx="2500575" cy="762370"/>
      </dsp:txXfrm>
    </dsp:sp>
    <dsp:sp modelId="{3D67844B-A8B8-4C83-8764-50F6F3566CDA}">
      <dsp:nvSpPr>
        <dsp:cNvPr id="0" name=""/>
        <dsp:cNvSpPr/>
      </dsp:nvSpPr>
      <dsp:spPr>
        <a:xfrm>
          <a:off x="5134944" y="284"/>
          <a:ext cx="2500575" cy="762370"/>
        </a:xfrm>
        <a:prstGeom prst="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0">
            <a:lnSpc>
              <a:spcPct val="90000"/>
            </a:lnSpc>
            <a:spcBef>
              <a:spcPct val="0"/>
            </a:spcBef>
            <a:spcAft>
              <a:spcPct val="35000"/>
            </a:spcAft>
          </a:pPr>
          <a:r>
            <a:rPr lang="en-US" sz="1800" kern="1200" smtClean="0">
              <a:latin typeface="Times New Roman" panose="02020603050405020304" pitchFamily="18" charset="0"/>
              <a:cs typeface="Times New Roman" panose="02020603050405020304" pitchFamily="18" charset="0"/>
            </a:rPr>
            <a:t>Great Usability </a:t>
          </a:r>
          <a:endParaRPr lang="en-AU" sz="1800" kern="1200">
            <a:latin typeface="Times New Roman" panose="02020603050405020304" pitchFamily="18" charset="0"/>
            <a:cs typeface="Times New Roman" panose="02020603050405020304" pitchFamily="18" charset="0"/>
          </a:endParaRPr>
        </a:p>
      </dsp:txBody>
      <dsp:txXfrm>
        <a:off x="5134944" y="284"/>
        <a:ext cx="2500575" cy="762370"/>
      </dsp:txXfrm>
    </dsp:sp>
    <dsp:sp modelId="{7981E67B-89CA-47BB-B842-88FA90D5AA78}">
      <dsp:nvSpPr>
        <dsp:cNvPr id="0" name=""/>
        <dsp:cNvSpPr/>
      </dsp:nvSpPr>
      <dsp:spPr>
        <a:xfrm>
          <a:off x="5134944" y="953248"/>
          <a:ext cx="2500575" cy="762370"/>
        </a:xfrm>
        <a:prstGeom prst="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0">
            <a:lnSpc>
              <a:spcPct val="90000"/>
            </a:lnSpc>
            <a:spcBef>
              <a:spcPct val="0"/>
            </a:spcBef>
            <a:spcAft>
              <a:spcPct val="35000"/>
            </a:spcAft>
          </a:pPr>
          <a:r>
            <a:rPr lang="en-US" sz="1800" kern="1200" smtClean="0">
              <a:latin typeface="Times New Roman" panose="02020603050405020304" pitchFamily="18" charset="0"/>
              <a:cs typeface="Times New Roman" panose="02020603050405020304" pitchFamily="18" charset="0"/>
            </a:rPr>
            <a:t>Satisfaction </a:t>
          </a:r>
          <a:endParaRPr lang="en-AU" sz="1800" kern="1200">
            <a:latin typeface="Times New Roman" panose="02020603050405020304" pitchFamily="18" charset="0"/>
            <a:cs typeface="Times New Roman" panose="02020603050405020304" pitchFamily="18" charset="0"/>
          </a:endParaRPr>
        </a:p>
      </dsp:txBody>
      <dsp:txXfrm>
        <a:off x="5134944" y="953248"/>
        <a:ext cx="2500575" cy="762370"/>
      </dsp:txXfrm>
    </dsp:sp>
    <dsp:sp modelId="{A7F11D12-9EC7-49CC-9225-0364B75A9ED2}">
      <dsp:nvSpPr>
        <dsp:cNvPr id="0" name=""/>
        <dsp:cNvSpPr/>
      </dsp:nvSpPr>
      <dsp:spPr>
        <a:xfrm>
          <a:off x="5134944" y="1906211"/>
          <a:ext cx="2500575" cy="762370"/>
        </a:xfrm>
        <a:prstGeom prst="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0">
            <a:lnSpc>
              <a:spcPct val="90000"/>
            </a:lnSpc>
            <a:spcBef>
              <a:spcPct val="0"/>
            </a:spcBef>
            <a:spcAft>
              <a:spcPct val="35000"/>
            </a:spcAft>
          </a:pPr>
          <a:r>
            <a:rPr lang="en-US" sz="1800" kern="1200" smtClean="0">
              <a:latin typeface="Times New Roman" panose="02020603050405020304" pitchFamily="18" charset="0"/>
              <a:cs typeface="Times New Roman" panose="02020603050405020304" pitchFamily="18" charset="0"/>
            </a:rPr>
            <a:t>Effectiveness</a:t>
          </a:r>
          <a:endParaRPr lang="en-AU" sz="1800" kern="1200">
            <a:latin typeface="Times New Roman" panose="02020603050405020304" pitchFamily="18" charset="0"/>
            <a:cs typeface="Times New Roman" panose="02020603050405020304" pitchFamily="18" charset="0"/>
          </a:endParaRPr>
        </a:p>
      </dsp:txBody>
      <dsp:txXfrm>
        <a:off x="5134944" y="1906211"/>
        <a:ext cx="2500575" cy="762370"/>
      </dsp:txXfrm>
    </dsp:sp>
    <dsp:sp modelId="{D379513A-2114-4CAA-B0AA-67A0DDF801DE}">
      <dsp:nvSpPr>
        <dsp:cNvPr id="0" name=""/>
        <dsp:cNvSpPr/>
      </dsp:nvSpPr>
      <dsp:spPr>
        <a:xfrm>
          <a:off x="5134944" y="2859174"/>
          <a:ext cx="2500575" cy="762370"/>
        </a:xfrm>
        <a:prstGeom prst="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0">
            <a:lnSpc>
              <a:spcPct val="90000"/>
            </a:lnSpc>
            <a:spcBef>
              <a:spcPct val="0"/>
            </a:spcBef>
            <a:spcAft>
              <a:spcPct val="35000"/>
            </a:spcAft>
          </a:pPr>
          <a:r>
            <a:rPr lang="en-US" sz="1800" kern="1200" smtClean="0">
              <a:latin typeface="Times New Roman" panose="02020603050405020304" pitchFamily="18" charset="0"/>
              <a:cs typeface="Times New Roman" panose="02020603050405020304" pitchFamily="18" charset="0"/>
            </a:rPr>
            <a:t>Efficiency </a:t>
          </a:r>
          <a:endParaRPr lang="en-AU" sz="1800" kern="1200">
            <a:latin typeface="Times New Roman" panose="02020603050405020304" pitchFamily="18" charset="0"/>
            <a:cs typeface="Times New Roman" panose="02020603050405020304" pitchFamily="18" charset="0"/>
          </a:endParaRPr>
        </a:p>
      </dsp:txBody>
      <dsp:txXfrm>
        <a:off x="5134944" y="2859174"/>
        <a:ext cx="2500575" cy="762370"/>
      </dsp:txXfrm>
    </dsp:sp>
    <dsp:sp modelId="{B8BCB5AA-0A4D-4BFD-8985-4362F4EF8CD8}">
      <dsp:nvSpPr>
        <dsp:cNvPr id="0" name=""/>
        <dsp:cNvSpPr/>
      </dsp:nvSpPr>
      <dsp:spPr>
        <a:xfrm>
          <a:off x="2134253" y="4288619"/>
          <a:ext cx="2500575" cy="762370"/>
        </a:xfrm>
        <a:prstGeom prst="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0">
            <a:lnSpc>
              <a:spcPct val="90000"/>
            </a:lnSpc>
            <a:spcBef>
              <a:spcPct val="0"/>
            </a:spcBef>
            <a:spcAft>
              <a:spcPct val="35000"/>
            </a:spcAft>
          </a:pPr>
          <a:r>
            <a:rPr lang="en-US" sz="1800" kern="1200" smtClean="0">
              <a:latin typeface="Times New Roman" panose="02020603050405020304" pitchFamily="18" charset="0"/>
              <a:cs typeface="Times New Roman" panose="02020603050405020304" pitchFamily="18" charset="0"/>
            </a:rPr>
            <a:t>HCI – Now </a:t>
          </a:r>
          <a:endParaRPr lang="en-AU" sz="1800" kern="1200">
            <a:latin typeface="Times New Roman" panose="02020603050405020304" pitchFamily="18" charset="0"/>
            <a:cs typeface="Times New Roman" panose="02020603050405020304" pitchFamily="18" charset="0"/>
          </a:endParaRPr>
        </a:p>
      </dsp:txBody>
      <dsp:txXfrm>
        <a:off x="2134253" y="4288619"/>
        <a:ext cx="2500575" cy="762370"/>
      </dsp:txXfrm>
    </dsp:sp>
    <dsp:sp modelId="{3E900AEF-CB5A-446E-87D0-252911517016}">
      <dsp:nvSpPr>
        <dsp:cNvPr id="0" name=""/>
        <dsp:cNvSpPr/>
      </dsp:nvSpPr>
      <dsp:spPr>
        <a:xfrm>
          <a:off x="5134944" y="3812137"/>
          <a:ext cx="2500575" cy="762370"/>
        </a:xfrm>
        <a:prstGeom prst="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0">
            <a:lnSpc>
              <a:spcPct val="90000"/>
            </a:lnSpc>
            <a:spcBef>
              <a:spcPct val="0"/>
            </a:spcBef>
            <a:spcAft>
              <a:spcPct val="35000"/>
            </a:spcAft>
          </a:pPr>
          <a:r>
            <a:rPr lang="en-US" sz="1800" kern="1200" smtClean="0">
              <a:latin typeface="Times New Roman" panose="02020603050405020304" pitchFamily="18" charset="0"/>
              <a:cs typeface="Times New Roman" panose="02020603050405020304" pitchFamily="18" charset="0"/>
            </a:rPr>
            <a:t>Interaction with and through technology </a:t>
          </a:r>
          <a:endParaRPr lang="en-AU" sz="1800" kern="1200">
            <a:latin typeface="Times New Roman" panose="02020603050405020304" pitchFamily="18" charset="0"/>
            <a:cs typeface="Times New Roman" panose="02020603050405020304" pitchFamily="18" charset="0"/>
          </a:endParaRPr>
        </a:p>
      </dsp:txBody>
      <dsp:txXfrm>
        <a:off x="5134944" y="3812137"/>
        <a:ext cx="2500575" cy="762370"/>
      </dsp:txXfrm>
    </dsp:sp>
    <dsp:sp modelId="{8F6430C5-100B-4A2B-B411-B114F46DC581}">
      <dsp:nvSpPr>
        <dsp:cNvPr id="0" name=""/>
        <dsp:cNvSpPr/>
      </dsp:nvSpPr>
      <dsp:spPr>
        <a:xfrm>
          <a:off x="5134944" y="4765101"/>
          <a:ext cx="2500575" cy="762370"/>
        </a:xfrm>
        <a:prstGeom prst="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0">
            <a:lnSpc>
              <a:spcPct val="90000"/>
            </a:lnSpc>
            <a:spcBef>
              <a:spcPct val="0"/>
            </a:spcBef>
            <a:spcAft>
              <a:spcPct val="35000"/>
            </a:spcAft>
          </a:pPr>
          <a:r>
            <a:rPr lang="en-AU" sz="1800" kern="1200" smtClean="0">
              <a:latin typeface="Times New Roman" panose="02020603050405020304" pitchFamily="18" charset="0"/>
              <a:cs typeface="Times New Roman" panose="02020603050405020304" pitchFamily="18" charset="0"/>
            </a:rPr>
            <a:t>Seeking to understand and support human beings</a:t>
          </a:r>
          <a:endParaRPr lang="en-AU" sz="1800" kern="1200" dirty="0">
            <a:latin typeface="Times New Roman" panose="02020603050405020304" pitchFamily="18" charset="0"/>
            <a:cs typeface="Times New Roman" panose="02020603050405020304" pitchFamily="18" charset="0"/>
          </a:endParaRPr>
        </a:p>
      </dsp:txBody>
      <dsp:txXfrm>
        <a:off x="5134944" y="4765101"/>
        <a:ext cx="2500575" cy="762370"/>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7B19F5-1309-45CB-9C91-105F82B1CBD4}">
      <dsp:nvSpPr>
        <dsp:cNvPr id="0" name=""/>
        <dsp:cNvSpPr/>
      </dsp:nvSpPr>
      <dsp:spPr>
        <a:xfrm rot="10800000">
          <a:off x="2798063" y="0"/>
          <a:ext cx="5431536" cy="2428701"/>
        </a:xfrm>
        <a:prstGeom prst="nonIsoscelesTrapezoid">
          <a:avLst>
            <a:gd name="adj1" fmla="val 0"/>
            <a:gd name="adj2" fmla="val 57604"/>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80010" tIns="80010" rIns="80010" bIns="80010" numCol="1" spcCol="1270" anchor="ctr" anchorCtr="0">
          <a:noAutofit/>
        </a:bodyPr>
        <a:lstStyle/>
        <a:p>
          <a:pPr marL="228600" lvl="1" indent="-228600" algn="l" defTabSz="933450" rtl="0">
            <a:lnSpc>
              <a:spcPct val="90000"/>
            </a:lnSpc>
            <a:spcBef>
              <a:spcPct val="0"/>
            </a:spcBef>
            <a:spcAft>
              <a:spcPct val="15000"/>
            </a:spcAft>
            <a:buChar char="••"/>
          </a:pPr>
          <a:r>
            <a:rPr lang="en-US" sz="2100" kern="1200" smtClean="0"/>
            <a:t>“is a discipline concerned with the design, evaluation, and implementation of interactive computing systems for human use and with the study of major phenomena surrounding them” (Preece et al. 1994, p. 7). </a:t>
          </a:r>
          <a:endParaRPr lang="en-US" sz="2100" kern="1200"/>
        </a:p>
      </dsp:txBody>
      <dsp:txXfrm rot="10800000">
        <a:off x="4197095" y="0"/>
        <a:ext cx="4032504" cy="2428701"/>
      </dsp:txXfrm>
    </dsp:sp>
    <dsp:sp modelId="{33BA8EBC-EEAD-4102-8932-FB369583CC6A}">
      <dsp:nvSpPr>
        <dsp:cNvPr id="0" name=""/>
        <dsp:cNvSpPr/>
      </dsp:nvSpPr>
      <dsp:spPr>
        <a:xfrm>
          <a:off x="1399031" y="0"/>
          <a:ext cx="2798063" cy="2428701"/>
        </a:xfrm>
        <a:prstGeom prst="trapezoid">
          <a:avLst>
            <a:gd name="adj" fmla="val 57604"/>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3660" tIns="73660" rIns="73660" bIns="73660" numCol="1" spcCol="1270" anchor="ctr" anchorCtr="0">
          <a:noAutofit/>
        </a:bodyPr>
        <a:lstStyle/>
        <a:p>
          <a:pPr lvl="0" algn="ctr" defTabSz="2578100" rtl="0">
            <a:lnSpc>
              <a:spcPct val="90000"/>
            </a:lnSpc>
            <a:spcBef>
              <a:spcPct val="0"/>
            </a:spcBef>
            <a:spcAft>
              <a:spcPct val="35000"/>
            </a:spcAft>
          </a:pPr>
          <a:r>
            <a:rPr lang="en-US" sz="5800" kern="1200" smtClean="0"/>
            <a:t>HCI </a:t>
          </a:r>
          <a:endParaRPr lang="en-US" sz="5800" kern="1200"/>
        </a:p>
      </dsp:txBody>
      <dsp:txXfrm>
        <a:off x="1399031" y="0"/>
        <a:ext cx="2798063" cy="2428701"/>
      </dsp:txXfrm>
    </dsp:sp>
    <dsp:sp modelId="{2F5E8CF1-564A-462C-A033-E5B63FF08EDC}">
      <dsp:nvSpPr>
        <dsp:cNvPr id="0" name=""/>
        <dsp:cNvSpPr/>
      </dsp:nvSpPr>
      <dsp:spPr>
        <a:xfrm rot="10800000">
          <a:off x="4197095" y="2428701"/>
          <a:ext cx="4032504" cy="2428701"/>
        </a:xfrm>
        <a:prstGeom prst="nonIsoscelesTrapezoid">
          <a:avLst>
            <a:gd name="adj1" fmla="val 0"/>
            <a:gd name="adj2" fmla="val 57604"/>
          </a:avLst>
        </a:prstGeom>
        <a:solidFill>
          <a:schemeClr val="lt1">
            <a:alpha val="90000"/>
            <a:hueOff val="0"/>
            <a:satOff val="0"/>
            <a:lumOff val="0"/>
            <a:alphaOff val="0"/>
          </a:schemeClr>
        </a:solidFill>
        <a:ln w="9525" cap="flat" cmpd="sng" algn="ctr">
          <a:solidFill>
            <a:schemeClr val="accent3">
              <a:hueOff val="2714107"/>
              <a:satOff val="0"/>
              <a:lumOff val="-196"/>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80010" tIns="80010" rIns="80010" bIns="80010" numCol="1" spcCol="1270" anchor="ctr" anchorCtr="0">
          <a:noAutofit/>
        </a:bodyPr>
        <a:lstStyle/>
        <a:p>
          <a:pPr marL="228600" lvl="1" indent="-228600" algn="l" defTabSz="933450" rtl="0">
            <a:lnSpc>
              <a:spcPct val="90000"/>
            </a:lnSpc>
            <a:spcBef>
              <a:spcPct val="0"/>
            </a:spcBef>
            <a:spcAft>
              <a:spcPct val="15000"/>
            </a:spcAft>
            <a:buChar char="••"/>
          </a:pPr>
          <a:r>
            <a:rPr lang="en-US" sz="2100" kern="1200" smtClean="0"/>
            <a:t>studying HCI in the development process are to create interactive computer systems that are usable and practical as well (Head 1999). </a:t>
          </a:r>
          <a:endParaRPr lang="en-US" sz="2100" kern="1200"/>
        </a:p>
      </dsp:txBody>
      <dsp:txXfrm rot="10800000">
        <a:off x="5596127" y="2428701"/>
        <a:ext cx="2633472" cy="2428701"/>
      </dsp:txXfrm>
    </dsp:sp>
    <dsp:sp modelId="{050DA9E3-CFAC-4A72-A527-144012BC8330}">
      <dsp:nvSpPr>
        <dsp:cNvPr id="0" name=""/>
        <dsp:cNvSpPr/>
      </dsp:nvSpPr>
      <dsp:spPr>
        <a:xfrm>
          <a:off x="0" y="2428701"/>
          <a:ext cx="5596127" cy="2428701"/>
        </a:xfrm>
        <a:prstGeom prst="trapezoid">
          <a:avLst>
            <a:gd name="adj" fmla="val 57604"/>
          </a:avLst>
        </a:prstGeom>
        <a:gradFill rotWithShape="0">
          <a:gsLst>
            <a:gs pos="0">
              <a:schemeClr val="accent3">
                <a:hueOff val="2714107"/>
                <a:satOff val="0"/>
                <a:lumOff val="-196"/>
                <a:alphaOff val="0"/>
                <a:shade val="51000"/>
                <a:satMod val="130000"/>
              </a:schemeClr>
            </a:gs>
            <a:gs pos="80000">
              <a:schemeClr val="accent3">
                <a:hueOff val="2714107"/>
                <a:satOff val="0"/>
                <a:lumOff val="-196"/>
                <a:alphaOff val="0"/>
                <a:shade val="93000"/>
                <a:satMod val="130000"/>
              </a:schemeClr>
            </a:gs>
            <a:gs pos="100000">
              <a:schemeClr val="accent3">
                <a:hueOff val="2714107"/>
                <a:satOff val="0"/>
                <a:lumOff val="-19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3660" tIns="73660" rIns="73660" bIns="73660" numCol="1" spcCol="1270" anchor="ctr" anchorCtr="0">
          <a:noAutofit/>
        </a:bodyPr>
        <a:lstStyle/>
        <a:p>
          <a:pPr lvl="0" algn="ctr" defTabSz="2578100" rtl="0">
            <a:lnSpc>
              <a:spcPct val="90000"/>
            </a:lnSpc>
            <a:spcBef>
              <a:spcPct val="0"/>
            </a:spcBef>
            <a:spcAft>
              <a:spcPct val="35000"/>
            </a:spcAft>
          </a:pPr>
          <a:r>
            <a:rPr lang="en-US" sz="5800" kern="1200" smtClean="0"/>
            <a:t>the reasons for</a:t>
          </a:r>
          <a:endParaRPr lang="en-US" sz="5800" kern="1200"/>
        </a:p>
      </dsp:txBody>
      <dsp:txXfrm>
        <a:off x="979322" y="2428701"/>
        <a:ext cx="3637483" cy="2428701"/>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1E29268-FB6E-4F60-B858-4BCD558F1824}">
      <dsp:nvSpPr>
        <dsp:cNvPr id="0" name=""/>
        <dsp:cNvSpPr/>
      </dsp:nvSpPr>
      <dsp:spPr>
        <a:xfrm>
          <a:off x="4018" y="763147"/>
          <a:ext cx="2055390" cy="396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50800" rIns="142240" bIns="50800" numCol="1" spcCol="1270" anchor="ctr" anchorCtr="0">
          <a:noAutofit/>
        </a:bodyPr>
        <a:lstStyle/>
        <a:p>
          <a:pPr lvl="0" algn="r" defTabSz="889000" rtl="0">
            <a:lnSpc>
              <a:spcPct val="90000"/>
            </a:lnSpc>
            <a:spcBef>
              <a:spcPct val="0"/>
            </a:spcBef>
            <a:spcAft>
              <a:spcPct val="35000"/>
            </a:spcAft>
          </a:pPr>
          <a:r>
            <a:rPr lang="en-US" sz="2000" kern="1200" smtClean="0"/>
            <a:t>The term HCI </a:t>
          </a:r>
          <a:endParaRPr lang="en-US" sz="2000" kern="1200"/>
        </a:p>
      </dsp:txBody>
      <dsp:txXfrm>
        <a:off x="4018" y="763147"/>
        <a:ext cx="2055390" cy="396000"/>
      </dsp:txXfrm>
    </dsp:sp>
    <dsp:sp modelId="{5486D651-8359-4785-BA5A-863BF1608D30}">
      <dsp:nvSpPr>
        <dsp:cNvPr id="0" name=""/>
        <dsp:cNvSpPr/>
      </dsp:nvSpPr>
      <dsp:spPr>
        <a:xfrm>
          <a:off x="2059409" y="231022"/>
          <a:ext cx="411078" cy="1460250"/>
        </a:xfrm>
        <a:prstGeom prst="leftBrace">
          <a:avLst>
            <a:gd name="adj1" fmla="val 35000"/>
            <a:gd name="adj2" fmla="val 50000"/>
          </a:avLst>
        </a:prstGeom>
        <a:noFill/>
        <a:ln w="25400" cap="flat" cmpd="sng" algn="ctr">
          <a:solidFill>
            <a:schemeClr val="accent4">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40EF7EBE-7771-4BD8-BBF4-56FFB049CF9B}">
      <dsp:nvSpPr>
        <dsp:cNvPr id="0" name=""/>
        <dsp:cNvSpPr/>
      </dsp:nvSpPr>
      <dsp:spPr>
        <a:xfrm>
          <a:off x="2634918" y="231022"/>
          <a:ext cx="5590663" cy="1460250"/>
        </a:xfrm>
        <a:prstGeom prst="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228600" lvl="1" indent="-228600" algn="l" defTabSz="889000" rtl="0">
            <a:lnSpc>
              <a:spcPct val="90000"/>
            </a:lnSpc>
            <a:spcBef>
              <a:spcPct val="0"/>
            </a:spcBef>
            <a:spcAft>
              <a:spcPct val="15000"/>
            </a:spcAft>
            <a:buChar char="••"/>
          </a:pPr>
          <a:r>
            <a:rPr lang="en-US" sz="2000" kern="1200" smtClean="0"/>
            <a:t>relates to several stages in the development process, including the design, implementation, and evaluation of interactive systems, in the “context of the user’s task and work” (Dix et al. 2004, p. 4). </a:t>
          </a:r>
          <a:endParaRPr lang="en-US" sz="2000" kern="1200"/>
        </a:p>
      </dsp:txBody>
      <dsp:txXfrm>
        <a:off x="2634918" y="231022"/>
        <a:ext cx="5590663" cy="1460250"/>
      </dsp:txXfrm>
    </dsp:sp>
    <dsp:sp modelId="{1529C423-B011-4500-9FA6-CC24C90F3C42}">
      <dsp:nvSpPr>
        <dsp:cNvPr id="0" name=""/>
        <dsp:cNvSpPr/>
      </dsp:nvSpPr>
      <dsp:spPr>
        <a:xfrm>
          <a:off x="4018" y="2821334"/>
          <a:ext cx="2055390" cy="891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50800" rIns="142240" bIns="50800" numCol="1" spcCol="1270" anchor="ctr" anchorCtr="0">
          <a:noAutofit/>
        </a:bodyPr>
        <a:lstStyle/>
        <a:p>
          <a:pPr lvl="0" algn="r" defTabSz="889000" rtl="0">
            <a:lnSpc>
              <a:spcPct val="90000"/>
            </a:lnSpc>
            <a:spcBef>
              <a:spcPct val="0"/>
            </a:spcBef>
            <a:spcAft>
              <a:spcPct val="35000"/>
            </a:spcAft>
          </a:pPr>
          <a:r>
            <a:rPr lang="en-US" sz="2000" kern="1200" smtClean="0"/>
            <a:t>The implementation of HCI </a:t>
          </a:r>
          <a:endParaRPr lang="en-US" sz="2000" kern="1200"/>
        </a:p>
      </dsp:txBody>
      <dsp:txXfrm>
        <a:off x="4018" y="2821334"/>
        <a:ext cx="2055390" cy="891000"/>
      </dsp:txXfrm>
    </dsp:sp>
    <dsp:sp modelId="{735D035A-58A9-4D89-84AA-39D407310E4E}">
      <dsp:nvSpPr>
        <dsp:cNvPr id="0" name=""/>
        <dsp:cNvSpPr/>
      </dsp:nvSpPr>
      <dsp:spPr>
        <a:xfrm>
          <a:off x="2059409" y="1763272"/>
          <a:ext cx="411078" cy="3007125"/>
        </a:xfrm>
        <a:prstGeom prst="leftBrace">
          <a:avLst>
            <a:gd name="adj1" fmla="val 35000"/>
            <a:gd name="adj2" fmla="val 50000"/>
          </a:avLst>
        </a:prstGeom>
        <a:noFill/>
        <a:ln w="25400" cap="flat" cmpd="sng" algn="ctr">
          <a:solidFill>
            <a:schemeClr val="accent4">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705B4AC8-0A55-44D0-9BE8-E44CEEE2FC35}">
      <dsp:nvSpPr>
        <dsp:cNvPr id="0" name=""/>
        <dsp:cNvSpPr/>
      </dsp:nvSpPr>
      <dsp:spPr>
        <a:xfrm>
          <a:off x="2634918" y="1763272"/>
          <a:ext cx="5590663" cy="3007125"/>
        </a:xfrm>
        <a:prstGeom prst="rect">
          <a:avLst/>
        </a:prstGeom>
        <a:gradFill rotWithShape="0">
          <a:gsLst>
            <a:gs pos="0">
              <a:schemeClr val="accent4">
                <a:hueOff val="13761222"/>
                <a:satOff val="-45165"/>
                <a:lumOff val="-7058"/>
                <a:alphaOff val="0"/>
                <a:shade val="51000"/>
                <a:satMod val="130000"/>
              </a:schemeClr>
            </a:gs>
            <a:gs pos="80000">
              <a:schemeClr val="accent4">
                <a:hueOff val="13761222"/>
                <a:satOff val="-45165"/>
                <a:lumOff val="-7058"/>
                <a:alphaOff val="0"/>
                <a:shade val="93000"/>
                <a:satMod val="130000"/>
              </a:schemeClr>
            </a:gs>
            <a:gs pos="100000">
              <a:schemeClr val="accent4">
                <a:hueOff val="13761222"/>
                <a:satOff val="-45165"/>
                <a:lumOff val="-705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228600" lvl="1" indent="-228600" algn="l" defTabSz="889000" rtl="0">
            <a:lnSpc>
              <a:spcPct val="90000"/>
            </a:lnSpc>
            <a:spcBef>
              <a:spcPct val="0"/>
            </a:spcBef>
            <a:spcAft>
              <a:spcPct val="15000"/>
            </a:spcAft>
            <a:buChar char="••"/>
          </a:pPr>
          <a:r>
            <a:rPr lang="en-US" sz="2000" kern="1200" smtClean="0"/>
            <a:t>can be perceived as an art as well as a science because it requires a comprehensive range of skills, including an understanding of the user, an appreciation of software engineering capabilities and application of appropriate graphical interfaces. “If we are to be recognized as developers with professional capabilities, as competent practitioners, then it is critical to understand what makes an application interactive, instructional and effective” (Sims 1997).</a:t>
          </a:r>
          <a:endParaRPr lang="en-US" sz="2000" kern="1200"/>
        </a:p>
      </dsp:txBody>
      <dsp:txXfrm>
        <a:off x="2634918" y="1763272"/>
        <a:ext cx="5590663" cy="3007125"/>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731C817-1D1E-4A93-BEB6-11EC5D8BA0A9}">
      <dsp:nvSpPr>
        <dsp:cNvPr id="0" name=""/>
        <dsp:cNvSpPr/>
      </dsp:nvSpPr>
      <dsp:spPr>
        <a:xfrm rot="5400000">
          <a:off x="3333146" y="-370490"/>
          <a:ext cx="4525963" cy="5266944"/>
        </a:xfrm>
        <a:prstGeom prst="round2SameRect">
          <a:avLst/>
        </a:prstGeom>
        <a:solidFill>
          <a:schemeClr val="accent3">
            <a:tint val="40000"/>
            <a:alpha val="90000"/>
            <a:hueOff val="0"/>
            <a:satOff val="0"/>
            <a:lumOff val="0"/>
            <a:alphaOff val="0"/>
          </a:schemeClr>
        </a:solidFill>
        <a:ln w="9525" cap="flat" cmpd="sng" algn="ctr">
          <a:solidFill>
            <a:schemeClr val="accent3">
              <a:tint val="40000"/>
              <a:alpha val="9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18110" tIns="59055" rIns="118110" bIns="59055" numCol="1" spcCol="1270" anchor="ctr" anchorCtr="0">
          <a:noAutofit/>
        </a:bodyPr>
        <a:lstStyle/>
        <a:p>
          <a:pPr marL="285750" lvl="1" indent="-285750" algn="l" defTabSz="1377950" rtl="0">
            <a:lnSpc>
              <a:spcPct val="90000"/>
            </a:lnSpc>
            <a:spcBef>
              <a:spcPct val="0"/>
            </a:spcBef>
            <a:spcAft>
              <a:spcPct val="15000"/>
            </a:spcAft>
            <a:buChar char="••"/>
          </a:pPr>
          <a:r>
            <a:rPr lang="en-US" sz="3100" kern="1200" dirty="0" smtClean="0"/>
            <a:t>“concerned not only with how present input and output technologies affect interaction, but also with the consequences of new techniques such as speech recognition and generation (input and output)” (Booth 1989, p. 5).   </a:t>
          </a:r>
          <a:endParaRPr lang="en-US" sz="3100" kern="1200" dirty="0"/>
        </a:p>
      </dsp:txBody>
      <dsp:txXfrm rot="-5400000">
        <a:off x="2962656" y="220939"/>
        <a:ext cx="5046005" cy="4084085"/>
      </dsp:txXfrm>
    </dsp:sp>
    <dsp:sp modelId="{BEEE5743-156E-423F-811A-73FFA2EF9EE6}">
      <dsp:nvSpPr>
        <dsp:cNvPr id="0" name=""/>
        <dsp:cNvSpPr/>
      </dsp:nvSpPr>
      <dsp:spPr>
        <a:xfrm>
          <a:off x="0" y="0"/>
          <a:ext cx="2962656" cy="4525963"/>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47650" tIns="123825" rIns="247650" bIns="123825" numCol="1" spcCol="1270" anchor="ctr" anchorCtr="0">
          <a:noAutofit/>
        </a:bodyPr>
        <a:lstStyle/>
        <a:p>
          <a:pPr lvl="0" algn="ctr" defTabSz="2889250" rtl="0">
            <a:lnSpc>
              <a:spcPct val="90000"/>
            </a:lnSpc>
            <a:spcBef>
              <a:spcPct val="0"/>
            </a:spcBef>
            <a:spcAft>
              <a:spcPct val="35000"/>
            </a:spcAft>
          </a:pPr>
          <a:r>
            <a:rPr lang="en-US" sz="6500" kern="1200" smtClean="0"/>
            <a:t>HCI is </a:t>
          </a:r>
          <a:endParaRPr lang="en-US" sz="6500" kern="1200"/>
        </a:p>
      </dsp:txBody>
      <dsp:txXfrm>
        <a:off x="144625" y="144625"/>
        <a:ext cx="2673406" cy="4236713"/>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94BBCB-124C-4693-A816-3EBE537D5529}">
      <dsp:nvSpPr>
        <dsp:cNvPr id="0" name=""/>
        <dsp:cNvSpPr/>
      </dsp:nvSpPr>
      <dsp:spPr>
        <a:xfrm>
          <a:off x="4118" y="0"/>
          <a:ext cx="3962102" cy="4857402"/>
        </a:xfrm>
        <a:prstGeom prst="roundRect">
          <a:avLst>
            <a:gd name="adj" fmla="val 10000"/>
          </a:avLst>
        </a:prstGeom>
        <a:gradFill rotWithShape="0">
          <a:gsLst>
            <a:gs pos="0">
              <a:schemeClr val="accent2">
                <a:tint val="40000"/>
                <a:hueOff val="0"/>
                <a:satOff val="0"/>
                <a:lumOff val="0"/>
                <a:alphaOff val="0"/>
                <a:shade val="51000"/>
                <a:satMod val="130000"/>
              </a:schemeClr>
            </a:gs>
            <a:gs pos="80000">
              <a:schemeClr val="accent2">
                <a:tint val="40000"/>
                <a:hueOff val="0"/>
                <a:satOff val="0"/>
                <a:lumOff val="0"/>
                <a:alphaOff val="0"/>
                <a:shade val="93000"/>
                <a:satMod val="130000"/>
              </a:schemeClr>
            </a:gs>
            <a:gs pos="100000">
              <a:schemeClr val="accent2">
                <a:tint val="40000"/>
                <a:hueOff val="0"/>
                <a:satOff val="0"/>
                <a:lumOff val="0"/>
                <a:alphaOff val="0"/>
                <a:shade val="94000"/>
                <a:satMod val="135000"/>
              </a:schemeClr>
            </a:gs>
          </a:gsLst>
          <a:lin ang="162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txBody>
        <a:bodyPr spcFirstLastPara="0" vert="horz" wrap="square" lIns="232410" tIns="232410" rIns="232410" bIns="232410" numCol="1" spcCol="1270" anchor="ctr" anchorCtr="0">
          <a:noAutofit/>
        </a:bodyPr>
        <a:lstStyle/>
        <a:p>
          <a:pPr lvl="0" algn="ctr" defTabSz="2711450" rtl="0">
            <a:lnSpc>
              <a:spcPct val="90000"/>
            </a:lnSpc>
            <a:spcBef>
              <a:spcPct val="0"/>
            </a:spcBef>
            <a:spcAft>
              <a:spcPct val="35000"/>
            </a:spcAft>
          </a:pPr>
          <a:r>
            <a:rPr lang="en-US" sz="6100" kern="1200" smtClean="0"/>
            <a:t>HCI is </a:t>
          </a:r>
          <a:endParaRPr lang="en-US" sz="6100" kern="1200"/>
        </a:p>
      </dsp:txBody>
      <dsp:txXfrm>
        <a:off x="4118" y="0"/>
        <a:ext cx="3962102" cy="1457220"/>
      </dsp:txXfrm>
    </dsp:sp>
    <dsp:sp modelId="{7A3CE24E-E1BC-4B91-9985-8513834A6D46}">
      <dsp:nvSpPr>
        <dsp:cNvPr id="0" name=""/>
        <dsp:cNvSpPr/>
      </dsp:nvSpPr>
      <dsp:spPr>
        <a:xfrm>
          <a:off x="400329" y="1457220"/>
          <a:ext cx="3169681" cy="3157311"/>
        </a:xfrm>
        <a:prstGeom prst="roundRect">
          <a:avLst>
            <a:gd name="adj" fmla="val 1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3180" tIns="32385" rIns="43180" bIns="32385" numCol="1" spcCol="1270" anchor="ctr" anchorCtr="0">
          <a:noAutofit/>
        </a:bodyPr>
        <a:lstStyle/>
        <a:p>
          <a:pPr lvl="0" algn="ctr" defTabSz="755650" rtl="0">
            <a:lnSpc>
              <a:spcPct val="90000"/>
            </a:lnSpc>
            <a:spcBef>
              <a:spcPct val="0"/>
            </a:spcBef>
            <a:spcAft>
              <a:spcPct val="35000"/>
            </a:spcAft>
          </a:pPr>
          <a:r>
            <a:rPr lang="en-US" sz="1700" kern="1200" smtClean="0"/>
            <a:t>concerned with two issues: studying the relationship and the communication between the human and the computer, and discovering the methods for “mapping computing functions to human capabilities and effectively using input and output techniques so that computers and users have more seamless interactions” (Head 1999, p. 12).</a:t>
          </a:r>
          <a:endParaRPr lang="en-US" sz="1700" kern="1200"/>
        </a:p>
      </dsp:txBody>
      <dsp:txXfrm>
        <a:off x="492803" y="1549694"/>
        <a:ext cx="2984733" cy="2972363"/>
      </dsp:txXfrm>
    </dsp:sp>
    <dsp:sp modelId="{5C29567C-9E6E-48B5-B9BD-686998AD5616}">
      <dsp:nvSpPr>
        <dsp:cNvPr id="0" name=""/>
        <dsp:cNvSpPr/>
      </dsp:nvSpPr>
      <dsp:spPr>
        <a:xfrm>
          <a:off x="4263378" y="0"/>
          <a:ext cx="3962102" cy="4857402"/>
        </a:xfrm>
        <a:prstGeom prst="roundRect">
          <a:avLst>
            <a:gd name="adj" fmla="val 10000"/>
          </a:avLst>
        </a:prstGeom>
        <a:gradFill rotWithShape="0">
          <a:gsLst>
            <a:gs pos="0">
              <a:schemeClr val="accent2">
                <a:tint val="40000"/>
                <a:hueOff val="0"/>
                <a:satOff val="0"/>
                <a:lumOff val="0"/>
                <a:alphaOff val="0"/>
                <a:shade val="51000"/>
                <a:satMod val="130000"/>
              </a:schemeClr>
            </a:gs>
            <a:gs pos="80000">
              <a:schemeClr val="accent2">
                <a:tint val="40000"/>
                <a:hueOff val="0"/>
                <a:satOff val="0"/>
                <a:lumOff val="0"/>
                <a:alphaOff val="0"/>
                <a:shade val="93000"/>
                <a:satMod val="130000"/>
              </a:schemeClr>
            </a:gs>
            <a:gs pos="100000">
              <a:schemeClr val="accent2">
                <a:tint val="40000"/>
                <a:hueOff val="0"/>
                <a:satOff val="0"/>
                <a:lumOff val="0"/>
                <a:alphaOff val="0"/>
                <a:shade val="94000"/>
                <a:satMod val="135000"/>
              </a:schemeClr>
            </a:gs>
          </a:gsLst>
          <a:lin ang="162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txBody>
        <a:bodyPr spcFirstLastPara="0" vert="horz" wrap="square" lIns="232410" tIns="232410" rIns="232410" bIns="232410" numCol="1" spcCol="1270" anchor="ctr" anchorCtr="0">
          <a:noAutofit/>
        </a:bodyPr>
        <a:lstStyle/>
        <a:p>
          <a:pPr lvl="0" algn="ctr" defTabSz="2711450" rtl="0">
            <a:lnSpc>
              <a:spcPct val="90000"/>
            </a:lnSpc>
            <a:spcBef>
              <a:spcPct val="0"/>
            </a:spcBef>
            <a:spcAft>
              <a:spcPct val="35000"/>
            </a:spcAft>
          </a:pPr>
          <a:r>
            <a:rPr lang="en-US" sz="6100" kern="1200" smtClean="0"/>
            <a:t>HCI places </a:t>
          </a:r>
          <a:endParaRPr lang="en-US" sz="6100" kern="1200"/>
        </a:p>
      </dsp:txBody>
      <dsp:txXfrm>
        <a:off x="4263378" y="0"/>
        <a:ext cx="3962102" cy="1457220"/>
      </dsp:txXfrm>
    </dsp:sp>
    <dsp:sp modelId="{773FFF82-6441-4DC9-9CAB-E72A948ECD13}">
      <dsp:nvSpPr>
        <dsp:cNvPr id="0" name=""/>
        <dsp:cNvSpPr/>
      </dsp:nvSpPr>
      <dsp:spPr>
        <a:xfrm>
          <a:off x="4659589" y="1457220"/>
          <a:ext cx="3169681" cy="3157311"/>
        </a:xfrm>
        <a:prstGeom prst="roundRect">
          <a:avLst>
            <a:gd name="adj" fmla="val 10000"/>
          </a:avLst>
        </a:prstGeom>
        <a:gradFill rotWithShape="0">
          <a:gsLst>
            <a:gs pos="0">
              <a:schemeClr val="accent2">
                <a:hueOff val="-8836372"/>
                <a:satOff val="0"/>
                <a:lumOff val="3137"/>
                <a:alphaOff val="0"/>
                <a:shade val="51000"/>
                <a:satMod val="130000"/>
              </a:schemeClr>
            </a:gs>
            <a:gs pos="80000">
              <a:schemeClr val="accent2">
                <a:hueOff val="-8836372"/>
                <a:satOff val="0"/>
                <a:lumOff val="3137"/>
                <a:alphaOff val="0"/>
                <a:shade val="93000"/>
                <a:satMod val="130000"/>
              </a:schemeClr>
            </a:gs>
            <a:gs pos="100000">
              <a:schemeClr val="accent2">
                <a:hueOff val="-8836372"/>
                <a:satOff val="0"/>
                <a:lumOff val="3137"/>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3180" tIns="32385" rIns="43180" bIns="32385" numCol="1" spcCol="1270" anchor="ctr" anchorCtr="0">
          <a:noAutofit/>
        </a:bodyPr>
        <a:lstStyle/>
        <a:p>
          <a:pPr lvl="0" algn="ctr" defTabSz="755650" rtl="0">
            <a:lnSpc>
              <a:spcPct val="90000"/>
            </a:lnSpc>
            <a:spcBef>
              <a:spcPct val="0"/>
            </a:spcBef>
            <a:spcAft>
              <a:spcPct val="35000"/>
            </a:spcAft>
          </a:pPr>
          <a:r>
            <a:rPr lang="en-US" sz="1700" kern="1200" smtClean="0"/>
            <a:t>a special emphasis on “creating and applying user-centered design techniques as well as using iterative usability testing methods” (Head 1999, p. 13).  </a:t>
          </a:r>
          <a:endParaRPr lang="en-US" sz="1700" kern="1200"/>
        </a:p>
      </dsp:txBody>
      <dsp:txXfrm>
        <a:off x="4752063" y="1549694"/>
        <a:ext cx="2984733" cy="2972363"/>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D9A3D0A-47DE-4C4C-A8BA-DE4269B0D0D1}">
      <dsp:nvSpPr>
        <dsp:cNvPr id="0" name=""/>
        <dsp:cNvSpPr/>
      </dsp:nvSpPr>
      <dsp:spPr>
        <a:xfrm>
          <a:off x="4018" y="0"/>
          <a:ext cx="8221563" cy="4525963"/>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t" anchorCtr="0">
          <a:noAutofit/>
        </a:bodyPr>
        <a:lstStyle/>
        <a:p>
          <a:pPr lvl="0" algn="just" defTabSz="1066800" rtl="0">
            <a:lnSpc>
              <a:spcPct val="90000"/>
            </a:lnSpc>
            <a:spcBef>
              <a:spcPct val="0"/>
            </a:spcBef>
            <a:spcAft>
              <a:spcPct val="35000"/>
            </a:spcAft>
          </a:pPr>
          <a:r>
            <a:rPr lang="en-US" sz="2400" kern="1200" smtClean="0"/>
            <a:t>the relationship between HCI and human dialogue may be summarized as follows:  (Booth 1989, p. 54-55). </a:t>
          </a:r>
          <a:endParaRPr lang="en-US" sz="2400" kern="1200"/>
        </a:p>
        <a:p>
          <a:pPr marL="171450" lvl="1" indent="-171450" algn="just" defTabSz="844550" rtl="0">
            <a:lnSpc>
              <a:spcPct val="90000"/>
            </a:lnSpc>
            <a:spcBef>
              <a:spcPct val="0"/>
            </a:spcBef>
            <a:spcAft>
              <a:spcPct val="15000"/>
            </a:spcAft>
            <a:buChar char="••"/>
          </a:pPr>
          <a:r>
            <a:rPr lang="en-US" sz="1900" kern="1200" dirty="0" smtClean="0"/>
            <a:t>Human Computer interaction, like human dialogue, is a form of communication where a degree of understanding can be achieved. Admittedly, this understanding may be limited in some respects, but if designed properly, a computer system will do as its user wishes, provided the user knows what is possible and how to give commands.   </a:t>
          </a:r>
          <a:endParaRPr lang="en-US" sz="1900" kern="1200" dirty="0"/>
        </a:p>
        <a:p>
          <a:pPr marL="171450" lvl="1" indent="-171450" algn="just" defTabSz="844550" rtl="0">
            <a:lnSpc>
              <a:spcPct val="90000"/>
            </a:lnSpc>
            <a:spcBef>
              <a:spcPct val="0"/>
            </a:spcBef>
            <a:spcAft>
              <a:spcPct val="15000"/>
            </a:spcAft>
            <a:buChar char="••"/>
          </a:pPr>
          <a:r>
            <a:rPr lang="en-US" sz="1900" kern="1200" dirty="0" smtClean="0"/>
            <a:t>Communications requires agreement on the terms used in the dialogue. When humans successfully communicate, they usually have a shared understanding of the words used and the concepts to which they refer. This is also true of human computer communication. When a user gives commands to a system, then the system must have an understanding of these commands if the interaction is going to succeed. </a:t>
          </a:r>
          <a:endParaRPr lang="en-US" sz="1900" kern="1200" dirty="0"/>
        </a:p>
        <a:p>
          <a:pPr marL="171450" lvl="1" indent="-171450" algn="just" defTabSz="844550" rtl="0">
            <a:lnSpc>
              <a:spcPct val="90000"/>
            </a:lnSpc>
            <a:spcBef>
              <a:spcPct val="0"/>
            </a:spcBef>
            <a:spcAft>
              <a:spcPct val="15000"/>
            </a:spcAft>
            <a:buChar char="••"/>
          </a:pPr>
          <a:r>
            <a:rPr lang="en-US" sz="1900" kern="1200" dirty="0" smtClean="0"/>
            <a:t>Communications requires agreement, not only upon the terms and concepts used, but also upon the context of the communication. </a:t>
          </a:r>
          <a:endParaRPr lang="en-US" sz="1900" kern="1200" dirty="0"/>
        </a:p>
      </dsp:txBody>
      <dsp:txXfrm>
        <a:off x="136579" y="132561"/>
        <a:ext cx="7956441" cy="4260841"/>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25D579-8F97-416A-BF79-4464F6A2FCEB}">
      <dsp:nvSpPr>
        <dsp:cNvPr id="0" name=""/>
        <dsp:cNvSpPr/>
      </dsp:nvSpPr>
      <dsp:spPr>
        <a:xfrm>
          <a:off x="0" y="195459"/>
          <a:ext cx="5316204" cy="5317387"/>
        </a:xfrm>
        <a:prstGeom prst="circularArrow">
          <a:avLst>
            <a:gd name="adj1" fmla="val 10980"/>
            <a:gd name="adj2" fmla="val 1142322"/>
            <a:gd name="adj3" fmla="val 9000000"/>
            <a:gd name="adj4" fmla="val 10800000"/>
            <a:gd name="adj5" fmla="val 125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B9AC8B2A-CAD1-4028-BC5A-C6133251A025}">
      <dsp:nvSpPr>
        <dsp:cNvPr id="0" name=""/>
        <dsp:cNvSpPr/>
      </dsp:nvSpPr>
      <dsp:spPr>
        <a:xfrm>
          <a:off x="5317055" y="9833"/>
          <a:ext cx="3190233" cy="56689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700" tIns="12700" rIns="12700" bIns="12700" numCol="1" spcCol="1270" anchor="ctr" anchorCtr="0">
          <a:noAutofit/>
        </a:bodyPr>
        <a:lstStyle/>
        <a:p>
          <a:pPr marL="228600" lvl="1" indent="-228600" algn="l" defTabSz="889000" rtl="0">
            <a:lnSpc>
              <a:spcPct val="90000"/>
            </a:lnSpc>
            <a:spcBef>
              <a:spcPct val="0"/>
            </a:spcBef>
            <a:spcAft>
              <a:spcPct val="15000"/>
            </a:spcAft>
            <a:buChar char="••"/>
          </a:pPr>
          <a:r>
            <a:rPr lang="en-US" sz="2000" kern="1200" dirty="0" smtClean="0"/>
            <a:t>Understand the factors such as organizational, social, and psychological factors that determine how people operate and make use of computer technology effectively.</a:t>
          </a:r>
          <a:endParaRPr lang="en-US" sz="2000" kern="1200" dirty="0"/>
        </a:p>
        <a:p>
          <a:pPr marL="228600" lvl="1" indent="-228600" algn="l" defTabSz="889000" rtl="0">
            <a:lnSpc>
              <a:spcPct val="90000"/>
            </a:lnSpc>
            <a:spcBef>
              <a:spcPct val="0"/>
            </a:spcBef>
            <a:spcAft>
              <a:spcPct val="15000"/>
            </a:spcAft>
            <a:buChar char="••"/>
          </a:pPr>
          <a:r>
            <a:rPr lang="en-US" sz="2000" kern="1200" dirty="0" smtClean="0"/>
            <a:t>Develop tools and techniques to help designers ensure that computer systems are suitable for the activities for which people will use them.</a:t>
          </a:r>
          <a:endParaRPr lang="en-US" sz="2000" kern="1200" dirty="0"/>
        </a:p>
        <a:p>
          <a:pPr marL="228600" lvl="1" indent="-228600" algn="l" defTabSz="889000" rtl="0">
            <a:lnSpc>
              <a:spcPct val="90000"/>
            </a:lnSpc>
            <a:spcBef>
              <a:spcPct val="0"/>
            </a:spcBef>
            <a:spcAft>
              <a:spcPct val="15000"/>
            </a:spcAft>
            <a:buChar char="••"/>
          </a:pPr>
          <a:r>
            <a:rPr lang="en-US" sz="2000" kern="1200" dirty="0" smtClean="0"/>
            <a:t>Achieve efficient, effective, and safe interaction in terms of both individual Human Computer Interaction and group interaction.</a:t>
          </a:r>
          <a:endParaRPr lang="en-US" sz="2000" kern="1200" dirty="0"/>
        </a:p>
      </dsp:txBody>
      <dsp:txXfrm>
        <a:off x="5317055" y="9833"/>
        <a:ext cx="3190233" cy="5668964"/>
      </dsp:txXfrm>
    </dsp:sp>
    <dsp:sp modelId="{506335BF-AA43-482E-AEDC-3F156EE65851}">
      <dsp:nvSpPr>
        <dsp:cNvPr id="0" name=""/>
        <dsp:cNvSpPr/>
      </dsp:nvSpPr>
      <dsp:spPr>
        <a:xfrm>
          <a:off x="1174005" y="2120353"/>
          <a:ext cx="2966491" cy="14830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065" tIns="12065" rIns="12065" bIns="12065" numCol="1" spcCol="1270" anchor="ctr" anchorCtr="0">
          <a:noAutofit/>
        </a:bodyPr>
        <a:lstStyle/>
        <a:p>
          <a:pPr lvl="0" algn="ctr" defTabSz="844550" rtl="0">
            <a:lnSpc>
              <a:spcPct val="90000"/>
            </a:lnSpc>
            <a:spcBef>
              <a:spcPct val="0"/>
            </a:spcBef>
            <a:spcAft>
              <a:spcPct val="35000"/>
            </a:spcAft>
          </a:pPr>
          <a:r>
            <a:rPr lang="en-US" sz="1900" kern="1200" smtClean="0"/>
            <a:t>To establish a simple system with good usability, the HCI specialists need to be aware of the following issues (Preece et al. 1994, p. 15): </a:t>
          </a:r>
          <a:endParaRPr lang="en-US" sz="1900" kern="1200"/>
        </a:p>
      </dsp:txBody>
      <dsp:txXfrm>
        <a:off x="1174005" y="2120353"/>
        <a:ext cx="2966491" cy="1483019"/>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C1A090C-CCBA-4375-8AE4-DF22D40AB0EC}">
      <dsp:nvSpPr>
        <dsp:cNvPr id="0" name=""/>
        <dsp:cNvSpPr/>
      </dsp:nvSpPr>
      <dsp:spPr>
        <a:xfrm>
          <a:off x="0" y="216906"/>
          <a:ext cx="8229600" cy="2852459"/>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rtl="0">
            <a:lnSpc>
              <a:spcPct val="90000"/>
            </a:lnSpc>
            <a:spcBef>
              <a:spcPct val="0"/>
            </a:spcBef>
            <a:spcAft>
              <a:spcPct val="35000"/>
            </a:spcAft>
          </a:pPr>
          <a:r>
            <a:rPr lang="en-US" sz="2300" kern="1200" smtClean="0"/>
            <a:t>The purpose of HCI is to design a computer system to match the needs and requirements of the users. The HCI specialists need to think about the above factors in order to produce an outstanding system. To achieve the goals of HCI, a number of approaches can be utilized. These approaches need to be studied very carefully in order to develop a system, which provides the user with productivity and efficiency. These approaches are:  (Preece et al. 1994, p. 46-47)</a:t>
          </a:r>
          <a:endParaRPr lang="en-US" sz="2300" kern="1200"/>
        </a:p>
      </dsp:txBody>
      <dsp:txXfrm>
        <a:off x="139246" y="356152"/>
        <a:ext cx="7951108" cy="2573967"/>
      </dsp:txXfrm>
    </dsp:sp>
    <dsp:sp modelId="{AE469439-8918-4919-8DA3-5A2E17CBB60F}">
      <dsp:nvSpPr>
        <dsp:cNvPr id="0" name=""/>
        <dsp:cNvSpPr/>
      </dsp:nvSpPr>
      <dsp:spPr>
        <a:xfrm>
          <a:off x="0" y="3069366"/>
          <a:ext cx="8229600" cy="15711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29210" rIns="163576" bIns="29210" numCol="1" spcCol="1270" anchor="t" anchorCtr="0">
          <a:noAutofit/>
        </a:bodyPr>
        <a:lstStyle/>
        <a:p>
          <a:pPr marL="171450" lvl="1" indent="-171450" algn="l" defTabSz="800100" rtl="0">
            <a:lnSpc>
              <a:spcPct val="90000"/>
            </a:lnSpc>
            <a:spcBef>
              <a:spcPct val="0"/>
            </a:spcBef>
            <a:spcAft>
              <a:spcPct val="20000"/>
            </a:spcAft>
            <a:buChar char="••"/>
          </a:pPr>
          <a:r>
            <a:rPr lang="en-US" sz="1800" kern="1200" smtClean="0"/>
            <a:t>Involving the user: (involve the user as much as possible so that s/he can influence the system design).</a:t>
          </a:r>
          <a:endParaRPr lang="en-US" sz="1800" kern="1200"/>
        </a:p>
        <a:p>
          <a:pPr marL="171450" lvl="1" indent="-171450" algn="l" defTabSz="800100" rtl="0">
            <a:lnSpc>
              <a:spcPct val="90000"/>
            </a:lnSpc>
            <a:spcBef>
              <a:spcPct val="0"/>
            </a:spcBef>
            <a:spcAft>
              <a:spcPct val="20000"/>
            </a:spcAft>
            <a:buChar char="••"/>
          </a:pPr>
          <a:r>
            <a:rPr lang="en-US" sz="1800" kern="1200" smtClean="0"/>
            <a:t>Integrating different kinds of knowledge and expertise:  (integrate knowledge and expertise from the different disciplines that contribute to HCI design).</a:t>
          </a:r>
          <a:endParaRPr lang="en-US" sz="1800" kern="1200"/>
        </a:p>
        <a:p>
          <a:pPr marL="171450" lvl="1" indent="-171450" algn="l" defTabSz="800100" rtl="0">
            <a:lnSpc>
              <a:spcPct val="90000"/>
            </a:lnSpc>
            <a:spcBef>
              <a:spcPct val="0"/>
            </a:spcBef>
            <a:spcAft>
              <a:spcPct val="20000"/>
            </a:spcAft>
            <a:buChar char="••"/>
          </a:pPr>
          <a:r>
            <a:rPr lang="en-US" sz="1800" kern="1200" smtClean="0"/>
            <a:t>Making the design process iterative: (testing can be done to check that the design does indeed meet users' requirements). </a:t>
          </a:r>
          <a:endParaRPr lang="en-US" sz="1800" kern="1200"/>
        </a:p>
      </dsp:txBody>
      <dsp:txXfrm>
        <a:off x="0" y="3069366"/>
        <a:ext cx="8229600" cy="157113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9AA80D-0FA4-4751-B1EA-0EF162F79A50}">
      <dsp:nvSpPr>
        <dsp:cNvPr id="0" name=""/>
        <dsp:cNvSpPr/>
      </dsp:nvSpPr>
      <dsp:spPr>
        <a:xfrm>
          <a:off x="2032425" y="0"/>
          <a:ext cx="2664295" cy="2664295"/>
        </a:xfrm>
        <a:prstGeom prst="triangle">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1D14A930-98E0-4BC2-B020-17B2CB7BB817}">
      <dsp:nvSpPr>
        <dsp:cNvPr id="0" name=""/>
        <dsp:cNvSpPr/>
      </dsp:nvSpPr>
      <dsp:spPr>
        <a:xfrm>
          <a:off x="3364573" y="266689"/>
          <a:ext cx="1731792" cy="1894147"/>
        </a:xfrm>
        <a:prstGeom prst="roundRect">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83820" tIns="83820" rIns="83820" bIns="83820" numCol="1" spcCol="1270" anchor="ctr" anchorCtr="0">
          <a:noAutofit/>
        </a:bodyPr>
        <a:lstStyle/>
        <a:p>
          <a:pPr lvl="0" algn="ctr" defTabSz="977900" rtl="0">
            <a:lnSpc>
              <a:spcPct val="90000"/>
            </a:lnSpc>
            <a:spcBef>
              <a:spcPct val="0"/>
            </a:spcBef>
            <a:spcAft>
              <a:spcPct val="35000"/>
            </a:spcAft>
          </a:pPr>
          <a:r>
            <a:rPr lang="en-US" sz="2200" b="1" kern="1200" smtClean="0"/>
            <a:t>Usability and Human Computer Interaction (HCI)</a:t>
          </a:r>
          <a:endParaRPr lang="en-US" sz="2200" kern="1200"/>
        </a:p>
      </dsp:txBody>
      <dsp:txXfrm>
        <a:off x="3449112" y="351228"/>
        <a:ext cx="1562714" cy="1725069"/>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C8DEAC8-8045-4418-ACAB-30CDFCECE12E}">
      <dsp:nvSpPr>
        <dsp:cNvPr id="0" name=""/>
        <dsp:cNvSpPr/>
      </dsp:nvSpPr>
      <dsp:spPr>
        <a:xfrm>
          <a:off x="2772476" y="593625"/>
          <a:ext cx="456559" cy="91440"/>
        </a:xfrm>
        <a:custGeom>
          <a:avLst/>
          <a:gdLst/>
          <a:ahLst/>
          <a:cxnLst/>
          <a:rect l="0" t="0" r="0" b="0"/>
          <a:pathLst>
            <a:path>
              <a:moveTo>
                <a:pt x="0" y="45720"/>
              </a:moveTo>
              <a:lnTo>
                <a:pt x="456559" y="45720"/>
              </a:lnTo>
            </a:path>
          </a:pathLst>
        </a:custGeom>
        <a:noFill/>
        <a:ln w="9525" cap="flat" cmpd="sng" algn="ctr">
          <a:solidFill>
            <a:schemeClr val="accent2">
              <a:hueOff val="0"/>
              <a:satOff val="0"/>
              <a:lumOff val="0"/>
              <a:alphaOff val="0"/>
            </a:schemeClr>
          </a:solidFill>
          <a:prstDash val="solid"/>
          <a:tailEnd type="arrow"/>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AU" sz="600" kern="1200">
            <a:latin typeface="Times New Roman" panose="02020603050405020304" pitchFamily="18" charset="0"/>
            <a:cs typeface="Times New Roman" panose="02020603050405020304" pitchFamily="18" charset="0"/>
          </a:endParaRPr>
        </a:p>
      </dsp:txBody>
      <dsp:txXfrm>
        <a:off x="2988577" y="636907"/>
        <a:ext cx="24357" cy="4876"/>
      </dsp:txXfrm>
    </dsp:sp>
    <dsp:sp modelId="{16F1B5E9-4B50-4B23-A4CA-F9F4A3CD4362}">
      <dsp:nvSpPr>
        <dsp:cNvPr id="0" name=""/>
        <dsp:cNvSpPr/>
      </dsp:nvSpPr>
      <dsp:spPr>
        <a:xfrm>
          <a:off x="656189" y="3919"/>
          <a:ext cx="2118086" cy="1270852"/>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2456" tIns="92456" rIns="92456" bIns="92456" numCol="1" spcCol="1270" anchor="ctr" anchorCtr="0">
          <a:noAutofit/>
        </a:bodyPr>
        <a:lstStyle/>
        <a:p>
          <a:pPr lvl="0" algn="ctr" defTabSz="577850" rtl="0">
            <a:lnSpc>
              <a:spcPct val="90000"/>
            </a:lnSpc>
            <a:spcBef>
              <a:spcPct val="0"/>
            </a:spcBef>
            <a:spcAft>
              <a:spcPct val="35000"/>
            </a:spcAft>
          </a:pPr>
          <a:r>
            <a:rPr lang="en-US" sz="1300" b="1" i="0" u="sng" kern="12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Organizational factors </a:t>
          </a:r>
          <a:r>
            <a:rPr lang="en-US" sz="1300" b="1" i="0" kern="1200" dirty="0" smtClean="0">
              <a:latin typeface="Times New Roman" panose="02020603050405020304" pitchFamily="18" charset="0"/>
              <a:cs typeface="Times New Roman" panose="02020603050405020304" pitchFamily="18" charset="0"/>
            </a:rPr>
            <a:t>(training, job design, politics, roles, work organization); </a:t>
          </a:r>
          <a:endParaRPr lang="en-AU" sz="1300" b="1" i="0" kern="1200" dirty="0">
            <a:latin typeface="Times New Roman" panose="02020603050405020304" pitchFamily="18" charset="0"/>
            <a:cs typeface="Times New Roman" panose="02020603050405020304" pitchFamily="18" charset="0"/>
          </a:endParaRPr>
        </a:p>
      </dsp:txBody>
      <dsp:txXfrm>
        <a:off x="656189" y="3919"/>
        <a:ext cx="2118086" cy="1270852"/>
      </dsp:txXfrm>
    </dsp:sp>
    <dsp:sp modelId="{E6BF52F7-737B-468C-BD39-300526E565D7}">
      <dsp:nvSpPr>
        <dsp:cNvPr id="0" name=""/>
        <dsp:cNvSpPr/>
      </dsp:nvSpPr>
      <dsp:spPr>
        <a:xfrm>
          <a:off x="5377723" y="593625"/>
          <a:ext cx="456559" cy="91440"/>
        </a:xfrm>
        <a:custGeom>
          <a:avLst/>
          <a:gdLst/>
          <a:ahLst/>
          <a:cxnLst/>
          <a:rect l="0" t="0" r="0" b="0"/>
          <a:pathLst>
            <a:path>
              <a:moveTo>
                <a:pt x="0" y="45720"/>
              </a:moveTo>
              <a:lnTo>
                <a:pt x="456559" y="45720"/>
              </a:lnTo>
            </a:path>
          </a:pathLst>
        </a:custGeom>
        <a:noFill/>
        <a:ln w="9525" cap="flat" cmpd="sng" algn="ctr">
          <a:solidFill>
            <a:schemeClr val="accent3">
              <a:hueOff val="0"/>
              <a:satOff val="0"/>
              <a:lumOff val="0"/>
              <a:alphaOff val="0"/>
            </a:schemeClr>
          </a:solidFill>
          <a:prstDash val="solid"/>
          <a:tailEnd type="arrow"/>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AU" sz="600" kern="1200">
            <a:latin typeface="Times New Roman" panose="02020603050405020304" pitchFamily="18" charset="0"/>
            <a:cs typeface="Times New Roman" panose="02020603050405020304" pitchFamily="18" charset="0"/>
          </a:endParaRPr>
        </a:p>
      </dsp:txBody>
      <dsp:txXfrm>
        <a:off x="5593824" y="636907"/>
        <a:ext cx="24357" cy="4876"/>
      </dsp:txXfrm>
    </dsp:sp>
    <dsp:sp modelId="{263A0DDC-E02F-4529-ACED-79B81F344EC9}">
      <dsp:nvSpPr>
        <dsp:cNvPr id="0" name=""/>
        <dsp:cNvSpPr/>
      </dsp:nvSpPr>
      <dsp:spPr>
        <a:xfrm>
          <a:off x="3261436" y="3919"/>
          <a:ext cx="2118086" cy="1270852"/>
        </a:xfrm>
        <a:prstGeom prst="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2456" tIns="92456" rIns="92456" bIns="92456" numCol="1" spcCol="1270" anchor="ctr" anchorCtr="0">
          <a:noAutofit/>
        </a:bodyPr>
        <a:lstStyle/>
        <a:p>
          <a:pPr lvl="0" algn="ctr" defTabSz="577850" rtl="0">
            <a:lnSpc>
              <a:spcPct val="90000"/>
            </a:lnSpc>
            <a:spcBef>
              <a:spcPct val="0"/>
            </a:spcBef>
            <a:spcAft>
              <a:spcPct val="35000"/>
            </a:spcAft>
          </a:pPr>
          <a:r>
            <a:rPr lang="en-US" sz="1300" b="1" i="0" u="sng" kern="12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Environmental factors </a:t>
          </a:r>
          <a:r>
            <a:rPr lang="en-US" sz="1300" b="1" i="0" kern="1200" dirty="0" smtClean="0">
              <a:latin typeface="Times New Roman" panose="02020603050405020304" pitchFamily="18" charset="0"/>
              <a:cs typeface="Times New Roman" panose="02020603050405020304" pitchFamily="18" charset="0"/>
            </a:rPr>
            <a:t>(noise, heating, lighting, ventilation); </a:t>
          </a:r>
          <a:endParaRPr lang="en-AU" sz="1300" b="1" i="0" kern="1200" dirty="0">
            <a:latin typeface="Times New Roman" panose="02020603050405020304" pitchFamily="18" charset="0"/>
            <a:cs typeface="Times New Roman" panose="02020603050405020304" pitchFamily="18" charset="0"/>
          </a:endParaRPr>
        </a:p>
      </dsp:txBody>
      <dsp:txXfrm>
        <a:off x="3261436" y="3919"/>
        <a:ext cx="2118086" cy="1270852"/>
      </dsp:txXfrm>
    </dsp:sp>
    <dsp:sp modelId="{9173474E-F95B-458A-80DA-268A3FCD1D02}">
      <dsp:nvSpPr>
        <dsp:cNvPr id="0" name=""/>
        <dsp:cNvSpPr/>
      </dsp:nvSpPr>
      <dsp:spPr>
        <a:xfrm>
          <a:off x="1715233" y="1272971"/>
          <a:ext cx="5210493" cy="456559"/>
        </a:xfrm>
        <a:custGeom>
          <a:avLst/>
          <a:gdLst/>
          <a:ahLst/>
          <a:cxnLst/>
          <a:rect l="0" t="0" r="0" b="0"/>
          <a:pathLst>
            <a:path>
              <a:moveTo>
                <a:pt x="5210493" y="0"/>
              </a:moveTo>
              <a:lnTo>
                <a:pt x="5210493" y="245379"/>
              </a:lnTo>
              <a:lnTo>
                <a:pt x="0" y="245379"/>
              </a:lnTo>
              <a:lnTo>
                <a:pt x="0" y="456559"/>
              </a:lnTo>
            </a:path>
          </a:pathLst>
        </a:custGeom>
        <a:noFill/>
        <a:ln w="9525" cap="flat" cmpd="sng" algn="ctr">
          <a:solidFill>
            <a:schemeClr val="accent4">
              <a:hueOff val="0"/>
              <a:satOff val="0"/>
              <a:lumOff val="0"/>
              <a:alphaOff val="0"/>
            </a:schemeClr>
          </a:solidFill>
          <a:prstDash val="solid"/>
          <a:tailEnd type="arrow"/>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AU" sz="600" kern="1200">
            <a:latin typeface="Times New Roman" panose="02020603050405020304" pitchFamily="18" charset="0"/>
            <a:cs typeface="Times New Roman" panose="02020603050405020304" pitchFamily="18" charset="0"/>
          </a:endParaRPr>
        </a:p>
      </dsp:txBody>
      <dsp:txXfrm>
        <a:off x="4189649" y="1498813"/>
        <a:ext cx="261660" cy="4876"/>
      </dsp:txXfrm>
    </dsp:sp>
    <dsp:sp modelId="{C19DDC32-75A2-4BF8-BF32-594AA2C71AC8}">
      <dsp:nvSpPr>
        <dsp:cNvPr id="0" name=""/>
        <dsp:cNvSpPr/>
      </dsp:nvSpPr>
      <dsp:spPr>
        <a:xfrm>
          <a:off x="5866683" y="3919"/>
          <a:ext cx="2118086" cy="1270852"/>
        </a:xfrm>
        <a:prstGeom prst="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2456" tIns="92456" rIns="92456" bIns="92456" numCol="1" spcCol="1270" anchor="ctr" anchorCtr="0">
          <a:noAutofit/>
        </a:bodyPr>
        <a:lstStyle/>
        <a:p>
          <a:pPr lvl="0" algn="ctr" defTabSz="577850" rtl="0">
            <a:lnSpc>
              <a:spcPct val="90000"/>
            </a:lnSpc>
            <a:spcBef>
              <a:spcPct val="0"/>
            </a:spcBef>
            <a:spcAft>
              <a:spcPct val="35000"/>
            </a:spcAft>
          </a:pPr>
          <a:r>
            <a:rPr lang="en-US" sz="1300" b="1" i="0" u="sng" kern="12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Health and Safety factors </a:t>
          </a:r>
          <a:r>
            <a:rPr lang="en-US" sz="1300" b="1" i="0" kern="1200" dirty="0" smtClean="0">
              <a:latin typeface="Times New Roman" panose="02020603050405020304" pitchFamily="18" charset="0"/>
              <a:cs typeface="Times New Roman" panose="02020603050405020304" pitchFamily="18" charset="0"/>
            </a:rPr>
            <a:t>(stress, headaches, </a:t>
          </a:r>
          <a:r>
            <a:rPr lang="en-US" sz="1300" b="1" i="0" kern="1200" dirty="0" err="1" smtClean="0">
              <a:latin typeface="Times New Roman" panose="02020603050405020304" pitchFamily="18" charset="0"/>
              <a:cs typeface="Times New Roman" panose="02020603050405020304" pitchFamily="18" charset="0"/>
            </a:rPr>
            <a:t>musculo</a:t>
          </a:r>
          <a:r>
            <a:rPr lang="en-US" sz="1300" b="1" i="0" kern="1200" dirty="0" smtClean="0">
              <a:latin typeface="Times New Roman" panose="02020603050405020304" pitchFamily="18" charset="0"/>
              <a:cs typeface="Times New Roman" panose="02020603050405020304" pitchFamily="18" charset="0"/>
            </a:rPr>
            <a:t>-skeletal disorders);</a:t>
          </a:r>
          <a:endParaRPr lang="en-AU" sz="1300" b="1" i="0" kern="1200" dirty="0">
            <a:latin typeface="Times New Roman" panose="02020603050405020304" pitchFamily="18" charset="0"/>
            <a:cs typeface="Times New Roman" panose="02020603050405020304" pitchFamily="18" charset="0"/>
          </a:endParaRPr>
        </a:p>
      </dsp:txBody>
      <dsp:txXfrm>
        <a:off x="5866683" y="3919"/>
        <a:ext cx="2118086" cy="1270852"/>
      </dsp:txXfrm>
    </dsp:sp>
    <dsp:sp modelId="{ACD44E35-828D-414C-A389-2AAACFB5D692}">
      <dsp:nvSpPr>
        <dsp:cNvPr id="0" name=""/>
        <dsp:cNvSpPr/>
      </dsp:nvSpPr>
      <dsp:spPr>
        <a:xfrm>
          <a:off x="2772476" y="2351637"/>
          <a:ext cx="456559" cy="91440"/>
        </a:xfrm>
        <a:custGeom>
          <a:avLst/>
          <a:gdLst/>
          <a:ahLst/>
          <a:cxnLst/>
          <a:rect l="0" t="0" r="0" b="0"/>
          <a:pathLst>
            <a:path>
              <a:moveTo>
                <a:pt x="0" y="45720"/>
              </a:moveTo>
              <a:lnTo>
                <a:pt x="456559" y="45720"/>
              </a:lnTo>
            </a:path>
          </a:pathLst>
        </a:custGeom>
        <a:noFill/>
        <a:ln w="9525" cap="flat" cmpd="sng" algn="ctr">
          <a:solidFill>
            <a:schemeClr val="accent5">
              <a:hueOff val="0"/>
              <a:satOff val="0"/>
              <a:lumOff val="0"/>
              <a:alphaOff val="0"/>
            </a:schemeClr>
          </a:solidFill>
          <a:prstDash val="solid"/>
          <a:tailEnd type="arrow"/>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AU" sz="600" kern="1200">
            <a:latin typeface="Times New Roman" panose="02020603050405020304" pitchFamily="18" charset="0"/>
            <a:cs typeface="Times New Roman" panose="02020603050405020304" pitchFamily="18" charset="0"/>
          </a:endParaRPr>
        </a:p>
      </dsp:txBody>
      <dsp:txXfrm>
        <a:off x="2988577" y="2394919"/>
        <a:ext cx="24357" cy="4876"/>
      </dsp:txXfrm>
    </dsp:sp>
    <dsp:sp modelId="{727FE7DC-FE05-4175-B1B2-E150AF5EB204}">
      <dsp:nvSpPr>
        <dsp:cNvPr id="0" name=""/>
        <dsp:cNvSpPr/>
      </dsp:nvSpPr>
      <dsp:spPr>
        <a:xfrm>
          <a:off x="656189" y="1761931"/>
          <a:ext cx="2118086" cy="1270852"/>
        </a:xfrm>
        <a:prstGeom prst="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2456" tIns="92456" rIns="92456" bIns="92456" numCol="1" spcCol="1270" anchor="ctr" anchorCtr="0">
          <a:noAutofit/>
        </a:bodyPr>
        <a:lstStyle/>
        <a:p>
          <a:pPr lvl="0" algn="ctr" defTabSz="577850" rtl="0">
            <a:lnSpc>
              <a:spcPct val="90000"/>
            </a:lnSpc>
            <a:spcBef>
              <a:spcPct val="0"/>
            </a:spcBef>
            <a:spcAft>
              <a:spcPct val="35000"/>
            </a:spcAft>
          </a:pPr>
          <a:r>
            <a:rPr lang="en-US" sz="1300" b="1" i="0" u="sng" kern="12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The User </a:t>
          </a:r>
          <a:r>
            <a:rPr lang="en-US" sz="1300" b="1" i="0" kern="1200" dirty="0" smtClean="0">
              <a:latin typeface="Times New Roman" panose="02020603050405020304" pitchFamily="18" charset="0"/>
              <a:cs typeface="Times New Roman" panose="02020603050405020304" pitchFamily="18" charset="0"/>
            </a:rPr>
            <a:t>(motivation, enjoyment, satisfaction, personality, experience level);</a:t>
          </a:r>
          <a:endParaRPr lang="en-AU" sz="1300" b="1" i="0" kern="1200" dirty="0">
            <a:latin typeface="Times New Roman" panose="02020603050405020304" pitchFamily="18" charset="0"/>
            <a:cs typeface="Times New Roman" panose="02020603050405020304" pitchFamily="18" charset="0"/>
          </a:endParaRPr>
        </a:p>
      </dsp:txBody>
      <dsp:txXfrm>
        <a:off x="656189" y="1761931"/>
        <a:ext cx="2118086" cy="1270852"/>
      </dsp:txXfrm>
    </dsp:sp>
    <dsp:sp modelId="{6029160E-8098-4046-9126-0AE63D3FA681}">
      <dsp:nvSpPr>
        <dsp:cNvPr id="0" name=""/>
        <dsp:cNvSpPr/>
      </dsp:nvSpPr>
      <dsp:spPr>
        <a:xfrm>
          <a:off x="5377723" y="2351637"/>
          <a:ext cx="456559" cy="91440"/>
        </a:xfrm>
        <a:custGeom>
          <a:avLst/>
          <a:gdLst/>
          <a:ahLst/>
          <a:cxnLst/>
          <a:rect l="0" t="0" r="0" b="0"/>
          <a:pathLst>
            <a:path>
              <a:moveTo>
                <a:pt x="0" y="45720"/>
              </a:moveTo>
              <a:lnTo>
                <a:pt x="456559" y="45720"/>
              </a:lnTo>
            </a:path>
          </a:pathLst>
        </a:custGeom>
        <a:noFill/>
        <a:ln w="9525" cap="flat" cmpd="sng" algn="ctr">
          <a:solidFill>
            <a:schemeClr val="accent6">
              <a:hueOff val="0"/>
              <a:satOff val="0"/>
              <a:lumOff val="0"/>
              <a:alphaOff val="0"/>
            </a:schemeClr>
          </a:solidFill>
          <a:prstDash val="solid"/>
          <a:tailEnd type="arrow"/>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AU" sz="600" kern="1200">
            <a:latin typeface="Times New Roman" panose="02020603050405020304" pitchFamily="18" charset="0"/>
            <a:cs typeface="Times New Roman" panose="02020603050405020304" pitchFamily="18" charset="0"/>
          </a:endParaRPr>
        </a:p>
      </dsp:txBody>
      <dsp:txXfrm>
        <a:off x="5593824" y="2394919"/>
        <a:ext cx="24357" cy="4876"/>
      </dsp:txXfrm>
    </dsp:sp>
    <dsp:sp modelId="{8073394C-EB47-4C16-8DB6-9F2C31C8E8E1}">
      <dsp:nvSpPr>
        <dsp:cNvPr id="0" name=""/>
        <dsp:cNvSpPr/>
      </dsp:nvSpPr>
      <dsp:spPr>
        <a:xfrm>
          <a:off x="3261436" y="1761931"/>
          <a:ext cx="2118086" cy="1270852"/>
        </a:xfrm>
        <a:prstGeom prst="rect">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2456" tIns="92456" rIns="92456" bIns="92456" numCol="1" spcCol="1270" anchor="ctr" anchorCtr="0">
          <a:noAutofit/>
        </a:bodyPr>
        <a:lstStyle/>
        <a:p>
          <a:pPr lvl="0" algn="ctr" defTabSz="577850" rtl="0">
            <a:lnSpc>
              <a:spcPct val="90000"/>
            </a:lnSpc>
            <a:spcBef>
              <a:spcPct val="0"/>
            </a:spcBef>
            <a:spcAft>
              <a:spcPct val="35000"/>
            </a:spcAft>
          </a:pPr>
          <a:r>
            <a:rPr lang="en-US" sz="1300" b="1" i="0" u="sng" kern="12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Comfort Factors </a:t>
          </a:r>
          <a:r>
            <a:rPr lang="en-US" sz="1300" b="1" i="0" kern="1200" dirty="0" smtClean="0">
              <a:latin typeface="Times New Roman" panose="02020603050405020304" pitchFamily="18" charset="0"/>
              <a:cs typeface="Times New Roman" panose="02020603050405020304" pitchFamily="18" charset="0"/>
            </a:rPr>
            <a:t>(input devices, output displays, dialogue structures, use of color, icons, commands, graphics, natural language, 3-D, user support materials, multi-media);</a:t>
          </a:r>
          <a:endParaRPr lang="fr-FR" sz="1300" b="1" i="0" kern="1200" dirty="0">
            <a:latin typeface="Times New Roman" panose="02020603050405020304" pitchFamily="18" charset="0"/>
            <a:cs typeface="Times New Roman" panose="02020603050405020304" pitchFamily="18" charset="0"/>
          </a:endParaRPr>
        </a:p>
      </dsp:txBody>
      <dsp:txXfrm>
        <a:off x="3261436" y="1761931"/>
        <a:ext cx="2118086" cy="1270852"/>
      </dsp:txXfrm>
    </dsp:sp>
    <dsp:sp modelId="{A2DBAAEE-0797-4E30-BE77-E98A3465DFD9}">
      <dsp:nvSpPr>
        <dsp:cNvPr id="0" name=""/>
        <dsp:cNvSpPr/>
      </dsp:nvSpPr>
      <dsp:spPr>
        <a:xfrm>
          <a:off x="1715233" y="3030984"/>
          <a:ext cx="5210493" cy="456559"/>
        </a:xfrm>
        <a:custGeom>
          <a:avLst/>
          <a:gdLst/>
          <a:ahLst/>
          <a:cxnLst/>
          <a:rect l="0" t="0" r="0" b="0"/>
          <a:pathLst>
            <a:path>
              <a:moveTo>
                <a:pt x="5210493" y="0"/>
              </a:moveTo>
              <a:lnTo>
                <a:pt x="5210493" y="245379"/>
              </a:lnTo>
              <a:lnTo>
                <a:pt x="0" y="245379"/>
              </a:lnTo>
              <a:lnTo>
                <a:pt x="0" y="456559"/>
              </a:lnTo>
            </a:path>
          </a:pathLst>
        </a:custGeom>
        <a:noFill/>
        <a:ln w="9525" cap="flat" cmpd="sng" algn="ctr">
          <a:solidFill>
            <a:schemeClr val="accent2">
              <a:hueOff val="0"/>
              <a:satOff val="0"/>
              <a:lumOff val="0"/>
              <a:alphaOff val="0"/>
            </a:schemeClr>
          </a:solidFill>
          <a:prstDash val="solid"/>
          <a:tailEnd type="arrow"/>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AU" sz="600" kern="1200">
            <a:latin typeface="Times New Roman" panose="02020603050405020304" pitchFamily="18" charset="0"/>
            <a:cs typeface="Times New Roman" panose="02020603050405020304" pitchFamily="18" charset="0"/>
          </a:endParaRPr>
        </a:p>
      </dsp:txBody>
      <dsp:txXfrm>
        <a:off x="4189649" y="3256825"/>
        <a:ext cx="261660" cy="4876"/>
      </dsp:txXfrm>
    </dsp:sp>
    <dsp:sp modelId="{9B516133-BC81-481D-9A92-D0ECEDE85E87}">
      <dsp:nvSpPr>
        <dsp:cNvPr id="0" name=""/>
        <dsp:cNvSpPr/>
      </dsp:nvSpPr>
      <dsp:spPr>
        <a:xfrm>
          <a:off x="5866683" y="1761931"/>
          <a:ext cx="2118086" cy="1270852"/>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2456" tIns="92456" rIns="92456" bIns="92456" numCol="1" spcCol="1270" anchor="ctr" anchorCtr="0">
          <a:noAutofit/>
        </a:bodyPr>
        <a:lstStyle/>
        <a:p>
          <a:pPr lvl="0" algn="ctr" defTabSz="577850" rtl="0">
            <a:lnSpc>
              <a:spcPct val="90000"/>
            </a:lnSpc>
            <a:spcBef>
              <a:spcPct val="0"/>
            </a:spcBef>
            <a:spcAft>
              <a:spcPct val="35000"/>
            </a:spcAft>
          </a:pPr>
          <a:r>
            <a:rPr lang="fr-FR" sz="1300" b="1" i="0" u="sng" kern="12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User Interface </a:t>
          </a:r>
          <a:r>
            <a:rPr lang="fr-FR" sz="1300" b="1" i="0" kern="1200" dirty="0" smtClean="0">
              <a:latin typeface="Times New Roman" panose="02020603050405020304" pitchFamily="18" charset="0"/>
              <a:cs typeface="Times New Roman" panose="02020603050405020304" pitchFamily="18" charset="0"/>
            </a:rPr>
            <a:t>(input </a:t>
          </a:r>
          <a:r>
            <a:rPr lang="en-US" sz="1300" b="1" i="0" kern="1200" dirty="0" smtClean="0">
              <a:latin typeface="Times New Roman" panose="02020603050405020304" pitchFamily="18" charset="0"/>
              <a:cs typeface="Times New Roman" panose="02020603050405020304" pitchFamily="18" charset="0"/>
            </a:rPr>
            <a:t>device</a:t>
          </a:r>
          <a:r>
            <a:rPr lang="fr-FR" sz="1300" b="1" i="0" kern="1200" dirty="0" smtClean="0">
              <a:latin typeface="Times New Roman" panose="02020603050405020304" pitchFamily="18" charset="0"/>
              <a:cs typeface="Times New Roman" panose="02020603050405020304" pitchFamily="18" charset="0"/>
            </a:rPr>
            <a:t>, output displays, dialogue structures, </a:t>
          </a:r>
          <a:r>
            <a:rPr lang="en-US" sz="1300" b="1" i="0" kern="1200" dirty="0" smtClean="0">
              <a:latin typeface="Times New Roman" panose="02020603050405020304" pitchFamily="18" charset="0"/>
              <a:cs typeface="Times New Roman" panose="02020603050405020304" pitchFamily="18" charset="0"/>
            </a:rPr>
            <a:t>icons</a:t>
          </a:r>
          <a:r>
            <a:rPr lang="fr-FR" sz="1300" b="1" i="0" kern="1200" dirty="0" smtClean="0">
              <a:latin typeface="Times New Roman" panose="02020603050405020304" pitchFamily="18" charset="0"/>
              <a:cs typeface="Times New Roman" panose="02020603050405020304" pitchFamily="18" charset="0"/>
            </a:rPr>
            <a:t>, 3-D, </a:t>
          </a:r>
          <a:r>
            <a:rPr lang="en-US" sz="1300" b="1" i="0" kern="1200" dirty="0" smtClean="0">
              <a:latin typeface="Times New Roman" panose="02020603050405020304" pitchFamily="18" charset="0"/>
              <a:cs typeface="Times New Roman" panose="02020603050405020304" pitchFamily="18" charset="0"/>
            </a:rPr>
            <a:t>multi-media</a:t>
          </a:r>
          <a:r>
            <a:rPr lang="fr-FR" sz="1300" b="1" i="0" kern="1200" dirty="0" smtClean="0">
              <a:latin typeface="Times New Roman" panose="02020603050405020304" pitchFamily="18" charset="0"/>
              <a:cs typeface="Times New Roman" panose="02020603050405020304" pitchFamily="18" charset="0"/>
            </a:rPr>
            <a:t>) ;</a:t>
          </a:r>
          <a:endParaRPr lang="en-US" sz="1300" b="1" i="0" kern="1200" dirty="0">
            <a:latin typeface="Times New Roman" panose="02020603050405020304" pitchFamily="18" charset="0"/>
            <a:cs typeface="Times New Roman" panose="02020603050405020304" pitchFamily="18" charset="0"/>
          </a:endParaRPr>
        </a:p>
      </dsp:txBody>
      <dsp:txXfrm>
        <a:off x="5866683" y="1761931"/>
        <a:ext cx="2118086" cy="1270852"/>
      </dsp:txXfrm>
    </dsp:sp>
    <dsp:sp modelId="{C4D5EC0D-D04B-4676-BEBA-CAD955224B69}">
      <dsp:nvSpPr>
        <dsp:cNvPr id="0" name=""/>
        <dsp:cNvSpPr/>
      </dsp:nvSpPr>
      <dsp:spPr>
        <a:xfrm>
          <a:off x="2772476" y="4109650"/>
          <a:ext cx="456559" cy="91440"/>
        </a:xfrm>
        <a:custGeom>
          <a:avLst/>
          <a:gdLst/>
          <a:ahLst/>
          <a:cxnLst/>
          <a:rect l="0" t="0" r="0" b="0"/>
          <a:pathLst>
            <a:path>
              <a:moveTo>
                <a:pt x="0" y="45720"/>
              </a:moveTo>
              <a:lnTo>
                <a:pt x="456559" y="45720"/>
              </a:lnTo>
            </a:path>
          </a:pathLst>
        </a:custGeom>
        <a:noFill/>
        <a:ln w="9525" cap="flat" cmpd="sng" algn="ctr">
          <a:solidFill>
            <a:schemeClr val="accent3">
              <a:hueOff val="0"/>
              <a:satOff val="0"/>
              <a:lumOff val="0"/>
              <a:alphaOff val="0"/>
            </a:schemeClr>
          </a:solidFill>
          <a:prstDash val="solid"/>
          <a:tailEnd type="arrow"/>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AU" sz="600" kern="1200">
            <a:latin typeface="Times New Roman" panose="02020603050405020304" pitchFamily="18" charset="0"/>
            <a:cs typeface="Times New Roman" panose="02020603050405020304" pitchFamily="18" charset="0"/>
          </a:endParaRPr>
        </a:p>
      </dsp:txBody>
      <dsp:txXfrm>
        <a:off x="2988577" y="4152931"/>
        <a:ext cx="24357" cy="4876"/>
      </dsp:txXfrm>
    </dsp:sp>
    <dsp:sp modelId="{AAD436C4-7927-4C10-B077-BDF95E1A1D03}">
      <dsp:nvSpPr>
        <dsp:cNvPr id="0" name=""/>
        <dsp:cNvSpPr/>
      </dsp:nvSpPr>
      <dsp:spPr>
        <a:xfrm>
          <a:off x="656189" y="3519943"/>
          <a:ext cx="2118086" cy="1270852"/>
        </a:xfrm>
        <a:prstGeom prst="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2456" tIns="92456" rIns="92456" bIns="92456" numCol="1" spcCol="1270" anchor="ctr" anchorCtr="0">
          <a:noAutofit/>
        </a:bodyPr>
        <a:lstStyle/>
        <a:p>
          <a:pPr lvl="0" algn="ctr" defTabSz="577850" rtl="0">
            <a:lnSpc>
              <a:spcPct val="90000"/>
            </a:lnSpc>
            <a:spcBef>
              <a:spcPct val="0"/>
            </a:spcBef>
            <a:spcAft>
              <a:spcPct val="35000"/>
            </a:spcAft>
          </a:pPr>
          <a:r>
            <a:rPr lang="en-US" sz="1300" b="1" i="0" u="sng" kern="12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Task Factors </a:t>
          </a:r>
          <a:r>
            <a:rPr lang="en-US" sz="1300" b="1" i="0" kern="1200" dirty="0" smtClean="0">
              <a:latin typeface="Times New Roman" panose="02020603050405020304" pitchFamily="18" charset="0"/>
              <a:cs typeface="Times New Roman" panose="02020603050405020304" pitchFamily="18" charset="0"/>
            </a:rPr>
            <a:t>(easy, complex, novel, task allocation, repetitive, monitoring, skills, components);</a:t>
          </a:r>
          <a:endParaRPr lang="en-AU" sz="1300" b="1" i="0" kern="1200" dirty="0">
            <a:latin typeface="Times New Roman" panose="02020603050405020304" pitchFamily="18" charset="0"/>
            <a:cs typeface="Times New Roman" panose="02020603050405020304" pitchFamily="18" charset="0"/>
          </a:endParaRPr>
        </a:p>
      </dsp:txBody>
      <dsp:txXfrm>
        <a:off x="656189" y="3519943"/>
        <a:ext cx="2118086" cy="1270852"/>
      </dsp:txXfrm>
    </dsp:sp>
    <dsp:sp modelId="{284EE9F3-7CC7-439A-A773-91A76F957986}">
      <dsp:nvSpPr>
        <dsp:cNvPr id="0" name=""/>
        <dsp:cNvSpPr/>
      </dsp:nvSpPr>
      <dsp:spPr>
        <a:xfrm>
          <a:off x="5377723" y="4109650"/>
          <a:ext cx="456559" cy="91440"/>
        </a:xfrm>
        <a:custGeom>
          <a:avLst/>
          <a:gdLst/>
          <a:ahLst/>
          <a:cxnLst/>
          <a:rect l="0" t="0" r="0" b="0"/>
          <a:pathLst>
            <a:path>
              <a:moveTo>
                <a:pt x="0" y="45720"/>
              </a:moveTo>
              <a:lnTo>
                <a:pt x="456559" y="45720"/>
              </a:lnTo>
            </a:path>
          </a:pathLst>
        </a:custGeom>
        <a:noFill/>
        <a:ln w="9525" cap="flat" cmpd="sng" algn="ctr">
          <a:solidFill>
            <a:schemeClr val="accent4">
              <a:hueOff val="0"/>
              <a:satOff val="0"/>
              <a:lumOff val="0"/>
              <a:alphaOff val="0"/>
            </a:schemeClr>
          </a:solidFill>
          <a:prstDash val="solid"/>
          <a:tailEnd type="arrow"/>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kern="1200">
            <a:latin typeface="Times New Roman" panose="02020603050405020304" pitchFamily="18" charset="0"/>
            <a:cs typeface="Times New Roman" panose="02020603050405020304" pitchFamily="18" charset="0"/>
          </a:endParaRPr>
        </a:p>
      </dsp:txBody>
      <dsp:txXfrm>
        <a:off x="5593824" y="4152931"/>
        <a:ext cx="24357" cy="4876"/>
      </dsp:txXfrm>
    </dsp:sp>
    <dsp:sp modelId="{0D1F0C4C-5482-4990-B56B-D2E0E25D3BF8}">
      <dsp:nvSpPr>
        <dsp:cNvPr id="0" name=""/>
        <dsp:cNvSpPr/>
      </dsp:nvSpPr>
      <dsp:spPr>
        <a:xfrm>
          <a:off x="3261436" y="3519943"/>
          <a:ext cx="2118086" cy="1270852"/>
        </a:xfrm>
        <a:prstGeom prst="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2456" tIns="92456" rIns="92456" bIns="92456" numCol="1" spcCol="1270" anchor="ctr" anchorCtr="0">
          <a:noAutofit/>
        </a:bodyPr>
        <a:lstStyle/>
        <a:p>
          <a:pPr lvl="0" algn="ctr" defTabSz="577850" rtl="0">
            <a:lnSpc>
              <a:spcPct val="90000"/>
            </a:lnSpc>
            <a:spcBef>
              <a:spcPct val="0"/>
            </a:spcBef>
            <a:spcAft>
              <a:spcPct val="35000"/>
            </a:spcAft>
          </a:pPr>
          <a:r>
            <a:rPr lang="en-AU" sz="1300" b="1" i="0" u="sng" kern="12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Constraints </a:t>
          </a:r>
          <a:r>
            <a:rPr lang="en-AU" sz="1300" b="1" i="0" kern="1200" dirty="0" smtClean="0">
              <a:latin typeface="Times New Roman" panose="02020603050405020304" pitchFamily="18" charset="0"/>
              <a:cs typeface="Times New Roman" panose="02020603050405020304" pitchFamily="18" charset="0"/>
            </a:rPr>
            <a:t>(costs, timescales, budgets, staff, equipment, building structure)</a:t>
          </a:r>
          <a:endParaRPr lang="en-AU" sz="1300" b="1" i="0" kern="1200" dirty="0">
            <a:latin typeface="Times New Roman" panose="02020603050405020304" pitchFamily="18" charset="0"/>
            <a:cs typeface="Times New Roman" panose="02020603050405020304" pitchFamily="18" charset="0"/>
          </a:endParaRPr>
        </a:p>
      </dsp:txBody>
      <dsp:txXfrm>
        <a:off x="3261436" y="3519943"/>
        <a:ext cx="2118086" cy="1270852"/>
      </dsp:txXfrm>
    </dsp:sp>
    <dsp:sp modelId="{D5132542-1D08-453B-866B-5498E0494087}">
      <dsp:nvSpPr>
        <dsp:cNvPr id="0" name=""/>
        <dsp:cNvSpPr/>
      </dsp:nvSpPr>
      <dsp:spPr>
        <a:xfrm>
          <a:off x="1965866" y="4788996"/>
          <a:ext cx="4959860" cy="456559"/>
        </a:xfrm>
        <a:custGeom>
          <a:avLst/>
          <a:gdLst/>
          <a:ahLst/>
          <a:cxnLst/>
          <a:rect l="0" t="0" r="0" b="0"/>
          <a:pathLst>
            <a:path>
              <a:moveTo>
                <a:pt x="4959860" y="0"/>
              </a:moveTo>
              <a:lnTo>
                <a:pt x="4959860" y="245379"/>
              </a:lnTo>
              <a:lnTo>
                <a:pt x="0" y="245379"/>
              </a:lnTo>
              <a:lnTo>
                <a:pt x="0" y="456559"/>
              </a:lnTo>
            </a:path>
          </a:pathLst>
        </a:custGeom>
        <a:noFill/>
        <a:ln w="9525" cap="flat" cmpd="sng" algn="ctr">
          <a:solidFill>
            <a:schemeClr val="accent5">
              <a:hueOff val="0"/>
              <a:satOff val="0"/>
              <a:lumOff val="0"/>
              <a:alphaOff val="0"/>
            </a:schemeClr>
          </a:solidFill>
          <a:prstDash val="solid"/>
          <a:tailEnd type="arrow"/>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kern="1200">
            <a:latin typeface="Times New Roman" panose="02020603050405020304" pitchFamily="18" charset="0"/>
            <a:cs typeface="Times New Roman" panose="02020603050405020304" pitchFamily="18" charset="0"/>
          </a:endParaRPr>
        </a:p>
      </dsp:txBody>
      <dsp:txXfrm>
        <a:off x="4321203" y="5014837"/>
        <a:ext cx="249186" cy="4876"/>
      </dsp:txXfrm>
    </dsp:sp>
    <dsp:sp modelId="{20F37D63-F040-4E85-A65E-5A12B399E643}">
      <dsp:nvSpPr>
        <dsp:cNvPr id="0" name=""/>
        <dsp:cNvSpPr/>
      </dsp:nvSpPr>
      <dsp:spPr>
        <a:xfrm>
          <a:off x="5866683" y="3519943"/>
          <a:ext cx="2118086" cy="1270852"/>
        </a:xfrm>
        <a:prstGeom prst="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2456" tIns="92456" rIns="92456" bIns="92456" numCol="1" spcCol="1270" anchor="ctr" anchorCtr="0">
          <a:noAutofit/>
        </a:bodyPr>
        <a:lstStyle/>
        <a:p>
          <a:pPr lvl="0" algn="ctr" defTabSz="577850" rtl="0">
            <a:lnSpc>
              <a:spcPct val="90000"/>
            </a:lnSpc>
            <a:spcBef>
              <a:spcPct val="0"/>
            </a:spcBef>
            <a:spcAft>
              <a:spcPct val="35000"/>
            </a:spcAft>
          </a:pPr>
          <a:r>
            <a:rPr lang="en-AU" sz="1300" b="1" i="0" u="sng" kern="12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System Functionality </a:t>
          </a:r>
          <a:r>
            <a:rPr lang="en-AU" sz="1300" b="1" i="0" kern="1200" dirty="0" smtClean="0">
              <a:latin typeface="Times New Roman" panose="02020603050405020304" pitchFamily="18" charset="0"/>
              <a:cs typeface="Times New Roman" panose="02020603050405020304" pitchFamily="18" charset="0"/>
            </a:rPr>
            <a:t>(hardware, software, application)</a:t>
          </a:r>
          <a:endParaRPr lang="en-AU" sz="1300" b="1" i="0" kern="1200" dirty="0">
            <a:latin typeface="Times New Roman" panose="02020603050405020304" pitchFamily="18" charset="0"/>
            <a:cs typeface="Times New Roman" panose="02020603050405020304" pitchFamily="18" charset="0"/>
          </a:endParaRPr>
        </a:p>
      </dsp:txBody>
      <dsp:txXfrm>
        <a:off x="5866683" y="3519943"/>
        <a:ext cx="2118086" cy="1270852"/>
      </dsp:txXfrm>
    </dsp:sp>
    <dsp:sp modelId="{BE456927-326E-4BC8-AEB7-928680A3E562}">
      <dsp:nvSpPr>
        <dsp:cNvPr id="0" name=""/>
        <dsp:cNvSpPr/>
      </dsp:nvSpPr>
      <dsp:spPr>
        <a:xfrm>
          <a:off x="656189" y="5277956"/>
          <a:ext cx="2619353" cy="1270852"/>
        </a:xfrm>
        <a:prstGeom prst="rect">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2456" tIns="92456" rIns="92456" bIns="92456" numCol="1" spcCol="1270" anchor="ctr" anchorCtr="0">
          <a:noAutofit/>
        </a:bodyPr>
        <a:lstStyle/>
        <a:p>
          <a:pPr lvl="0" algn="ctr" defTabSz="577850" rtl="0">
            <a:lnSpc>
              <a:spcPct val="90000"/>
            </a:lnSpc>
            <a:spcBef>
              <a:spcPct val="0"/>
            </a:spcBef>
            <a:spcAft>
              <a:spcPct val="35000"/>
            </a:spcAft>
          </a:pPr>
          <a:r>
            <a:rPr lang="en-AU" sz="1300" b="1" i="0" u="sng" kern="12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Productivity Factors </a:t>
          </a:r>
          <a:r>
            <a:rPr lang="en-AU" sz="1300" b="1" i="0" kern="1200" dirty="0" smtClean="0">
              <a:latin typeface="Times New Roman" panose="02020603050405020304" pitchFamily="18" charset="0"/>
              <a:cs typeface="Times New Roman" panose="02020603050405020304" pitchFamily="18" charset="0"/>
            </a:rPr>
            <a:t>(increase output, increase quality, decrease costs, decrease errors, decrease labour requirements, decrease production time, increase creative and innovative ideas learning to new products).</a:t>
          </a:r>
          <a:endParaRPr lang="en-AU" sz="1300" b="1" i="0" kern="1200" dirty="0">
            <a:latin typeface="Times New Roman" panose="02020603050405020304" pitchFamily="18" charset="0"/>
            <a:cs typeface="Times New Roman" panose="02020603050405020304" pitchFamily="18" charset="0"/>
          </a:endParaRPr>
        </a:p>
      </dsp:txBody>
      <dsp:txXfrm>
        <a:off x="656189" y="5277956"/>
        <a:ext cx="2619353" cy="1270852"/>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DCC5DA6-0ADF-4E69-9F96-413DD2200206}">
      <dsp:nvSpPr>
        <dsp:cNvPr id="0" name=""/>
        <dsp:cNvSpPr/>
      </dsp:nvSpPr>
      <dsp:spPr>
        <a:xfrm>
          <a:off x="0" y="221159"/>
          <a:ext cx="8229600" cy="935415"/>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56210" tIns="156210" rIns="156210" bIns="156210" numCol="1" spcCol="1270" anchor="ctr" anchorCtr="0">
          <a:noAutofit/>
        </a:bodyPr>
        <a:lstStyle/>
        <a:p>
          <a:pPr lvl="0" algn="l" defTabSz="1822450" rtl="0">
            <a:lnSpc>
              <a:spcPct val="90000"/>
            </a:lnSpc>
            <a:spcBef>
              <a:spcPct val="0"/>
            </a:spcBef>
            <a:spcAft>
              <a:spcPct val="35000"/>
            </a:spcAft>
          </a:pPr>
          <a:r>
            <a:rPr lang="en-US" sz="4100" kern="1200" smtClean="0"/>
            <a:t>Issa (2008) </a:t>
          </a:r>
          <a:endParaRPr lang="en-US" sz="4100" kern="1200"/>
        </a:p>
      </dsp:txBody>
      <dsp:txXfrm>
        <a:off x="45663" y="266822"/>
        <a:ext cx="8138274" cy="844089"/>
      </dsp:txXfrm>
    </dsp:sp>
    <dsp:sp modelId="{356217E0-2C89-4532-8561-606DE2FC3FB5}">
      <dsp:nvSpPr>
        <dsp:cNvPr id="0" name=""/>
        <dsp:cNvSpPr/>
      </dsp:nvSpPr>
      <dsp:spPr>
        <a:xfrm>
          <a:off x="0" y="1156574"/>
          <a:ext cx="8229600" cy="34796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52070" rIns="291592" bIns="52070" numCol="1" spcCol="1270" anchor="t" anchorCtr="0">
          <a:noAutofit/>
        </a:bodyPr>
        <a:lstStyle/>
        <a:p>
          <a:pPr marL="285750" lvl="1" indent="-285750" algn="just" defTabSz="1422400" rtl="0">
            <a:lnSpc>
              <a:spcPct val="90000"/>
            </a:lnSpc>
            <a:spcBef>
              <a:spcPct val="0"/>
            </a:spcBef>
            <a:spcAft>
              <a:spcPct val="20000"/>
            </a:spcAft>
            <a:buChar char="••"/>
          </a:pPr>
          <a:r>
            <a:rPr lang="en-US" sz="3200" kern="1200" dirty="0" smtClean="0"/>
            <a:t>indicates that HCI is essential in the system development system. HCI will allocate users, analysts, and designers (internal and external) to identify that the website design is practical. Many specific issues need to be taken into consideration when designing website pages, such as text style, fonts; layout, graphics, and color</a:t>
          </a:r>
          <a:endParaRPr lang="en-US" sz="3200" kern="1200" dirty="0"/>
        </a:p>
      </dsp:txBody>
      <dsp:txXfrm>
        <a:off x="0" y="1156574"/>
        <a:ext cx="8229600" cy="3479669"/>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B195B7-BC82-4A2C-AA0A-BB930406FE50}">
      <dsp:nvSpPr>
        <dsp:cNvPr id="0" name=""/>
        <dsp:cNvSpPr/>
      </dsp:nvSpPr>
      <dsp:spPr>
        <a:xfrm>
          <a:off x="0" y="274063"/>
          <a:ext cx="5316204" cy="5317387"/>
        </a:xfrm>
        <a:prstGeom prst="circularArrow">
          <a:avLst>
            <a:gd name="adj1" fmla="val 10980"/>
            <a:gd name="adj2" fmla="val 1142322"/>
            <a:gd name="adj3" fmla="val 9000000"/>
            <a:gd name="adj4" fmla="val 10800000"/>
            <a:gd name="adj5" fmla="val 125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D26E856D-5125-4927-B68C-2D97A1FC1D8C}">
      <dsp:nvSpPr>
        <dsp:cNvPr id="0" name=""/>
        <dsp:cNvSpPr/>
      </dsp:nvSpPr>
      <dsp:spPr>
        <a:xfrm>
          <a:off x="5317055" y="1859176"/>
          <a:ext cx="3190233" cy="21274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marL="228600" lvl="1" indent="-228600" algn="just" defTabSz="1066800" rtl="0">
            <a:lnSpc>
              <a:spcPct val="90000"/>
            </a:lnSpc>
            <a:spcBef>
              <a:spcPct val="0"/>
            </a:spcBef>
            <a:spcAft>
              <a:spcPct val="15000"/>
            </a:spcAft>
            <a:buChar char="••"/>
          </a:pPr>
          <a:r>
            <a:rPr lang="en-GB" sz="2400" kern="1200" smtClean="0">
              <a:latin typeface="Times New Roman" panose="02020603050405020304" pitchFamily="18" charset="0"/>
              <a:cs typeface="Times New Roman" panose="02020603050405020304" pitchFamily="18" charset="0"/>
            </a:rPr>
            <a:t>Allocate, users, analysts, and designers (internal and external) to identify that the website design is practical. </a:t>
          </a:r>
          <a:endParaRPr lang="en-GB" sz="2400" kern="1200" dirty="0">
            <a:latin typeface="Times New Roman" panose="02020603050405020304" pitchFamily="18" charset="0"/>
            <a:cs typeface="Times New Roman" panose="02020603050405020304" pitchFamily="18" charset="0"/>
          </a:endParaRPr>
        </a:p>
        <a:p>
          <a:pPr marL="228600" lvl="1" indent="-228600" algn="just" defTabSz="1066800" rtl="0">
            <a:lnSpc>
              <a:spcPct val="90000"/>
            </a:lnSpc>
            <a:spcBef>
              <a:spcPct val="0"/>
            </a:spcBef>
            <a:spcAft>
              <a:spcPct val="15000"/>
            </a:spcAft>
            <a:buChar char="••"/>
          </a:pPr>
          <a:r>
            <a:rPr lang="en-GB" sz="2400" kern="1200" smtClean="0">
              <a:latin typeface="Times New Roman" panose="02020603050405020304" pitchFamily="18" charset="0"/>
              <a:cs typeface="Times New Roman" panose="02020603050405020304" pitchFamily="18" charset="0"/>
            </a:rPr>
            <a:t>There are many specific issues that need to be taken into consideration when designing website pages, such as</a:t>
          </a:r>
          <a:endParaRPr lang="en-GB" sz="2400" kern="1200" dirty="0">
            <a:latin typeface="Times New Roman" panose="02020603050405020304" pitchFamily="18" charset="0"/>
            <a:cs typeface="Times New Roman" panose="02020603050405020304" pitchFamily="18" charset="0"/>
          </a:endParaRPr>
        </a:p>
        <a:p>
          <a:pPr marL="457200" lvl="2" indent="-228600" algn="just" defTabSz="1066800" rtl="0">
            <a:lnSpc>
              <a:spcPct val="90000"/>
            </a:lnSpc>
            <a:spcBef>
              <a:spcPct val="0"/>
            </a:spcBef>
            <a:spcAft>
              <a:spcPct val="15000"/>
            </a:spcAft>
            <a:buChar char="••"/>
          </a:pPr>
          <a:r>
            <a:rPr lang="en-GB" sz="2400" kern="1200" smtClean="0">
              <a:latin typeface="Times New Roman" panose="02020603050405020304" pitchFamily="18" charset="0"/>
              <a:cs typeface="Times New Roman" panose="02020603050405020304" pitchFamily="18" charset="0"/>
            </a:rPr>
            <a:t> Text style</a:t>
          </a:r>
          <a:endParaRPr lang="en-GB" sz="2400" kern="1200" dirty="0">
            <a:latin typeface="Times New Roman" panose="02020603050405020304" pitchFamily="18" charset="0"/>
            <a:cs typeface="Times New Roman" panose="02020603050405020304" pitchFamily="18" charset="0"/>
          </a:endParaRPr>
        </a:p>
        <a:p>
          <a:pPr marL="457200" lvl="2" indent="-228600" algn="just" defTabSz="1066800" rtl="0">
            <a:lnSpc>
              <a:spcPct val="90000"/>
            </a:lnSpc>
            <a:spcBef>
              <a:spcPct val="0"/>
            </a:spcBef>
            <a:spcAft>
              <a:spcPct val="15000"/>
            </a:spcAft>
            <a:buChar char="••"/>
          </a:pPr>
          <a:r>
            <a:rPr lang="en-GB" sz="2400" kern="1200" smtClean="0">
              <a:latin typeface="Times New Roman" panose="02020603050405020304" pitchFamily="18" charset="0"/>
              <a:cs typeface="Times New Roman" panose="02020603050405020304" pitchFamily="18" charset="0"/>
            </a:rPr>
            <a:t>Fonts</a:t>
          </a:r>
          <a:endParaRPr lang="en-GB" sz="2400" kern="1200" dirty="0">
            <a:latin typeface="Times New Roman" panose="02020603050405020304" pitchFamily="18" charset="0"/>
            <a:cs typeface="Times New Roman" panose="02020603050405020304" pitchFamily="18" charset="0"/>
          </a:endParaRPr>
        </a:p>
        <a:p>
          <a:pPr marL="457200" lvl="2" indent="-228600" algn="just" defTabSz="1066800" rtl="0">
            <a:lnSpc>
              <a:spcPct val="90000"/>
            </a:lnSpc>
            <a:spcBef>
              <a:spcPct val="0"/>
            </a:spcBef>
            <a:spcAft>
              <a:spcPct val="15000"/>
            </a:spcAft>
            <a:buChar char="••"/>
          </a:pPr>
          <a:r>
            <a:rPr lang="en-GB" sz="2400" kern="1200" smtClean="0">
              <a:latin typeface="Times New Roman" panose="02020603050405020304" pitchFamily="18" charset="0"/>
              <a:cs typeface="Times New Roman" panose="02020603050405020304" pitchFamily="18" charset="0"/>
            </a:rPr>
            <a:t>Layout</a:t>
          </a:r>
          <a:endParaRPr lang="en-GB" sz="2400" kern="1200" dirty="0">
            <a:latin typeface="Times New Roman" panose="02020603050405020304" pitchFamily="18" charset="0"/>
            <a:cs typeface="Times New Roman" panose="02020603050405020304" pitchFamily="18" charset="0"/>
          </a:endParaRPr>
        </a:p>
        <a:p>
          <a:pPr marL="457200" lvl="2" indent="-228600" algn="just" defTabSz="1066800" rtl="0">
            <a:lnSpc>
              <a:spcPct val="90000"/>
            </a:lnSpc>
            <a:spcBef>
              <a:spcPct val="0"/>
            </a:spcBef>
            <a:spcAft>
              <a:spcPct val="15000"/>
            </a:spcAft>
            <a:buChar char="••"/>
          </a:pPr>
          <a:r>
            <a:rPr lang="en-GB" sz="2400" kern="1200" smtClean="0">
              <a:latin typeface="Times New Roman" panose="02020603050405020304" pitchFamily="18" charset="0"/>
              <a:cs typeface="Times New Roman" panose="02020603050405020304" pitchFamily="18" charset="0"/>
            </a:rPr>
            <a:t>Graphics</a:t>
          </a:r>
          <a:endParaRPr lang="en-GB" sz="2400" kern="1200" dirty="0">
            <a:latin typeface="Times New Roman" panose="02020603050405020304" pitchFamily="18" charset="0"/>
            <a:cs typeface="Times New Roman" panose="02020603050405020304" pitchFamily="18" charset="0"/>
          </a:endParaRPr>
        </a:p>
        <a:p>
          <a:pPr marL="457200" lvl="2" indent="-228600" algn="just" defTabSz="1066800" rtl="0">
            <a:lnSpc>
              <a:spcPct val="90000"/>
            </a:lnSpc>
            <a:spcBef>
              <a:spcPct val="0"/>
            </a:spcBef>
            <a:spcAft>
              <a:spcPct val="15000"/>
            </a:spcAft>
            <a:buChar char="••"/>
          </a:pPr>
          <a:r>
            <a:rPr lang="en-GB" sz="2400" kern="1200" smtClean="0">
              <a:latin typeface="Times New Roman" panose="02020603050405020304" pitchFamily="18" charset="0"/>
              <a:cs typeface="Times New Roman" panose="02020603050405020304" pitchFamily="18" charset="0"/>
            </a:rPr>
            <a:t>Color.</a:t>
          </a:r>
          <a:endParaRPr lang="en-GB" sz="2400" kern="1200" dirty="0">
            <a:latin typeface="Times New Roman" panose="02020603050405020304" pitchFamily="18" charset="0"/>
            <a:cs typeface="Times New Roman" panose="02020603050405020304" pitchFamily="18" charset="0"/>
          </a:endParaRPr>
        </a:p>
      </dsp:txBody>
      <dsp:txXfrm>
        <a:off x="5317055" y="1859176"/>
        <a:ext cx="3190233" cy="2127486"/>
      </dsp:txXfrm>
    </dsp:sp>
    <dsp:sp modelId="{EBF8EFAE-7CFA-4A0A-A17F-8E474765F387}">
      <dsp:nvSpPr>
        <dsp:cNvPr id="0" name=""/>
        <dsp:cNvSpPr/>
      </dsp:nvSpPr>
      <dsp:spPr>
        <a:xfrm>
          <a:off x="1174005" y="2198958"/>
          <a:ext cx="2966491" cy="14830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l" defTabSz="1422400" rtl="0">
            <a:lnSpc>
              <a:spcPct val="90000"/>
            </a:lnSpc>
            <a:spcBef>
              <a:spcPct val="0"/>
            </a:spcBef>
            <a:spcAft>
              <a:spcPct val="35000"/>
            </a:spcAft>
          </a:pPr>
          <a:r>
            <a:rPr lang="en-GB" sz="3200" kern="1200" smtClean="0">
              <a:latin typeface="Times New Roman" panose="02020603050405020304" pitchFamily="18" charset="0"/>
              <a:cs typeface="Times New Roman" panose="02020603050405020304" pitchFamily="18" charset="0"/>
            </a:rPr>
            <a:t>The HCI step will </a:t>
          </a:r>
          <a:endParaRPr lang="en-GB" sz="3200" kern="1200" dirty="0">
            <a:latin typeface="Times New Roman" panose="02020603050405020304" pitchFamily="18" charset="0"/>
            <a:cs typeface="Times New Roman" panose="02020603050405020304" pitchFamily="18" charset="0"/>
          </a:endParaRPr>
        </a:p>
      </dsp:txBody>
      <dsp:txXfrm>
        <a:off x="1174005" y="2198958"/>
        <a:ext cx="2966491" cy="1483019"/>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0F1EC1-209F-40F4-B36F-87FE4648C791}">
      <dsp:nvSpPr>
        <dsp:cNvPr id="0" name=""/>
        <dsp:cNvSpPr/>
      </dsp:nvSpPr>
      <dsp:spPr>
        <a:xfrm>
          <a:off x="5885336" y="1961456"/>
          <a:ext cx="91440" cy="896973"/>
        </a:xfrm>
        <a:custGeom>
          <a:avLst/>
          <a:gdLst/>
          <a:ahLst/>
          <a:cxnLst/>
          <a:rect l="0" t="0" r="0" b="0"/>
          <a:pathLst>
            <a:path>
              <a:moveTo>
                <a:pt x="45720" y="0"/>
              </a:moveTo>
              <a:lnTo>
                <a:pt x="45720" y="896973"/>
              </a:lnTo>
            </a:path>
          </a:pathLst>
        </a:custGeom>
        <a:noFill/>
        <a:ln w="25400" cap="flat" cmpd="sng" algn="ctr">
          <a:solidFill>
            <a:schemeClr val="accent4">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2DF348BF-0FF4-47F0-B9C4-1B5CC8EC4759}">
      <dsp:nvSpPr>
        <dsp:cNvPr id="0" name=""/>
        <dsp:cNvSpPr/>
      </dsp:nvSpPr>
      <dsp:spPr>
        <a:xfrm>
          <a:off x="2115820" y="1961456"/>
          <a:ext cx="91440" cy="896973"/>
        </a:xfrm>
        <a:custGeom>
          <a:avLst/>
          <a:gdLst/>
          <a:ahLst/>
          <a:cxnLst/>
          <a:rect l="0" t="0" r="0" b="0"/>
          <a:pathLst>
            <a:path>
              <a:moveTo>
                <a:pt x="45720" y="0"/>
              </a:moveTo>
              <a:lnTo>
                <a:pt x="45720" y="896973"/>
              </a:lnTo>
            </a:path>
          </a:pathLst>
        </a:custGeom>
        <a:noFill/>
        <a:ln w="25400" cap="flat" cmpd="sng" algn="ctr">
          <a:solidFill>
            <a:schemeClr val="accent4">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E850E4DD-FB4D-46F2-A764-1CED3CEE3D55}">
      <dsp:nvSpPr>
        <dsp:cNvPr id="0" name=""/>
        <dsp:cNvSpPr/>
      </dsp:nvSpPr>
      <dsp:spPr>
        <a:xfrm>
          <a:off x="619465" y="3021"/>
          <a:ext cx="3084149" cy="1958434"/>
        </a:xfrm>
        <a:prstGeom prst="roundRect">
          <a:avLst>
            <a:gd name="adj" fmla="val 1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4A9316ED-F4AD-41C7-A406-21C5AB9DA9B7}">
      <dsp:nvSpPr>
        <dsp:cNvPr id="0" name=""/>
        <dsp:cNvSpPr/>
      </dsp:nvSpPr>
      <dsp:spPr>
        <a:xfrm>
          <a:off x="962149" y="328570"/>
          <a:ext cx="3084149" cy="1958434"/>
        </a:xfrm>
        <a:prstGeom prst="roundRect">
          <a:avLst>
            <a:gd name="adj" fmla="val 10000"/>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en-US" sz="1700" kern="1200" smtClean="0"/>
            <a:t>Usability refers </a:t>
          </a:r>
          <a:endParaRPr lang="en-US" sz="1700" kern="1200"/>
        </a:p>
      </dsp:txBody>
      <dsp:txXfrm>
        <a:off x="1019510" y="385931"/>
        <a:ext cx="2969427" cy="1843712"/>
      </dsp:txXfrm>
    </dsp:sp>
    <dsp:sp modelId="{85788E5F-29A7-4C10-9D4A-1759A87812E2}">
      <dsp:nvSpPr>
        <dsp:cNvPr id="0" name=""/>
        <dsp:cNvSpPr/>
      </dsp:nvSpPr>
      <dsp:spPr>
        <a:xfrm>
          <a:off x="619465" y="2858429"/>
          <a:ext cx="3084149" cy="1958434"/>
        </a:xfrm>
        <a:prstGeom prst="roundRect">
          <a:avLst>
            <a:gd name="adj" fmla="val 1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sp>
    <dsp:sp modelId="{8EC57D2B-6C90-4102-A8CB-2205470758F5}">
      <dsp:nvSpPr>
        <dsp:cNvPr id="0" name=""/>
        <dsp:cNvSpPr/>
      </dsp:nvSpPr>
      <dsp:spPr>
        <a:xfrm>
          <a:off x="962149" y="3183978"/>
          <a:ext cx="3084149" cy="1958434"/>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en-US" sz="1700" kern="1200" smtClean="0"/>
            <a:t>to the “quality of the interaction in terms of parameters such as time taken to perform tasks, number of errors made, and the time to become a competent user” (Benyon et al. 2005, p. 52). </a:t>
          </a:r>
          <a:endParaRPr lang="en-US" sz="1700" kern="1200"/>
        </a:p>
      </dsp:txBody>
      <dsp:txXfrm>
        <a:off x="1019510" y="3241339"/>
        <a:ext cx="2969427" cy="1843712"/>
      </dsp:txXfrm>
    </dsp:sp>
    <dsp:sp modelId="{D1D2A488-32A3-4B0A-8D8C-85C9942EBBC5}">
      <dsp:nvSpPr>
        <dsp:cNvPr id="0" name=""/>
        <dsp:cNvSpPr/>
      </dsp:nvSpPr>
      <dsp:spPr>
        <a:xfrm>
          <a:off x="4388981" y="3021"/>
          <a:ext cx="3084149" cy="1958434"/>
        </a:xfrm>
        <a:prstGeom prst="roundRect">
          <a:avLst>
            <a:gd name="adj" fmla="val 1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B114416C-3FB7-4A6C-9757-68DE081A21CB}">
      <dsp:nvSpPr>
        <dsp:cNvPr id="0" name=""/>
        <dsp:cNvSpPr/>
      </dsp:nvSpPr>
      <dsp:spPr>
        <a:xfrm>
          <a:off x="4731664" y="328570"/>
          <a:ext cx="3084149" cy="1958434"/>
        </a:xfrm>
        <a:prstGeom prst="roundRect">
          <a:avLst>
            <a:gd name="adj" fmla="val 10000"/>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en-US" sz="1700" kern="1200" smtClean="0"/>
            <a:t>Alternatively, </a:t>
          </a:r>
          <a:endParaRPr lang="en-US" sz="1700" kern="1200"/>
        </a:p>
      </dsp:txBody>
      <dsp:txXfrm>
        <a:off x="4789025" y="385931"/>
        <a:ext cx="2969427" cy="1843712"/>
      </dsp:txXfrm>
    </dsp:sp>
    <dsp:sp modelId="{92ED9911-D575-4C98-955C-D8998AAFD0A1}">
      <dsp:nvSpPr>
        <dsp:cNvPr id="0" name=""/>
        <dsp:cNvSpPr/>
      </dsp:nvSpPr>
      <dsp:spPr>
        <a:xfrm>
          <a:off x="4388981" y="2858429"/>
          <a:ext cx="3084149" cy="1958434"/>
        </a:xfrm>
        <a:prstGeom prst="roundRect">
          <a:avLst>
            <a:gd name="adj" fmla="val 1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sp>
    <dsp:sp modelId="{DB64834D-1782-4568-97D2-07086AD1AEFB}">
      <dsp:nvSpPr>
        <dsp:cNvPr id="0" name=""/>
        <dsp:cNvSpPr/>
      </dsp:nvSpPr>
      <dsp:spPr>
        <a:xfrm>
          <a:off x="4731664" y="3183978"/>
          <a:ext cx="3084149" cy="1958434"/>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en-US" sz="1700" kern="1200" smtClean="0"/>
            <a:t>Usability “is a </a:t>
          </a:r>
          <a:r>
            <a:rPr lang="en-US" sz="1700" b="1" kern="1200" smtClean="0"/>
            <a:t>quality attribute</a:t>
          </a:r>
          <a:r>
            <a:rPr lang="en-US" sz="1700" kern="1200" smtClean="0"/>
            <a:t> that assesses how easy user interfaces are to use. The word "usability" also refers to methods for improving ease-of-use during the design process” (Nielsen 2003).</a:t>
          </a:r>
          <a:endParaRPr lang="en-US" sz="1700" kern="1200"/>
        </a:p>
      </dsp:txBody>
      <dsp:txXfrm>
        <a:off x="4789025" y="3241339"/>
        <a:ext cx="2969427" cy="1843712"/>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DA7B75-B573-4E05-89BF-1CAF416A1C6D}">
      <dsp:nvSpPr>
        <dsp:cNvPr id="0" name=""/>
        <dsp:cNvSpPr/>
      </dsp:nvSpPr>
      <dsp:spPr>
        <a:xfrm>
          <a:off x="0" y="578739"/>
          <a:ext cx="8280920" cy="1206115"/>
        </a:xfrm>
        <a:prstGeom prst="rightArrow">
          <a:avLst>
            <a:gd name="adj1" fmla="val 50000"/>
            <a:gd name="adj2" fmla="val 5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254000" bIns="191471" numCol="1" spcCol="1270" anchor="ctr" anchorCtr="0">
          <a:noAutofit/>
        </a:bodyPr>
        <a:lstStyle/>
        <a:p>
          <a:pPr lvl="0" algn="l" defTabSz="1066800" rtl="0">
            <a:lnSpc>
              <a:spcPct val="90000"/>
            </a:lnSpc>
            <a:spcBef>
              <a:spcPct val="0"/>
            </a:spcBef>
            <a:spcAft>
              <a:spcPct val="35000"/>
            </a:spcAft>
          </a:pPr>
          <a:r>
            <a:rPr lang="en-US" sz="2400" kern="1200" smtClean="0"/>
            <a:t>Usability evaluation </a:t>
          </a:r>
          <a:endParaRPr lang="en-US" sz="2400" kern="1200"/>
        </a:p>
      </dsp:txBody>
      <dsp:txXfrm>
        <a:off x="0" y="880268"/>
        <a:ext cx="7979391" cy="603057"/>
      </dsp:txXfrm>
    </dsp:sp>
    <dsp:sp modelId="{49C29C85-7152-4108-BD66-08178F50E7BC}">
      <dsp:nvSpPr>
        <dsp:cNvPr id="0" name=""/>
        <dsp:cNvSpPr/>
      </dsp:nvSpPr>
      <dsp:spPr>
        <a:xfrm>
          <a:off x="0" y="1511817"/>
          <a:ext cx="3825785" cy="2692114"/>
        </a:xfrm>
        <a:prstGeom prst="rect">
          <a:avLst/>
        </a:prstGeom>
        <a:solidFill>
          <a:schemeClr val="lt1">
            <a:hueOff val="0"/>
            <a:satOff val="0"/>
            <a:lumOff val="0"/>
            <a:alphaOff val="0"/>
          </a:schemeClr>
        </a:solidFill>
        <a:ln w="9525" cap="flat" cmpd="sng" algn="ctr">
          <a:solidFill>
            <a:schemeClr val="accent3">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76200" tIns="76200" rIns="76200" bIns="76200" numCol="1" spcCol="1270" anchor="t" anchorCtr="0">
          <a:noAutofit/>
        </a:bodyPr>
        <a:lstStyle/>
        <a:p>
          <a:pPr lvl="0" algn="l" defTabSz="889000" rtl="0">
            <a:lnSpc>
              <a:spcPct val="90000"/>
            </a:lnSpc>
            <a:spcBef>
              <a:spcPct val="0"/>
            </a:spcBef>
            <a:spcAft>
              <a:spcPct val="35000"/>
            </a:spcAft>
          </a:pPr>
          <a:r>
            <a:rPr lang="en-US" sz="2000" kern="1200" smtClean="0"/>
            <a:t>is about observing users to “see what can be improved, what new products can be developed” (McGovern 2003). </a:t>
          </a:r>
          <a:endParaRPr lang="en-US" sz="2000" kern="1200"/>
        </a:p>
      </dsp:txBody>
      <dsp:txXfrm>
        <a:off x="0" y="1511817"/>
        <a:ext cx="3825785" cy="2692114"/>
      </dsp:txXfrm>
    </dsp:sp>
    <dsp:sp modelId="{80639BA9-FA5C-4E05-9FD8-137A28F6B711}">
      <dsp:nvSpPr>
        <dsp:cNvPr id="0" name=""/>
        <dsp:cNvSpPr/>
      </dsp:nvSpPr>
      <dsp:spPr>
        <a:xfrm>
          <a:off x="3825785" y="980643"/>
          <a:ext cx="4455134" cy="1206115"/>
        </a:xfrm>
        <a:prstGeom prst="rightArrow">
          <a:avLst>
            <a:gd name="adj1" fmla="val 50000"/>
            <a:gd name="adj2" fmla="val 50000"/>
          </a:avLst>
        </a:prstGeom>
        <a:gradFill rotWithShape="0">
          <a:gsLst>
            <a:gs pos="0">
              <a:schemeClr val="accent3">
                <a:hueOff val="2714107"/>
                <a:satOff val="0"/>
                <a:lumOff val="-196"/>
                <a:alphaOff val="0"/>
                <a:shade val="51000"/>
                <a:satMod val="130000"/>
              </a:schemeClr>
            </a:gs>
            <a:gs pos="80000">
              <a:schemeClr val="accent3">
                <a:hueOff val="2714107"/>
                <a:satOff val="0"/>
                <a:lumOff val="-196"/>
                <a:alphaOff val="0"/>
                <a:shade val="93000"/>
                <a:satMod val="130000"/>
              </a:schemeClr>
            </a:gs>
            <a:gs pos="100000">
              <a:schemeClr val="accent3">
                <a:hueOff val="2714107"/>
                <a:satOff val="0"/>
                <a:lumOff val="-19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254000" bIns="191471" numCol="1" spcCol="1270" anchor="ctr" anchorCtr="0">
          <a:noAutofit/>
        </a:bodyPr>
        <a:lstStyle/>
        <a:p>
          <a:pPr lvl="0" algn="l" defTabSz="1066800" rtl="0">
            <a:lnSpc>
              <a:spcPct val="90000"/>
            </a:lnSpc>
            <a:spcBef>
              <a:spcPct val="0"/>
            </a:spcBef>
            <a:spcAft>
              <a:spcPct val="35000"/>
            </a:spcAft>
          </a:pPr>
          <a:r>
            <a:rPr lang="en-US" sz="2400" kern="1200" smtClean="0"/>
            <a:t>It is </a:t>
          </a:r>
          <a:endParaRPr lang="en-US" sz="2400" kern="1200"/>
        </a:p>
      </dsp:txBody>
      <dsp:txXfrm>
        <a:off x="3825785" y="1282172"/>
        <a:ext cx="4153605" cy="603057"/>
      </dsp:txXfrm>
    </dsp:sp>
    <dsp:sp modelId="{7AD11978-B65C-44CD-A393-E378C00DFB4A}">
      <dsp:nvSpPr>
        <dsp:cNvPr id="0" name=""/>
        <dsp:cNvSpPr/>
      </dsp:nvSpPr>
      <dsp:spPr>
        <a:xfrm>
          <a:off x="3825785" y="1913722"/>
          <a:ext cx="3825785" cy="2692114"/>
        </a:xfrm>
        <a:prstGeom prst="rect">
          <a:avLst/>
        </a:prstGeom>
        <a:solidFill>
          <a:schemeClr val="lt1">
            <a:hueOff val="0"/>
            <a:satOff val="0"/>
            <a:lumOff val="0"/>
            <a:alphaOff val="0"/>
          </a:schemeClr>
        </a:solidFill>
        <a:ln w="9525" cap="flat" cmpd="sng" algn="ctr">
          <a:solidFill>
            <a:schemeClr val="accent3">
              <a:hueOff val="2714107"/>
              <a:satOff val="0"/>
              <a:lumOff val="-196"/>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76200" tIns="76200" rIns="76200" bIns="76200" numCol="1" spcCol="1270" anchor="t" anchorCtr="0">
          <a:noAutofit/>
        </a:bodyPr>
        <a:lstStyle/>
        <a:p>
          <a:pPr lvl="0" algn="l" defTabSz="889000" rtl="0">
            <a:lnSpc>
              <a:spcPct val="90000"/>
            </a:lnSpc>
            <a:spcBef>
              <a:spcPct val="0"/>
            </a:spcBef>
            <a:spcAft>
              <a:spcPct val="35000"/>
            </a:spcAft>
          </a:pPr>
          <a:r>
            <a:rPr lang="en-US" sz="2000" kern="1200" smtClean="0"/>
            <a:t>“based on human psychology and user research” (Rhodes 2000). HCI specialists “observe and talk with participants as they try to accomplish true-to-life tasks on a site (or system), and this allows them to form a detailed picture of the site as experienced by the user” (Carroll 2004).</a:t>
          </a:r>
          <a:endParaRPr lang="en-US" sz="2000" kern="1200"/>
        </a:p>
      </dsp:txBody>
      <dsp:txXfrm>
        <a:off x="3825785" y="1913722"/>
        <a:ext cx="3825785" cy="2692114"/>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E89CF5E-559B-4933-95AA-E2D8C6D64772}">
      <dsp:nvSpPr>
        <dsp:cNvPr id="0" name=""/>
        <dsp:cNvSpPr/>
      </dsp:nvSpPr>
      <dsp:spPr>
        <a:xfrm>
          <a:off x="0" y="2530"/>
          <a:ext cx="8229600" cy="2232000"/>
        </a:xfrm>
        <a:prstGeom prst="rightArrow">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A2F9C25F-3D1B-497D-AD46-A93E712C61A2}">
      <dsp:nvSpPr>
        <dsp:cNvPr id="0" name=""/>
        <dsp:cNvSpPr/>
      </dsp:nvSpPr>
      <dsp:spPr>
        <a:xfrm>
          <a:off x="4340631" y="1788130"/>
          <a:ext cx="3066008" cy="31387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228600" lvl="1" indent="-228600" algn="l" defTabSz="1066800" rtl="0">
            <a:lnSpc>
              <a:spcPct val="90000"/>
            </a:lnSpc>
            <a:spcBef>
              <a:spcPct val="0"/>
            </a:spcBef>
            <a:spcAft>
              <a:spcPct val="15000"/>
            </a:spcAft>
            <a:buChar char="••"/>
          </a:pPr>
          <a:r>
            <a:rPr lang="en-US" sz="2400" kern="1200" smtClean="0"/>
            <a:t>if usability is not highlighted in website design, then users will become very frustrated working with it. </a:t>
          </a:r>
          <a:endParaRPr lang="en-US" sz="2400" kern="1200"/>
        </a:p>
      </dsp:txBody>
      <dsp:txXfrm>
        <a:off x="4340631" y="1788130"/>
        <a:ext cx="3066008" cy="3138750"/>
      </dsp:txXfrm>
    </dsp:sp>
    <dsp:sp modelId="{39E655E0-0E82-434A-AE8B-ECFA66E522ED}">
      <dsp:nvSpPr>
        <dsp:cNvPr id="0" name=""/>
        <dsp:cNvSpPr/>
      </dsp:nvSpPr>
      <dsp:spPr>
        <a:xfrm>
          <a:off x="4340631" y="560530"/>
          <a:ext cx="3066008" cy="1116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314960" rIns="0" bIns="314960" numCol="1" spcCol="1270" anchor="ctr" anchorCtr="0">
          <a:noAutofit/>
        </a:bodyPr>
        <a:lstStyle/>
        <a:p>
          <a:pPr lvl="0" algn="l" defTabSz="1377950" rtl="0">
            <a:lnSpc>
              <a:spcPct val="90000"/>
            </a:lnSpc>
            <a:spcBef>
              <a:spcPct val="0"/>
            </a:spcBef>
            <a:spcAft>
              <a:spcPct val="35000"/>
            </a:spcAft>
          </a:pPr>
          <a:r>
            <a:rPr lang="en-US" sz="3100" kern="1200" smtClean="0"/>
            <a:t>Alternatively, </a:t>
          </a:r>
          <a:endParaRPr lang="en-US" sz="3100" kern="1200"/>
        </a:p>
      </dsp:txBody>
      <dsp:txXfrm>
        <a:off x="4340631" y="560530"/>
        <a:ext cx="3066008" cy="1116000"/>
      </dsp:txXfrm>
    </dsp:sp>
    <dsp:sp modelId="{F28249EB-49E7-4DD0-A658-0CE6379C4C13}">
      <dsp:nvSpPr>
        <dsp:cNvPr id="0" name=""/>
        <dsp:cNvSpPr/>
      </dsp:nvSpPr>
      <dsp:spPr>
        <a:xfrm>
          <a:off x="661421" y="1788130"/>
          <a:ext cx="3066008" cy="31387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228600" lvl="1" indent="-228600" algn="l" defTabSz="1066800" rtl="0">
            <a:lnSpc>
              <a:spcPct val="90000"/>
            </a:lnSpc>
            <a:spcBef>
              <a:spcPct val="0"/>
            </a:spcBef>
            <a:spcAft>
              <a:spcPct val="15000"/>
            </a:spcAft>
            <a:buChar char="••"/>
          </a:pPr>
          <a:r>
            <a:rPr lang="en-US" sz="2400" kern="1200" smtClean="0"/>
            <a:t>considered a very important aspect in the development process as it can mean the difference between performing and completing a task in a successful way without any frustration.</a:t>
          </a:r>
          <a:endParaRPr lang="en-US" sz="2400" kern="1200"/>
        </a:p>
      </dsp:txBody>
      <dsp:txXfrm>
        <a:off x="661421" y="1788130"/>
        <a:ext cx="3066008" cy="3138750"/>
      </dsp:txXfrm>
    </dsp:sp>
    <dsp:sp modelId="{F063DAD7-8D23-443B-A7F5-EAD8EADB602A}">
      <dsp:nvSpPr>
        <dsp:cNvPr id="0" name=""/>
        <dsp:cNvSpPr/>
      </dsp:nvSpPr>
      <dsp:spPr>
        <a:xfrm>
          <a:off x="661421" y="560530"/>
          <a:ext cx="3066008" cy="1116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314960" rIns="0" bIns="314960" numCol="1" spcCol="1270" anchor="ctr" anchorCtr="0">
          <a:noAutofit/>
        </a:bodyPr>
        <a:lstStyle/>
        <a:p>
          <a:pPr lvl="0" algn="l" defTabSz="1377950" rtl="0">
            <a:lnSpc>
              <a:spcPct val="90000"/>
            </a:lnSpc>
            <a:spcBef>
              <a:spcPct val="0"/>
            </a:spcBef>
            <a:spcAft>
              <a:spcPct val="35000"/>
            </a:spcAft>
          </a:pPr>
          <a:r>
            <a:rPr lang="en-US" sz="3100" kern="1200" smtClean="0"/>
            <a:t>Usability is </a:t>
          </a:r>
          <a:endParaRPr lang="en-US" sz="3100" kern="1200"/>
        </a:p>
      </dsp:txBody>
      <dsp:txXfrm>
        <a:off x="661421" y="560530"/>
        <a:ext cx="3066008" cy="1116000"/>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9DE559-06A3-42F9-8F92-A29D6CF85816}">
      <dsp:nvSpPr>
        <dsp:cNvPr id="0" name=""/>
        <dsp:cNvSpPr/>
      </dsp:nvSpPr>
      <dsp:spPr>
        <a:xfrm>
          <a:off x="4626358" y="3168351"/>
          <a:ext cx="489001" cy="2795358"/>
        </a:xfrm>
        <a:custGeom>
          <a:avLst/>
          <a:gdLst/>
          <a:ahLst/>
          <a:cxnLst/>
          <a:rect l="0" t="0" r="0" b="0"/>
          <a:pathLst>
            <a:path>
              <a:moveTo>
                <a:pt x="0" y="0"/>
              </a:moveTo>
              <a:lnTo>
                <a:pt x="244500" y="0"/>
              </a:lnTo>
              <a:lnTo>
                <a:pt x="244500" y="2795358"/>
              </a:lnTo>
              <a:lnTo>
                <a:pt x="489001" y="2795358"/>
              </a:lnTo>
            </a:path>
          </a:pathLst>
        </a:custGeom>
        <a:noFill/>
        <a:ln w="25400" cap="flat" cmpd="sng" algn="ctr">
          <a:solidFill>
            <a:schemeClr val="accent6">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44500">
            <a:lnSpc>
              <a:spcPct val="90000"/>
            </a:lnSpc>
            <a:spcBef>
              <a:spcPct val="0"/>
            </a:spcBef>
            <a:spcAft>
              <a:spcPct val="35000"/>
            </a:spcAft>
          </a:pPr>
          <a:endParaRPr lang="en-AU" sz="1000" kern="1200">
            <a:latin typeface="Times New Roman" panose="02020603050405020304" pitchFamily="18" charset="0"/>
            <a:cs typeface="Times New Roman" panose="02020603050405020304" pitchFamily="18" charset="0"/>
          </a:endParaRPr>
        </a:p>
      </dsp:txBody>
      <dsp:txXfrm>
        <a:off x="4799914" y="4495086"/>
        <a:ext cx="141890" cy="141890"/>
      </dsp:txXfrm>
    </dsp:sp>
    <dsp:sp modelId="{A587F348-DFE7-4504-89A0-3D7B8522C350}">
      <dsp:nvSpPr>
        <dsp:cNvPr id="0" name=""/>
        <dsp:cNvSpPr/>
      </dsp:nvSpPr>
      <dsp:spPr>
        <a:xfrm>
          <a:off x="4626358" y="3168351"/>
          <a:ext cx="489001" cy="1863572"/>
        </a:xfrm>
        <a:custGeom>
          <a:avLst/>
          <a:gdLst/>
          <a:ahLst/>
          <a:cxnLst/>
          <a:rect l="0" t="0" r="0" b="0"/>
          <a:pathLst>
            <a:path>
              <a:moveTo>
                <a:pt x="0" y="0"/>
              </a:moveTo>
              <a:lnTo>
                <a:pt x="244500" y="0"/>
              </a:lnTo>
              <a:lnTo>
                <a:pt x="244500" y="1863572"/>
              </a:lnTo>
              <a:lnTo>
                <a:pt x="489001" y="1863572"/>
              </a:lnTo>
            </a:path>
          </a:pathLst>
        </a:custGeom>
        <a:noFill/>
        <a:ln w="25400" cap="flat" cmpd="sng" algn="ctr">
          <a:solidFill>
            <a:schemeClr val="accent6">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n-AU" sz="700" kern="1200">
            <a:latin typeface="Times New Roman" panose="02020603050405020304" pitchFamily="18" charset="0"/>
            <a:cs typeface="Times New Roman" panose="02020603050405020304" pitchFamily="18" charset="0"/>
          </a:endParaRPr>
        </a:p>
      </dsp:txBody>
      <dsp:txXfrm>
        <a:off x="4822692" y="4051971"/>
        <a:ext cx="96333" cy="96333"/>
      </dsp:txXfrm>
    </dsp:sp>
    <dsp:sp modelId="{E9E5A9CC-B6EF-48F9-BE6B-E6F902B9C9E9}">
      <dsp:nvSpPr>
        <dsp:cNvPr id="0" name=""/>
        <dsp:cNvSpPr/>
      </dsp:nvSpPr>
      <dsp:spPr>
        <a:xfrm>
          <a:off x="4626358" y="3168351"/>
          <a:ext cx="489001" cy="931786"/>
        </a:xfrm>
        <a:custGeom>
          <a:avLst/>
          <a:gdLst/>
          <a:ahLst/>
          <a:cxnLst/>
          <a:rect l="0" t="0" r="0" b="0"/>
          <a:pathLst>
            <a:path>
              <a:moveTo>
                <a:pt x="0" y="0"/>
              </a:moveTo>
              <a:lnTo>
                <a:pt x="244500" y="0"/>
              </a:lnTo>
              <a:lnTo>
                <a:pt x="244500" y="931786"/>
              </a:lnTo>
              <a:lnTo>
                <a:pt x="489001" y="931786"/>
              </a:lnTo>
            </a:path>
          </a:pathLst>
        </a:custGeom>
        <a:noFill/>
        <a:ln w="25400" cap="flat" cmpd="sng" algn="ctr">
          <a:solidFill>
            <a:schemeClr val="accent6">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AU" sz="500" kern="1200">
            <a:latin typeface="Times New Roman" panose="02020603050405020304" pitchFamily="18" charset="0"/>
            <a:cs typeface="Times New Roman" panose="02020603050405020304" pitchFamily="18" charset="0"/>
          </a:endParaRPr>
        </a:p>
      </dsp:txBody>
      <dsp:txXfrm>
        <a:off x="4844551" y="3607937"/>
        <a:ext cx="52615" cy="52615"/>
      </dsp:txXfrm>
    </dsp:sp>
    <dsp:sp modelId="{66C8B08F-E20A-493B-A99A-C4A9879F8135}">
      <dsp:nvSpPr>
        <dsp:cNvPr id="0" name=""/>
        <dsp:cNvSpPr/>
      </dsp:nvSpPr>
      <dsp:spPr>
        <a:xfrm>
          <a:off x="4626358" y="3122632"/>
          <a:ext cx="489001" cy="91440"/>
        </a:xfrm>
        <a:custGeom>
          <a:avLst/>
          <a:gdLst/>
          <a:ahLst/>
          <a:cxnLst/>
          <a:rect l="0" t="0" r="0" b="0"/>
          <a:pathLst>
            <a:path>
              <a:moveTo>
                <a:pt x="0" y="45720"/>
              </a:moveTo>
              <a:lnTo>
                <a:pt x="489001" y="45720"/>
              </a:lnTo>
            </a:path>
          </a:pathLst>
        </a:custGeom>
        <a:noFill/>
        <a:ln w="25400" cap="flat" cmpd="sng" algn="ctr">
          <a:solidFill>
            <a:schemeClr val="accent6">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AU" sz="500" kern="1200">
            <a:latin typeface="Times New Roman" panose="02020603050405020304" pitchFamily="18" charset="0"/>
            <a:cs typeface="Times New Roman" panose="02020603050405020304" pitchFamily="18" charset="0"/>
          </a:endParaRPr>
        </a:p>
      </dsp:txBody>
      <dsp:txXfrm>
        <a:off x="4858634" y="3156126"/>
        <a:ext cx="24450" cy="24450"/>
      </dsp:txXfrm>
    </dsp:sp>
    <dsp:sp modelId="{21ED65BA-18EC-4007-AA7B-C61BCBF5F29D}">
      <dsp:nvSpPr>
        <dsp:cNvPr id="0" name=""/>
        <dsp:cNvSpPr/>
      </dsp:nvSpPr>
      <dsp:spPr>
        <a:xfrm>
          <a:off x="4626358" y="2236565"/>
          <a:ext cx="489001" cy="931786"/>
        </a:xfrm>
        <a:custGeom>
          <a:avLst/>
          <a:gdLst/>
          <a:ahLst/>
          <a:cxnLst/>
          <a:rect l="0" t="0" r="0" b="0"/>
          <a:pathLst>
            <a:path>
              <a:moveTo>
                <a:pt x="0" y="931786"/>
              </a:moveTo>
              <a:lnTo>
                <a:pt x="244500" y="931786"/>
              </a:lnTo>
              <a:lnTo>
                <a:pt x="244500" y="0"/>
              </a:lnTo>
              <a:lnTo>
                <a:pt x="489001" y="0"/>
              </a:lnTo>
            </a:path>
          </a:pathLst>
        </a:custGeom>
        <a:noFill/>
        <a:ln w="25400" cap="flat" cmpd="sng" algn="ctr">
          <a:solidFill>
            <a:schemeClr val="accent6">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AU" sz="500" kern="1200">
            <a:latin typeface="Times New Roman" panose="02020603050405020304" pitchFamily="18" charset="0"/>
            <a:cs typeface="Times New Roman" panose="02020603050405020304" pitchFamily="18" charset="0"/>
          </a:endParaRPr>
        </a:p>
      </dsp:txBody>
      <dsp:txXfrm>
        <a:off x="4844551" y="2676151"/>
        <a:ext cx="52615" cy="52615"/>
      </dsp:txXfrm>
    </dsp:sp>
    <dsp:sp modelId="{A8254EB3-1562-423E-A8E6-F3C0BE41F1A9}">
      <dsp:nvSpPr>
        <dsp:cNvPr id="0" name=""/>
        <dsp:cNvSpPr/>
      </dsp:nvSpPr>
      <dsp:spPr>
        <a:xfrm>
          <a:off x="4626358" y="1304779"/>
          <a:ext cx="489001" cy="1863572"/>
        </a:xfrm>
        <a:custGeom>
          <a:avLst/>
          <a:gdLst/>
          <a:ahLst/>
          <a:cxnLst/>
          <a:rect l="0" t="0" r="0" b="0"/>
          <a:pathLst>
            <a:path>
              <a:moveTo>
                <a:pt x="0" y="1863572"/>
              </a:moveTo>
              <a:lnTo>
                <a:pt x="244500" y="1863572"/>
              </a:lnTo>
              <a:lnTo>
                <a:pt x="244500" y="0"/>
              </a:lnTo>
              <a:lnTo>
                <a:pt x="489001" y="0"/>
              </a:lnTo>
            </a:path>
          </a:pathLst>
        </a:custGeom>
        <a:noFill/>
        <a:ln w="25400" cap="flat" cmpd="sng" algn="ctr">
          <a:solidFill>
            <a:schemeClr val="accent6">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n-AU" sz="700" kern="1200">
            <a:latin typeface="Times New Roman" panose="02020603050405020304" pitchFamily="18" charset="0"/>
            <a:cs typeface="Times New Roman" panose="02020603050405020304" pitchFamily="18" charset="0"/>
          </a:endParaRPr>
        </a:p>
      </dsp:txBody>
      <dsp:txXfrm>
        <a:off x="4822692" y="2188399"/>
        <a:ext cx="96333" cy="96333"/>
      </dsp:txXfrm>
    </dsp:sp>
    <dsp:sp modelId="{29C63CFF-28B7-4006-8C53-C33B2CFDAD2D}">
      <dsp:nvSpPr>
        <dsp:cNvPr id="0" name=""/>
        <dsp:cNvSpPr/>
      </dsp:nvSpPr>
      <dsp:spPr>
        <a:xfrm>
          <a:off x="4626358" y="372993"/>
          <a:ext cx="489001" cy="2795358"/>
        </a:xfrm>
        <a:custGeom>
          <a:avLst/>
          <a:gdLst/>
          <a:ahLst/>
          <a:cxnLst/>
          <a:rect l="0" t="0" r="0" b="0"/>
          <a:pathLst>
            <a:path>
              <a:moveTo>
                <a:pt x="0" y="2795358"/>
              </a:moveTo>
              <a:lnTo>
                <a:pt x="244500" y="2795358"/>
              </a:lnTo>
              <a:lnTo>
                <a:pt x="244500" y="0"/>
              </a:lnTo>
              <a:lnTo>
                <a:pt x="489001" y="0"/>
              </a:lnTo>
            </a:path>
          </a:pathLst>
        </a:custGeom>
        <a:noFill/>
        <a:ln w="25400" cap="flat" cmpd="sng" algn="ctr">
          <a:solidFill>
            <a:schemeClr val="accent6">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44500">
            <a:lnSpc>
              <a:spcPct val="90000"/>
            </a:lnSpc>
            <a:spcBef>
              <a:spcPct val="0"/>
            </a:spcBef>
            <a:spcAft>
              <a:spcPct val="35000"/>
            </a:spcAft>
          </a:pPr>
          <a:endParaRPr lang="en-AU" sz="1000" kern="1200">
            <a:latin typeface="Times New Roman" panose="02020603050405020304" pitchFamily="18" charset="0"/>
            <a:cs typeface="Times New Roman" panose="02020603050405020304" pitchFamily="18" charset="0"/>
          </a:endParaRPr>
        </a:p>
      </dsp:txBody>
      <dsp:txXfrm>
        <a:off x="4799914" y="1699727"/>
        <a:ext cx="141890" cy="141890"/>
      </dsp:txXfrm>
    </dsp:sp>
    <dsp:sp modelId="{0EDA1C0E-A399-484E-A449-D7349B75ADE8}">
      <dsp:nvSpPr>
        <dsp:cNvPr id="0" name=""/>
        <dsp:cNvSpPr/>
      </dsp:nvSpPr>
      <dsp:spPr>
        <a:xfrm>
          <a:off x="1692349" y="3122632"/>
          <a:ext cx="489001" cy="91440"/>
        </a:xfrm>
        <a:custGeom>
          <a:avLst/>
          <a:gdLst/>
          <a:ahLst/>
          <a:cxnLst/>
          <a:rect l="0" t="0" r="0" b="0"/>
          <a:pathLst>
            <a:path>
              <a:moveTo>
                <a:pt x="0" y="45720"/>
              </a:moveTo>
              <a:lnTo>
                <a:pt x="489001" y="45720"/>
              </a:lnTo>
            </a:path>
          </a:pathLst>
        </a:custGeom>
        <a:noFill/>
        <a:ln w="25400" cap="flat" cmpd="sng" algn="ctr">
          <a:solidFill>
            <a:schemeClr val="accent5">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AU" sz="500" kern="1200">
            <a:latin typeface="Times New Roman" panose="02020603050405020304" pitchFamily="18" charset="0"/>
            <a:cs typeface="Times New Roman" panose="02020603050405020304" pitchFamily="18" charset="0"/>
          </a:endParaRPr>
        </a:p>
      </dsp:txBody>
      <dsp:txXfrm>
        <a:off x="1924625" y="3156126"/>
        <a:ext cx="24450" cy="24450"/>
      </dsp:txXfrm>
    </dsp:sp>
    <dsp:sp modelId="{B512720D-69AF-4517-A992-BDD274B1EB6C}">
      <dsp:nvSpPr>
        <dsp:cNvPr id="0" name=""/>
        <dsp:cNvSpPr/>
      </dsp:nvSpPr>
      <dsp:spPr>
        <a:xfrm rot="16200000">
          <a:off x="-642020" y="2795637"/>
          <a:ext cx="3923310" cy="745429"/>
        </a:xfrm>
        <a:prstGeom prst="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2385" tIns="32385" rIns="32385" bIns="32385" numCol="1" spcCol="1270" anchor="ctr" anchorCtr="0">
          <a:noAutofit/>
        </a:bodyPr>
        <a:lstStyle/>
        <a:p>
          <a:pPr lvl="0" algn="ctr" defTabSz="2266950" rtl="0">
            <a:lnSpc>
              <a:spcPct val="90000"/>
            </a:lnSpc>
            <a:spcBef>
              <a:spcPct val="0"/>
            </a:spcBef>
            <a:spcAft>
              <a:spcPct val="35000"/>
            </a:spcAft>
          </a:pPr>
          <a:r>
            <a:rPr lang="en-US" sz="5100" kern="1200" smtClean="0">
              <a:latin typeface="Times New Roman" panose="02020603050405020304" pitchFamily="18" charset="0"/>
              <a:cs typeface="Times New Roman" panose="02020603050405020304" pitchFamily="18" charset="0"/>
            </a:rPr>
            <a:t>HCI </a:t>
          </a:r>
          <a:endParaRPr lang="en-AU" sz="5100" kern="1200">
            <a:latin typeface="Times New Roman" panose="02020603050405020304" pitchFamily="18" charset="0"/>
            <a:cs typeface="Times New Roman" panose="02020603050405020304" pitchFamily="18" charset="0"/>
          </a:endParaRPr>
        </a:p>
      </dsp:txBody>
      <dsp:txXfrm>
        <a:off x="-642020" y="2795637"/>
        <a:ext cx="3923310" cy="745429"/>
      </dsp:txXfrm>
    </dsp:sp>
    <dsp:sp modelId="{06EB718A-C0E3-4428-A0F8-F438D6F6AB95}">
      <dsp:nvSpPr>
        <dsp:cNvPr id="0" name=""/>
        <dsp:cNvSpPr/>
      </dsp:nvSpPr>
      <dsp:spPr>
        <a:xfrm>
          <a:off x="2181351" y="2795637"/>
          <a:ext cx="2445007" cy="745429"/>
        </a:xfrm>
        <a:prstGeom prst="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rtl="0">
            <a:lnSpc>
              <a:spcPct val="90000"/>
            </a:lnSpc>
            <a:spcBef>
              <a:spcPct val="0"/>
            </a:spcBef>
            <a:spcAft>
              <a:spcPct val="35000"/>
            </a:spcAft>
          </a:pPr>
          <a:r>
            <a:rPr lang="en-US" sz="2700" kern="1200" dirty="0" smtClean="0">
              <a:latin typeface="Times New Roman" panose="02020603050405020304" pitchFamily="18" charset="0"/>
              <a:cs typeface="Times New Roman" panose="02020603050405020304" pitchFamily="18" charset="0"/>
            </a:rPr>
            <a:t>Usability </a:t>
          </a:r>
          <a:endParaRPr lang="en-AU" sz="2700" kern="1200" dirty="0">
            <a:latin typeface="Times New Roman" panose="02020603050405020304" pitchFamily="18" charset="0"/>
            <a:cs typeface="Times New Roman" panose="02020603050405020304" pitchFamily="18" charset="0"/>
          </a:endParaRPr>
        </a:p>
      </dsp:txBody>
      <dsp:txXfrm>
        <a:off x="2181351" y="2795637"/>
        <a:ext cx="2445007" cy="745429"/>
      </dsp:txXfrm>
    </dsp:sp>
    <dsp:sp modelId="{61F2B059-86ED-47C5-9AF4-63C8D2872872}">
      <dsp:nvSpPr>
        <dsp:cNvPr id="0" name=""/>
        <dsp:cNvSpPr/>
      </dsp:nvSpPr>
      <dsp:spPr>
        <a:xfrm>
          <a:off x="5115360" y="278"/>
          <a:ext cx="2445007" cy="745429"/>
        </a:xfrm>
        <a:prstGeom prst="rect">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rtl="0">
            <a:lnSpc>
              <a:spcPct val="90000"/>
            </a:lnSpc>
            <a:spcBef>
              <a:spcPct val="0"/>
            </a:spcBef>
            <a:spcAft>
              <a:spcPct val="35000"/>
            </a:spcAft>
          </a:pPr>
          <a:r>
            <a:rPr lang="en-US" sz="2700" kern="1200" smtClean="0">
              <a:latin typeface="Times New Roman" panose="02020603050405020304" pitchFamily="18" charset="0"/>
              <a:cs typeface="Times New Roman" panose="02020603050405020304" pitchFamily="18" charset="0"/>
            </a:rPr>
            <a:t>Functionality </a:t>
          </a:r>
          <a:endParaRPr lang="en-AU" sz="2700" kern="1200">
            <a:latin typeface="Times New Roman" panose="02020603050405020304" pitchFamily="18" charset="0"/>
            <a:cs typeface="Times New Roman" panose="02020603050405020304" pitchFamily="18" charset="0"/>
          </a:endParaRPr>
        </a:p>
      </dsp:txBody>
      <dsp:txXfrm>
        <a:off x="5115360" y="278"/>
        <a:ext cx="2445007" cy="745429"/>
      </dsp:txXfrm>
    </dsp:sp>
    <dsp:sp modelId="{26146013-3FDA-4A2A-B0DD-F95AC2AC3C60}">
      <dsp:nvSpPr>
        <dsp:cNvPr id="0" name=""/>
        <dsp:cNvSpPr/>
      </dsp:nvSpPr>
      <dsp:spPr>
        <a:xfrm>
          <a:off x="5115360" y="932064"/>
          <a:ext cx="2445007" cy="745429"/>
        </a:xfrm>
        <a:prstGeom prst="rect">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rtl="0">
            <a:lnSpc>
              <a:spcPct val="90000"/>
            </a:lnSpc>
            <a:spcBef>
              <a:spcPct val="0"/>
            </a:spcBef>
            <a:spcAft>
              <a:spcPct val="35000"/>
            </a:spcAft>
          </a:pPr>
          <a:r>
            <a:rPr lang="en-GB" sz="2700" kern="1200" smtClean="0">
              <a:latin typeface="Times New Roman" panose="02020603050405020304" pitchFamily="18" charset="0"/>
              <a:cs typeface="Times New Roman" panose="02020603050405020304" pitchFamily="18" charset="0"/>
            </a:rPr>
            <a:t>Efficiency</a:t>
          </a:r>
          <a:endParaRPr lang="en-AU" sz="2700" kern="1200" dirty="0">
            <a:latin typeface="Times New Roman" panose="02020603050405020304" pitchFamily="18" charset="0"/>
            <a:cs typeface="Times New Roman" panose="02020603050405020304" pitchFamily="18" charset="0"/>
          </a:endParaRPr>
        </a:p>
      </dsp:txBody>
      <dsp:txXfrm>
        <a:off x="5115360" y="932064"/>
        <a:ext cx="2445007" cy="745429"/>
      </dsp:txXfrm>
    </dsp:sp>
    <dsp:sp modelId="{FB9C80FA-1EDA-4BB7-A963-EDDEFDE7B480}">
      <dsp:nvSpPr>
        <dsp:cNvPr id="0" name=""/>
        <dsp:cNvSpPr/>
      </dsp:nvSpPr>
      <dsp:spPr>
        <a:xfrm>
          <a:off x="5115360" y="1863851"/>
          <a:ext cx="2445007" cy="745429"/>
        </a:xfrm>
        <a:prstGeom prst="rect">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rtl="0">
            <a:lnSpc>
              <a:spcPct val="90000"/>
            </a:lnSpc>
            <a:spcBef>
              <a:spcPct val="0"/>
            </a:spcBef>
            <a:spcAft>
              <a:spcPct val="35000"/>
            </a:spcAft>
          </a:pPr>
          <a:r>
            <a:rPr lang="en-GB" sz="2700" kern="1200" smtClean="0">
              <a:latin typeface="Times New Roman" panose="02020603050405020304" pitchFamily="18" charset="0"/>
              <a:cs typeface="Times New Roman" panose="02020603050405020304" pitchFamily="18" charset="0"/>
            </a:rPr>
            <a:t>Effectiveness</a:t>
          </a:r>
          <a:endParaRPr lang="en-AU" sz="2700" kern="1200" dirty="0">
            <a:latin typeface="Times New Roman" panose="02020603050405020304" pitchFamily="18" charset="0"/>
            <a:cs typeface="Times New Roman" panose="02020603050405020304" pitchFamily="18" charset="0"/>
          </a:endParaRPr>
        </a:p>
      </dsp:txBody>
      <dsp:txXfrm>
        <a:off x="5115360" y="1863851"/>
        <a:ext cx="2445007" cy="745429"/>
      </dsp:txXfrm>
    </dsp:sp>
    <dsp:sp modelId="{BE4EBC52-6CAC-4AC9-9106-801CCDEBA31A}">
      <dsp:nvSpPr>
        <dsp:cNvPr id="0" name=""/>
        <dsp:cNvSpPr/>
      </dsp:nvSpPr>
      <dsp:spPr>
        <a:xfrm>
          <a:off x="5115360" y="2795637"/>
          <a:ext cx="2445007" cy="745429"/>
        </a:xfrm>
        <a:prstGeom prst="rect">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rtl="0">
            <a:lnSpc>
              <a:spcPct val="90000"/>
            </a:lnSpc>
            <a:spcBef>
              <a:spcPct val="0"/>
            </a:spcBef>
            <a:spcAft>
              <a:spcPct val="35000"/>
            </a:spcAft>
          </a:pPr>
          <a:r>
            <a:rPr lang="en-US" sz="2700" kern="1200" smtClean="0">
              <a:latin typeface="Times New Roman" panose="02020603050405020304" pitchFamily="18" charset="0"/>
              <a:cs typeface="Times New Roman" panose="02020603050405020304" pitchFamily="18" charset="0"/>
            </a:rPr>
            <a:t>Satisfaction </a:t>
          </a:r>
          <a:endParaRPr lang="en-AU" sz="2700" kern="1200">
            <a:latin typeface="Times New Roman" panose="02020603050405020304" pitchFamily="18" charset="0"/>
            <a:cs typeface="Times New Roman" panose="02020603050405020304" pitchFamily="18" charset="0"/>
          </a:endParaRPr>
        </a:p>
      </dsp:txBody>
      <dsp:txXfrm>
        <a:off x="5115360" y="2795637"/>
        <a:ext cx="2445007" cy="745429"/>
      </dsp:txXfrm>
    </dsp:sp>
    <dsp:sp modelId="{42978617-AAFA-4CE6-8917-6867D22C67F8}">
      <dsp:nvSpPr>
        <dsp:cNvPr id="0" name=""/>
        <dsp:cNvSpPr/>
      </dsp:nvSpPr>
      <dsp:spPr>
        <a:xfrm>
          <a:off x="5115360" y="3727423"/>
          <a:ext cx="2445007" cy="745429"/>
        </a:xfrm>
        <a:prstGeom prst="rect">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rtl="0">
            <a:lnSpc>
              <a:spcPct val="90000"/>
            </a:lnSpc>
            <a:spcBef>
              <a:spcPct val="0"/>
            </a:spcBef>
            <a:spcAft>
              <a:spcPct val="35000"/>
            </a:spcAft>
          </a:pPr>
          <a:r>
            <a:rPr lang="en-US" sz="2700" kern="1200" smtClean="0">
              <a:latin typeface="Times New Roman" panose="02020603050405020304" pitchFamily="18" charset="0"/>
              <a:cs typeface="Times New Roman" panose="02020603050405020304" pitchFamily="18" charset="0"/>
            </a:rPr>
            <a:t>Special Users</a:t>
          </a:r>
          <a:endParaRPr lang="en-AU" sz="2700" kern="1200">
            <a:latin typeface="Times New Roman" panose="02020603050405020304" pitchFamily="18" charset="0"/>
            <a:cs typeface="Times New Roman" panose="02020603050405020304" pitchFamily="18" charset="0"/>
          </a:endParaRPr>
        </a:p>
      </dsp:txBody>
      <dsp:txXfrm>
        <a:off x="5115360" y="3727423"/>
        <a:ext cx="2445007" cy="745429"/>
      </dsp:txXfrm>
    </dsp:sp>
    <dsp:sp modelId="{ECCAE6E5-94E7-4682-A885-C9372B076742}">
      <dsp:nvSpPr>
        <dsp:cNvPr id="0" name=""/>
        <dsp:cNvSpPr/>
      </dsp:nvSpPr>
      <dsp:spPr>
        <a:xfrm>
          <a:off x="5115360" y="4659210"/>
          <a:ext cx="2445007" cy="745429"/>
        </a:xfrm>
        <a:prstGeom prst="rect">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rtl="0">
            <a:lnSpc>
              <a:spcPct val="90000"/>
            </a:lnSpc>
            <a:spcBef>
              <a:spcPct val="0"/>
            </a:spcBef>
            <a:spcAft>
              <a:spcPct val="35000"/>
            </a:spcAft>
          </a:pPr>
          <a:r>
            <a:rPr lang="en-US" sz="2700" kern="1200" smtClean="0">
              <a:latin typeface="Times New Roman" panose="02020603050405020304" pitchFamily="18" charset="0"/>
              <a:cs typeface="Times New Roman" panose="02020603050405020304" pitchFamily="18" charset="0"/>
            </a:rPr>
            <a:t>Specific Goals </a:t>
          </a:r>
          <a:endParaRPr lang="en-AU" sz="2700" kern="1200">
            <a:latin typeface="Times New Roman" panose="02020603050405020304" pitchFamily="18" charset="0"/>
            <a:cs typeface="Times New Roman" panose="02020603050405020304" pitchFamily="18" charset="0"/>
          </a:endParaRPr>
        </a:p>
      </dsp:txBody>
      <dsp:txXfrm>
        <a:off x="5115360" y="4659210"/>
        <a:ext cx="2445007" cy="745429"/>
      </dsp:txXfrm>
    </dsp:sp>
    <dsp:sp modelId="{6336ED73-DDC8-4B4F-95E2-8A5D2E2EC03E}">
      <dsp:nvSpPr>
        <dsp:cNvPr id="0" name=""/>
        <dsp:cNvSpPr/>
      </dsp:nvSpPr>
      <dsp:spPr>
        <a:xfrm>
          <a:off x="5115360" y="5590996"/>
          <a:ext cx="2445007" cy="745429"/>
        </a:xfrm>
        <a:prstGeom prst="rect">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rtl="0">
            <a:lnSpc>
              <a:spcPct val="90000"/>
            </a:lnSpc>
            <a:spcBef>
              <a:spcPct val="0"/>
            </a:spcBef>
            <a:spcAft>
              <a:spcPct val="35000"/>
            </a:spcAft>
          </a:pPr>
          <a:r>
            <a:rPr lang="en-US" sz="2700" kern="1200" smtClean="0">
              <a:latin typeface="Times New Roman" panose="02020603050405020304" pitchFamily="18" charset="0"/>
              <a:cs typeface="Times New Roman" panose="02020603050405020304" pitchFamily="18" charset="0"/>
            </a:rPr>
            <a:t>Specific Context of Use </a:t>
          </a:r>
          <a:endParaRPr lang="en-AU" sz="2700" kern="1200" dirty="0">
            <a:latin typeface="Times New Roman" panose="02020603050405020304" pitchFamily="18" charset="0"/>
            <a:cs typeface="Times New Roman" panose="02020603050405020304" pitchFamily="18" charset="0"/>
          </a:endParaRPr>
        </a:p>
      </dsp:txBody>
      <dsp:txXfrm>
        <a:off x="5115360" y="5590996"/>
        <a:ext cx="2445007" cy="745429"/>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E19D497-AC7C-470B-885B-5FD888F7DD57}">
      <dsp:nvSpPr>
        <dsp:cNvPr id="0" name=""/>
        <dsp:cNvSpPr/>
      </dsp:nvSpPr>
      <dsp:spPr>
        <a:xfrm>
          <a:off x="0" y="56980"/>
          <a:ext cx="8229600" cy="684450"/>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4300" tIns="114300" rIns="114300" bIns="114300" numCol="1" spcCol="1270" anchor="ctr" anchorCtr="0">
          <a:noAutofit/>
        </a:bodyPr>
        <a:lstStyle/>
        <a:p>
          <a:pPr lvl="0" algn="l" defTabSz="1333500" rtl="0">
            <a:lnSpc>
              <a:spcPct val="90000"/>
            </a:lnSpc>
            <a:spcBef>
              <a:spcPct val="0"/>
            </a:spcBef>
            <a:spcAft>
              <a:spcPct val="35000"/>
            </a:spcAft>
          </a:pPr>
          <a:r>
            <a:rPr lang="en-US" sz="3000" kern="1200" smtClean="0"/>
            <a:t>According to Nielsen (2003),</a:t>
          </a:r>
          <a:endParaRPr lang="en-US" sz="3000" kern="1200"/>
        </a:p>
      </dsp:txBody>
      <dsp:txXfrm>
        <a:off x="33412" y="90392"/>
        <a:ext cx="8162776" cy="617626"/>
      </dsp:txXfrm>
    </dsp:sp>
    <dsp:sp modelId="{E0C03BBB-4FF8-4111-A1A7-1FA86BFD9231}">
      <dsp:nvSpPr>
        <dsp:cNvPr id="0" name=""/>
        <dsp:cNvSpPr/>
      </dsp:nvSpPr>
      <dsp:spPr>
        <a:xfrm>
          <a:off x="0" y="741430"/>
          <a:ext cx="8229600" cy="21735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38100" rIns="213360" bIns="38100" numCol="1" spcCol="1270" anchor="t" anchorCtr="0">
          <a:noAutofit/>
        </a:bodyPr>
        <a:lstStyle/>
        <a:p>
          <a:pPr marL="228600" lvl="1" indent="-228600" algn="l" defTabSz="1022350" rtl="0">
            <a:lnSpc>
              <a:spcPct val="90000"/>
            </a:lnSpc>
            <a:spcBef>
              <a:spcPct val="0"/>
            </a:spcBef>
            <a:spcAft>
              <a:spcPct val="20000"/>
            </a:spcAft>
            <a:buChar char="••"/>
          </a:pPr>
          <a:r>
            <a:rPr lang="en-US" sz="2300" kern="1200" smtClean="0"/>
            <a:t>people will leave the website:  a) if is difficult to use; b) if the users get lost on a website; c) the information is hard to read; d) it does not answer users’ key questions; e) and lastly, if the homepage fails to define the purpose and the goals of the website. “Usability rules the web. Simply stated, if the customer cannot find a product, then s/he will not buy it. </a:t>
          </a:r>
          <a:endParaRPr lang="en-US" sz="2300" kern="1200"/>
        </a:p>
      </dsp:txBody>
      <dsp:txXfrm>
        <a:off x="0" y="741430"/>
        <a:ext cx="8229600" cy="2173500"/>
      </dsp:txXfrm>
    </dsp:sp>
    <dsp:sp modelId="{9FF0DA67-BC58-46E1-9E79-9FB3E590A2A0}">
      <dsp:nvSpPr>
        <dsp:cNvPr id="0" name=""/>
        <dsp:cNvSpPr/>
      </dsp:nvSpPr>
      <dsp:spPr>
        <a:xfrm>
          <a:off x="0" y="2914930"/>
          <a:ext cx="8229600" cy="684450"/>
        </a:xfrm>
        <a:prstGeom prst="roundRect">
          <a:avLst/>
        </a:prstGeom>
        <a:gradFill rotWithShape="0">
          <a:gsLst>
            <a:gs pos="0">
              <a:schemeClr val="accent5">
                <a:hueOff val="-16475328"/>
                <a:satOff val="45165"/>
                <a:lumOff val="-5491"/>
                <a:alphaOff val="0"/>
                <a:shade val="51000"/>
                <a:satMod val="130000"/>
              </a:schemeClr>
            </a:gs>
            <a:gs pos="80000">
              <a:schemeClr val="accent5">
                <a:hueOff val="-16475328"/>
                <a:satOff val="45165"/>
                <a:lumOff val="-5491"/>
                <a:alphaOff val="0"/>
                <a:shade val="93000"/>
                <a:satMod val="130000"/>
              </a:schemeClr>
            </a:gs>
            <a:gs pos="100000">
              <a:schemeClr val="accent5">
                <a:hueOff val="-16475328"/>
                <a:satOff val="45165"/>
                <a:lumOff val="-5491"/>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4300" tIns="114300" rIns="114300" bIns="114300" numCol="1" spcCol="1270" anchor="ctr" anchorCtr="0">
          <a:noAutofit/>
        </a:bodyPr>
        <a:lstStyle/>
        <a:p>
          <a:pPr lvl="0" algn="l" defTabSz="1333500" rtl="0">
            <a:lnSpc>
              <a:spcPct val="90000"/>
            </a:lnSpc>
            <a:spcBef>
              <a:spcPct val="0"/>
            </a:spcBef>
            <a:spcAft>
              <a:spcPct val="35000"/>
            </a:spcAft>
          </a:pPr>
          <a:r>
            <a:rPr lang="en-US" sz="3000" kern="1200" smtClean="0"/>
            <a:t>In addition,</a:t>
          </a:r>
          <a:endParaRPr lang="en-US" sz="3000" kern="1200"/>
        </a:p>
      </dsp:txBody>
      <dsp:txXfrm>
        <a:off x="33412" y="2948342"/>
        <a:ext cx="8162776" cy="617626"/>
      </dsp:txXfrm>
    </dsp:sp>
    <dsp:sp modelId="{BB8A6122-A197-4AD6-810A-EDAA232F3D3F}">
      <dsp:nvSpPr>
        <dsp:cNvPr id="0" name=""/>
        <dsp:cNvSpPr/>
      </dsp:nvSpPr>
      <dsp:spPr>
        <a:xfrm>
          <a:off x="0" y="3599380"/>
          <a:ext cx="8229600" cy="12730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38100" rIns="213360" bIns="38100" numCol="1" spcCol="1270" anchor="t" anchorCtr="0">
          <a:noAutofit/>
        </a:bodyPr>
        <a:lstStyle/>
        <a:p>
          <a:pPr marL="228600" lvl="1" indent="-228600" algn="l" defTabSz="1022350" rtl="0">
            <a:lnSpc>
              <a:spcPct val="90000"/>
            </a:lnSpc>
            <a:spcBef>
              <a:spcPct val="0"/>
            </a:spcBef>
            <a:spcAft>
              <a:spcPct val="20000"/>
            </a:spcAft>
            <a:buChar char="••"/>
          </a:pPr>
          <a:r>
            <a:rPr lang="en-US" sz="2300" kern="1200" smtClean="0"/>
            <a:t>the web is the ultimate customer-empowering environment. S/he who clicks the mouse gets to decide everything. It is so easy to go elsewhere; all the competitors in the world are but a mouse-click away”</a:t>
          </a:r>
          <a:endParaRPr lang="en-US" sz="2300" kern="1200"/>
        </a:p>
      </dsp:txBody>
      <dsp:txXfrm>
        <a:off x="0" y="3599380"/>
        <a:ext cx="8229600" cy="1273050"/>
      </dsp:txXfrm>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3B4F3B-CDE7-495D-84F6-7456E412B55E}">
      <dsp:nvSpPr>
        <dsp:cNvPr id="0" name=""/>
        <dsp:cNvSpPr/>
      </dsp:nvSpPr>
      <dsp:spPr>
        <a:xfrm>
          <a:off x="2758640" y="966571"/>
          <a:ext cx="2712319" cy="8938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4450" tIns="44450" rIns="44450" bIns="44450" numCol="1" spcCol="1270" anchor="ctr" anchorCtr="0">
          <a:noAutofit/>
        </a:bodyPr>
        <a:lstStyle/>
        <a:p>
          <a:pPr lvl="0" algn="ctr" defTabSz="1555750" rtl="0">
            <a:lnSpc>
              <a:spcPct val="90000"/>
            </a:lnSpc>
            <a:spcBef>
              <a:spcPct val="0"/>
            </a:spcBef>
            <a:spcAft>
              <a:spcPct val="35000"/>
            </a:spcAft>
          </a:pPr>
          <a:r>
            <a:rPr lang="en-US" sz="3500" kern="1200" smtClean="0"/>
            <a:t>Eason (1984) </a:t>
          </a:r>
          <a:endParaRPr lang="en-US" sz="3500" kern="1200"/>
        </a:p>
      </dsp:txBody>
      <dsp:txXfrm>
        <a:off x="2758640" y="966571"/>
        <a:ext cx="2712319" cy="893832"/>
      </dsp:txXfrm>
    </dsp:sp>
    <dsp:sp modelId="{25A32018-2CEA-4839-BB82-2CDF1A661254}">
      <dsp:nvSpPr>
        <dsp:cNvPr id="0" name=""/>
        <dsp:cNvSpPr/>
      </dsp:nvSpPr>
      <dsp:spPr>
        <a:xfrm>
          <a:off x="109165" y="2851356"/>
          <a:ext cx="8011268" cy="16746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1066800" rtl="0">
            <a:lnSpc>
              <a:spcPct val="90000"/>
            </a:lnSpc>
            <a:spcBef>
              <a:spcPct val="0"/>
            </a:spcBef>
            <a:spcAft>
              <a:spcPct val="35000"/>
            </a:spcAft>
          </a:pPr>
          <a:r>
            <a:rPr lang="en-US" sz="2400" kern="1200" dirty="0" smtClean="0"/>
            <a:t>has suggested a sequence of models that clarify what these variables might be. Figure 6 displays the relationship between independent (task, user, and system characteristics) and dependent variables (User Reaction) with each variable having specific requirements and needs.</a:t>
          </a:r>
          <a:endParaRPr lang="en-US" sz="2400" kern="1200" dirty="0"/>
        </a:p>
      </dsp:txBody>
      <dsp:txXfrm>
        <a:off x="109165" y="2851356"/>
        <a:ext cx="8011268" cy="1674606"/>
      </dsp:txXfrm>
    </dsp:sp>
    <dsp:sp modelId="{44ABE8F4-C520-4488-83AD-F96470412CF1}">
      <dsp:nvSpPr>
        <dsp:cNvPr id="0" name=""/>
        <dsp:cNvSpPr/>
      </dsp:nvSpPr>
      <dsp:spPr>
        <a:xfrm>
          <a:off x="2755558" y="694723"/>
          <a:ext cx="215752" cy="215752"/>
        </a:xfrm>
        <a:prstGeom prst="ellips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08AD553E-5E2C-4F73-9789-AD1B990D1605}">
      <dsp:nvSpPr>
        <dsp:cNvPr id="0" name=""/>
        <dsp:cNvSpPr/>
      </dsp:nvSpPr>
      <dsp:spPr>
        <a:xfrm>
          <a:off x="2906585" y="392669"/>
          <a:ext cx="215752" cy="215752"/>
        </a:xfrm>
        <a:prstGeom prst="ellipse">
          <a:avLst/>
        </a:prstGeom>
        <a:gradFill rotWithShape="0">
          <a:gsLst>
            <a:gs pos="0">
              <a:schemeClr val="accent4">
                <a:hueOff val="809484"/>
                <a:satOff val="-2657"/>
                <a:lumOff val="-415"/>
                <a:alphaOff val="0"/>
                <a:shade val="51000"/>
                <a:satMod val="130000"/>
              </a:schemeClr>
            </a:gs>
            <a:gs pos="80000">
              <a:schemeClr val="accent4">
                <a:hueOff val="809484"/>
                <a:satOff val="-2657"/>
                <a:lumOff val="-415"/>
                <a:alphaOff val="0"/>
                <a:shade val="93000"/>
                <a:satMod val="130000"/>
              </a:schemeClr>
            </a:gs>
            <a:gs pos="100000">
              <a:schemeClr val="accent4">
                <a:hueOff val="809484"/>
                <a:satOff val="-2657"/>
                <a:lumOff val="-41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03547544-86EB-4D0A-A0C2-92B4A2DC8737}">
      <dsp:nvSpPr>
        <dsp:cNvPr id="0" name=""/>
        <dsp:cNvSpPr/>
      </dsp:nvSpPr>
      <dsp:spPr>
        <a:xfrm>
          <a:off x="3269049" y="453080"/>
          <a:ext cx="339039" cy="339039"/>
        </a:xfrm>
        <a:prstGeom prst="ellipse">
          <a:avLst/>
        </a:prstGeom>
        <a:gradFill rotWithShape="0">
          <a:gsLst>
            <a:gs pos="0">
              <a:schemeClr val="accent4">
                <a:hueOff val="1618967"/>
                <a:satOff val="-5314"/>
                <a:lumOff val="-830"/>
                <a:alphaOff val="0"/>
                <a:shade val="51000"/>
                <a:satMod val="130000"/>
              </a:schemeClr>
            </a:gs>
            <a:gs pos="80000">
              <a:schemeClr val="accent4">
                <a:hueOff val="1618967"/>
                <a:satOff val="-5314"/>
                <a:lumOff val="-830"/>
                <a:alphaOff val="0"/>
                <a:shade val="93000"/>
                <a:satMod val="130000"/>
              </a:schemeClr>
            </a:gs>
            <a:gs pos="100000">
              <a:schemeClr val="accent4">
                <a:hueOff val="1618967"/>
                <a:satOff val="-5314"/>
                <a:lumOff val="-83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4031BD67-FDEF-4D4C-A79B-8184021C3577}">
      <dsp:nvSpPr>
        <dsp:cNvPr id="0" name=""/>
        <dsp:cNvSpPr/>
      </dsp:nvSpPr>
      <dsp:spPr>
        <a:xfrm>
          <a:off x="3571103" y="120821"/>
          <a:ext cx="215752" cy="215752"/>
        </a:xfrm>
        <a:prstGeom prst="ellipse">
          <a:avLst/>
        </a:prstGeom>
        <a:gradFill rotWithShape="0">
          <a:gsLst>
            <a:gs pos="0">
              <a:schemeClr val="accent4">
                <a:hueOff val="2428451"/>
                <a:satOff val="-7970"/>
                <a:lumOff val="-1246"/>
                <a:alphaOff val="0"/>
                <a:shade val="51000"/>
                <a:satMod val="130000"/>
              </a:schemeClr>
            </a:gs>
            <a:gs pos="80000">
              <a:schemeClr val="accent4">
                <a:hueOff val="2428451"/>
                <a:satOff val="-7970"/>
                <a:lumOff val="-1246"/>
                <a:alphaOff val="0"/>
                <a:shade val="93000"/>
                <a:satMod val="130000"/>
              </a:schemeClr>
            </a:gs>
            <a:gs pos="100000">
              <a:schemeClr val="accent4">
                <a:hueOff val="2428451"/>
                <a:satOff val="-7970"/>
                <a:lumOff val="-124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C932B360-B362-40C8-86C0-86B73A2005C0}">
      <dsp:nvSpPr>
        <dsp:cNvPr id="0" name=""/>
        <dsp:cNvSpPr/>
      </dsp:nvSpPr>
      <dsp:spPr>
        <a:xfrm>
          <a:off x="3963773" y="0"/>
          <a:ext cx="215752" cy="215752"/>
        </a:xfrm>
        <a:prstGeom prst="ellipse">
          <a:avLst/>
        </a:prstGeom>
        <a:gradFill rotWithShape="0">
          <a:gsLst>
            <a:gs pos="0">
              <a:schemeClr val="accent4">
                <a:hueOff val="3237935"/>
                <a:satOff val="-10627"/>
                <a:lumOff val="-1661"/>
                <a:alphaOff val="0"/>
                <a:shade val="51000"/>
                <a:satMod val="130000"/>
              </a:schemeClr>
            </a:gs>
            <a:gs pos="80000">
              <a:schemeClr val="accent4">
                <a:hueOff val="3237935"/>
                <a:satOff val="-10627"/>
                <a:lumOff val="-1661"/>
                <a:alphaOff val="0"/>
                <a:shade val="93000"/>
                <a:satMod val="130000"/>
              </a:schemeClr>
            </a:gs>
            <a:gs pos="100000">
              <a:schemeClr val="accent4">
                <a:hueOff val="3237935"/>
                <a:satOff val="-10627"/>
                <a:lumOff val="-1661"/>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7345DCAF-7EB0-42E0-B3F3-B68893797187}">
      <dsp:nvSpPr>
        <dsp:cNvPr id="0" name=""/>
        <dsp:cNvSpPr/>
      </dsp:nvSpPr>
      <dsp:spPr>
        <a:xfrm>
          <a:off x="4447059" y="211437"/>
          <a:ext cx="215752" cy="215752"/>
        </a:xfrm>
        <a:prstGeom prst="ellipse">
          <a:avLst/>
        </a:prstGeom>
        <a:gradFill rotWithShape="0">
          <a:gsLst>
            <a:gs pos="0">
              <a:schemeClr val="accent4">
                <a:hueOff val="4047418"/>
                <a:satOff val="-13284"/>
                <a:lumOff val="-2076"/>
                <a:alphaOff val="0"/>
                <a:shade val="51000"/>
                <a:satMod val="130000"/>
              </a:schemeClr>
            </a:gs>
            <a:gs pos="80000">
              <a:schemeClr val="accent4">
                <a:hueOff val="4047418"/>
                <a:satOff val="-13284"/>
                <a:lumOff val="-2076"/>
                <a:alphaOff val="0"/>
                <a:shade val="93000"/>
                <a:satMod val="130000"/>
              </a:schemeClr>
            </a:gs>
            <a:gs pos="100000">
              <a:schemeClr val="accent4">
                <a:hueOff val="4047418"/>
                <a:satOff val="-13284"/>
                <a:lumOff val="-207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2766737A-600E-4CB1-A857-76A631BF1685}">
      <dsp:nvSpPr>
        <dsp:cNvPr id="0" name=""/>
        <dsp:cNvSpPr/>
      </dsp:nvSpPr>
      <dsp:spPr>
        <a:xfrm>
          <a:off x="4749112" y="362464"/>
          <a:ext cx="339039" cy="339039"/>
        </a:xfrm>
        <a:prstGeom prst="ellipse">
          <a:avLst/>
        </a:prstGeom>
        <a:gradFill rotWithShape="0">
          <a:gsLst>
            <a:gs pos="0">
              <a:schemeClr val="accent4">
                <a:hueOff val="4856902"/>
                <a:satOff val="-15941"/>
                <a:lumOff val="-2491"/>
                <a:alphaOff val="0"/>
                <a:shade val="51000"/>
                <a:satMod val="130000"/>
              </a:schemeClr>
            </a:gs>
            <a:gs pos="80000">
              <a:schemeClr val="accent4">
                <a:hueOff val="4856902"/>
                <a:satOff val="-15941"/>
                <a:lumOff val="-2491"/>
                <a:alphaOff val="0"/>
                <a:shade val="93000"/>
                <a:satMod val="130000"/>
              </a:schemeClr>
            </a:gs>
            <a:gs pos="100000">
              <a:schemeClr val="accent4">
                <a:hueOff val="4856902"/>
                <a:satOff val="-15941"/>
                <a:lumOff val="-2491"/>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A4EEBCB7-212B-4822-8AF7-7F686B146A9E}">
      <dsp:nvSpPr>
        <dsp:cNvPr id="0" name=""/>
        <dsp:cNvSpPr/>
      </dsp:nvSpPr>
      <dsp:spPr>
        <a:xfrm>
          <a:off x="5171988" y="694723"/>
          <a:ext cx="215752" cy="215752"/>
        </a:xfrm>
        <a:prstGeom prst="ellipse">
          <a:avLst/>
        </a:prstGeom>
        <a:gradFill rotWithShape="0">
          <a:gsLst>
            <a:gs pos="0">
              <a:schemeClr val="accent4">
                <a:hueOff val="5666385"/>
                <a:satOff val="-18597"/>
                <a:lumOff val="-2906"/>
                <a:alphaOff val="0"/>
                <a:shade val="51000"/>
                <a:satMod val="130000"/>
              </a:schemeClr>
            </a:gs>
            <a:gs pos="80000">
              <a:schemeClr val="accent4">
                <a:hueOff val="5666385"/>
                <a:satOff val="-18597"/>
                <a:lumOff val="-2906"/>
                <a:alphaOff val="0"/>
                <a:shade val="93000"/>
                <a:satMod val="130000"/>
              </a:schemeClr>
            </a:gs>
            <a:gs pos="100000">
              <a:schemeClr val="accent4">
                <a:hueOff val="5666385"/>
                <a:satOff val="-18597"/>
                <a:lumOff val="-290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0B5F410C-FFE9-475F-A896-379A5C544481}">
      <dsp:nvSpPr>
        <dsp:cNvPr id="0" name=""/>
        <dsp:cNvSpPr/>
      </dsp:nvSpPr>
      <dsp:spPr>
        <a:xfrm>
          <a:off x="5353220" y="1026982"/>
          <a:ext cx="215752" cy="215752"/>
        </a:xfrm>
        <a:prstGeom prst="ellipse">
          <a:avLst/>
        </a:prstGeom>
        <a:gradFill rotWithShape="0">
          <a:gsLst>
            <a:gs pos="0">
              <a:schemeClr val="accent4">
                <a:hueOff val="6475869"/>
                <a:satOff val="-21254"/>
                <a:lumOff val="-3321"/>
                <a:alphaOff val="0"/>
                <a:shade val="51000"/>
                <a:satMod val="130000"/>
              </a:schemeClr>
            </a:gs>
            <a:gs pos="80000">
              <a:schemeClr val="accent4">
                <a:hueOff val="6475869"/>
                <a:satOff val="-21254"/>
                <a:lumOff val="-3321"/>
                <a:alphaOff val="0"/>
                <a:shade val="93000"/>
                <a:satMod val="130000"/>
              </a:schemeClr>
            </a:gs>
            <a:gs pos="100000">
              <a:schemeClr val="accent4">
                <a:hueOff val="6475869"/>
                <a:satOff val="-21254"/>
                <a:lumOff val="-3321"/>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97D469E4-28FC-48AC-B182-016AB5E76820}">
      <dsp:nvSpPr>
        <dsp:cNvPr id="0" name=""/>
        <dsp:cNvSpPr/>
      </dsp:nvSpPr>
      <dsp:spPr>
        <a:xfrm>
          <a:off x="3782540" y="392669"/>
          <a:ext cx="554792" cy="554792"/>
        </a:xfrm>
        <a:prstGeom prst="ellipse">
          <a:avLst/>
        </a:prstGeom>
        <a:gradFill rotWithShape="0">
          <a:gsLst>
            <a:gs pos="0">
              <a:schemeClr val="accent4">
                <a:hueOff val="7285353"/>
                <a:satOff val="-23911"/>
                <a:lumOff val="-3737"/>
                <a:alphaOff val="0"/>
                <a:shade val="51000"/>
                <a:satMod val="130000"/>
              </a:schemeClr>
            </a:gs>
            <a:gs pos="80000">
              <a:schemeClr val="accent4">
                <a:hueOff val="7285353"/>
                <a:satOff val="-23911"/>
                <a:lumOff val="-3737"/>
                <a:alphaOff val="0"/>
                <a:shade val="93000"/>
                <a:satMod val="130000"/>
              </a:schemeClr>
            </a:gs>
            <a:gs pos="100000">
              <a:schemeClr val="accent4">
                <a:hueOff val="7285353"/>
                <a:satOff val="-23911"/>
                <a:lumOff val="-3737"/>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D0D7CD3A-0D89-4F9E-8EEF-7FB4E7767DD9}">
      <dsp:nvSpPr>
        <dsp:cNvPr id="0" name=""/>
        <dsp:cNvSpPr/>
      </dsp:nvSpPr>
      <dsp:spPr>
        <a:xfrm>
          <a:off x="2604531" y="1540473"/>
          <a:ext cx="215752" cy="215752"/>
        </a:xfrm>
        <a:prstGeom prst="ellipse">
          <a:avLst/>
        </a:prstGeom>
        <a:gradFill rotWithShape="0">
          <a:gsLst>
            <a:gs pos="0">
              <a:schemeClr val="accent4">
                <a:hueOff val="8094836"/>
                <a:satOff val="-26568"/>
                <a:lumOff val="-4152"/>
                <a:alphaOff val="0"/>
                <a:shade val="51000"/>
                <a:satMod val="130000"/>
              </a:schemeClr>
            </a:gs>
            <a:gs pos="80000">
              <a:schemeClr val="accent4">
                <a:hueOff val="8094836"/>
                <a:satOff val="-26568"/>
                <a:lumOff val="-4152"/>
                <a:alphaOff val="0"/>
                <a:shade val="93000"/>
                <a:satMod val="130000"/>
              </a:schemeClr>
            </a:gs>
            <a:gs pos="100000">
              <a:schemeClr val="accent4">
                <a:hueOff val="8094836"/>
                <a:satOff val="-26568"/>
                <a:lumOff val="-4152"/>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2293D7B8-8EF0-4D66-BB4F-61CB38EE46DC}">
      <dsp:nvSpPr>
        <dsp:cNvPr id="0" name=""/>
        <dsp:cNvSpPr/>
      </dsp:nvSpPr>
      <dsp:spPr>
        <a:xfrm>
          <a:off x="2785763" y="1812322"/>
          <a:ext cx="339039" cy="339039"/>
        </a:xfrm>
        <a:prstGeom prst="ellipse">
          <a:avLst/>
        </a:prstGeom>
        <a:gradFill rotWithShape="0">
          <a:gsLst>
            <a:gs pos="0">
              <a:schemeClr val="accent4">
                <a:hueOff val="8904320"/>
                <a:satOff val="-29224"/>
                <a:lumOff val="-4567"/>
                <a:alphaOff val="0"/>
                <a:shade val="51000"/>
                <a:satMod val="130000"/>
              </a:schemeClr>
            </a:gs>
            <a:gs pos="80000">
              <a:schemeClr val="accent4">
                <a:hueOff val="8904320"/>
                <a:satOff val="-29224"/>
                <a:lumOff val="-4567"/>
                <a:alphaOff val="0"/>
                <a:shade val="93000"/>
                <a:satMod val="130000"/>
              </a:schemeClr>
            </a:gs>
            <a:gs pos="100000">
              <a:schemeClr val="accent4">
                <a:hueOff val="8904320"/>
                <a:satOff val="-29224"/>
                <a:lumOff val="-4567"/>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41DB9546-12C5-4BA6-8DB2-1D6DCB3A6765}">
      <dsp:nvSpPr>
        <dsp:cNvPr id="0" name=""/>
        <dsp:cNvSpPr/>
      </dsp:nvSpPr>
      <dsp:spPr>
        <a:xfrm>
          <a:off x="3238844" y="2053965"/>
          <a:ext cx="493148" cy="493148"/>
        </a:xfrm>
        <a:prstGeom prst="ellipse">
          <a:avLst/>
        </a:prstGeom>
        <a:gradFill rotWithShape="0">
          <a:gsLst>
            <a:gs pos="0">
              <a:schemeClr val="accent4">
                <a:hueOff val="9713804"/>
                <a:satOff val="-31881"/>
                <a:lumOff val="-4982"/>
                <a:alphaOff val="0"/>
                <a:shade val="51000"/>
                <a:satMod val="130000"/>
              </a:schemeClr>
            </a:gs>
            <a:gs pos="80000">
              <a:schemeClr val="accent4">
                <a:hueOff val="9713804"/>
                <a:satOff val="-31881"/>
                <a:lumOff val="-4982"/>
                <a:alphaOff val="0"/>
                <a:shade val="93000"/>
                <a:satMod val="130000"/>
              </a:schemeClr>
            </a:gs>
            <a:gs pos="100000">
              <a:schemeClr val="accent4">
                <a:hueOff val="9713804"/>
                <a:satOff val="-31881"/>
                <a:lumOff val="-4982"/>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FCE6E30-165C-4919-B086-FCDB6FA2B445}">
      <dsp:nvSpPr>
        <dsp:cNvPr id="0" name=""/>
        <dsp:cNvSpPr/>
      </dsp:nvSpPr>
      <dsp:spPr>
        <a:xfrm>
          <a:off x="3873157" y="2446635"/>
          <a:ext cx="215752" cy="215752"/>
        </a:xfrm>
        <a:prstGeom prst="ellipse">
          <a:avLst/>
        </a:prstGeom>
        <a:gradFill rotWithShape="0">
          <a:gsLst>
            <a:gs pos="0">
              <a:schemeClr val="accent4">
                <a:hueOff val="10523287"/>
                <a:satOff val="-34538"/>
                <a:lumOff val="-5397"/>
                <a:alphaOff val="0"/>
                <a:shade val="51000"/>
                <a:satMod val="130000"/>
              </a:schemeClr>
            </a:gs>
            <a:gs pos="80000">
              <a:schemeClr val="accent4">
                <a:hueOff val="10523287"/>
                <a:satOff val="-34538"/>
                <a:lumOff val="-5397"/>
                <a:alphaOff val="0"/>
                <a:shade val="93000"/>
                <a:satMod val="130000"/>
              </a:schemeClr>
            </a:gs>
            <a:gs pos="100000">
              <a:schemeClr val="accent4">
                <a:hueOff val="10523287"/>
                <a:satOff val="-34538"/>
                <a:lumOff val="-5397"/>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D8FF19CE-0A80-441C-BB03-E701AE473507}">
      <dsp:nvSpPr>
        <dsp:cNvPr id="0" name=""/>
        <dsp:cNvSpPr/>
      </dsp:nvSpPr>
      <dsp:spPr>
        <a:xfrm>
          <a:off x="3993978" y="2053965"/>
          <a:ext cx="339039" cy="339039"/>
        </a:xfrm>
        <a:prstGeom prst="ellipse">
          <a:avLst/>
        </a:prstGeom>
        <a:gradFill rotWithShape="0">
          <a:gsLst>
            <a:gs pos="0">
              <a:schemeClr val="accent4">
                <a:hueOff val="11332771"/>
                <a:satOff val="-37195"/>
                <a:lumOff val="-5812"/>
                <a:alphaOff val="0"/>
                <a:shade val="51000"/>
                <a:satMod val="130000"/>
              </a:schemeClr>
            </a:gs>
            <a:gs pos="80000">
              <a:schemeClr val="accent4">
                <a:hueOff val="11332771"/>
                <a:satOff val="-37195"/>
                <a:lumOff val="-5812"/>
                <a:alphaOff val="0"/>
                <a:shade val="93000"/>
                <a:satMod val="130000"/>
              </a:schemeClr>
            </a:gs>
            <a:gs pos="100000">
              <a:schemeClr val="accent4">
                <a:hueOff val="11332771"/>
                <a:satOff val="-37195"/>
                <a:lumOff val="-5812"/>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A205B186-AB03-4198-89BF-7F9CD84B935E}">
      <dsp:nvSpPr>
        <dsp:cNvPr id="0" name=""/>
        <dsp:cNvSpPr/>
      </dsp:nvSpPr>
      <dsp:spPr>
        <a:xfrm>
          <a:off x="4296032" y="2476840"/>
          <a:ext cx="215752" cy="215752"/>
        </a:xfrm>
        <a:prstGeom prst="ellipse">
          <a:avLst/>
        </a:prstGeom>
        <a:gradFill rotWithShape="0">
          <a:gsLst>
            <a:gs pos="0">
              <a:schemeClr val="accent4">
                <a:hueOff val="12142255"/>
                <a:satOff val="-39851"/>
                <a:lumOff val="-6228"/>
                <a:alphaOff val="0"/>
                <a:shade val="51000"/>
                <a:satMod val="130000"/>
              </a:schemeClr>
            </a:gs>
            <a:gs pos="80000">
              <a:schemeClr val="accent4">
                <a:hueOff val="12142255"/>
                <a:satOff val="-39851"/>
                <a:lumOff val="-6228"/>
                <a:alphaOff val="0"/>
                <a:shade val="93000"/>
                <a:satMod val="130000"/>
              </a:schemeClr>
            </a:gs>
            <a:gs pos="100000">
              <a:schemeClr val="accent4">
                <a:hueOff val="12142255"/>
                <a:satOff val="-39851"/>
                <a:lumOff val="-622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0A805E57-6E78-48CF-8FA6-A8CD877A4D76}">
      <dsp:nvSpPr>
        <dsp:cNvPr id="0" name=""/>
        <dsp:cNvSpPr/>
      </dsp:nvSpPr>
      <dsp:spPr>
        <a:xfrm>
          <a:off x="4567880" y="1993554"/>
          <a:ext cx="493148" cy="493148"/>
        </a:xfrm>
        <a:prstGeom prst="ellipse">
          <a:avLst/>
        </a:prstGeom>
        <a:gradFill rotWithShape="0">
          <a:gsLst>
            <a:gs pos="0">
              <a:schemeClr val="accent4">
                <a:hueOff val="12951738"/>
                <a:satOff val="-42508"/>
                <a:lumOff val="-6643"/>
                <a:alphaOff val="0"/>
                <a:shade val="51000"/>
                <a:satMod val="130000"/>
              </a:schemeClr>
            </a:gs>
            <a:gs pos="80000">
              <a:schemeClr val="accent4">
                <a:hueOff val="12951738"/>
                <a:satOff val="-42508"/>
                <a:lumOff val="-6643"/>
                <a:alphaOff val="0"/>
                <a:shade val="93000"/>
                <a:satMod val="130000"/>
              </a:schemeClr>
            </a:gs>
            <a:gs pos="100000">
              <a:schemeClr val="accent4">
                <a:hueOff val="12951738"/>
                <a:satOff val="-42508"/>
                <a:lumOff val="-664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7DDE6F8D-311A-458A-BDF7-9DF3C9B20481}">
      <dsp:nvSpPr>
        <dsp:cNvPr id="0" name=""/>
        <dsp:cNvSpPr/>
      </dsp:nvSpPr>
      <dsp:spPr>
        <a:xfrm>
          <a:off x="5232398" y="1872733"/>
          <a:ext cx="339039" cy="339039"/>
        </a:xfrm>
        <a:prstGeom prst="ellipse">
          <a:avLst/>
        </a:prstGeom>
        <a:gradFill rotWithShape="0">
          <a:gsLst>
            <a:gs pos="0">
              <a:schemeClr val="accent4">
                <a:hueOff val="13761222"/>
                <a:satOff val="-45165"/>
                <a:lumOff val="-7058"/>
                <a:alphaOff val="0"/>
                <a:shade val="51000"/>
                <a:satMod val="130000"/>
              </a:schemeClr>
            </a:gs>
            <a:gs pos="80000">
              <a:schemeClr val="accent4">
                <a:hueOff val="13761222"/>
                <a:satOff val="-45165"/>
                <a:lumOff val="-7058"/>
                <a:alphaOff val="0"/>
                <a:shade val="93000"/>
                <a:satMod val="130000"/>
              </a:schemeClr>
            </a:gs>
            <a:gs pos="100000">
              <a:schemeClr val="accent4">
                <a:hueOff val="13761222"/>
                <a:satOff val="-45165"/>
                <a:lumOff val="-705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5FF0E18-81AE-4B9B-BB6D-0696FA8CDC1C}">
      <dsp:nvSpPr>
        <dsp:cNvPr id="0" name=""/>
        <dsp:cNvSpPr/>
      </dsp:nvSpPr>
      <dsp:spPr>
        <a:xfrm>
          <a:off x="102187" y="3845"/>
          <a:ext cx="2184977" cy="1310986"/>
        </a:xfrm>
        <a:prstGeom prst="roundRect">
          <a:avLst>
            <a:gd name="adj" fmla="val 1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n-US" sz="1400" b="1" i="1" kern="1200" smtClean="0"/>
            <a:t>Learnability</a:t>
          </a:r>
          <a:r>
            <a:rPr lang="en-US" sz="1400" kern="1200" smtClean="0"/>
            <a:t>:  by which new users can begin effective interaction and achieve maximal performance;</a:t>
          </a:r>
          <a:endParaRPr lang="en-US" sz="1400" kern="1200"/>
        </a:p>
      </dsp:txBody>
      <dsp:txXfrm>
        <a:off x="140584" y="42242"/>
        <a:ext cx="2108183" cy="1234192"/>
      </dsp:txXfrm>
    </dsp:sp>
    <dsp:sp modelId="{E08403CD-4B2F-4CFF-8EE4-7AE1FC313338}">
      <dsp:nvSpPr>
        <dsp:cNvPr id="0" name=""/>
        <dsp:cNvSpPr/>
      </dsp:nvSpPr>
      <dsp:spPr>
        <a:xfrm>
          <a:off x="2479442" y="388401"/>
          <a:ext cx="463215" cy="541874"/>
        </a:xfrm>
        <a:prstGeom prst="rightArrow">
          <a:avLst>
            <a:gd name="adj1" fmla="val 60000"/>
            <a:gd name="adj2" fmla="val 5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n-US" sz="1100" kern="1200"/>
        </a:p>
      </dsp:txBody>
      <dsp:txXfrm>
        <a:off x="2479442" y="496776"/>
        <a:ext cx="324251" cy="325124"/>
      </dsp:txXfrm>
    </dsp:sp>
    <dsp:sp modelId="{0BA9CE56-465F-45F3-9B85-DED3C00CCA3C}">
      <dsp:nvSpPr>
        <dsp:cNvPr id="0" name=""/>
        <dsp:cNvSpPr/>
      </dsp:nvSpPr>
      <dsp:spPr>
        <a:xfrm>
          <a:off x="3161155" y="3845"/>
          <a:ext cx="2184977" cy="1310986"/>
        </a:xfrm>
        <a:prstGeom prst="roundRect">
          <a:avLst>
            <a:gd name="adj" fmla="val 1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n-US" sz="1400" b="1" i="1" kern="1200" smtClean="0"/>
            <a:t>Flexibility:</a:t>
          </a:r>
          <a:r>
            <a:rPr lang="en-US" sz="1400" kern="1200" smtClean="0"/>
            <a:t>  the multiplicity of ways the user and system exchange information;</a:t>
          </a:r>
          <a:endParaRPr lang="en-US" sz="1400" kern="1200"/>
        </a:p>
      </dsp:txBody>
      <dsp:txXfrm>
        <a:off x="3199552" y="42242"/>
        <a:ext cx="2108183" cy="1234192"/>
      </dsp:txXfrm>
    </dsp:sp>
    <dsp:sp modelId="{B2BC443D-0799-4DE8-B2D2-DF1DE4E28EF1}">
      <dsp:nvSpPr>
        <dsp:cNvPr id="0" name=""/>
        <dsp:cNvSpPr/>
      </dsp:nvSpPr>
      <dsp:spPr>
        <a:xfrm>
          <a:off x="5538410" y="388401"/>
          <a:ext cx="463215" cy="541874"/>
        </a:xfrm>
        <a:prstGeom prst="rightArrow">
          <a:avLst>
            <a:gd name="adj1" fmla="val 60000"/>
            <a:gd name="adj2" fmla="val 5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n-US" sz="1100" kern="1200"/>
        </a:p>
      </dsp:txBody>
      <dsp:txXfrm>
        <a:off x="5538410" y="496776"/>
        <a:ext cx="324251" cy="325124"/>
      </dsp:txXfrm>
    </dsp:sp>
    <dsp:sp modelId="{FF6152FB-F4BA-4EF0-8D19-532A46FD254B}">
      <dsp:nvSpPr>
        <dsp:cNvPr id="0" name=""/>
        <dsp:cNvSpPr/>
      </dsp:nvSpPr>
      <dsp:spPr>
        <a:xfrm>
          <a:off x="6220123" y="3845"/>
          <a:ext cx="2184977" cy="1310986"/>
        </a:xfrm>
        <a:prstGeom prst="roundRect">
          <a:avLst>
            <a:gd name="adj" fmla="val 1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n-US" sz="1400" b="1" i="1" kern="1200" smtClean="0"/>
            <a:t>Robustness:</a:t>
          </a:r>
          <a:r>
            <a:rPr lang="en-US" sz="1400" kern="1200" smtClean="0"/>
            <a:t>  the level of support provided to the user in determining successful achievement and assessment of goals; </a:t>
          </a:r>
          <a:endParaRPr lang="en-US" sz="1400" kern="1200"/>
        </a:p>
      </dsp:txBody>
      <dsp:txXfrm>
        <a:off x="6258520" y="42242"/>
        <a:ext cx="2108183" cy="1234192"/>
      </dsp:txXfrm>
    </dsp:sp>
    <dsp:sp modelId="{80DD2A0E-E24C-4C62-B8B9-7DCD1410B14D}">
      <dsp:nvSpPr>
        <dsp:cNvPr id="0" name=""/>
        <dsp:cNvSpPr/>
      </dsp:nvSpPr>
      <dsp:spPr>
        <a:xfrm rot="5400000">
          <a:off x="7081004" y="1467780"/>
          <a:ext cx="463215" cy="541874"/>
        </a:xfrm>
        <a:prstGeom prst="rightArrow">
          <a:avLst>
            <a:gd name="adj1" fmla="val 60000"/>
            <a:gd name="adj2" fmla="val 5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n-US" sz="1100" kern="1200"/>
        </a:p>
      </dsp:txBody>
      <dsp:txXfrm rot="-5400000">
        <a:off x="7150050" y="1507109"/>
        <a:ext cx="325124" cy="324251"/>
      </dsp:txXfrm>
    </dsp:sp>
    <dsp:sp modelId="{CB1D8DE2-4333-45FA-9FA5-69BF60EC6D75}">
      <dsp:nvSpPr>
        <dsp:cNvPr id="0" name=""/>
        <dsp:cNvSpPr/>
      </dsp:nvSpPr>
      <dsp:spPr>
        <a:xfrm>
          <a:off x="6220123" y="2188822"/>
          <a:ext cx="2184977" cy="131098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n-US" sz="1400" b="1" i="1" kern="1200" smtClean="0"/>
            <a:t>Efficiency:</a:t>
          </a:r>
          <a:r>
            <a:rPr lang="en-US" sz="1400" kern="1200" smtClean="0"/>
            <a:t>  once the user learns about the system,[the speed with which s/he] can perform the tasks;</a:t>
          </a:r>
          <a:endParaRPr lang="en-US" sz="1400" kern="1200"/>
        </a:p>
      </dsp:txBody>
      <dsp:txXfrm>
        <a:off x="6258520" y="2227219"/>
        <a:ext cx="2108183" cy="1234192"/>
      </dsp:txXfrm>
    </dsp:sp>
    <dsp:sp modelId="{53C22DEF-5423-4FA7-8C96-658D970BF68A}">
      <dsp:nvSpPr>
        <dsp:cNvPr id="0" name=""/>
        <dsp:cNvSpPr/>
      </dsp:nvSpPr>
      <dsp:spPr>
        <a:xfrm rot="10800000">
          <a:off x="5564630" y="2573378"/>
          <a:ext cx="463215" cy="541874"/>
        </a:xfrm>
        <a:prstGeom prst="rightArrow">
          <a:avLst>
            <a:gd name="adj1" fmla="val 60000"/>
            <a:gd name="adj2" fmla="val 5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n-US" sz="1100" kern="1200"/>
        </a:p>
      </dsp:txBody>
      <dsp:txXfrm rot="10800000">
        <a:off x="5703594" y="2681753"/>
        <a:ext cx="324251" cy="325124"/>
      </dsp:txXfrm>
    </dsp:sp>
    <dsp:sp modelId="{818889A5-7CF5-4115-A78D-5EFC052436F5}">
      <dsp:nvSpPr>
        <dsp:cNvPr id="0" name=""/>
        <dsp:cNvSpPr/>
      </dsp:nvSpPr>
      <dsp:spPr>
        <a:xfrm>
          <a:off x="3161155" y="2188822"/>
          <a:ext cx="2184977" cy="1310986"/>
        </a:xfrm>
        <a:prstGeom prst="roundRect">
          <a:avLst>
            <a:gd name="adj" fmla="val 10000"/>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n-US" sz="1400" b="1" i="1" kern="1200" smtClean="0"/>
            <a:t>Memorability</a:t>
          </a:r>
          <a:r>
            <a:rPr lang="en-US" sz="1400" kern="1200" smtClean="0"/>
            <a:t>:  how easily the user will remember the system functions, after a period time of not using it;</a:t>
          </a:r>
          <a:endParaRPr lang="en-US" sz="1400" kern="1200"/>
        </a:p>
      </dsp:txBody>
      <dsp:txXfrm>
        <a:off x="3199552" y="2227219"/>
        <a:ext cx="2108183" cy="1234192"/>
      </dsp:txXfrm>
    </dsp:sp>
    <dsp:sp modelId="{C21BECF8-2262-452B-86E8-A4286B141B1D}">
      <dsp:nvSpPr>
        <dsp:cNvPr id="0" name=""/>
        <dsp:cNvSpPr/>
      </dsp:nvSpPr>
      <dsp:spPr>
        <a:xfrm rot="10800000">
          <a:off x="2505662" y="2573378"/>
          <a:ext cx="463215" cy="541874"/>
        </a:xfrm>
        <a:prstGeom prst="rightArrow">
          <a:avLst>
            <a:gd name="adj1" fmla="val 60000"/>
            <a:gd name="adj2" fmla="val 50000"/>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n-US" sz="1100" kern="1200"/>
        </a:p>
      </dsp:txBody>
      <dsp:txXfrm rot="10800000">
        <a:off x="2644626" y="2681753"/>
        <a:ext cx="324251" cy="325124"/>
      </dsp:txXfrm>
    </dsp:sp>
    <dsp:sp modelId="{4A45F5FD-6A3C-40A0-AAF5-08F65B6167EA}">
      <dsp:nvSpPr>
        <dsp:cNvPr id="0" name=""/>
        <dsp:cNvSpPr/>
      </dsp:nvSpPr>
      <dsp:spPr>
        <a:xfrm>
          <a:off x="102187" y="2188822"/>
          <a:ext cx="2184977" cy="1310986"/>
        </a:xfrm>
        <a:prstGeom prst="roundRect">
          <a:avLst>
            <a:gd name="adj" fmla="val 1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n-US" sz="1400" b="1" i="1" kern="1200" smtClean="0"/>
            <a:t>Errors:</a:t>
          </a:r>
          <a:r>
            <a:rPr lang="en-US" sz="1400" kern="1200" smtClean="0"/>
            <a:t>  “How many errors do users make, how severe are these errors, and how easily can they recover from the errors? ( Nielsen 2003);</a:t>
          </a:r>
          <a:endParaRPr lang="en-US" sz="1400" kern="1200"/>
        </a:p>
      </dsp:txBody>
      <dsp:txXfrm>
        <a:off x="140584" y="2227219"/>
        <a:ext cx="2108183" cy="1234192"/>
      </dsp:txXfrm>
    </dsp:sp>
    <dsp:sp modelId="{70CC9AE6-7184-4C9A-AA66-F15B443AA2AC}">
      <dsp:nvSpPr>
        <dsp:cNvPr id="0" name=""/>
        <dsp:cNvSpPr/>
      </dsp:nvSpPr>
      <dsp:spPr>
        <a:xfrm rot="5400000">
          <a:off x="963068" y="3652757"/>
          <a:ext cx="463215" cy="541874"/>
        </a:xfrm>
        <a:prstGeom prst="rightArrow">
          <a:avLst>
            <a:gd name="adj1" fmla="val 60000"/>
            <a:gd name="adj2" fmla="val 5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n-US" sz="1100" kern="1200"/>
        </a:p>
      </dsp:txBody>
      <dsp:txXfrm rot="-5400000">
        <a:off x="1032114" y="3692086"/>
        <a:ext cx="325124" cy="324251"/>
      </dsp:txXfrm>
    </dsp:sp>
    <dsp:sp modelId="{625FE3CC-8A1B-4056-AE5E-458D99FA2F28}">
      <dsp:nvSpPr>
        <dsp:cNvPr id="0" name=""/>
        <dsp:cNvSpPr/>
      </dsp:nvSpPr>
      <dsp:spPr>
        <a:xfrm>
          <a:off x="102187" y="4373800"/>
          <a:ext cx="2184977" cy="1310986"/>
        </a:xfrm>
        <a:prstGeom prst="roundRect">
          <a:avLst>
            <a:gd name="adj" fmla="val 1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n-US" sz="1400" b="1" i="1" kern="1200" smtClean="0"/>
            <a:t>Satisfaction:</a:t>
          </a:r>
          <a:r>
            <a:rPr lang="en-US" sz="1400" kern="1200" smtClean="0"/>
            <a:t>  how enjoyable and pleasant is it to work with the system? </a:t>
          </a:r>
          <a:endParaRPr lang="en-US" sz="1400" kern="1200"/>
        </a:p>
      </dsp:txBody>
      <dsp:txXfrm>
        <a:off x="140584" y="4412197"/>
        <a:ext cx="2108183" cy="123419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DD851A-1B78-4541-BBD7-729CE4044791}">
      <dsp:nvSpPr>
        <dsp:cNvPr id="0" name=""/>
        <dsp:cNvSpPr/>
      </dsp:nvSpPr>
      <dsp:spPr>
        <a:xfrm>
          <a:off x="0" y="160701"/>
          <a:ext cx="8229600" cy="684450"/>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4300" tIns="114300" rIns="114300" bIns="114300" numCol="1" spcCol="1270" anchor="ctr" anchorCtr="0">
          <a:noAutofit/>
        </a:bodyPr>
        <a:lstStyle/>
        <a:p>
          <a:pPr lvl="0" algn="l" defTabSz="1333500" rtl="0">
            <a:lnSpc>
              <a:spcPct val="90000"/>
            </a:lnSpc>
            <a:spcBef>
              <a:spcPct val="0"/>
            </a:spcBef>
            <a:spcAft>
              <a:spcPct val="35000"/>
            </a:spcAft>
          </a:pPr>
          <a:r>
            <a:rPr lang="en-US" sz="3000" kern="1200" smtClean="0"/>
            <a:t>Chapter Two discusses </a:t>
          </a:r>
          <a:endParaRPr lang="en-US" sz="3000" kern="1200"/>
        </a:p>
      </dsp:txBody>
      <dsp:txXfrm>
        <a:off x="33412" y="194113"/>
        <a:ext cx="8162776" cy="617626"/>
      </dsp:txXfrm>
    </dsp:sp>
    <dsp:sp modelId="{06BAC56E-5FB4-4256-9D6A-59B8E1B6F00E}">
      <dsp:nvSpPr>
        <dsp:cNvPr id="0" name=""/>
        <dsp:cNvSpPr/>
      </dsp:nvSpPr>
      <dsp:spPr>
        <a:xfrm>
          <a:off x="0" y="845151"/>
          <a:ext cx="8229600" cy="18940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38100" rIns="213360" bIns="38100" numCol="1" spcCol="1270" anchor="t" anchorCtr="0">
          <a:noAutofit/>
        </a:bodyPr>
        <a:lstStyle/>
        <a:p>
          <a:pPr marL="228600" lvl="1" indent="-228600" algn="l" defTabSz="1022350" rtl="0">
            <a:lnSpc>
              <a:spcPct val="90000"/>
            </a:lnSpc>
            <a:spcBef>
              <a:spcPct val="0"/>
            </a:spcBef>
            <a:spcAft>
              <a:spcPct val="20000"/>
            </a:spcAft>
            <a:buChar char="••"/>
          </a:pPr>
          <a:r>
            <a:rPr lang="en-US" sz="2300" kern="1200" smtClean="0"/>
            <a:t>the value and the meaning of Human Computing Interaction (HCI) and its usefulness in designing a user interface or website. "Human Computer Interaction (HCI) is about designing a computer system that supports people so that they can carry out their activities productively and safely" (Preece et al. 1994, p.1). </a:t>
          </a:r>
          <a:endParaRPr lang="en-US" sz="2300" kern="1200"/>
        </a:p>
      </dsp:txBody>
      <dsp:txXfrm>
        <a:off x="0" y="845151"/>
        <a:ext cx="8229600" cy="1894050"/>
      </dsp:txXfrm>
    </dsp:sp>
    <dsp:sp modelId="{9E98B1CA-393B-42A1-A444-D3BAFF212073}">
      <dsp:nvSpPr>
        <dsp:cNvPr id="0" name=""/>
        <dsp:cNvSpPr/>
      </dsp:nvSpPr>
      <dsp:spPr>
        <a:xfrm>
          <a:off x="0" y="2739201"/>
          <a:ext cx="8229600" cy="684450"/>
        </a:xfrm>
        <a:prstGeom prst="roundRect">
          <a:avLst/>
        </a:prstGeom>
        <a:gradFill rotWithShape="0">
          <a:gsLst>
            <a:gs pos="0">
              <a:schemeClr val="accent3">
                <a:hueOff val="2714107"/>
                <a:satOff val="0"/>
                <a:lumOff val="-196"/>
                <a:alphaOff val="0"/>
                <a:shade val="51000"/>
                <a:satMod val="130000"/>
              </a:schemeClr>
            </a:gs>
            <a:gs pos="80000">
              <a:schemeClr val="accent3">
                <a:hueOff val="2714107"/>
                <a:satOff val="0"/>
                <a:lumOff val="-196"/>
                <a:alphaOff val="0"/>
                <a:shade val="93000"/>
                <a:satMod val="130000"/>
              </a:schemeClr>
            </a:gs>
            <a:gs pos="100000">
              <a:schemeClr val="accent3">
                <a:hueOff val="2714107"/>
                <a:satOff val="0"/>
                <a:lumOff val="-19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4300" tIns="114300" rIns="114300" bIns="114300" numCol="1" spcCol="1270" anchor="ctr" anchorCtr="0">
          <a:noAutofit/>
        </a:bodyPr>
        <a:lstStyle/>
        <a:p>
          <a:pPr lvl="0" algn="l" defTabSz="1333500" rtl="0">
            <a:lnSpc>
              <a:spcPct val="90000"/>
            </a:lnSpc>
            <a:spcBef>
              <a:spcPct val="0"/>
            </a:spcBef>
            <a:spcAft>
              <a:spcPct val="35000"/>
            </a:spcAft>
          </a:pPr>
          <a:r>
            <a:rPr lang="en-US" sz="3000" kern="1200" smtClean="0"/>
            <a:t>HCI plays an </a:t>
          </a:r>
          <a:endParaRPr lang="en-US" sz="3000" kern="1200"/>
        </a:p>
      </dsp:txBody>
      <dsp:txXfrm>
        <a:off x="33412" y="2772613"/>
        <a:ext cx="8162776" cy="617626"/>
      </dsp:txXfrm>
    </dsp:sp>
    <dsp:sp modelId="{65AD6F35-FC8C-4CEB-9877-C2722CDE2099}">
      <dsp:nvSpPr>
        <dsp:cNvPr id="0" name=""/>
        <dsp:cNvSpPr/>
      </dsp:nvSpPr>
      <dsp:spPr>
        <a:xfrm>
          <a:off x="0" y="3423651"/>
          <a:ext cx="8229600" cy="12730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38100" rIns="213360" bIns="38100" numCol="1" spcCol="1270" anchor="t" anchorCtr="0">
          <a:noAutofit/>
        </a:bodyPr>
        <a:lstStyle/>
        <a:p>
          <a:pPr marL="228600" lvl="1" indent="-228600" algn="l" defTabSz="1022350" rtl="0">
            <a:lnSpc>
              <a:spcPct val="90000"/>
            </a:lnSpc>
            <a:spcBef>
              <a:spcPct val="0"/>
            </a:spcBef>
            <a:spcAft>
              <a:spcPct val="20000"/>
            </a:spcAft>
            <a:buChar char="••"/>
          </a:pPr>
          <a:r>
            <a:rPr lang="en-US" sz="2300" kern="1200" smtClean="0"/>
            <a:t>important role in the development of computer systems and websites as it helps to develop “interactional techniques and to suggest where and in what situations these technologies and techniques might be put to best use” (Booth 1989, p.6).</a:t>
          </a:r>
          <a:endParaRPr lang="en-US" sz="2300" kern="1200"/>
        </a:p>
      </dsp:txBody>
      <dsp:txXfrm>
        <a:off x="0" y="3423651"/>
        <a:ext cx="8229600" cy="1273050"/>
      </dsp:txXfrm>
    </dsp:sp>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D5B622B-55D3-4A39-8149-46B722738E3B}">
      <dsp:nvSpPr>
        <dsp:cNvPr id="0" name=""/>
        <dsp:cNvSpPr/>
      </dsp:nvSpPr>
      <dsp:spPr>
        <a:xfrm>
          <a:off x="0" y="0"/>
          <a:ext cx="8229600" cy="4525963"/>
        </a:xfrm>
        <a:prstGeom prst="roundRect">
          <a:avLst>
            <a:gd name="adj" fmla="val 85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2794154" numCol="1" spcCol="1270" anchor="t" anchorCtr="0">
          <a:noAutofit/>
        </a:bodyPr>
        <a:lstStyle/>
        <a:p>
          <a:pPr lvl="0" algn="l" defTabSz="1244600" rtl="0">
            <a:lnSpc>
              <a:spcPct val="90000"/>
            </a:lnSpc>
            <a:spcBef>
              <a:spcPct val="0"/>
            </a:spcBef>
            <a:spcAft>
              <a:spcPct val="35000"/>
            </a:spcAft>
          </a:pPr>
          <a:r>
            <a:rPr lang="en-US" sz="2800" kern="1200" dirty="0" smtClean="0"/>
            <a:t>Usability specifications should lay out explicitly how usability will be evaluated and can be divided into two sections:</a:t>
          </a:r>
          <a:endParaRPr lang="en-US" sz="2800" kern="1200" dirty="0"/>
        </a:p>
      </dsp:txBody>
      <dsp:txXfrm>
        <a:off x="112677" y="112677"/>
        <a:ext cx="8004246" cy="4300609"/>
      </dsp:txXfrm>
    </dsp:sp>
    <dsp:sp modelId="{14CC3AD1-C306-4D38-BE83-7A1853078871}">
      <dsp:nvSpPr>
        <dsp:cNvPr id="0" name=""/>
        <dsp:cNvSpPr/>
      </dsp:nvSpPr>
      <dsp:spPr>
        <a:xfrm>
          <a:off x="205740" y="1540771"/>
          <a:ext cx="3874703" cy="3028507"/>
        </a:xfrm>
        <a:prstGeom prst="roundRect">
          <a:avLst>
            <a:gd name="adj" fmla="val 10500"/>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n-US" sz="1600" b="1" i="1" kern="1200" smtClean="0"/>
            <a:t>Performance Measures:</a:t>
          </a:r>
          <a:r>
            <a:rPr lang="en-US" sz="1600" b="1" kern="1200" smtClean="0"/>
            <a:t> </a:t>
          </a:r>
          <a:r>
            <a:rPr lang="en-US" sz="1600" kern="1200" smtClean="0"/>
            <a:t> are directly observable by watching a user complete a task within a specific time. This includes monitoring the number of errors and time needed to accomplish the task. These types are ‘quantifiable measures’ which means that they can be communicated with numbers. For example “you can count the number of minutes it tasks a user to complete a task or the number of negative comments that occur” (McCracken and Wolfe 2004, p. 53).</a:t>
          </a:r>
          <a:endParaRPr lang="en-US" sz="1600" kern="1200"/>
        </a:p>
      </dsp:txBody>
      <dsp:txXfrm>
        <a:off x="298877" y="1633908"/>
        <a:ext cx="3688429" cy="2842233"/>
      </dsp:txXfrm>
    </dsp:sp>
    <dsp:sp modelId="{999FF4E0-9724-4D1A-A2BB-7678167BBEC8}">
      <dsp:nvSpPr>
        <dsp:cNvPr id="0" name=""/>
        <dsp:cNvSpPr/>
      </dsp:nvSpPr>
      <dsp:spPr>
        <a:xfrm>
          <a:off x="4141622" y="1612778"/>
          <a:ext cx="3874703" cy="2884493"/>
        </a:xfrm>
        <a:prstGeom prst="roundRect">
          <a:avLst>
            <a:gd name="adj" fmla="val 10500"/>
          </a:avLst>
        </a:prstGeom>
        <a:solidFill>
          <a:schemeClr val="lt1">
            <a:alpha val="90000"/>
            <a:hueOff val="0"/>
            <a:satOff val="0"/>
            <a:lumOff val="0"/>
            <a:alphaOff val="0"/>
          </a:schemeClr>
        </a:solidFill>
        <a:ln w="9525" cap="flat" cmpd="sng" algn="ctr">
          <a:solidFill>
            <a:schemeClr val="accent2">
              <a:hueOff val="-8836372"/>
              <a:satOff val="0"/>
              <a:lumOff val="3137"/>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n-US" sz="1600" b="1" i="1" kern="1200" dirty="0" smtClean="0"/>
            <a:t>Preference Measures:</a:t>
          </a:r>
          <a:r>
            <a:rPr lang="en-US" sz="1600" b="1" kern="1200" dirty="0" smtClean="0"/>
            <a:t> </a:t>
          </a:r>
          <a:r>
            <a:rPr lang="en-US" sz="1600" kern="1200" dirty="0" smtClean="0"/>
            <a:t> give an indication of a “user’s opinion about the interface which is not directly observable” (McCracken et al. 2004, p. 53). Preference measures can be determined by using questionnaires or interviews.</a:t>
          </a:r>
          <a:endParaRPr lang="en-US" sz="1600" kern="1200" dirty="0"/>
        </a:p>
      </dsp:txBody>
      <dsp:txXfrm>
        <a:off x="4230330" y="1701486"/>
        <a:ext cx="3697287" cy="2707077"/>
      </dsp:txXfrm>
    </dsp:sp>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F5E9B9-B763-4637-8856-449EDE897B5E}">
      <dsp:nvSpPr>
        <dsp:cNvPr id="0" name=""/>
        <dsp:cNvSpPr/>
      </dsp:nvSpPr>
      <dsp:spPr>
        <a:xfrm>
          <a:off x="946453" y="394"/>
          <a:ext cx="4022377" cy="2011188"/>
        </a:xfrm>
        <a:prstGeom prst="roundRect">
          <a:avLst>
            <a:gd name="adj" fmla="val 1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2395" tIns="74930" rIns="112395" bIns="74930" numCol="1" spcCol="1270" anchor="ctr" anchorCtr="0">
          <a:noAutofit/>
        </a:bodyPr>
        <a:lstStyle/>
        <a:p>
          <a:pPr lvl="0" algn="ctr" defTabSz="2622550" rtl="0">
            <a:lnSpc>
              <a:spcPct val="90000"/>
            </a:lnSpc>
            <a:spcBef>
              <a:spcPct val="0"/>
            </a:spcBef>
            <a:spcAft>
              <a:spcPct val="35000"/>
            </a:spcAft>
          </a:pPr>
          <a:r>
            <a:rPr lang="en-US" sz="5900" kern="1200" smtClean="0"/>
            <a:t>Issa (2008) confirm </a:t>
          </a:r>
          <a:endParaRPr lang="en-US" sz="5900" kern="1200"/>
        </a:p>
      </dsp:txBody>
      <dsp:txXfrm>
        <a:off x="1005359" y="59300"/>
        <a:ext cx="3904565" cy="1893376"/>
      </dsp:txXfrm>
    </dsp:sp>
    <dsp:sp modelId="{7C6E4F8A-F121-4AA9-8037-7685681662F6}">
      <dsp:nvSpPr>
        <dsp:cNvPr id="0" name=""/>
        <dsp:cNvSpPr/>
      </dsp:nvSpPr>
      <dsp:spPr>
        <a:xfrm>
          <a:off x="1348691" y="2011582"/>
          <a:ext cx="402237" cy="1508391"/>
        </a:xfrm>
        <a:custGeom>
          <a:avLst/>
          <a:gdLst/>
          <a:ahLst/>
          <a:cxnLst/>
          <a:rect l="0" t="0" r="0" b="0"/>
          <a:pathLst>
            <a:path>
              <a:moveTo>
                <a:pt x="0" y="0"/>
              </a:moveTo>
              <a:lnTo>
                <a:pt x="0" y="1508391"/>
              </a:lnTo>
              <a:lnTo>
                <a:pt x="402237" y="1508391"/>
              </a:lnTo>
            </a:path>
          </a:pathLst>
        </a:custGeom>
        <a:noFill/>
        <a:ln w="25400" cap="flat" cmpd="sng" algn="ctr">
          <a:solidFill>
            <a:schemeClr val="accent4">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9749BDAA-288E-4D2B-A1E8-9043AE2C0785}">
      <dsp:nvSpPr>
        <dsp:cNvPr id="0" name=""/>
        <dsp:cNvSpPr/>
      </dsp:nvSpPr>
      <dsp:spPr>
        <a:xfrm>
          <a:off x="1750929" y="2514380"/>
          <a:ext cx="5532217" cy="2011188"/>
        </a:xfrm>
        <a:prstGeom prst="roundRect">
          <a:avLst>
            <a:gd name="adj" fmla="val 10000"/>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8100" tIns="25400" rIns="38100" bIns="25400" numCol="1" spcCol="1270" anchor="ctr" anchorCtr="0">
          <a:noAutofit/>
        </a:bodyPr>
        <a:lstStyle/>
        <a:p>
          <a:pPr lvl="0" algn="ctr" defTabSz="889000" rtl="0">
            <a:lnSpc>
              <a:spcPct val="90000"/>
            </a:lnSpc>
            <a:spcBef>
              <a:spcPct val="0"/>
            </a:spcBef>
            <a:spcAft>
              <a:spcPct val="35000"/>
            </a:spcAft>
          </a:pPr>
          <a:r>
            <a:rPr lang="en-US" sz="2000" kern="1200" dirty="0" smtClean="0"/>
            <a:t>that usability is a core step in the system development process as usability will allow users, analysts, and designers (internal and external) to confirm that the website design is </a:t>
          </a:r>
          <a:r>
            <a:rPr lang="en-GB" sz="2000" kern="1200" dirty="0" smtClean="0"/>
            <a:t>efficient, effective, safe, utility, easy to learn, easy to remember, easy to use and to evaluate, practical, visible and provide job satisfaction </a:t>
          </a:r>
          <a:endParaRPr lang="en-US" sz="2000" kern="1200" dirty="0"/>
        </a:p>
      </dsp:txBody>
      <dsp:txXfrm>
        <a:off x="1809835" y="2573286"/>
        <a:ext cx="5414405" cy="1893376"/>
      </dsp:txXfrm>
    </dsp:sp>
  </dsp:spTree>
</dsp:drawing>
</file>

<file path=ppt/diagrams/drawing3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243D1B-564A-4DCE-8778-E7BD1D9494E3}">
      <dsp:nvSpPr>
        <dsp:cNvPr id="0" name=""/>
        <dsp:cNvSpPr/>
      </dsp:nvSpPr>
      <dsp:spPr>
        <a:xfrm>
          <a:off x="0" y="9549"/>
          <a:ext cx="6830568" cy="1555199"/>
        </a:xfrm>
        <a:prstGeom prst="roundRect">
          <a:avLst>
            <a:gd name="adj" fmla="val 1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27584" tIns="227584" rIns="227584" bIns="121920" numCol="1" spcCol="1270" anchor="t" anchorCtr="0">
          <a:noAutofit/>
        </a:bodyPr>
        <a:lstStyle/>
        <a:p>
          <a:pPr lvl="0" algn="l" defTabSz="1422400" rtl="0">
            <a:lnSpc>
              <a:spcPct val="90000"/>
            </a:lnSpc>
            <a:spcBef>
              <a:spcPct val="0"/>
            </a:spcBef>
            <a:spcAft>
              <a:spcPct val="35000"/>
            </a:spcAft>
          </a:pPr>
          <a:r>
            <a:rPr lang="en-GB" sz="3200" b="1" kern="1200" smtClean="0">
              <a:latin typeface="Times New Roman" panose="02020603050405020304" pitchFamily="18" charset="0"/>
              <a:cs typeface="Times New Roman" panose="02020603050405020304" pitchFamily="18" charset="0"/>
            </a:rPr>
            <a:t>The Usability step will </a:t>
          </a:r>
          <a:endParaRPr lang="en-GB" sz="3200" b="1" kern="1200" dirty="0">
            <a:latin typeface="Times New Roman" panose="02020603050405020304" pitchFamily="18" charset="0"/>
            <a:cs typeface="Times New Roman" panose="02020603050405020304" pitchFamily="18" charset="0"/>
          </a:endParaRPr>
        </a:p>
      </dsp:txBody>
      <dsp:txXfrm>
        <a:off x="0" y="9549"/>
        <a:ext cx="6830568" cy="1036800"/>
      </dsp:txXfrm>
    </dsp:sp>
    <dsp:sp modelId="{E8BAE2FF-4E25-45D3-AEE1-A4DB49E938F3}">
      <dsp:nvSpPr>
        <dsp:cNvPr id="0" name=""/>
        <dsp:cNvSpPr/>
      </dsp:nvSpPr>
      <dsp:spPr>
        <a:xfrm>
          <a:off x="1399032" y="1046349"/>
          <a:ext cx="6830568" cy="4665600"/>
        </a:xfrm>
        <a:prstGeom prst="roundRect">
          <a:avLst>
            <a:gd name="adj" fmla="val 10000"/>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70688" tIns="170688" rIns="170688" bIns="170688" numCol="1" spcCol="1270" anchor="t" anchorCtr="0">
          <a:noAutofit/>
        </a:bodyPr>
        <a:lstStyle/>
        <a:p>
          <a:pPr marL="228600" lvl="1" indent="-228600" algn="just" defTabSz="1066800" rtl="0">
            <a:lnSpc>
              <a:spcPct val="90000"/>
            </a:lnSpc>
            <a:spcBef>
              <a:spcPct val="0"/>
            </a:spcBef>
            <a:spcAft>
              <a:spcPct val="15000"/>
            </a:spcAft>
            <a:buChar char="••"/>
          </a:pPr>
          <a:r>
            <a:rPr lang="en-GB" sz="2400" kern="1200" smtClean="0">
              <a:latin typeface="Times New Roman" panose="02020603050405020304" pitchFamily="18" charset="0"/>
              <a:cs typeface="Times New Roman" panose="02020603050405020304" pitchFamily="18" charset="0"/>
            </a:rPr>
            <a:t>allow users, analysts, and designers (internal and external) to confirm that the website design is </a:t>
          </a:r>
          <a:endParaRPr lang="en-GB" sz="2400" kern="1200" dirty="0">
            <a:latin typeface="Times New Roman" panose="02020603050405020304" pitchFamily="18" charset="0"/>
            <a:cs typeface="Times New Roman" panose="02020603050405020304" pitchFamily="18" charset="0"/>
          </a:endParaRPr>
        </a:p>
        <a:p>
          <a:pPr marL="457200" lvl="2" indent="-228600" algn="just" defTabSz="1066800" rtl="0">
            <a:lnSpc>
              <a:spcPct val="90000"/>
            </a:lnSpc>
            <a:spcBef>
              <a:spcPct val="0"/>
            </a:spcBef>
            <a:spcAft>
              <a:spcPct val="15000"/>
            </a:spcAft>
            <a:buChar char="••"/>
          </a:pPr>
          <a:r>
            <a:rPr lang="en-GB" sz="2400" kern="1200" smtClean="0">
              <a:latin typeface="Times New Roman" panose="02020603050405020304" pitchFamily="18" charset="0"/>
              <a:cs typeface="Times New Roman" panose="02020603050405020304" pitchFamily="18" charset="0"/>
            </a:rPr>
            <a:t>Efficient</a:t>
          </a:r>
          <a:endParaRPr lang="en-GB" sz="2400" kern="1200" dirty="0">
            <a:latin typeface="Times New Roman" panose="02020603050405020304" pitchFamily="18" charset="0"/>
            <a:cs typeface="Times New Roman" panose="02020603050405020304" pitchFamily="18" charset="0"/>
          </a:endParaRPr>
        </a:p>
        <a:p>
          <a:pPr marL="457200" lvl="2" indent="-228600" algn="just" defTabSz="1066800" rtl="0">
            <a:lnSpc>
              <a:spcPct val="90000"/>
            </a:lnSpc>
            <a:spcBef>
              <a:spcPct val="0"/>
            </a:spcBef>
            <a:spcAft>
              <a:spcPct val="15000"/>
            </a:spcAft>
            <a:buChar char="••"/>
          </a:pPr>
          <a:r>
            <a:rPr lang="en-GB" sz="2400" kern="1200" smtClean="0">
              <a:latin typeface="Times New Roman" panose="02020603050405020304" pitchFamily="18" charset="0"/>
              <a:cs typeface="Times New Roman" panose="02020603050405020304" pitchFamily="18" charset="0"/>
            </a:rPr>
            <a:t>Effective</a:t>
          </a:r>
          <a:endParaRPr lang="en-GB" sz="2400" kern="1200" dirty="0">
            <a:latin typeface="Times New Roman" panose="02020603050405020304" pitchFamily="18" charset="0"/>
            <a:cs typeface="Times New Roman" panose="02020603050405020304" pitchFamily="18" charset="0"/>
          </a:endParaRPr>
        </a:p>
        <a:p>
          <a:pPr marL="457200" lvl="2" indent="-228600" algn="just" defTabSz="1066800" rtl="0">
            <a:lnSpc>
              <a:spcPct val="90000"/>
            </a:lnSpc>
            <a:spcBef>
              <a:spcPct val="0"/>
            </a:spcBef>
            <a:spcAft>
              <a:spcPct val="15000"/>
            </a:spcAft>
            <a:buChar char="••"/>
          </a:pPr>
          <a:r>
            <a:rPr lang="en-GB" sz="2400" kern="1200" smtClean="0">
              <a:latin typeface="Times New Roman" panose="02020603050405020304" pitchFamily="18" charset="0"/>
              <a:cs typeface="Times New Roman" panose="02020603050405020304" pitchFamily="18" charset="0"/>
            </a:rPr>
            <a:t>Safe</a:t>
          </a:r>
          <a:endParaRPr lang="en-GB" sz="2400" kern="1200" dirty="0">
            <a:latin typeface="Times New Roman" panose="02020603050405020304" pitchFamily="18" charset="0"/>
            <a:cs typeface="Times New Roman" panose="02020603050405020304" pitchFamily="18" charset="0"/>
          </a:endParaRPr>
        </a:p>
        <a:p>
          <a:pPr marL="457200" lvl="2" indent="-228600" algn="just" defTabSz="1066800" rtl="0">
            <a:lnSpc>
              <a:spcPct val="90000"/>
            </a:lnSpc>
            <a:spcBef>
              <a:spcPct val="0"/>
            </a:spcBef>
            <a:spcAft>
              <a:spcPct val="15000"/>
            </a:spcAft>
            <a:buChar char="••"/>
          </a:pPr>
          <a:r>
            <a:rPr lang="en-GB" sz="2400" kern="1200" smtClean="0">
              <a:latin typeface="Times New Roman" panose="02020603050405020304" pitchFamily="18" charset="0"/>
              <a:cs typeface="Times New Roman" panose="02020603050405020304" pitchFamily="18" charset="0"/>
            </a:rPr>
            <a:t>Has utility</a:t>
          </a:r>
          <a:endParaRPr lang="en-GB" sz="2400" kern="1200" dirty="0">
            <a:latin typeface="Times New Roman" panose="02020603050405020304" pitchFamily="18" charset="0"/>
            <a:cs typeface="Times New Roman" panose="02020603050405020304" pitchFamily="18" charset="0"/>
          </a:endParaRPr>
        </a:p>
        <a:p>
          <a:pPr marL="457200" lvl="2" indent="-228600" algn="just" defTabSz="1066800" rtl="0">
            <a:lnSpc>
              <a:spcPct val="90000"/>
            </a:lnSpc>
            <a:spcBef>
              <a:spcPct val="0"/>
            </a:spcBef>
            <a:spcAft>
              <a:spcPct val="15000"/>
            </a:spcAft>
            <a:buChar char="••"/>
          </a:pPr>
          <a:r>
            <a:rPr lang="en-GB" sz="2400" kern="1200" smtClean="0">
              <a:latin typeface="Times New Roman" panose="02020603050405020304" pitchFamily="18" charset="0"/>
              <a:cs typeface="Times New Roman" panose="02020603050405020304" pitchFamily="18" charset="0"/>
            </a:rPr>
            <a:t>Easy to learn</a:t>
          </a:r>
          <a:endParaRPr lang="en-GB" sz="2400" kern="1200" dirty="0">
            <a:latin typeface="Times New Roman" panose="02020603050405020304" pitchFamily="18" charset="0"/>
            <a:cs typeface="Times New Roman" panose="02020603050405020304" pitchFamily="18" charset="0"/>
          </a:endParaRPr>
        </a:p>
        <a:p>
          <a:pPr marL="457200" lvl="2" indent="-228600" algn="just" defTabSz="1066800" rtl="0">
            <a:lnSpc>
              <a:spcPct val="90000"/>
            </a:lnSpc>
            <a:spcBef>
              <a:spcPct val="0"/>
            </a:spcBef>
            <a:spcAft>
              <a:spcPct val="15000"/>
            </a:spcAft>
            <a:buChar char="••"/>
          </a:pPr>
          <a:r>
            <a:rPr lang="en-GB" sz="2400" kern="1200" smtClean="0">
              <a:latin typeface="Times New Roman" panose="02020603050405020304" pitchFamily="18" charset="0"/>
              <a:cs typeface="Times New Roman" panose="02020603050405020304" pitchFamily="18" charset="0"/>
            </a:rPr>
            <a:t>Easy to remember</a:t>
          </a:r>
          <a:endParaRPr lang="en-GB" sz="2400" kern="1200" dirty="0">
            <a:latin typeface="Times New Roman" panose="02020603050405020304" pitchFamily="18" charset="0"/>
            <a:cs typeface="Times New Roman" panose="02020603050405020304" pitchFamily="18" charset="0"/>
          </a:endParaRPr>
        </a:p>
        <a:p>
          <a:pPr marL="457200" lvl="2" indent="-228600" algn="just" defTabSz="1066800" rtl="0">
            <a:lnSpc>
              <a:spcPct val="90000"/>
            </a:lnSpc>
            <a:spcBef>
              <a:spcPct val="0"/>
            </a:spcBef>
            <a:spcAft>
              <a:spcPct val="15000"/>
            </a:spcAft>
            <a:buChar char="••"/>
          </a:pPr>
          <a:r>
            <a:rPr lang="en-GB" sz="2400" kern="1200" smtClean="0">
              <a:latin typeface="Times New Roman" panose="02020603050405020304" pitchFamily="18" charset="0"/>
              <a:cs typeface="Times New Roman" panose="02020603050405020304" pitchFamily="18" charset="0"/>
            </a:rPr>
            <a:t>Easy to use and to evaluate</a:t>
          </a:r>
          <a:endParaRPr lang="en-GB" sz="2400" kern="1200" dirty="0">
            <a:latin typeface="Times New Roman" panose="02020603050405020304" pitchFamily="18" charset="0"/>
            <a:cs typeface="Times New Roman" panose="02020603050405020304" pitchFamily="18" charset="0"/>
          </a:endParaRPr>
        </a:p>
        <a:p>
          <a:pPr marL="457200" lvl="2" indent="-228600" algn="just" defTabSz="1066800" rtl="0">
            <a:lnSpc>
              <a:spcPct val="90000"/>
            </a:lnSpc>
            <a:spcBef>
              <a:spcPct val="0"/>
            </a:spcBef>
            <a:spcAft>
              <a:spcPct val="15000"/>
            </a:spcAft>
            <a:buChar char="••"/>
          </a:pPr>
          <a:r>
            <a:rPr lang="en-GB" sz="2400" kern="1200" smtClean="0">
              <a:latin typeface="Times New Roman" panose="02020603050405020304" pitchFamily="18" charset="0"/>
              <a:cs typeface="Times New Roman" panose="02020603050405020304" pitchFamily="18" charset="0"/>
            </a:rPr>
            <a:t>Practical, visible, </a:t>
          </a:r>
          <a:endParaRPr lang="en-GB" sz="2400" kern="1200" dirty="0">
            <a:latin typeface="Times New Roman" panose="02020603050405020304" pitchFamily="18" charset="0"/>
            <a:cs typeface="Times New Roman" panose="02020603050405020304" pitchFamily="18" charset="0"/>
          </a:endParaRPr>
        </a:p>
        <a:p>
          <a:pPr marL="457200" lvl="2" indent="-228600" algn="just" defTabSz="1066800" rtl="0">
            <a:lnSpc>
              <a:spcPct val="90000"/>
            </a:lnSpc>
            <a:spcBef>
              <a:spcPct val="0"/>
            </a:spcBef>
            <a:spcAft>
              <a:spcPct val="15000"/>
            </a:spcAft>
            <a:buChar char="••"/>
          </a:pPr>
          <a:r>
            <a:rPr lang="en-GB" sz="2400" kern="1200" smtClean="0">
              <a:latin typeface="Times New Roman" panose="02020603050405020304" pitchFamily="18" charset="0"/>
              <a:cs typeface="Times New Roman" panose="02020603050405020304" pitchFamily="18" charset="0"/>
            </a:rPr>
            <a:t>Job satisfaction.</a:t>
          </a:r>
          <a:endParaRPr lang="en-GB" sz="2400" kern="1200" dirty="0">
            <a:latin typeface="Times New Roman" panose="02020603050405020304" pitchFamily="18" charset="0"/>
            <a:cs typeface="Times New Roman" panose="02020603050405020304" pitchFamily="18" charset="0"/>
          </a:endParaRPr>
        </a:p>
      </dsp:txBody>
      <dsp:txXfrm>
        <a:off x="1535683" y="1183000"/>
        <a:ext cx="6557266" cy="4392298"/>
      </dsp:txXfrm>
    </dsp:sp>
  </dsp:spTree>
</dsp:drawing>
</file>

<file path=ppt/diagrams/drawing3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185CDB-03B7-49EE-9717-FCBD23A32D10}">
      <dsp:nvSpPr>
        <dsp:cNvPr id="0" name=""/>
        <dsp:cNvSpPr/>
      </dsp:nvSpPr>
      <dsp:spPr>
        <a:xfrm>
          <a:off x="0" y="70521"/>
          <a:ext cx="8229600" cy="752895"/>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l" defTabSz="1466850" rtl="0">
            <a:lnSpc>
              <a:spcPct val="90000"/>
            </a:lnSpc>
            <a:spcBef>
              <a:spcPct val="0"/>
            </a:spcBef>
            <a:spcAft>
              <a:spcPct val="35000"/>
            </a:spcAft>
          </a:pPr>
          <a:r>
            <a:rPr lang="en-US" sz="3300" kern="1200" smtClean="0"/>
            <a:t>HCI and usability </a:t>
          </a:r>
          <a:endParaRPr lang="en-US" sz="3300" kern="1200"/>
        </a:p>
      </dsp:txBody>
      <dsp:txXfrm>
        <a:off x="36753" y="107274"/>
        <a:ext cx="8156094" cy="679389"/>
      </dsp:txXfrm>
    </dsp:sp>
    <dsp:sp modelId="{295EF757-55A0-4BFB-B6C7-6C5D6ABF54FA}">
      <dsp:nvSpPr>
        <dsp:cNvPr id="0" name=""/>
        <dsp:cNvSpPr/>
      </dsp:nvSpPr>
      <dsp:spPr>
        <a:xfrm>
          <a:off x="0" y="823416"/>
          <a:ext cx="8229600" cy="14345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41910" rIns="234696" bIns="41910" numCol="1" spcCol="1270" anchor="t" anchorCtr="0">
          <a:noAutofit/>
        </a:bodyPr>
        <a:lstStyle/>
        <a:p>
          <a:pPr marL="228600" lvl="1" indent="-228600" algn="l" defTabSz="1155700" rtl="0">
            <a:lnSpc>
              <a:spcPct val="90000"/>
            </a:lnSpc>
            <a:spcBef>
              <a:spcPct val="0"/>
            </a:spcBef>
            <a:spcAft>
              <a:spcPct val="20000"/>
            </a:spcAft>
            <a:buChar char="••"/>
          </a:pPr>
          <a:r>
            <a:rPr lang="en-US" sz="2600" kern="1200" smtClean="0"/>
            <a:t>are needed in any design, including sustainable design to recognize the new smart technology and portable device needs from designers and users perspective. </a:t>
          </a:r>
          <a:endParaRPr lang="en-US" sz="2600" kern="1200"/>
        </a:p>
      </dsp:txBody>
      <dsp:txXfrm>
        <a:off x="0" y="823416"/>
        <a:ext cx="8229600" cy="1434510"/>
      </dsp:txXfrm>
    </dsp:sp>
    <dsp:sp modelId="{E61E9C33-E8AC-4434-97C7-0BEEC622F710}">
      <dsp:nvSpPr>
        <dsp:cNvPr id="0" name=""/>
        <dsp:cNvSpPr/>
      </dsp:nvSpPr>
      <dsp:spPr>
        <a:xfrm>
          <a:off x="0" y="2257926"/>
          <a:ext cx="8229600" cy="752895"/>
        </a:xfrm>
        <a:prstGeom prst="roundRect">
          <a:avLst/>
        </a:prstGeom>
        <a:gradFill rotWithShape="0">
          <a:gsLst>
            <a:gs pos="0">
              <a:schemeClr val="accent2">
                <a:hueOff val="-8836372"/>
                <a:satOff val="0"/>
                <a:lumOff val="3137"/>
                <a:alphaOff val="0"/>
                <a:shade val="51000"/>
                <a:satMod val="130000"/>
              </a:schemeClr>
            </a:gs>
            <a:gs pos="80000">
              <a:schemeClr val="accent2">
                <a:hueOff val="-8836372"/>
                <a:satOff val="0"/>
                <a:lumOff val="3137"/>
                <a:alphaOff val="0"/>
                <a:shade val="93000"/>
                <a:satMod val="130000"/>
              </a:schemeClr>
            </a:gs>
            <a:gs pos="100000">
              <a:schemeClr val="accent2">
                <a:hueOff val="-8836372"/>
                <a:satOff val="0"/>
                <a:lumOff val="3137"/>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l" defTabSz="1466850" rtl="0">
            <a:lnSpc>
              <a:spcPct val="90000"/>
            </a:lnSpc>
            <a:spcBef>
              <a:spcPct val="0"/>
            </a:spcBef>
            <a:spcAft>
              <a:spcPct val="35000"/>
            </a:spcAft>
          </a:pPr>
          <a:r>
            <a:rPr lang="en-US" sz="3300" kern="1200" smtClean="0"/>
            <a:t>Therefore, </a:t>
          </a:r>
          <a:endParaRPr lang="en-US" sz="3300" kern="1200"/>
        </a:p>
      </dsp:txBody>
      <dsp:txXfrm>
        <a:off x="36753" y="2294679"/>
        <a:ext cx="8156094" cy="679389"/>
      </dsp:txXfrm>
    </dsp:sp>
    <dsp:sp modelId="{214B5073-3C54-4F1F-B833-A33C7342AC96}">
      <dsp:nvSpPr>
        <dsp:cNvPr id="0" name=""/>
        <dsp:cNvSpPr/>
      </dsp:nvSpPr>
      <dsp:spPr>
        <a:xfrm>
          <a:off x="0" y="3010821"/>
          <a:ext cx="8229600" cy="17760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41910" rIns="234696" bIns="41910" numCol="1" spcCol="1270" anchor="t" anchorCtr="0">
          <a:noAutofit/>
        </a:bodyPr>
        <a:lstStyle/>
        <a:p>
          <a:pPr marL="228600" lvl="1" indent="-228600" algn="l" defTabSz="1155700" rtl="0">
            <a:lnSpc>
              <a:spcPct val="90000"/>
            </a:lnSpc>
            <a:spcBef>
              <a:spcPct val="0"/>
            </a:spcBef>
            <a:spcAft>
              <a:spcPct val="20000"/>
            </a:spcAft>
            <a:buChar char="••"/>
          </a:pPr>
          <a:r>
            <a:rPr lang="en-US" sz="2600" kern="1200" smtClean="0"/>
            <a:t>designers should integrate and combine HCI and usability in their agenda design, including sustainable design, to enhance new smart technology and portable devices performance and facilities, and to satisfy users’ needs.</a:t>
          </a:r>
          <a:endParaRPr lang="en-US" sz="2600" kern="1200"/>
        </a:p>
      </dsp:txBody>
      <dsp:txXfrm>
        <a:off x="0" y="3010821"/>
        <a:ext cx="8229600" cy="177606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289185-78B9-492C-A4B9-828EF8083A93}">
      <dsp:nvSpPr>
        <dsp:cNvPr id="0" name=""/>
        <dsp:cNvSpPr/>
      </dsp:nvSpPr>
      <dsp:spPr>
        <a:xfrm rot="5400000">
          <a:off x="3167418" y="-132762"/>
          <a:ext cx="4857418" cy="5266944"/>
        </a:xfrm>
        <a:prstGeom prst="round2SameRect">
          <a:avLst/>
        </a:prstGeom>
        <a:solidFill>
          <a:schemeClr val="accent2">
            <a:tint val="40000"/>
            <a:alpha val="90000"/>
            <a:hueOff val="0"/>
            <a:satOff val="0"/>
            <a:lumOff val="0"/>
            <a:alphaOff val="0"/>
          </a:schemeClr>
        </a:solidFill>
        <a:ln w="9525" cap="flat" cmpd="sng" algn="ctr">
          <a:solidFill>
            <a:schemeClr val="accent2">
              <a:tint val="40000"/>
              <a:alpha val="9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95250" tIns="47625" rIns="95250" bIns="47625" numCol="1" spcCol="1270" anchor="ctr" anchorCtr="0">
          <a:noAutofit/>
        </a:bodyPr>
        <a:lstStyle/>
        <a:p>
          <a:pPr marL="228600" lvl="1" indent="-228600" algn="l" defTabSz="1111250" rtl="0">
            <a:lnSpc>
              <a:spcPct val="90000"/>
            </a:lnSpc>
            <a:spcBef>
              <a:spcPct val="0"/>
            </a:spcBef>
            <a:spcAft>
              <a:spcPct val="15000"/>
            </a:spcAft>
            <a:buChar char="••"/>
          </a:pPr>
          <a:r>
            <a:rPr lang="en-US" sz="2500" kern="1200" dirty="0" smtClean="0"/>
            <a:t>“very important concept in the system development process as it is about understanding and creating software and other technology that people will want to use, will be able to use, and will find effective when used. And the usability concept and the methods and tools to encourage it, achieve it, and measure it are now touchstones in the culture of computing” (Carroll 2002, </a:t>
          </a:r>
          <a:r>
            <a:rPr lang="en-US" sz="2500" kern="1200" dirty="0" err="1" smtClean="0"/>
            <a:t>p.xxvii</a:t>
          </a:r>
          <a:r>
            <a:rPr lang="en-US" sz="2500" kern="1200" dirty="0" smtClean="0"/>
            <a:t>)</a:t>
          </a:r>
          <a:endParaRPr lang="en-US" sz="2500" kern="1200" dirty="0"/>
        </a:p>
      </dsp:txBody>
      <dsp:txXfrm rot="-5400000">
        <a:off x="2962655" y="309121"/>
        <a:ext cx="5029824" cy="4383178"/>
      </dsp:txXfrm>
    </dsp:sp>
    <dsp:sp modelId="{8D559616-9579-4E81-AF50-49316494FA89}">
      <dsp:nvSpPr>
        <dsp:cNvPr id="0" name=""/>
        <dsp:cNvSpPr/>
      </dsp:nvSpPr>
      <dsp:spPr>
        <a:xfrm>
          <a:off x="0" y="0"/>
          <a:ext cx="2962656" cy="5001419"/>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47650" tIns="123825" rIns="247650" bIns="123825" numCol="1" spcCol="1270" anchor="ctr" anchorCtr="0">
          <a:noAutofit/>
        </a:bodyPr>
        <a:lstStyle/>
        <a:p>
          <a:pPr lvl="0" algn="ctr" defTabSz="2889250" rtl="0">
            <a:lnSpc>
              <a:spcPct val="90000"/>
            </a:lnSpc>
            <a:spcBef>
              <a:spcPct val="0"/>
            </a:spcBef>
            <a:spcAft>
              <a:spcPct val="35000"/>
            </a:spcAft>
          </a:pPr>
          <a:r>
            <a:rPr lang="en-US" sz="6500" kern="1200" smtClean="0"/>
            <a:t>HCI is a </a:t>
          </a:r>
          <a:endParaRPr lang="en-US" sz="6500" kern="1200"/>
        </a:p>
      </dsp:txBody>
      <dsp:txXfrm>
        <a:off x="144625" y="144625"/>
        <a:ext cx="2673406" cy="471216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1E3E5AC-C49C-4F1E-B876-BAC9BAFC1F9A}">
      <dsp:nvSpPr>
        <dsp:cNvPr id="0" name=""/>
        <dsp:cNvSpPr/>
      </dsp:nvSpPr>
      <dsp:spPr>
        <a:xfrm>
          <a:off x="0" y="0"/>
          <a:ext cx="4857402" cy="4857402"/>
        </a:xfrm>
        <a:prstGeom prst="pie">
          <a:avLst>
            <a:gd name="adj1" fmla="val 5400000"/>
            <a:gd name="adj2" fmla="val 1620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55A7898C-3AC6-4772-8161-91733A27F930}">
      <dsp:nvSpPr>
        <dsp:cNvPr id="0" name=""/>
        <dsp:cNvSpPr/>
      </dsp:nvSpPr>
      <dsp:spPr>
        <a:xfrm>
          <a:off x="2428701" y="0"/>
          <a:ext cx="5800898" cy="4857402"/>
        </a:xfrm>
        <a:prstGeom prst="rect">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02870" tIns="102870" rIns="102870" bIns="102870" numCol="1" spcCol="1270" anchor="ctr" anchorCtr="0">
          <a:noAutofit/>
        </a:bodyPr>
        <a:lstStyle/>
        <a:p>
          <a:pPr lvl="0" algn="ctr" defTabSz="1200150" rtl="0">
            <a:lnSpc>
              <a:spcPct val="90000"/>
            </a:lnSpc>
            <a:spcBef>
              <a:spcPct val="0"/>
            </a:spcBef>
            <a:spcAft>
              <a:spcPct val="35000"/>
            </a:spcAft>
          </a:pPr>
          <a:r>
            <a:rPr lang="en-US" sz="2700" kern="1200" smtClean="0"/>
            <a:t>In order for computer-based systems to be widely accepted and used effectively, they need to be well designed via a “user-centered” approach. </a:t>
          </a:r>
          <a:endParaRPr lang="en-US" sz="2700" kern="1200"/>
        </a:p>
      </dsp:txBody>
      <dsp:txXfrm>
        <a:off x="2428701" y="0"/>
        <a:ext cx="5800898" cy="2307266"/>
      </dsp:txXfrm>
    </dsp:sp>
    <dsp:sp modelId="{F482DEC0-9BBB-43A9-BD42-6CBF93B3D5DE}">
      <dsp:nvSpPr>
        <dsp:cNvPr id="0" name=""/>
        <dsp:cNvSpPr/>
      </dsp:nvSpPr>
      <dsp:spPr>
        <a:xfrm>
          <a:off x="1275068" y="2307266"/>
          <a:ext cx="2307266" cy="2307266"/>
        </a:xfrm>
        <a:prstGeom prst="pie">
          <a:avLst>
            <a:gd name="adj1" fmla="val 5400000"/>
            <a:gd name="adj2" fmla="val 16200000"/>
          </a:avLst>
        </a:prstGeom>
        <a:gradFill rotWithShape="0">
          <a:gsLst>
            <a:gs pos="0">
              <a:schemeClr val="accent3">
                <a:hueOff val="2714107"/>
                <a:satOff val="0"/>
                <a:lumOff val="-196"/>
                <a:alphaOff val="0"/>
                <a:shade val="51000"/>
                <a:satMod val="130000"/>
              </a:schemeClr>
            </a:gs>
            <a:gs pos="80000">
              <a:schemeClr val="accent3">
                <a:hueOff val="2714107"/>
                <a:satOff val="0"/>
                <a:lumOff val="-196"/>
                <a:alphaOff val="0"/>
                <a:shade val="93000"/>
                <a:satMod val="130000"/>
              </a:schemeClr>
            </a:gs>
            <a:gs pos="100000">
              <a:schemeClr val="accent3">
                <a:hueOff val="2714107"/>
                <a:satOff val="0"/>
                <a:lumOff val="-19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BFA1B275-5DE4-4B7A-8A9A-8C03B7C7C769}">
      <dsp:nvSpPr>
        <dsp:cNvPr id="0" name=""/>
        <dsp:cNvSpPr/>
      </dsp:nvSpPr>
      <dsp:spPr>
        <a:xfrm>
          <a:off x="2428701" y="2307266"/>
          <a:ext cx="5800898" cy="2307266"/>
        </a:xfrm>
        <a:prstGeom prst="rect">
          <a:avLst/>
        </a:prstGeom>
        <a:solidFill>
          <a:schemeClr val="lt1">
            <a:alpha val="90000"/>
            <a:hueOff val="0"/>
            <a:satOff val="0"/>
            <a:lumOff val="0"/>
            <a:alphaOff val="0"/>
          </a:schemeClr>
        </a:solidFill>
        <a:ln w="9525" cap="flat" cmpd="sng" algn="ctr">
          <a:solidFill>
            <a:schemeClr val="accent3">
              <a:hueOff val="2714107"/>
              <a:satOff val="0"/>
              <a:lumOff val="-196"/>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02870" tIns="102870" rIns="102870" bIns="102870" numCol="1" spcCol="1270" anchor="ctr" anchorCtr="0">
          <a:noAutofit/>
        </a:bodyPr>
        <a:lstStyle/>
        <a:p>
          <a:pPr lvl="0" algn="ctr" defTabSz="1200150" rtl="0">
            <a:lnSpc>
              <a:spcPct val="90000"/>
            </a:lnSpc>
            <a:spcBef>
              <a:spcPct val="0"/>
            </a:spcBef>
            <a:spcAft>
              <a:spcPct val="35000"/>
            </a:spcAft>
          </a:pPr>
          <a:r>
            <a:rPr lang="en-US" sz="2700" kern="1200" dirty="0" smtClean="0"/>
            <a:t>This is not to say that all systems have to be designed to accommodate everyone, but that computer-based systems should be designed for the needs and capabilities of the people for whom they are intended.</a:t>
          </a:r>
          <a:endParaRPr lang="en-US" sz="2700" kern="1200" dirty="0"/>
        </a:p>
      </dsp:txBody>
      <dsp:txXfrm>
        <a:off x="2428701" y="2307266"/>
        <a:ext cx="5800898" cy="230726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8C65B8C-9AF6-43D5-BFC8-2447ACC761AA}">
      <dsp:nvSpPr>
        <dsp:cNvPr id="0" name=""/>
        <dsp:cNvSpPr/>
      </dsp:nvSpPr>
      <dsp:spPr>
        <a:xfrm>
          <a:off x="0" y="5451"/>
          <a:ext cx="8229600" cy="684450"/>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4300" tIns="114300" rIns="114300" bIns="114300" numCol="1" spcCol="1270" anchor="ctr" anchorCtr="0">
          <a:noAutofit/>
        </a:bodyPr>
        <a:lstStyle/>
        <a:p>
          <a:pPr lvl="0" algn="l" defTabSz="1333500" rtl="0">
            <a:lnSpc>
              <a:spcPct val="90000"/>
            </a:lnSpc>
            <a:spcBef>
              <a:spcPct val="0"/>
            </a:spcBef>
            <a:spcAft>
              <a:spcPct val="35000"/>
            </a:spcAft>
          </a:pPr>
          <a:r>
            <a:rPr lang="en-US" sz="3000" kern="1200" smtClean="0"/>
            <a:t>In the end, </a:t>
          </a:r>
          <a:endParaRPr lang="en-US" sz="3000" kern="1200"/>
        </a:p>
      </dsp:txBody>
      <dsp:txXfrm>
        <a:off x="33412" y="38863"/>
        <a:ext cx="8162776" cy="617626"/>
      </dsp:txXfrm>
    </dsp:sp>
    <dsp:sp modelId="{85D43950-2573-4019-AA65-7C5B7DBE81C4}">
      <dsp:nvSpPr>
        <dsp:cNvPr id="0" name=""/>
        <dsp:cNvSpPr/>
      </dsp:nvSpPr>
      <dsp:spPr>
        <a:xfrm>
          <a:off x="0" y="689901"/>
          <a:ext cx="8229600" cy="15835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38100" rIns="213360" bIns="38100" numCol="1" spcCol="1270" anchor="t" anchorCtr="0">
          <a:noAutofit/>
        </a:bodyPr>
        <a:lstStyle/>
        <a:p>
          <a:pPr marL="228600" lvl="1" indent="-228600" algn="l" defTabSz="1022350" rtl="0">
            <a:lnSpc>
              <a:spcPct val="90000"/>
            </a:lnSpc>
            <a:spcBef>
              <a:spcPct val="0"/>
            </a:spcBef>
            <a:spcAft>
              <a:spcPct val="20000"/>
            </a:spcAft>
            <a:buChar char="••"/>
          </a:pPr>
          <a:r>
            <a:rPr lang="en-US" sz="2300" kern="1200" smtClean="0"/>
            <a:t>users should not even have to think about the complexity of how to use a computer. For that reason, computers and related devices have to be designed with an understanding that people with specific tasks in mind will want to use them in a way that is seamless with respect to their work. </a:t>
          </a:r>
          <a:endParaRPr lang="en-US" sz="2300" kern="1200"/>
        </a:p>
      </dsp:txBody>
      <dsp:txXfrm>
        <a:off x="0" y="689901"/>
        <a:ext cx="8229600" cy="1583549"/>
      </dsp:txXfrm>
    </dsp:sp>
    <dsp:sp modelId="{443BA3F2-062E-49F9-B634-62C23E664987}">
      <dsp:nvSpPr>
        <dsp:cNvPr id="0" name=""/>
        <dsp:cNvSpPr/>
      </dsp:nvSpPr>
      <dsp:spPr>
        <a:xfrm>
          <a:off x="0" y="2273451"/>
          <a:ext cx="8229600" cy="684450"/>
        </a:xfrm>
        <a:prstGeom prst="roundRect">
          <a:avLst/>
        </a:prstGeom>
        <a:gradFill rotWithShape="0">
          <a:gsLst>
            <a:gs pos="0">
              <a:schemeClr val="accent4">
                <a:hueOff val="13761222"/>
                <a:satOff val="-45165"/>
                <a:lumOff val="-7058"/>
                <a:alphaOff val="0"/>
                <a:shade val="51000"/>
                <a:satMod val="130000"/>
              </a:schemeClr>
            </a:gs>
            <a:gs pos="80000">
              <a:schemeClr val="accent4">
                <a:hueOff val="13761222"/>
                <a:satOff val="-45165"/>
                <a:lumOff val="-7058"/>
                <a:alphaOff val="0"/>
                <a:shade val="93000"/>
                <a:satMod val="130000"/>
              </a:schemeClr>
            </a:gs>
            <a:gs pos="100000">
              <a:schemeClr val="accent4">
                <a:hueOff val="13761222"/>
                <a:satOff val="-45165"/>
                <a:lumOff val="-705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4300" tIns="114300" rIns="114300" bIns="114300" numCol="1" spcCol="1270" anchor="ctr" anchorCtr="0">
          <a:noAutofit/>
        </a:bodyPr>
        <a:lstStyle/>
        <a:p>
          <a:pPr lvl="0" algn="l" defTabSz="1333500" rtl="0">
            <a:lnSpc>
              <a:spcPct val="90000"/>
            </a:lnSpc>
            <a:spcBef>
              <a:spcPct val="0"/>
            </a:spcBef>
            <a:spcAft>
              <a:spcPct val="35000"/>
            </a:spcAft>
          </a:pPr>
          <a:r>
            <a:rPr lang="en-US" sz="3000" kern="1200" smtClean="0"/>
            <a:t>Additionally, </a:t>
          </a:r>
          <a:endParaRPr lang="en-US" sz="3000" kern="1200"/>
        </a:p>
      </dsp:txBody>
      <dsp:txXfrm>
        <a:off x="33412" y="2306863"/>
        <a:ext cx="8162776" cy="617626"/>
      </dsp:txXfrm>
    </dsp:sp>
    <dsp:sp modelId="{2066CB96-51C8-4487-99EC-AB3F47A60FFE}">
      <dsp:nvSpPr>
        <dsp:cNvPr id="0" name=""/>
        <dsp:cNvSpPr/>
      </dsp:nvSpPr>
      <dsp:spPr>
        <a:xfrm>
          <a:off x="0" y="2957901"/>
          <a:ext cx="8229600" cy="18940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38100" rIns="213360" bIns="38100" numCol="1" spcCol="1270" anchor="t" anchorCtr="0">
          <a:noAutofit/>
        </a:bodyPr>
        <a:lstStyle/>
        <a:p>
          <a:pPr marL="228600" lvl="1" indent="-228600" algn="l" defTabSz="1022350" rtl="0">
            <a:lnSpc>
              <a:spcPct val="90000"/>
            </a:lnSpc>
            <a:spcBef>
              <a:spcPct val="0"/>
            </a:spcBef>
            <a:spcAft>
              <a:spcPct val="20000"/>
            </a:spcAft>
            <a:buChar char="••"/>
          </a:pPr>
          <a:r>
            <a:rPr lang="en-US" sz="2300" kern="1200" smtClean="0"/>
            <a:t>it is very important to “define style, norms, roles and even mores of human and computer relationship that each side can live with, as computers become more complex, smarter and more capable,” and as we allow them to “take on autonomous or semi-autonomous control of more critical aspects of our lives and society”(Miller 2004, p.34).  </a:t>
          </a:r>
          <a:endParaRPr lang="en-US" sz="2300" kern="1200"/>
        </a:p>
      </dsp:txBody>
      <dsp:txXfrm>
        <a:off x="0" y="2957901"/>
        <a:ext cx="8229600" cy="189405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DAE4D48-36EB-4FCE-B572-F91B9AE51894}">
      <dsp:nvSpPr>
        <dsp:cNvPr id="0" name=""/>
        <dsp:cNvSpPr/>
      </dsp:nvSpPr>
      <dsp:spPr>
        <a:xfrm rot="5400000">
          <a:off x="-420719" y="421201"/>
          <a:ext cx="2804795" cy="1963357"/>
        </a:xfrm>
        <a:prstGeom prst="chevron">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9050" tIns="19050" rIns="19050" bIns="19050" numCol="1" spcCol="1270" anchor="ctr" anchorCtr="0">
          <a:noAutofit/>
        </a:bodyPr>
        <a:lstStyle/>
        <a:p>
          <a:pPr lvl="0" algn="ctr" defTabSz="1333500" rtl="0">
            <a:lnSpc>
              <a:spcPct val="90000"/>
            </a:lnSpc>
            <a:spcBef>
              <a:spcPct val="0"/>
            </a:spcBef>
            <a:spcAft>
              <a:spcPct val="35000"/>
            </a:spcAft>
          </a:pPr>
          <a:r>
            <a:rPr lang="en-US" sz="3000" kern="1200" smtClean="0"/>
            <a:t>Systems designers </a:t>
          </a:r>
          <a:endParaRPr lang="en-US" sz="3000" kern="1200"/>
        </a:p>
      </dsp:txBody>
      <dsp:txXfrm rot="-5400000">
        <a:off x="1" y="982161"/>
        <a:ext cx="1963357" cy="841438"/>
      </dsp:txXfrm>
    </dsp:sp>
    <dsp:sp modelId="{25FCA6E3-DFB5-49A9-8E84-BF1365373BD7}">
      <dsp:nvSpPr>
        <dsp:cNvPr id="0" name=""/>
        <dsp:cNvSpPr/>
      </dsp:nvSpPr>
      <dsp:spPr>
        <a:xfrm rot="5400000">
          <a:off x="4323763" y="-2359924"/>
          <a:ext cx="1823117" cy="6543930"/>
        </a:xfrm>
        <a:prstGeom prst="round2SameRect">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rtl="0">
            <a:lnSpc>
              <a:spcPct val="90000"/>
            </a:lnSpc>
            <a:spcBef>
              <a:spcPct val="0"/>
            </a:spcBef>
            <a:spcAft>
              <a:spcPct val="15000"/>
            </a:spcAft>
            <a:buChar char="••"/>
          </a:pPr>
          <a:r>
            <a:rPr lang="en-US" sz="2000" kern="1200" smtClean="0"/>
            <a:t>need to know how to think in terms of future users' tasks and how to translate that knowledge into an executable system. This can be accomplished by establishing a good interface design to let the user interact and deal with the computer without any difficulties and to have more control of the system. </a:t>
          </a:r>
          <a:endParaRPr lang="en-US" sz="2000" kern="1200"/>
        </a:p>
      </dsp:txBody>
      <dsp:txXfrm rot="-5400000">
        <a:off x="1963357" y="89479"/>
        <a:ext cx="6454933" cy="1645123"/>
      </dsp:txXfrm>
    </dsp:sp>
    <dsp:sp modelId="{D7C679A0-E98C-4F22-BA0C-3C5E8271D3DF}">
      <dsp:nvSpPr>
        <dsp:cNvPr id="0" name=""/>
        <dsp:cNvSpPr/>
      </dsp:nvSpPr>
      <dsp:spPr>
        <a:xfrm rot="5400000">
          <a:off x="-420719" y="2944033"/>
          <a:ext cx="2804795" cy="1963357"/>
        </a:xfrm>
        <a:prstGeom prst="chevron">
          <a:avLst/>
        </a:prstGeom>
        <a:gradFill rotWithShape="0">
          <a:gsLst>
            <a:gs pos="0">
              <a:schemeClr val="accent2">
                <a:hueOff val="-8836372"/>
                <a:satOff val="0"/>
                <a:lumOff val="3137"/>
                <a:alphaOff val="0"/>
                <a:shade val="51000"/>
                <a:satMod val="130000"/>
              </a:schemeClr>
            </a:gs>
            <a:gs pos="80000">
              <a:schemeClr val="accent2">
                <a:hueOff val="-8836372"/>
                <a:satOff val="0"/>
                <a:lumOff val="3137"/>
                <a:alphaOff val="0"/>
                <a:shade val="93000"/>
                <a:satMod val="130000"/>
              </a:schemeClr>
            </a:gs>
            <a:gs pos="100000">
              <a:schemeClr val="accent2">
                <a:hueOff val="-8836372"/>
                <a:satOff val="0"/>
                <a:lumOff val="3137"/>
                <a:alphaOff val="0"/>
                <a:shade val="94000"/>
                <a:satMod val="135000"/>
              </a:schemeClr>
            </a:gs>
          </a:gsLst>
          <a:lin ang="16200000" scaled="0"/>
        </a:gradFill>
        <a:ln w="9525" cap="flat" cmpd="sng" algn="ctr">
          <a:solidFill>
            <a:schemeClr val="accent2">
              <a:hueOff val="-8836372"/>
              <a:satOff val="0"/>
              <a:lumOff val="3137"/>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9050" tIns="19050" rIns="19050" bIns="19050" numCol="1" spcCol="1270" anchor="ctr" anchorCtr="0">
          <a:noAutofit/>
        </a:bodyPr>
        <a:lstStyle/>
        <a:p>
          <a:pPr lvl="0" algn="ctr" defTabSz="1333500" rtl="0">
            <a:lnSpc>
              <a:spcPct val="90000"/>
            </a:lnSpc>
            <a:spcBef>
              <a:spcPct val="0"/>
            </a:spcBef>
            <a:spcAft>
              <a:spcPct val="35000"/>
            </a:spcAft>
          </a:pPr>
          <a:r>
            <a:rPr lang="en-US" sz="3000" kern="1200" smtClean="0"/>
            <a:t>Head (1999, p. 6)</a:t>
          </a:r>
          <a:endParaRPr lang="en-US" sz="3000" kern="1200"/>
        </a:p>
      </dsp:txBody>
      <dsp:txXfrm rot="-5400000">
        <a:off x="1" y="3504993"/>
        <a:ext cx="1963357" cy="841438"/>
      </dsp:txXfrm>
    </dsp:sp>
    <dsp:sp modelId="{6543B88F-415C-4870-8EC7-C988F5392671}">
      <dsp:nvSpPr>
        <dsp:cNvPr id="0" name=""/>
        <dsp:cNvSpPr/>
      </dsp:nvSpPr>
      <dsp:spPr>
        <a:xfrm rot="5400000">
          <a:off x="4323763" y="162907"/>
          <a:ext cx="1823117" cy="6543930"/>
        </a:xfrm>
        <a:prstGeom prst="round2SameRect">
          <a:avLst/>
        </a:prstGeom>
        <a:solidFill>
          <a:schemeClr val="lt1">
            <a:alpha val="90000"/>
            <a:hueOff val="0"/>
            <a:satOff val="0"/>
            <a:lumOff val="0"/>
            <a:alphaOff val="0"/>
          </a:schemeClr>
        </a:solidFill>
        <a:ln w="9525" cap="flat" cmpd="sng" algn="ctr">
          <a:solidFill>
            <a:schemeClr val="accent2">
              <a:hueOff val="-8836372"/>
              <a:satOff val="0"/>
              <a:lumOff val="3137"/>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rtl="0">
            <a:lnSpc>
              <a:spcPct val="90000"/>
            </a:lnSpc>
            <a:spcBef>
              <a:spcPct val="0"/>
            </a:spcBef>
            <a:spcAft>
              <a:spcPct val="15000"/>
            </a:spcAft>
            <a:buChar char="••"/>
          </a:pPr>
          <a:r>
            <a:rPr lang="en-US" sz="2000" kern="1200" dirty="0" smtClean="0"/>
            <a:t>stated that good interface design “is a reliable and effective intermediary, sending us the right cues so that tasks get done – regardless of how trivial, incidental, or artful the design might seem to be”. </a:t>
          </a:r>
          <a:endParaRPr lang="en-US" sz="2000" kern="1200" dirty="0"/>
        </a:p>
      </dsp:txBody>
      <dsp:txXfrm rot="-5400000">
        <a:off x="1963357" y="2612311"/>
        <a:ext cx="6454933" cy="1645123"/>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746591F-5083-4879-B4B3-F1ED45B12A09}">
      <dsp:nvSpPr>
        <dsp:cNvPr id="0" name=""/>
        <dsp:cNvSpPr/>
      </dsp:nvSpPr>
      <dsp:spPr>
        <a:xfrm>
          <a:off x="177463" y="1141111"/>
          <a:ext cx="2618540" cy="8629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590" tIns="21590" rIns="21590" bIns="21590" numCol="1" spcCol="1270" anchor="ctr" anchorCtr="0">
          <a:noAutofit/>
        </a:bodyPr>
        <a:lstStyle/>
        <a:p>
          <a:pPr lvl="0" algn="ctr" defTabSz="755650" rtl="0">
            <a:lnSpc>
              <a:spcPct val="90000"/>
            </a:lnSpc>
            <a:spcBef>
              <a:spcPct val="0"/>
            </a:spcBef>
            <a:spcAft>
              <a:spcPct val="35000"/>
            </a:spcAft>
          </a:pPr>
          <a:r>
            <a:rPr lang="en-US" sz="1700" kern="1200" dirty="0" smtClean="0"/>
            <a:t>Recently, </a:t>
          </a:r>
          <a:endParaRPr lang="en-US" sz="1700" kern="1200" dirty="0"/>
        </a:p>
      </dsp:txBody>
      <dsp:txXfrm>
        <a:off x="177463" y="1141111"/>
        <a:ext cx="2618540" cy="862927"/>
      </dsp:txXfrm>
    </dsp:sp>
    <dsp:sp modelId="{D6F45F26-5334-4CE6-B189-A0A48426070B}">
      <dsp:nvSpPr>
        <dsp:cNvPr id="0" name=""/>
        <dsp:cNvSpPr/>
      </dsp:nvSpPr>
      <dsp:spPr>
        <a:xfrm>
          <a:off x="177463" y="2960729"/>
          <a:ext cx="2618540" cy="16167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800100" rtl="0">
            <a:lnSpc>
              <a:spcPct val="90000"/>
            </a:lnSpc>
            <a:spcBef>
              <a:spcPct val="0"/>
            </a:spcBef>
            <a:spcAft>
              <a:spcPct val="35000"/>
            </a:spcAft>
          </a:pPr>
          <a:r>
            <a:rPr lang="en-US" sz="1800" kern="1200" dirty="0" smtClean="0"/>
            <a:t>as we know, user-centered design has become an important “concept in the design of interactive system[s]. </a:t>
          </a:r>
          <a:endParaRPr lang="en-US" sz="1800" kern="1200" dirty="0"/>
        </a:p>
      </dsp:txBody>
      <dsp:txXfrm>
        <a:off x="177463" y="2960729"/>
        <a:ext cx="2618540" cy="1616706"/>
      </dsp:txXfrm>
    </dsp:sp>
    <dsp:sp modelId="{ADCEAF5F-8A5F-4646-8C1D-900B10D49D4E}">
      <dsp:nvSpPr>
        <dsp:cNvPr id="0" name=""/>
        <dsp:cNvSpPr/>
      </dsp:nvSpPr>
      <dsp:spPr>
        <a:xfrm>
          <a:off x="174487" y="878662"/>
          <a:ext cx="208292" cy="208292"/>
        </a:xfrm>
        <a:prstGeom prst="ellipse">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4EC60842-6C23-45B4-AAEB-A10829B44542}">
      <dsp:nvSpPr>
        <dsp:cNvPr id="0" name=""/>
        <dsp:cNvSpPr/>
      </dsp:nvSpPr>
      <dsp:spPr>
        <a:xfrm>
          <a:off x="320292" y="587052"/>
          <a:ext cx="208292" cy="208292"/>
        </a:xfrm>
        <a:prstGeom prst="ellipse">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1712E230-3F5D-482A-92F3-50531046FFE1}">
      <dsp:nvSpPr>
        <dsp:cNvPr id="0" name=""/>
        <dsp:cNvSpPr/>
      </dsp:nvSpPr>
      <dsp:spPr>
        <a:xfrm>
          <a:off x="670224" y="645374"/>
          <a:ext cx="327317" cy="327317"/>
        </a:xfrm>
        <a:prstGeom prst="ellips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E2A0439C-84AB-4425-8249-1F59E6A8526C}">
      <dsp:nvSpPr>
        <dsp:cNvPr id="0" name=""/>
        <dsp:cNvSpPr/>
      </dsp:nvSpPr>
      <dsp:spPr>
        <a:xfrm>
          <a:off x="961834" y="324603"/>
          <a:ext cx="208292" cy="208292"/>
        </a:xfrm>
        <a:prstGeom prst="ellipse">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7C0C1773-CD93-4253-B2E2-E0C9F4F394C7}">
      <dsp:nvSpPr>
        <dsp:cNvPr id="0" name=""/>
        <dsp:cNvSpPr/>
      </dsp:nvSpPr>
      <dsp:spPr>
        <a:xfrm>
          <a:off x="1340928" y="207959"/>
          <a:ext cx="208292" cy="208292"/>
        </a:xfrm>
        <a:prstGeom prst="ellipse">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07CC1ABA-BB1A-408F-B599-8C6477481BD7}">
      <dsp:nvSpPr>
        <dsp:cNvPr id="0" name=""/>
        <dsp:cNvSpPr/>
      </dsp:nvSpPr>
      <dsp:spPr>
        <a:xfrm>
          <a:off x="1807504" y="412086"/>
          <a:ext cx="208292" cy="208292"/>
        </a:xfrm>
        <a:prstGeom prst="ellipse">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F39081F7-50A3-4C0A-92D2-3A49DF656D01}">
      <dsp:nvSpPr>
        <dsp:cNvPr id="0" name=""/>
        <dsp:cNvSpPr/>
      </dsp:nvSpPr>
      <dsp:spPr>
        <a:xfrm>
          <a:off x="2099114" y="557891"/>
          <a:ext cx="327317" cy="327317"/>
        </a:xfrm>
        <a:prstGeom prst="ellipse">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0FCE1A33-195C-42C1-A66A-EC6803F0AA7B}">
      <dsp:nvSpPr>
        <dsp:cNvPr id="0" name=""/>
        <dsp:cNvSpPr/>
      </dsp:nvSpPr>
      <dsp:spPr>
        <a:xfrm>
          <a:off x="2507368" y="878662"/>
          <a:ext cx="208292" cy="208292"/>
        </a:xfrm>
        <a:prstGeom prst="ellips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746DE6BE-169F-4928-A17B-7969DE24C343}">
      <dsp:nvSpPr>
        <dsp:cNvPr id="0" name=""/>
        <dsp:cNvSpPr/>
      </dsp:nvSpPr>
      <dsp:spPr>
        <a:xfrm>
          <a:off x="2682334" y="1199433"/>
          <a:ext cx="208292" cy="208292"/>
        </a:xfrm>
        <a:prstGeom prst="ellipse">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B8B2312F-6FB7-436A-B471-9DF559E4304E}">
      <dsp:nvSpPr>
        <dsp:cNvPr id="0" name=""/>
        <dsp:cNvSpPr/>
      </dsp:nvSpPr>
      <dsp:spPr>
        <a:xfrm>
          <a:off x="1165961" y="587052"/>
          <a:ext cx="535610" cy="535610"/>
        </a:xfrm>
        <a:prstGeom prst="ellipse">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8AAC06D3-E761-4B0A-891C-165617C7FACC}">
      <dsp:nvSpPr>
        <dsp:cNvPr id="0" name=""/>
        <dsp:cNvSpPr/>
      </dsp:nvSpPr>
      <dsp:spPr>
        <a:xfrm>
          <a:off x="28682" y="1695170"/>
          <a:ext cx="208292" cy="208292"/>
        </a:xfrm>
        <a:prstGeom prst="ellipse">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0EFF9AD6-FB9A-47F5-956B-6429C79CCFD4}">
      <dsp:nvSpPr>
        <dsp:cNvPr id="0" name=""/>
        <dsp:cNvSpPr/>
      </dsp:nvSpPr>
      <dsp:spPr>
        <a:xfrm>
          <a:off x="203648" y="1957619"/>
          <a:ext cx="327317" cy="327317"/>
        </a:xfrm>
        <a:prstGeom prst="ellipse">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95FB4489-453E-4F0F-AA4B-A51E5BE3152B}">
      <dsp:nvSpPr>
        <dsp:cNvPr id="0" name=""/>
        <dsp:cNvSpPr/>
      </dsp:nvSpPr>
      <dsp:spPr>
        <a:xfrm>
          <a:off x="641063" y="2190908"/>
          <a:ext cx="476098" cy="476098"/>
        </a:xfrm>
        <a:prstGeom prst="ellips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3F611D35-D473-4E1B-AEDF-E8C905BA1823}">
      <dsp:nvSpPr>
        <dsp:cNvPr id="0" name=""/>
        <dsp:cNvSpPr/>
      </dsp:nvSpPr>
      <dsp:spPr>
        <a:xfrm>
          <a:off x="1253445" y="2570001"/>
          <a:ext cx="208292" cy="208292"/>
        </a:xfrm>
        <a:prstGeom prst="ellipse">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AADA50CB-3176-47CA-9792-FBE1676EDE78}">
      <dsp:nvSpPr>
        <dsp:cNvPr id="0" name=""/>
        <dsp:cNvSpPr/>
      </dsp:nvSpPr>
      <dsp:spPr>
        <a:xfrm>
          <a:off x="1370089" y="2190908"/>
          <a:ext cx="327317" cy="327317"/>
        </a:xfrm>
        <a:prstGeom prst="ellipse">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3F19AF48-9F71-4AEF-AA2E-F2DCF87F8975}">
      <dsp:nvSpPr>
        <dsp:cNvPr id="0" name=""/>
        <dsp:cNvSpPr/>
      </dsp:nvSpPr>
      <dsp:spPr>
        <a:xfrm>
          <a:off x="1661699" y="2599162"/>
          <a:ext cx="208292" cy="208292"/>
        </a:xfrm>
        <a:prstGeom prst="ellipse">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0204537A-F740-4A94-9921-E0691617C8BE}">
      <dsp:nvSpPr>
        <dsp:cNvPr id="0" name=""/>
        <dsp:cNvSpPr/>
      </dsp:nvSpPr>
      <dsp:spPr>
        <a:xfrm>
          <a:off x="1924148" y="2132586"/>
          <a:ext cx="476098" cy="476098"/>
        </a:xfrm>
        <a:prstGeom prst="ellipse">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940498C5-FFA6-4465-8BB6-826B1F3729A1}">
      <dsp:nvSpPr>
        <dsp:cNvPr id="0" name=""/>
        <dsp:cNvSpPr/>
      </dsp:nvSpPr>
      <dsp:spPr>
        <a:xfrm>
          <a:off x="2565690" y="2015941"/>
          <a:ext cx="327317" cy="327317"/>
        </a:xfrm>
        <a:prstGeom prst="ellips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E5781C10-8E51-4D7B-AFE6-77B69AD7C2F1}">
      <dsp:nvSpPr>
        <dsp:cNvPr id="0" name=""/>
        <dsp:cNvSpPr/>
      </dsp:nvSpPr>
      <dsp:spPr>
        <a:xfrm>
          <a:off x="2893008" y="644889"/>
          <a:ext cx="961284" cy="1835197"/>
        </a:xfrm>
        <a:prstGeom prst="chevron">
          <a:avLst>
            <a:gd name="adj" fmla="val 6231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2C8510DF-19B1-4C5C-BE46-6135AB097B75}">
      <dsp:nvSpPr>
        <dsp:cNvPr id="0" name=""/>
        <dsp:cNvSpPr/>
      </dsp:nvSpPr>
      <dsp:spPr>
        <a:xfrm>
          <a:off x="3679514" y="644889"/>
          <a:ext cx="961284" cy="1835197"/>
        </a:xfrm>
        <a:prstGeom prst="chevron">
          <a:avLst>
            <a:gd name="adj" fmla="val 6231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D8022AEB-6213-4432-982D-E0221757A94C}">
      <dsp:nvSpPr>
        <dsp:cNvPr id="0" name=""/>
        <dsp:cNvSpPr/>
      </dsp:nvSpPr>
      <dsp:spPr>
        <a:xfrm>
          <a:off x="5306641" y="514696"/>
          <a:ext cx="2228433" cy="2228433"/>
        </a:xfrm>
        <a:prstGeom prst="ellipse">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755650" rtl="0">
            <a:lnSpc>
              <a:spcPct val="90000"/>
            </a:lnSpc>
            <a:spcBef>
              <a:spcPct val="0"/>
            </a:spcBef>
            <a:spcAft>
              <a:spcPct val="35000"/>
            </a:spcAft>
          </a:pPr>
          <a:r>
            <a:rPr lang="en-US" sz="1700" kern="1200" dirty="0" smtClean="0"/>
            <a:t>It is primarily concerned with the design of sociotechnical systems that take into account</a:t>
          </a:r>
          <a:endParaRPr lang="en-US" sz="1700" kern="1200" dirty="0"/>
        </a:p>
      </dsp:txBody>
      <dsp:txXfrm>
        <a:off x="5632987" y="841042"/>
        <a:ext cx="1575741" cy="1575741"/>
      </dsp:txXfrm>
    </dsp:sp>
    <dsp:sp modelId="{6954A2BA-0C88-4CCA-9AA8-210C0E54BB50}">
      <dsp:nvSpPr>
        <dsp:cNvPr id="0" name=""/>
        <dsp:cNvSpPr/>
      </dsp:nvSpPr>
      <dsp:spPr>
        <a:xfrm>
          <a:off x="4640798" y="2960729"/>
          <a:ext cx="3560118" cy="16167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800100" rtl="0">
            <a:lnSpc>
              <a:spcPct val="90000"/>
            </a:lnSpc>
            <a:spcBef>
              <a:spcPct val="0"/>
            </a:spcBef>
            <a:spcAft>
              <a:spcPct val="35000"/>
            </a:spcAft>
          </a:pPr>
          <a:r>
            <a:rPr lang="en-US" sz="1800" kern="1200" dirty="0" smtClean="0"/>
            <a:t>not only their users, but also the use of technologies in users’ everyday activities, it can be thought of as the design of spaces for human communications and interaction” (</a:t>
          </a:r>
          <a:r>
            <a:rPr lang="en-US" sz="1800" kern="1200" dirty="0" err="1" smtClean="0"/>
            <a:t>DePaula</a:t>
          </a:r>
          <a:r>
            <a:rPr lang="en-US" sz="1800" kern="1200" dirty="0" smtClean="0"/>
            <a:t> 2003, </a:t>
          </a:r>
          <a:r>
            <a:rPr lang="en-US" sz="1800" kern="1200" dirty="0" err="1" smtClean="0"/>
            <a:t>p.219</a:t>
          </a:r>
          <a:r>
            <a:rPr lang="en-US" sz="1800" kern="1200" dirty="0" smtClean="0"/>
            <a:t>).   </a:t>
          </a:r>
          <a:endParaRPr lang="en-US" sz="1800" kern="1200" dirty="0"/>
        </a:p>
      </dsp:txBody>
      <dsp:txXfrm>
        <a:off x="4640798" y="2960729"/>
        <a:ext cx="3560118" cy="1616706"/>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D28AD6-D2D0-409D-ABDC-8599B9DAF916}">
      <dsp:nvSpPr>
        <dsp:cNvPr id="0" name=""/>
        <dsp:cNvSpPr/>
      </dsp:nvSpPr>
      <dsp:spPr>
        <a:xfrm>
          <a:off x="0" y="829237"/>
          <a:ext cx="8435280" cy="1228598"/>
        </a:xfrm>
        <a:prstGeom prst="rightArrow">
          <a:avLst>
            <a:gd name="adj1" fmla="val 50000"/>
            <a:gd name="adj2" fmla="val 5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5250" tIns="95250" rIns="254000" bIns="195040" numCol="1" spcCol="1270" anchor="ctr" anchorCtr="0">
          <a:noAutofit/>
        </a:bodyPr>
        <a:lstStyle/>
        <a:p>
          <a:pPr lvl="0" algn="l" defTabSz="1111250" rtl="0">
            <a:lnSpc>
              <a:spcPct val="90000"/>
            </a:lnSpc>
            <a:spcBef>
              <a:spcPct val="0"/>
            </a:spcBef>
            <a:spcAft>
              <a:spcPct val="35000"/>
            </a:spcAft>
          </a:pPr>
          <a:r>
            <a:rPr lang="en-US" sz="2500" kern="1200" smtClean="0"/>
            <a:t>The general concepts of HCI </a:t>
          </a:r>
          <a:endParaRPr lang="en-US" sz="2500" kern="1200"/>
        </a:p>
      </dsp:txBody>
      <dsp:txXfrm>
        <a:off x="0" y="1136387"/>
        <a:ext cx="8128131" cy="614299"/>
      </dsp:txXfrm>
    </dsp:sp>
    <dsp:sp modelId="{BAB69AA7-DC49-4C5B-A580-8EDE73ACD713}">
      <dsp:nvSpPr>
        <dsp:cNvPr id="0" name=""/>
        <dsp:cNvSpPr/>
      </dsp:nvSpPr>
      <dsp:spPr>
        <a:xfrm>
          <a:off x="0" y="1779709"/>
          <a:ext cx="3897099" cy="2742296"/>
        </a:xfrm>
        <a:prstGeom prst="rect">
          <a:avLst/>
        </a:prstGeom>
        <a:solidFill>
          <a:schemeClr val="lt1">
            <a:hueOff val="0"/>
            <a:satOff val="0"/>
            <a:lumOff val="0"/>
            <a:alphaOff val="0"/>
          </a:schemeClr>
        </a:solidFill>
        <a:ln w="9525" cap="flat" cmpd="sng" algn="ctr">
          <a:solidFill>
            <a:schemeClr val="accent5">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4770" tIns="64770" rIns="64770" bIns="64770" numCol="1" spcCol="1270" anchor="t" anchorCtr="0">
          <a:noAutofit/>
        </a:bodyPr>
        <a:lstStyle/>
        <a:p>
          <a:pPr lvl="0" algn="l" defTabSz="755650" rtl="0">
            <a:lnSpc>
              <a:spcPct val="90000"/>
            </a:lnSpc>
            <a:spcBef>
              <a:spcPct val="0"/>
            </a:spcBef>
            <a:spcAft>
              <a:spcPct val="35000"/>
            </a:spcAft>
          </a:pPr>
          <a:r>
            <a:rPr lang="en-US" sz="1700" kern="1200" smtClean="0"/>
            <a:t>apply to website design. Website designers have noticed that creating a “user friendly” site is important to maximize user response. However, designers “did[not] know any effective ways to discover what made a product user-friendly or how to design a product that was friendly” (McCracken and Wolfe 2004 p.3). </a:t>
          </a:r>
          <a:endParaRPr lang="en-US" sz="1700" kern="1200"/>
        </a:p>
      </dsp:txBody>
      <dsp:txXfrm>
        <a:off x="0" y="1779709"/>
        <a:ext cx="3897099" cy="2742296"/>
      </dsp:txXfrm>
    </dsp:sp>
    <dsp:sp modelId="{7F7783D1-BCFE-45A9-A34B-A2424AC50955}">
      <dsp:nvSpPr>
        <dsp:cNvPr id="0" name=""/>
        <dsp:cNvSpPr/>
      </dsp:nvSpPr>
      <dsp:spPr>
        <a:xfrm>
          <a:off x="3897099" y="1238633"/>
          <a:ext cx="4538180" cy="1228598"/>
        </a:xfrm>
        <a:prstGeom prst="rightArrow">
          <a:avLst>
            <a:gd name="adj1" fmla="val 50000"/>
            <a:gd name="adj2" fmla="val 50000"/>
          </a:avLst>
        </a:prstGeom>
        <a:gradFill rotWithShape="0">
          <a:gsLst>
            <a:gs pos="0">
              <a:schemeClr val="accent5">
                <a:hueOff val="-16475328"/>
                <a:satOff val="45165"/>
                <a:lumOff val="-5491"/>
                <a:alphaOff val="0"/>
                <a:shade val="51000"/>
                <a:satMod val="130000"/>
              </a:schemeClr>
            </a:gs>
            <a:gs pos="80000">
              <a:schemeClr val="accent5">
                <a:hueOff val="-16475328"/>
                <a:satOff val="45165"/>
                <a:lumOff val="-5491"/>
                <a:alphaOff val="0"/>
                <a:shade val="93000"/>
                <a:satMod val="130000"/>
              </a:schemeClr>
            </a:gs>
            <a:gs pos="100000">
              <a:schemeClr val="accent5">
                <a:hueOff val="-16475328"/>
                <a:satOff val="45165"/>
                <a:lumOff val="-5491"/>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5250" tIns="95250" rIns="254000" bIns="195040" numCol="1" spcCol="1270" anchor="ctr" anchorCtr="0">
          <a:noAutofit/>
        </a:bodyPr>
        <a:lstStyle/>
        <a:p>
          <a:pPr lvl="0" algn="l" defTabSz="1111250" rtl="0">
            <a:lnSpc>
              <a:spcPct val="90000"/>
            </a:lnSpc>
            <a:spcBef>
              <a:spcPct val="0"/>
            </a:spcBef>
            <a:spcAft>
              <a:spcPct val="35000"/>
            </a:spcAft>
          </a:pPr>
          <a:r>
            <a:rPr lang="en-US" sz="2500" kern="1200" smtClean="0"/>
            <a:t>Designers </a:t>
          </a:r>
          <a:endParaRPr lang="en-US" sz="2500" kern="1200"/>
        </a:p>
      </dsp:txBody>
      <dsp:txXfrm>
        <a:off x="3897099" y="1545783"/>
        <a:ext cx="4231031" cy="614299"/>
      </dsp:txXfrm>
    </dsp:sp>
    <dsp:sp modelId="{16362D14-8DE8-47DD-A376-8C57BB8AF11A}">
      <dsp:nvSpPr>
        <dsp:cNvPr id="0" name=""/>
        <dsp:cNvSpPr/>
      </dsp:nvSpPr>
      <dsp:spPr>
        <a:xfrm>
          <a:off x="3897099" y="2189105"/>
          <a:ext cx="3897099" cy="2742296"/>
        </a:xfrm>
        <a:prstGeom prst="rect">
          <a:avLst/>
        </a:prstGeom>
        <a:solidFill>
          <a:schemeClr val="lt1">
            <a:hueOff val="0"/>
            <a:satOff val="0"/>
            <a:lumOff val="0"/>
            <a:alphaOff val="0"/>
          </a:schemeClr>
        </a:solidFill>
        <a:ln w="9525" cap="flat" cmpd="sng" algn="ctr">
          <a:solidFill>
            <a:schemeClr val="accent5">
              <a:hueOff val="-16475328"/>
              <a:satOff val="45165"/>
              <a:lumOff val="-5491"/>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4770" tIns="64770" rIns="64770" bIns="64770" numCol="1" spcCol="1270" anchor="t" anchorCtr="0">
          <a:noAutofit/>
        </a:bodyPr>
        <a:lstStyle/>
        <a:p>
          <a:pPr lvl="0" algn="l" defTabSz="755650" rtl="0">
            <a:lnSpc>
              <a:spcPct val="90000"/>
            </a:lnSpc>
            <a:spcBef>
              <a:spcPct val="0"/>
            </a:spcBef>
            <a:spcAft>
              <a:spcPct val="35000"/>
            </a:spcAft>
          </a:pPr>
          <a:r>
            <a:rPr lang="en-US" sz="1700" kern="1200" smtClean="0"/>
            <a:t>often have a poor understating of HCI issues. Therefore, designers need to know how to think in terms of future users' needs, values, and supportable tasks and how to translate that knowledge into an executable system. This can be accomplished by establishing a good interface design to let the user interact and deal with the websites without any difficulties and to let the user have more control of the site.    </a:t>
          </a:r>
          <a:endParaRPr lang="en-US" sz="1700" kern="1200"/>
        </a:p>
      </dsp:txBody>
      <dsp:txXfrm>
        <a:off x="3897099" y="2189105"/>
        <a:ext cx="3897099" cy="2742296"/>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0.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diagrams.loki3.com/BracketList+Icon">
  <dgm:title val="Vertical Bracket List"/>
  <dgm:desc val="Use to show grouped blocks of information.  Works well with large amounts of Level 2 text."/>
  <dgm:catLst>
    <dgm:cat type="list" pri="4110"/>
    <dgm:cat type="officeonline" pri="3000"/>
  </dgm:catLst>
  <dgm:sampData>
    <dgm:dataModel>
      <dgm:ptLst>
        <dgm:pt modelId="0" type="doc"/>
        <dgm:pt modelId="1">
          <dgm:prSet phldr="1"/>
        </dgm:pt>
        <dgm:pt modelId="11">
          <dgm:prSet phldr="1"/>
        </dgm:pt>
        <dgm:pt modelId="2">
          <dgm:prSet phldr="1"/>
        </dgm:pt>
        <dgm:pt modelId="21">
          <dgm:prSet phldr="1"/>
        </dgm:pt>
      </dgm:ptLst>
      <dgm:cxnLst>
        <dgm:cxn modelId="3" srcId="0" destId="1" srcOrd="0" destOrd="0"/>
        <dgm:cxn modelId="4" srcId="1" destId="11" srcOrd="0" destOrd="0"/>
        <dgm:cxn modelId="5" srcId="0" destId="2" srcOrd="0" destOrd="0"/>
        <dgm:cxn modelId="6" srcId="2" destId="21" srcOrd="0" destOrd="0"/>
      </dgm:cxnLst>
      <dgm:bg/>
      <dgm:whole/>
    </dgm:dataModel>
  </dgm:sampData>
  <dgm:styleData useDef="1">
    <dgm:dataModel>
      <dgm:ptLst/>
      <dgm:bg/>
      <dgm:whole/>
    </dgm:dataModel>
  </dgm:styleData>
  <dgm:clrData useDef="1">
    <dgm:dataModel>
      <dgm:pt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V" refType="primFontSz" refFor="des" refForName="parTx" fact="0.1"/>
      <dgm:constr type="primFontSz" for="des" forName="parTx" val="65"/>
      <dgm:constr type="primFontSz" for="des" forName="desTx" refType="primFontSz" refFor="des" refForName="parTx"/>
      <dgm:constr type="h" for="des" forName="parTx" refType="primFontSz" refFor="des" refForName="parTx" fact="0.55"/>
      <dgm:constr type="h" for="des" forName="bracket" refType="primFontSz" refFor="des" refForName="parTx" fact="0.55"/>
      <dgm:constr type="h" for="des" forName="desTx" refType="primFontSz" refFor="des" refForName="parTx" fact="0.55"/>
    </dgm:constrLst>
    <dgm:ruleLst>
      <dgm:rule type="primFontSz" for="des" forName="parTx" val="5" fact="NaN" max="NaN"/>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Tx" refType="w" fact="0.25"/>
          <dgm:constr type="w" for="ch" forName="bracket" refType="w" fact="0.05"/>
          <dgm:constr type="w" for="ch" forName="spH" refType="w" fact="0.02"/>
          <dgm:constr type="w" for="ch" forName="desTx" refType="w" fact="0.68"/>
          <dgm:constr type="h" for="ch" forName="bracket" refType="h" refFor="ch" refForName="desTx" op="gte"/>
          <dgm:constr type="h" for="ch" forName="bracket" refType="h" refFor="ch" refForName="parTx" op="gte"/>
          <dgm:constr type="h" for="ch" forName="desTx" refType="h" refFor="ch" refForName="parTx" op="gte"/>
        </dgm:constrLst>
        <dgm:ruleLst/>
        <dgm:layoutNode name="parTx" styleLbl="revTx">
          <dgm:varLst>
            <dgm:chMax val="1"/>
            <dgm:bulletEnabled val="1"/>
          </dgm:varLst>
          <dgm:choose name="Name8">
            <dgm:if name="Name9" func="var" arg="dir" op="equ" val="norm">
              <dgm:alg type="tx">
                <dgm:param type="parTxLTRAlign" val="r"/>
              </dgm:alg>
            </dgm:if>
            <dgm:else name="Name10">
              <dgm:alg type="tx">
                <dgm:param type="parTxLTRAlign" val="l"/>
              </dgm:alg>
            </dgm:else>
          </dgm:choose>
          <dgm:shape xmlns:r="http://schemas.openxmlformats.org/officeDocument/2006/relationships" type="rect" r:blip="">
            <dgm:adjLst/>
          </dgm:shape>
          <dgm:presOf axis="self" ptType="node"/>
          <dgm:constrLst>
            <dgm:constr type="tMarg" refType="primFontSz" fact="0.2"/>
            <dgm:constr type="bMarg" refType="primFontSz" fact="0.2"/>
          </dgm:constrLst>
          <dgm:ruleLst>
            <dgm:rule type="h" val="INF" fact="NaN" max="NaN"/>
          </dgm:ruleLst>
        </dgm:layoutNode>
        <dgm:layoutNode name="bracket" styleLbl="parChTrans1D1">
          <dgm:alg type="sp"/>
          <dgm:choose name="Name11">
            <dgm:if name="Name12" func="var" arg="dir" op="equ" val="norm">
              <dgm:shape xmlns:r="http://schemas.openxmlformats.org/officeDocument/2006/relationships" type="leftBrace" r:blip="">
                <dgm:adjLst>
                  <dgm:adj idx="1" val="0.35"/>
                </dgm:adjLst>
              </dgm:shape>
            </dgm:if>
            <dgm:else name="Name13">
              <dgm:shape xmlns:r="http://schemas.openxmlformats.org/officeDocument/2006/relationships" rot="180" type="leftBrace" r:blip="">
                <dgm:adjLst>
                  <dgm:adj idx="1" val="0.35"/>
                </dgm:adjLst>
              </dgm:shape>
            </dgm:else>
          </dgm:choose>
          <dgm:presOf/>
        </dgm:layoutNode>
        <dgm:layoutNode name="spH">
          <dgm:alg type="sp"/>
        </dgm:layoutNode>
        <dgm:choose name="Name14">
          <dgm:if name="Name15" axis="ch" ptType="node" func="cnt" op="gte" val="1">
            <dgm:layoutNode name="desTx" styleLbl="node1">
              <dgm:varLst>
                <dgm:bulletEnabled val="1"/>
              </dgm:varLst>
              <dgm:alg type="tx">
                <dgm:param type="stBulletLvl" val="1"/>
                <dgm:param type="txAnchorVertCh" val="mid"/>
              </dgm:alg>
              <dgm:shape xmlns:r="http://schemas.openxmlformats.org/officeDocument/2006/relationships" type="rect" r:blip="">
                <dgm:adjLst/>
              </dgm:shape>
              <dgm:presOf axis="des" ptType="node"/>
              <dgm:constrLst>
                <dgm:constr type="secFontSz" refType="primFontSz"/>
                <dgm:constr type="tMarg" refType="primFontSz" fact="0.3"/>
                <dgm:constr type="bMarg" refType="primFontSz" fact="0.3"/>
                <dgm:constr type="lMarg" refType="primFontSz" fact="0.3"/>
                <dgm:constr type="rMarg" refType="primFontSz" fact="0.3"/>
              </dgm:constrLst>
              <dgm:ruleLst>
                <dgm:rule type="h" val="INF" fact="NaN" max="NaN"/>
              </dgm:ruleLst>
            </dgm:layoutNode>
          </dgm:if>
          <dgm:else name="Name16"/>
        </dgm:choose>
      </dgm:layoutNode>
      <dgm:forEach name="Name17" axis="followSib" ptType="sibTrans" cnt="1">
        <dgm:layoutNode name="spV">
          <dgm:alg type="sp"/>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14.xml><?xml version="1.0" encoding="utf-8"?>
<dgm:layoutDef xmlns:dgm="http://schemas.openxmlformats.org/drawingml/2006/diagram" xmlns:a="http://schemas.openxmlformats.org/drawingml/2006/main" uniqueId="urn:diagrams.loki3.com/BracketList+Icon">
  <dgm:title val="Vertical Bracket List"/>
  <dgm:desc val="Use to show grouped blocks of information.  Works well with large amounts of Level 2 text."/>
  <dgm:catLst>
    <dgm:cat type="list" pri="4110"/>
    <dgm:cat type="officeonline" pri="3000"/>
  </dgm:catLst>
  <dgm:sampData>
    <dgm:dataModel>
      <dgm:ptLst>
        <dgm:pt modelId="0" type="doc"/>
        <dgm:pt modelId="1">
          <dgm:prSet phldr="1"/>
        </dgm:pt>
        <dgm:pt modelId="11">
          <dgm:prSet phldr="1"/>
        </dgm:pt>
        <dgm:pt modelId="2">
          <dgm:prSet phldr="1"/>
        </dgm:pt>
        <dgm:pt modelId="21">
          <dgm:prSet phldr="1"/>
        </dgm:pt>
      </dgm:ptLst>
      <dgm:cxnLst>
        <dgm:cxn modelId="3" srcId="0" destId="1" srcOrd="0" destOrd="0"/>
        <dgm:cxn modelId="4" srcId="1" destId="11" srcOrd="0" destOrd="0"/>
        <dgm:cxn modelId="5" srcId="0" destId="2" srcOrd="0" destOrd="0"/>
        <dgm:cxn modelId="6" srcId="2" destId="21" srcOrd="0" destOrd="0"/>
      </dgm:cxnLst>
      <dgm:bg/>
      <dgm:whole/>
    </dgm:dataModel>
  </dgm:sampData>
  <dgm:styleData useDef="1">
    <dgm:dataModel>
      <dgm:ptLst/>
      <dgm:bg/>
      <dgm:whole/>
    </dgm:dataModel>
  </dgm:styleData>
  <dgm:clrData useDef="1">
    <dgm:dataModel>
      <dgm:pt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V" refType="primFontSz" refFor="des" refForName="parTx" fact="0.1"/>
      <dgm:constr type="primFontSz" for="des" forName="parTx" val="65"/>
      <dgm:constr type="primFontSz" for="des" forName="desTx" refType="primFontSz" refFor="des" refForName="parTx"/>
      <dgm:constr type="h" for="des" forName="parTx" refType="primFontSz" refFor="des" refForName="parTx" fact="0.55"/>
      <dgm:constr type="h" for="des" forName="bracket" refType="primFontSz" refFor="des" refForName="parTx" fact="0.55"/>
      <dgm:constr type="h" for="des" forName="desTx" refType="primFontSz" refFor="des" refForName="parTx" fact="0.55"/>
    </dgm:constrLst>
    <dgm:ruleLst>
      <dgm:rule type="primFontSz" for="des" forName="parTx" val="5" fact="NaN" max="NaN"/>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Tx" refType="w" fact="0.25"/>
          <dgm:constr type="w" for="ch" forName="bracket" refType="w" fact="0.05"/>
          <dgm:constr type="w" for="ch" forName="spH" refType="w" fact="0.02"/>
          <dgm:constr type="w" for="ch" forName="desTx" refType="w" fact="0.68"/>
          <dgm:constr type="h" for="ch" forName="bracket" refType="h" refFor="ch" refForName="desTx" op="gte"/>
          <dgm:constr type="h" for="ch" forName="bracket" refType="h" refFor="ch" refForName="parTx" op="gte"/>
          <dgm:constr type="h" for="ch" forName="desTx" refType="h" refFor="ch" refForName="parTx" op="gte"/>
        </dgm:constrLst>
        <dgm:ruleLst/>
        <dgm:layoutNode name="parTx" styleLbl="revTx">
          <dgm:varLst>
            <dgm:chMax val="1"/>
            <dgm:bulletEnabled val="1"/>
          </dgm:varLst>
          <dgm:choose name="Name8">
            <dgm:if name="Name9" func="var" arg="dir" op="equ" val="norm">
              <dgm:alg type="tx">
                <dgm:param type="parTxLTRAlign" val="r"/>
              </dgm:alg>
            </dgm:if>
            <dgm:else name="Name10">
              <dgm:alg type="tx">
                <dgm:param type="parTxLTRAlign" val="l"/>
              </dgm:alg>
            </dgm:else>
          </dgm:choose>
          <dgm:shape xmlns:r="http://schemas.openxmlformats.org/officeDocument/2006/relationships" type="rect" r:blip="">
            <dgm:adjLst/>
          </dgm:shape>
          <dgm:presOf axis="self" ptType="node"/>
          <dgm:constrLst>
            <dgm:constr type="tMarg" refType="primFontSz" fact="0.2"/>
            <dgm:constr type="bMarg" refType="primFontSz" fact="0.2"/>
          </dgm:constrLst>
          <dgm:ruleLst>
            <dgm:rule type="h" val="INF" fact="NaN" max="NaN"/>
          </dgm:ruleLst>
        </dgm:layoutNode>
        <dgm:layoutNode name="bracket" styleLbl="parChTrans1D1">
          <dgm:alg type="sp"/>
          <dgm:choose name="Name11">
            <dgm:if name="Name12" func="var" arg="dir" op="equ" val="norm">
              <dgm:shape xmlns:r="http://schemas.openxmlformats.org/officeDocument/2006/relationships" type="leftBrace" r:blip="">
                <dgm:adjLst>
                  <dgm:adj idx="1" val="0.35"/>
                </dgm:adjLst>
              </dgm:shape>
            </dgm:if>
            <dgm:else name="Name13">
              <dgm:shape xmlns:r="http://schemas.openxmlformats.org/officeDocument/2006/relationships" rot="180" type="leftBrace" r:blip="">
                <dgm:adjLst>
                  <dgm:adj idx="1" val="0.35"/>
                </dgm:adjLst>
              </dgm:shape>
            </dgm:else>
          </dgm:choose>
          <dgm:presOf/>
        </dgm:layoutNode>
        <dgm:layoutNode name="spH">
          <dgm:alg type="sp"/>
        </dgm:layoutNode>
        <dgm:choose name="Name14">
          <dgm:if name="Name15" axis="ch" ptType="node" func="cnt" op="gte" val="1">
            <dgm:layoutNode name="desTx" styleLbl="node1">
              <dgm:varLst>
                <dgm:bulletEnabled val="1"/>
              </dgm:varLst>
              <dgm:alg type="tx">
                <dgm:param type="stBulletLvl" val="1"/>
                <dgm:param type="txAnchorVertCh" val="mid"/>
              </dgm:alg>
              <dgm:shape xmlns:r="http://schemas.openxmlformats.org/officeDocument/2006/relationships" type="rect" r:blip="">
                <dgm:adjLst/>
              </dgm:shape>
              <dgm:presOf axis="des" ptType="node"/>
              <dgm:constrLst>
                <dgm:constr type="secFontSz" refType="primFontSz"/>
                <dgm:constr type="tMarg" refType="primFontSz" fact="0.3"/>
                <dgm:constr type="bMarg" refType="primFontSz" fact="0.3"/>
                <dgm:constr type="lMarg" refType="primFontSz" fact="0.3"/>
                <dgm:constr type="rMarg" refType="primFontSz" fact="0.3"/>
              </dgm:constrLst>
              <dgm:ruleLst>
                <dgm:rule type="h" val="INF" fact="NaN" max="NaN"/>
              </dgm:ruleLst>
            </dgm:layoutNode>
          </dgm:if>
          <dgm:else name="Name16"/>
        </dgm:choose>
      </dgm:layoutNode>
      <dgm:forEach name="Name17" axis="followSib" ptType="sibTrans" cnt="1">
        <dgm:layoutNode name="spV">
          <dgm:alg type="sp"/>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1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20.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2.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23.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layout25.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26.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2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8.xml><?xml version="1.0" encoding="utf-8"?>
<dgm:layoutDef xmlns:dgm="http://schemas.openxmlformats.org/drawingml/2006/diagram" xmlns:a="http://schemas.openxmlformats.org/drawingml/2006/main" uniqueId="urn:microsoft.com/office/officeart/2009/3/layout/RandomtoResultProcess">
  <dgm:title val=""/>
  <dgm:desc val=""/>
  <dgm:catLst>
    <dgm:cat type="process" pri="1275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clrData>
  <dgm:layoutNode name="Name0">
    <dgm:varLst>
      <dgm:dir/>
      <dgm:animOne val="branch"/>
      <dgm:animLvl val="lvl"/>
    </dgm:varLst>
    <dgm:choose name="Name1">
      <dgm:if name="Name2" func="var" arg="dir" op="equ" val="norm">
        <dgm:alg type="lin">
          <dgm:param type="fallback" val="2D"/>
          <dgm:param type="nodeVertAlign" val="t"/>
        </dgm:alg>
      </dgm:if>
      <dgm:else name="Name3">
        <dgm:alg type="lin">
          <dgm:param type="fallback" val="2D"/>
          <dgm:param type="nodeVertAlign" val="t"/>
          <dgm:param type="linDir" val="fromR"/>
        </dgm:alg>
      </dgm:else>
    </dgm:choose>
    <dgm:shape xmlns:r="http://schemas.openxmlformats.org/officeDocument/2006/relationships" r:blip="">
      <dgm:adjLst/>
    </dgm:shape>
    <dgm:constrLst>
      <dgm:constr type="userH" refType="h" fact="2"/>
      <dgm:constr type="w" for="ch" forName="chaos" refType="userH" fact="0.681"/>
      <dgm:constr type="h" for="ch" forName="chaos" refType="userH"/>
      <dgm:constr type="w" for="ch" forName="middle" refType="userH" fact="0.6"/>
      <dgm:constr type="h" for="ch" forName="middle" refType="userH"/>
      <dgm:constr type="w" for="ch" forName="last" refType="userH" fact="0.6"/>
      <dgm:constr type="h" for="ch" forName="last" refType="userH"/>
      <dgm:constr type="w" for="ch" forName="chevronComposite1" refType="userH" fact="0.22"/>
      <dgm:constr type="h" for="ch" forName="chevronComposite1" refType="userH" fact="0.52"/>
      <dgm:constr type="w" for="ch" forName="chevronComposite2" refType="userH" fact="0.22"/>
      <dgm:constr type="h" for="ch" forName="chevronComposite2" refType="userH" fact="0.52"/>
      <dgm:constr type="w" for="ch" forName="overlap" refType="userH" fact="-0.04"/>
      <dgm:constr type="h" for="ch" forName="overlap" refType="userH" fact="0.06"/>
      <dgm:constr type="primFontSz" for="des" forName="parTx1" op="equ" val="65"/>
      <dgm:constr type="primFontSz" for="des" forName="parTxMid" refType="primFontSz" refFor="des" refForName="parTx1" op="equ"/>
      <dgm:constr type="primFontSz" for="des" forName="circleTx" refType="primFontSz" refFor="des" refForName="parTx1" op="equ"/>
      <dgm:constr type="primFontSz" for="des" forName="desTx1" op="equ" val="65"/>
      <dgm:constr type="primFontSz" for="des" forName="desTxMid" refType="primFontSz" refFor="des" refForName="desTx1" op="equ"/>
      <dgm:constr type="primFontSz" for="des" forName="desTxN" refType="primFontSz" refFor="des" refForName="desTx1" op="equ"/>
    </dgm:constrLst>
    <dgm:forEach name="Name4" axis="ch" ptType="node">
      <dgm:choose name="Name5">
        <dgm:if name="Name6" axis="self" ptType="node" func="pos" op="equ" val="1">
          <dgm:layoutNode name="chaos">
            <dgm:alg type="composite"/>
            <dgm:shape xmlns:r="http://schemas.openxmlformats.org/officeDocument/2006/relationships" r:blip="">
              <dgm:adjLst/>
            </dgm:shape>
            <dgm:presOf/>
            <dgm:constrLst>
              <dgm:constr type="ctrX" for="ch" forName="parTx1" refType="w" fact="0.5"/>
              <dgm:constr type="t" for="ch" forName="parTx1" refType="w" fact="0.32"/>
              <dgm:constr type="w" for="ch" forName="parTx1" refType="w" fact="0.88"/>
              <dgm:constr type="h" for="ch" forName="parTx1" refType="w" fact="0.29"/>
              <dgm:constr type="ctrX" for="ch" forName="desTx1" refType="w" fact="0.5"/>
              <dgm:constr type="b" for="ch" forName="desTx1" refType="h"/>
              <dgm:constr type="w" for="ch" forName="desTx1" refType="w" fact="0.88"/>
              <dgm:constr type="h" for="ch" forName="desTx1" refType="h" fact="0.37"/>
              <dgm:constr type="l" for="ch" forName="c1" refType="w" fact="0.05"/>
              <dgm:constr type="t" for="ch" forName="c1" refType="w" fact="0.23"/>
              <dgm:constr type="w" for="ch" forName="c1" refType="w" fact="0.07"/>
              <dgm:constr type="h" for="ch" forName="c1" refType="w" refFor="ch" refForName="c1"/>
              <dgm:constr type="l" for="ch" forName="c2" refType="w" fact="0.1"/>
              <dgm:constr type="t" for="ch" forName="c2" refType="w" fact="0.13"/>
              <dgm:constr type="w" for="ch" forName="c2" refType="w" fact="0.07"/>
              <dgm:constr type="h" for="ch" forName="c2" refType="w" refFor="ch" refForName="c2"/>
              <dgm:constr type="l" for="ch" forName="c3" refType="w" fact="0.22"/>
              <dgm:constr type="t" for="ch" forName="c3" refType="w" fact="0.15"/>
              <dgm:constr type="w" for="ch" forName="c3" refType="w" fact="0.11"/>
              <dgm:constr type="h" for="ch" forName="c3" refType="w" refFor="ch" refForName="c3"/>
              <dgm:constr type="l" for="ch" forName="c4" refType="w" fact="0.32"/>
              <dgm:constr type="t" for="ch" forName="c4" refType="w" fact="0.04"/>
              <dgm:constr type="w" for="ch" forName="c4" refType="w" fact="0.07"/>
              <dgm:constr type="h" for="ch" forName="c4" refType="w" refFor="ch" refForName="c4"/>
              <dgm:constr type="l" for="ch" forName="c5" refType="w" fact="0.45"/>
              <dgm:constr type="t" for="ch" forName="c5" refType="w" fact="0"/>
              <dgm:constr type="w" for="ch" forName="c5" refType="w" fact="0.07"/>
              <dgm:constr type="h" for="ch" forName="c5" refType="w" refFor="ch" refForName="c5"/>
              <dgm:constr type="l" for="ch" forName="c6" refType="w" fact="0.61"/>
              <dgm:constr type="t" for="ch" forName="c6" refType="w" fact="0.07"/>
              <dgm:constr type="w" for="ch" forName="c6" refType="w" fact="0.07"/>
              <dgm:constr type="h" for="ch" forName="c6" refType="w" refFor="ch" refForName="c6"/>
              <dgm:constr type="l" for="ch" forName="c7" refType="w" fact="0.71"/>
              <dgm:constr type="t" for="ch" forName="c7" refType="w" fact="0.12"/>
              <dgm:constr type="w" for="ch" forName="c7" refType="w" fact="0.11"/>
              <dgm:constr type="h" for="ch" forName="c7" refType="w" refFor="ch" refForName="c7"/>
              <dgm:constr type="l" for="ch" forName="c8" refType="w" fact="0.85"/>
              <dgm:constr type="t" for="ch" forName="c8" refType="w" fact="0.23"/>
              <dgm:constr type="w" for="ch" forName="c8" refType="w" fact="0.07"/>
              <dgm:constr type="h" for="ch" forName="c8" refType="w" refFor="ch" refForName="c8"/>
              <dgm:constr type="l" for="ch" forName="c9" refType="w" fact="0.91"/>
              <dgm:constr type="t" for="ch" forName="c9" refType="w" fact="0.34"/>
              <dgm:constr type="w" for="ch" forName="c9" refType="w" fact="0.07"/>
              <dgm:constr type="h" for="ch" forName="c9" refType="w" refFor="ch" refForName="c9"/>
              <dgm:constr type="l" for="ch" forName="c10" refType="w" fact="0.39"/>
              <dgm:constr type="t" for="ch" forName="c10" refType="w" fact="0.13"/>
              <dgm:constr type="w" for="ch" forName="c10" refType="w" fact="0.18"/>
              <dgm:constr type="h" for="ch" forName="c10" refType="w" refFor="ch" refForName="c10"/>
              <dgm:constr type="l" for="ch" forName="c11" refType="w" fact="0"/>
              <dgm:constr type="t" for="ch" forName="c11" refType="w" fact="0.51"/>
              <dgm:constr type="w" for="ch" forName="c11" refType="w" fact="0.07"/>
              <dgm:constr type="h" for="ch" forName="c11" refType="w" refFor="ch" refForName="c11"/>
              <dgm:constr type="l" for="ch" forName="c12" refType="w" fact="0.06"/>
              <dgm:constr type="t" for="ch" forName="c12" refType="w" fact="0.6"/>
              <dgm:constr type="w" for="ch" forName="c12" refType="w" fact="0.11"/>
              <dgm:constr type="h" for="ch" forName="c12" refType="w" refFor="ch" refForName="c12"/>
              <dgm:constr type="l" for="ch" forName="c13" refType="w" fact="0.21"/>
              <dgm:constr type="t" for="ch" forName="c13" refType="w" fact="0.68"/>
              <dgm:constr type="w" for="ch" forName="c13" refType="w" fact="0.16"/>
              <dgm:constr type="h" for="ch" forName="c13" refType="w" refFor="ch" refForName="c13"/>
              <dgm:constr type="l" for="ch" forName="c14" refType="w" fact="0.42"/>
              <dgm:constr type="t" for="ch" forName="c14" refType="w" fact="0.81"/>
              <dgm:constr type="w" for="ch" forName="c14" refType="w" fact="0.07"/>
              <dgm:constr type="h" for="ch" forName="c14" refType="w" refFor="ch" refForName="c14"/>
              <dgm:constr type="l" for="ch" forName="c15" refType="w" fact="0.46"/>
              <dgm:constr type="t" for="ch" forName="c15" refType="w" fact="0.68"/>
              <dgm:constr type="w" for="ch" forName="c15" refType="w" fact="0.11"/>
              <dgm:constr type="h" for="ch" forName="c15" refType="w" refFor="ch" refForName="c15"/>
              <dgm:constr type="l" for="ch" forName="c16" refType="w" fact="0.56"/>
              <dgm:constr type="t" for="ch" forName="c16" refType="w" fact="0.82"/>
              <dgm:constr type="w" for="ch" forName="c16" refType="w" fact="0.07"/>
              <dgm:constr type="h" for="ch" forName="c16" refType="w" refFor="ch" refForName="c16"/>
              <dgm:constr type="l" for="ch" forName="c17" refType="w" fact="0.65"/>
              <dgm:constr type="t" for="ch" forName="c17" refType="w" fact="0.66"/>
              <dgm:constr type="w" for="ch" forName="c17" refType="w" fact="0.16"/>
              <dgm:constr type="h" for="ch" forName="c17" refType="w" refFor="ch" refForName="c17"/>
              <dgm:constr type="l" for="ch" forName="c18" refType="w" fact="0.87"/>
              <dgm:constr type="t" for="ch" forName="c18" refType="w" fact="0.62"/>
              <dgm:constr type="w" for="ch" forName="c18" refType="w" fact="0.11"/>
              <dgm:constr type="h" for="ch" forName="c18" refType="w" refFor="ch" refForName="c18"/>
            </dgm:constrLst>
            <dgm:layoutNode name="parTx1"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7">
              <dgm:if name="Name8" axis="ch" ptType="node" func="cnt" op="gte" val="1">
                <dgm:layoutNode name="desTx1" styleLbl="revTx">
                  <dgm:varLst>
                    <dgm:bulletEnabled val="1"/>
                  </dgm:varLst>
                  <dgm:choose name="Name9">
                    <dgm:if name="Name10" axis="ch" ptType="node" func="cnt" op="equ" val="1">
                      <dgm:alg type="tx">
                        <dgm:param type="shpTxLTRAlignCh" val="l"/>
                      </dgm:alg>
                    </dgm:if>
                    <dgm:else name="Name11">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2"/>
            </dgm:choose>
            <dgm:layoutNode name="c1" styleLbl="node1">
              <dgm:alg type="sp"/>
              <dgm:shape xmlns:r="http://schemas.openxmlformats.org/officeDocument/2006/relationships" type="ellipse" r:blip="">
                <dgm:adjLst/>
              </dgm:shape>
              <dgm:presOf/>
            </dgm:layoutNode>
            <dgm:layoutNode name="c2" styleLbl="node1">
              <dgm:alg type="sp"/>
              <dgm:shape xmlns:r="http://schemas.openxmlformats.org/officeDocument/2006/relationships" type="ellipse" r:blip="">
                <dgm:adjLst/>
              </dgm:shape>
              <dgm:presOf/>
            </dgm:layoutNode>
            <dgm:layoutNode name="c3" styleLbl="node1">
              <dgm:alg type="sp"/>
              <dgm:shape xmlns:r="http://schemas.openxmlformats.org/officeDocument/2006/relationships" type="ellipse" r:blip="">
                <dgm:adjLst/>
              </dgm:shape>
              <dgm:presOf/>
            </dgm:layoutNode>
            <dgm:layoutNode name="c4" styleLbl="node1">
              <dgm:alg type="sp"/>
              <dgm:shape xmlns:r="http://schemas.openxmlformats.org/officeDocument/2006/relationships" type="ellipse" r:blip="">
                <dgm:adjLst/>
              </dgm:shape>
              <dgm:presOf/>
            </dgm:layoutNode>
            <dgm:layoutNode name="c5" styleLbl="node1">
              <dgm:alg type="sp"/>
              <dgm:shape xmlns:r="http://schemas.openxmlformats.org/officeDocument/2006/relationships" type="ellipse" r:blip="">
                <dgm:adjLst/>
              </dgm:shape>
              <dgm:presOf/>
            </dgm:layoutNode>
            <dgm:layoutNode name="c6" styleLbl="node1">
              <dgm:alg type="sp"/>
              <dgm:shape xmlns:r="http://schemas.openxmlformats.org/officeDocument/2006/relationships" type="ellipse" r:blip="">
                <dgm:adjLst/>
              </dgm:shape>
              <dgm:presOf/>
            </dgm:layoutNode>
            <dgm:layoutNode name="c7" styleLbl="node1">
              <dgm:alg type="sp"/>
              <dgm:shape xmlns:r="http://schemas.openxmlformats.org/officeDocument/2006/relationships" type="ellipse" r:blip="">
                <dgm:adjLst/>
              </dgm:shape>
              <dgm:presOf/>
            </dgm:layoutNode>
            <dgm:layoutNode name="c8" styleLbl="node1">
              <dgm:alg type="sp"/>
              <dgm:shape xmlns:r="http://schemas.openxmlformats.org/officeDocument/2006/relationships" type="ellipse" r:blip="">
                <dgm:adjLst/>
              </dgm:shape>
              <dgm:presOf/>
            </dgm:layoutNode>
            <dgm:layoutNode name="c9" styleLbl="node1">
              <dgm:alg type="sp"/>
              <dgm:shape xmlns:r="http://schemas.openxmlformats.org/officeDocument/2006/relationships" type="ellipse" r:blip="">
                <dgm:adjLst/>
              </dgm:shape>
              <dgm:presOf/>
            </dgm:layoutNode>
            <dgm:layoutNode name="c10" styleLbl="node1">
              <dgm:alg type="sp"/>
              <dgm:shape xmlns:r="http://schemas.openxmlformats.org/officeDocument/2006/relationships" type="ellipse" r:blip="">
                <dgm:adjLst/>
              </dgm:shape>
              <dgm:presOf/>
            </dgm:layoutNode>
            <dgm:layoutNode name="c11" styleLbl="node1">
              <dgm:alg type="sp"/>
              <dgm:shape xmlns:r="http://schemas.openxmlformats.org/officeDocument/2006/relationships" type="ellipse" r:blip="">
                <dgm:adjLst/>
              </dgm:shape>
              <dgm:presOf/>
            </dgm:layoutNode>
            <dgm:layoutNode name="c12" styleLbl="node1">
              <dgm:alg type="sp"/>
              <dgm:shape xmlns:r="http://schemas.openxmlformats.org/officeDocument/2006/relationships" type="ellipse" r:blip="">
                <dgm:adjLst/>
              </dgm:shape>
              <dgm:presOf/>
            </dgm:layoutNode>
            <dgm:layoutNode name="c13" styleLbl="node1">
              <dgm:alg type="sp"/>
              <dgm:shape xmlns:r="http://schemas.openxmlformats.org/officeDocument/2006/relationships" type="ellipse" r:blip="">
                <dgm:adjLst/>
              </dgm:shape>
              <dgm:presOf/>
            </dgm:layoutNode>
            <dgm:layoutNode name="c14" styleLbl="node1">
              <dgm:alg type="sp"/>
              <dgm:shape xmlns:r="http://schemas.openxmlformats.org/officeDocument/2006/relationships" type="ellipse" r:blip="">
                <dgm:adjLst/>
              </dgm:shape>
              <dgm:presOf/>
            </dgm:layoutNode>
            <dgm:layoutNode name="c15" styleLbl="node1">
              <dgm:alg type="sp"/>
              <dgm:shape xmlns:r="http://schemas.openxmlformats.org/officeDocument/2006/relationships" type="ellipse" r:blip="">
                <dgm:adjLst/>
              </dgm:shape>
              <dgm:presOf/>
            </dgm:layoutNode>
            <dgm:layoutNode name="c16" styleLbl="node1">
              <dgm:alg type="sp"/>
              <dgm:shape xmlns:r="http://schemas.openxmlformats.org/officeDocument/2006/relationships" type="ellipse" r:blip="">
                <dgm:adjLst/>
              </dgm:shape>
              <dgm:presOf/>
            </dgm:layoutNode>
            <dgm:layoutNode name="c17" styleLbl="node1">
              <dgm:alg type="sp"/>
              <dgm:shape xmlns:r="http://schemas.openxmlformats.org/officeDocument/2006/relationships" type="ellipse" r:blip="">
                <dgm:adjLst/>
              </dgm:shape>
              <dgm:presOf/>
            </dgm:layoutNode>
            <dgm:layoutNode name="c18" styleLbl="node1">
              <dgm:alg type="sp"/>
              <dgm:shape xmlns:r="http://schemas.openxmlformats.org/officeDocument/2006/relationships" type="ellipse" r:blip="">
                <dgm:adjLst/>
              </dgm:shape>
              <dgm:presOf/>
            </dgm:layoutNode>
          </dgm:layoutNode>
        </dgm:if>
        <dgm:if name="Name13" axis="self" ptType="node" func="revPos" op="equ" val="1">
          <dgm:layoutNode name="last">
            <dgm:alg type="composite"/>
            <dgm:shape xmlns:r="http://schemas.openxmlformats.org/officeDocument/2006/relationships" r:blip="">
              <dgm:adjLst/>
            </dgm:shape>
            <dgm:presOf/>
            <dgm:constrLst>
              <dgm:constr type="ctrX" for="ch" forName="circleTx" refType="w" fact="0.5"/>
              <dgm:constr type="t" for="ch" forName="circleTx" refType="w" fact="0.117"/>
              <dgm:constr type="w" for="ch" forName="circleTx" refType="h" refFor="ch" refForName="circleTx"/>
              <dgm:constr type="h" for="ch" forName="circleTx" refType="w" fact="0.85"/>
              <dgm:constr type="l" for="ch" forName="desTxN"/>
              <dgm:constr type="b" for="ch" forName="desTxN" refType="h"/>
              <dgm:constr type="w" for="ch" forName="desTxN" refType="w"/>
              <dgm:constr type="h" for="ch" forName="desTxN" refType="h" fact="0.37"/>
              <dgm:constr type="ctrX" for="ch" forName="spN" refType="w" fact="0.5"/>
              <dgm:constr type="t" for="ch" forName="spN"/>
              <dgm:constr type="w" for="ch" forName="spN" refType="w" fact="0.93"/>
              <dgm:constr type="h" for="ch" forName="spN" refType="h" fact="0.01"/>
            </dgm:constrLst>
            <dgm:layoutNode name="circleTx" styleLbl="node1">
              <dgm:alg type="tx"/>
              <dgm:shape xmlns:r="http://schemas.openxmlformats.org/officeDocument/2006/relationships" type="ellipse" r:blip="">
                <dgm:adjLst/>
              </dgm:shape>
              <dgm:presOf axis="self" ptType="node"/>
              <dgm:constrLst>
                <dgm:constr type="lMarg"/>
                <dgm:constr type="rMarg"/>
                <dgm:constr type="tMarg"/>
                <dgm:constr type="bMarg"/>
              </dgm:constrLst>
              <dgm:ruleLst>
                <dgm:rule type="primFontSz" val="5" fact="NaN" max="NaN"/>
              </dgm:ruleLst>
            </dgm:layoutNode>
            <dgm:choose name="Name14">
              <dgm:if name="Name15" axis="ch" ptType="node" func="cnt" op="gte" val="1">
                <dgm:layoutNode name="desTxN" styleLbl="revTx">
                  <dgm:varLst>
                    <dgm:bulletEnabled val="1"/>
                  </dgm:varLst>
                  <dgm:choose name="Name16">
                    <dgm:if name="Name17" axis="ch" ptType="node" func="cnt" op="equ" val="1">
                      <dgm:alg type="tx">
                        <dgm:param type="shpTxLTRAlignCh" val="l"/>
                      </dgm:alg>
                    </dgm:if>
                    <dgm:else name="Name18">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9"/>
            </dgm:choose>
            <dgm:layoutNode name="spN">
              <dgm:alg type="sp"/>
              <dgm:shape xmlns:r="http://schemas.openxmlformats.org/officeDocument/2006/relationships" r:blip="">
                <dgm:adjLst/>
              </dgm:shape>
              <dgm:presOf/>
            </dgm:layoutNode>
          </dgm:layoutNode>
        </dgm:if>
        <dgm:else name="Name20">
          <dgm:layoutNode name="middle">
            <dgm:alg type="composite"/>
            <dgm:shape xmlns:r="http://schemas.openxmlformats.org/officeDocument/2006/relationships" r:blip="">
              <dgm:adjLst/>
            </dgm:shape>
            <dgm:presOf/>
            <dgm:constrLst>
              <dgm:constr type="l" for="ch" forName="parTxMid"/>
              <dgm:constr type="t" for="ch" forName="parTxMid" refType="w" fact="0.167"/>
              <dgm:constr type="w" for="ch" forName="parTxMid" refType="w"/>
              <dgm:constr type="h" for="ch" forName="parTxMid" refType="w" fact="0.7"/>
              <dgm:constr type="l" for="ch" forName="desTxMid"/>
              <dgm:constr type="b" for="ch" forName="desTxMid" refType="h"/>
              <dgm:constr type="w" for="ch" forName="desTxMid" refType="w"/>
              <dgm:constr type="h" for="ch" forName="desTxMid" refType="h" fact="0.37"/>
              <dgm:constr type="ctrX" for="ch" forName="spMid" refType="w" fact="0.5"/>
              <dgm:constr type="t" for="ch" forName="spMid"/>
              <dgm:constr type="w" for="ch" forName="spMid" refType="w" fact="0.01"/>
              <dgm:constr type="h" for="ch" forName="spMid" refType="h" fact="0.01"/>
            </dgm:constrLst>
            <dgm:layoutNode name="parTxMid"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21">
              <dgm:if name="Name22" axis="ch" ptType="node" func="cnt" op="gte" val="1">
                <dgm:layoutNode name="desTxMid" styleLbl="revTx">
                  <dgm:varLst>
                    <dgm:bulletEnabled val="1"/>
                  </dgm:varLst>
                  <dgm:choose name="Name23">
                    <dgm:if name="Name24" axis="ch" ptType="node" func="cnt" op="equ" val="1">
                      <dgm:alg type="tx">
                        <dgm:param type="shpTxLTRAlignCh" val="l"/>
                      </dgm:alg>
                    </dgm:if>
                    <dgm:else name="Name25">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26"/>
            </dgm:choose>
            <dgm:layoutNode name="spMid">
              <dgm:alg type="sp"/>
              <dgm:shape xmlns:r="http://schemas.openxmlformats.org/officeDocument/2006/relationships" r:blip="">
                <dgm:adjLst/>
              </dgm:shape>
              <dgm:presOf/>
            </dgm:layoutNode>
          </dgm:layoutNode>
        </dgm:else>
      </dgm:choose>
      <dgm:forEach name="Name27" axis="followSib" ptType="sibTrans" cnt="1">
        <dgm:layoutNode name="chevronComposite1" styleLbl="alignImgPlace1">
          <dgm:alg type="composite"/>
          <dgm:shape xmlns:r="http://schemas.openxmlformats.org/officeDocument/2006/relationships" r:blip="">
            <dgm:adjLst/>
          </dgm:shape>
          <dgm:presOf/>
          <dgm:constrLst>
            <dgm:constr type="l" for="ch" forName="chevron1"/>
            <dgm:constr type="t" for="ch" forName="chevron1" refType="h" fact="0.1923"/>
            <dgm:constr type="w" for="ch" forName="chevron1" refType="w"/>
            <dgm:constr type="b" for="ch" forName="chevron1" refType="h"/>
            <dgm:constr type="l" for="ch" forName="spChevron1"/>
            <dgm:constr type="t" for="ch" forName="spChevron1"/>
            <dgm:constr type="w" for="ch" forName="spChevron1" refType="w" fact="0.01"/>
            <dgm:constr type="h" for="ch" forName="spChevron1" refType="h" fact="0.01"/>
          </dgm:constrLst>
          <dgm:layoutNode name="chevron1">
            <dgm:alg type="sp"/>
            <dgm:choose name="Name28">
              <dgm:if name="Name29" func="var" arg="dir" op="equ" val="norm">
                <dgm:shape xmlns:r="http://schemas.openxmlformats.org/officeDocument/2006/relationships" type="chevron" r:blip="">
                  <dgm:adjLst>
                    <dgm:adj idx="1" val="0.6231"/>
                  </dgm:adjLst>
                </dgm:shape>
              </dgm:if>
              <dgm:else name="Name30">
                <dgm:shape xmlns:r="http://schemas.openxmlformats.org/officeDocument/2006/relationships" rot="180" type="chevron" r:blip="">
                  <dgm:adjLst>
                    <dgm:adj idx="1" val="0.6231"/>
                  </dgm:adjLst>
                </dgm:shape>
              </dgm:else>
            </dgm:choose>
            <dgm:presOf/>
          </dgm:layoutNode>
          <dgm:layoutNode name="spChevron1">
            <dgm:alg type="sp"/>
            <dgm:shape xmlns:r="http://schemas.openxmlformats.org/officeDocument/2006/relationships" r:blip="">
              <dgm:adjLst/>
            </dgm:shape>
            <dgm:presOf/>
          </dgm:layoutNode>
        </dgm:layoutNode>
        <dgm:choose name="Name31">
          <dgm:if name="Name32" axis="root ch" ptType="all node" func="cnt" op="equ" val="2">
            <dgm:layoutNode name="overlap">
              <dgm:alg type="sp"/>
              <dgm:shape xmlns:r="http://schemas.openxmlformats.org/officeDocument/2006/relationships" r:blip="">
                <dgm:adjLst/>
              </dgm:shape>
              <dgm:presOf/>
            </dgm:layoutNode>
            <dgm:layoutNode name="chevronComposite2" styleLbl="alignImgPlace1">
              <dgm:alg type="composite"/>
              <dgm:shape xmlns:r="http://schemas.openxmlformats.org/officeDocument/2006/relationships" r:blip="">
                <dgm:adjLst/>
              </dgm:shape>
              <dgm:presOf/>
              <dgm:constrLst>
                <dgm:constr type="l" for="ch" forName="chevron2"/>
                <dgm:constr type="t" for="ch" forName="chevron2" refType="h" fact="0.1923"/>
                <dgm:constr type="w" for="ch" forName="chevron2" refType="w"/>
                <dgm:constr type="b" for="ch" forName="chevron2" refType="h"/>
                <dgm:constr type="l" for="ch" forName="spChevron2"/>
                <dgm:constr type="t" for="ch" forName="spChevron2"/>
                <dgm:constr type="w" for="ch" forName="spChevron2" refType="w" fact="0.01"/>
                <dgm:constr type="h" for="ch" forName="spChevron2" refType="h" fact="0.01"/>
              </dgm:constrLst>
              <dgm:layoutNode name="chevron2">
                <dgm:alg type="sp"/>
                <dgm:choose name="Name33">
                  <dgm:if name="Name34" func="var" arg="dir" op="equ" val="norm">
                    <dgm:shape xmlns:r="http://schemas.openxmlformats.org/officeDocument/2006/relationships" type="chevron" r:blip="">
                      <dgm:adjLst>
                        <dgm:adj idx="1" val="0.6231"/>
                      </dgm:adjLst>
                    </dgm:shape>
                  </dgm:if>
                  <dgm:else name="Name35">
                    <dgm:shape xmlns:r="http://schemas.openxmlformats.org/officeDocument/2006/relationships" rot="180" type="chevron" r:blip="">
                      <dgm:adjLst>
                        <dgm:adj idx="1" val="0.6231"/>
                      </dgm:adjLst>
                    </dgm:shape>
                  </dgm:else>
                </dgm:choose>
                <dgm:presOf/>
              </dgm:layoutNode>
              <dgm:layoutNode name="spChevron2">
                <dgm:alg type="sp"/>
                <dgm:shape xmlns:r="http://schemas.openxmlformats.org/officeDocument/2006/relationships" r:blip="">
                  <dgm:adjLst/>
                </dgm:shape>
                <dgm:presOf/>
              </dgm:layoutNode>
            </dgm:layoutNode>
          </dgm:if>
          <dgm:else name="Name36"/>
        </dgm:choose>
      </dgm:forEach>
    </dgm:forEach>
  </dgm:layoutNode>
</dgm:layoutDef>
</file>

<file path=ppt/diagrams/layout29.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0.xml><?xml version="1.0" encoding="utf-8"?>
<dgm:layoutDef xmlns:dgm="http://schemas.openxmlformats.org/drawingml/2006/diagram" xmlns:a="http://schemas.openxmlformats.org/drawingml/2006/main" uniqueId="urn:microsoft.com/office/officeart/2005/8/layout/target2">
  <dgm:title val=""/>
  <dgm:desc val=""/>
  <dgm:catLst>
    <dgm:cat type="relationship"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chMax val="3"/>
      <dgm:chPref val="1"/>
      <dgm:dir/>
      <dgm:animLvl val="lvl"/>
      <dgm:resizeHandles/>
    </dgm:varLst>
    <dgm:alg type="composite">
      <dgm:param type="horzAlign" val="none"/>
      <dgm:param type="vertAlign" val="none"/>
    </dgm:alg>
    <dgm:shape xmlns:r="http://schemas.openxmlformats.org/officeDocument/2006/relationships" r:blip="">
      <dgm:adjLst/>
    </dgm:shape>
    <dgm:presOf/>
    <dgm:choose name="Name1">
      <dgm:if name="Name2" func="var" arg="dir" op="equ" val="norm">
        <dgm:choose name="Name3">
          <dgm:if name="Name4" axis="ch ch" ptType="node node" st="1 1" cnt="1 0" func="cnt" op="gt" val="0">
            <dgm:choose name="Name5">
              <dgm:if name="Name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395"/>
                  <dgm:constr type="t" for="ch" forName="centerBox" refType="h" fact="0.5"/>
                  <dgm:constr type="w" for="ch" forName="centerBox" refType="w" fact="0.555"/>
                  <dgm:constr type="h" for="ch" forName="centerBox" refType="h" fact="0.4"/>
                  <dgm:constr type="userA" for="des" forName="outerSibTrans" refType="w"/>
                  <dgm:constr type="userA" for="des" forName="middleSibTrans" refType="w"/>
                  <dgm:constr type="userA" for="des" forName="centerSibTrans" refType="w"/>
                </dgm:constrLst>
              </dgm:if>
              <dgm:else name="Name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22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8">
            <dgm:choose name="Name9">
              <dgm:if name="Name1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26"/>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1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if>
      <dgm:else name="Name12">
        <dgm:choose name="Name13">
          <dgm:if name="Name14" axis="ch ch" ptType="node node" st="1 1" cnt="1 0" func="cnt" op="gt" val="0">
            <dgm:choose name="Name15">
              <dgm:if name="Name1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55"/>
                  <dgm:constr type="h" for="ch" forName="centerBox" refType="h" fact="0.4"/>
                  <dgm:constr type="userA" for="des" forName="outerSibTrans" refType="w"/>
                  <dgm:constr type="userA" for="des" forName="middleSibTrans" refType="w"/>
                  <dgm:constr type="userA" for="des" forName="centerSibTrans" refType="w"/>
                </dgm:constrLst>
              </dgm:if>
              <dgm:else name="Name1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18">
            <dgm:choose name="Name19">
              <dgm:if name="Name2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2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else>
    </dgm:choose>
    <dgm:ruleLst/>
    <dgm:choose name="Name22">
      <dgm:if name="Name23" axis="root ch" ptType="all node" st="1 1" cnt="0 0" func="cnt" op="gte" val="1">
        <dgm:layoutNode name="outerBox" styleLbl="node1">
          <dgm:alg type="composite">
            <dgm:param type="horzAlign" val="none"/>
            <dgm:param type="vertAlign" val="none"/>
          </dgm:alg>
          <dgm:shape xmlns:r="http://schemas.openxmlformats.org/officeDocument/2006/relationships" r:blip="">
            <dgm:adjLst/>
          </dgm:shape>
          <dgm:presOf/>
          <dgm:choose name="Name24">
            <dgm:if name="Name25" axis="root ch" ptType="all node" st="1 1" cnt="0 0" func="cnt" op="gt" val="1">
              <dgm:choose name="Name26">
                <dgm:if name="Name27" func="var" arg="dir" op="equ" val="norm">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025"/>
                    <dgm:constr type="t" for="ch" forName="outerBoxChildren" refType="h" fact="0.25"/>
                    <dgm:constr type="w" for="ch" forName="outerBoxChildren" refType="w" fact="0.15"/>
                    <dgm:constr type="h" for="ch" forName="outerBoxChildren" refType="h" fact="0.7"/>
                  </dgm:constrLst>
                </dgm:if>
                <dgm:else name="Name28">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825"/>
                    <dgm:constr type="t" for="ch" forName="outerBoxChildren" refType="h" fact="0.25"/>
                    <dgm:constr type="w" for="ch" forName="outerBoxChildren" refType="w" fact="0.15"/>
                    <dgm:constr type="h" for="ch" forName="outerBoxChildren" refType="h" fact="0.7"/>
                  </dgm:constrLst>
                </dgm:else>
              </dgm:choose>
            </dgm:if>
            <dgm:else name="Name29">
              <dgm:constrLst>
                <dgm:constr type="l" for="ch" forName="outerBoxParent"/>
                <dgm:constr type="t" for="ch" forName="outerBoxParent"/>
                <dgm:constr type="w" for="ch" forName="outerBoxParent" refType="w"/>
                <dgm:constr type="h" for="ch" forName="outerBoxParent" refType="h"/>
                <dgm:constr type="bMarg" for="ch" forName="outerBoxParent" refType="h" fact="1.75"/>
                <dgm:constr type="l" for="ch" forName="outerBoxChildren" refType="w" fact="0.025"/>
                <dgm:constr type="t" for="ch" forName="outerBoxChildren" refType="h" fact="0.45"/>
                <dgm:constr type="w" for="ch" forName="outerBoxChildren" refType="w" fact="0.95"/>
                <dgm:constr type="h" for="ch" forName="outerBoxChildren" refType="h" fact="0.45"/>
              </dgm:constrLst>
            </dgm:else>
          </dgm:choose>
          <dgm:ruleLst/>
          <dgm:layoutNode name="outerBoxParent" styleLbl="node1">
            <dgm:alg type="tx">
              <dgm:param type="txAnchorVert" val="t"/>
              <dgm:param type="parTxLTRAlign" val="l"/>
              <dgm:param type="parTxRTLAlign" val="r"/>
            </dgm:alg>
            <dgm:shape xmlns:r="http://schemas.openxmlformats.org/officeDocument/2006/relationships" type="roundRect" r:blip="">
              <dgm:adjLst>
                <dgm:adj idx="1" val="0.085"/>
              </dgm:adjLst>
            </dgm:shape>
            <dgm:presOf axis="ch" ptType="node" cnt="1"/>
            <dgm:constrLst>
              <dgm:constr type="tMarg" refType="primFontSz" fact="0.3"/>
              <dgm:constr type="lMarg" refType="primFontSz" fact="0.3"/>
              <dgm:constr type="rMarg" refType="primFontSz" fact="0.3"/>
            </dgm:constrLst>
            <dgm:ruleLst>
              <dgm:rule type="primFontSz" val="5" fact="NaN" max="NaN"/>
            </dgm:ruleLst>
          </dgm:layoutNode>
          <dgm:layoutNode name="outerBoxChildren">
            <dgm:choose name="Name30">
              <dgm:if name="Name31" axis="root ch" ptType="all node" st="1 1" cnt="0 0" func="cnt" op="gt" val="1">
                <dgm:alg type="lin">
                  <dgm:param type="linDir" val="fromT"/>
                  <dgm:param type="vertAlign" val="t"/>
                </dgm:alg>
              </dgm:if>
              <dgm:else name="Name32">
                <dgm:choose name="Name33">
                  <dgm:if name="Name34" func="var" arg="dir" op="equ" val="norm">
                    <dgm:alg type="lin">
                      <dgm:param type="horzAlign" val="l"/>
                    </dgm:alg>
                  </dgm:if>
                  <dgm:else name="Name35">
                    <dgm:alg type="lin">
                      <dgm:param type="linDir" val="fromR"/>
                      <dgm:param type="horzAlign" val="r"/>
                    </dgm:alg>
                  </dgm:else>
                </dgm:choose>
              </dgm:else>
            </dgm:choose>
            <dgm:shape xmlns:r="http://schemas.openxmlformats.org/officeDocument/2006/relationships" r:blip="">
              <dgm:adjLst/>
            </dgm:shape>
            <dgm:presOf/>
            <dgm:constrLst>
              <dgm:constr type="w" for="ch" forName="oChild" refType="w"/>
              <dgm:constr type="h" for="ch" forName="oChild" refType="h"/>
            </dgm:constrLst>
            <dgm:ruleLst/>
            <dgm:forEach name="Name36" axis="ch ch" ptType="node node" st="1 1" cnt="1 0">
              <dgm:layoutNode name="o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37" axis="followSib" ptType="sibTrans" cnt="1">
                <dgm:layoutNode name="ou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38"/>
    </dgm:choose>
    <dgm:choose name="Name39">
      <dgm:if name="Name40" axis="root ch" ptType="all node" st="1 1" cnt="0 0" func="cnt" op="gte" val="2">
        <dgm:layoutNode name="middleBox">
          <dgm:alg type="composite">
            <dgm:param type="horzAlign" val="none"/>
            <dgm:param type="vertAlign" val="none"/>
          </dgm:alg>
          <dgm:shape xmlns:r="http://schemas.openxmlformats.org/officeDocument/2006/relationships" r:blip="">
            <dgm:adjLst/>
          </dgm:shape>
          <dgm:presOf/>
          <dgm:choose name="Name41">
            <dgm:if name="Name42" axis="root ch" ptType="all node" st="1 1" cnt="0 0" func="cnt" op="gt" val="2">
              <dgm:choose name="Name43">
                <dgm:if name="Name44" func="var" arg="dir" op="equ" val="norm">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35"/>
                    <dgm:constr type="w" for="ch" forName="middleBoxChildren" refType="w" fact="0.2"/>
                    <dgm:constr type="h" for="ch" forName="middleBoxChildren" refType="h" fact="0.575"/>
                  </dgm:constrLst>
                </dgm:if>
                <dgm:else name="Name45">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775"/>
                    <dgm:constr type="t" for="ch" forName="middleBoxChildren" refType="h" fact="0.35"/>
                    <dgm:constr type="w" for="ch" forName="middleBoxChildren" refType="w" fact="0.2"/>
                    <dgm:constr type="h" for="ch" forName="middleBoxChildren" refType="h" fact="0.575"/>
                  </dgm:constrLst>
                </dgm:else>
              </dgm:choose>
            </dgm:if>
            <dgm:else name="Name46">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45"/>
                <dgm:constr type="w" for="ch" forName="middleBoxChildren" refType="w" fact="0.95"/>
                <dgm:constr type="h" for="ch" forName="middleBoxChildren" refType="h" fact="0.45"/>
              </dgm:constrLst>
            </dgm:else>
          </dgm:choose>
          <dgm:ruleLst/>
          <dgm:layoutNode name="middle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2" cnt="1"/>
            <dgm:constrLst>
              <dgm:constr type="tMarg" refType="primFontSz" fact="0.3"/>
              <dgm:constr type="lMarg" refType="primFontSz" fact="0.3"/>
              <dgm:constr type="rMarg" refType="primFontSz" fact="0.3"/>
            </dgm:constrLst>
            <dgm:ruleLst>
              <dgm:rule type="primFontSz" val="5" fact="NaN" max="NaN"/>
            </dgm:ruleLst>
          </dgm:layoutNode>
          <dgm:layoutNode name="middleBoxChildren">
            <dgm:choose name="Name47">
              <dgm:if name="Name48" axis="root ch" ptType="all node" st="1 1" cnt="0 0" func="cnt" op="gt" val="2">
                <dgm:alg type="lin">
                  <dgm:param type="linDir" val="fromT"/>
                  <dgm:param type="vertAlign" val="t"/>
                </dgm:alg>
              </dgm:if>
              <dgm:else name="Name49">
                <dgm:choose name="Name50">
                  <dgm:if name="Name51" func="var" arg="dir" op="equ" val="norm">
                    <dgm:alg type="lin">
                      <dgm:param type="horzAlign" val="l"/>
                    </dgm:alg>
                  </dgm:if>
                  <dgm:else name="Name52">
                    <dgm:alg type="lin">
                      <dgm:param type="linDir" val="fromR"/>
                      <dgm:param type="horzAlign" val="r"/>
                    </dgm:alg>
                  </dgm:else>
                </dgm:choose>
              </dgm:else>
            </dgm:choose>
            <dgm:shape xmlns:r="http://schemas.openxmlformats.org/officeDocument/2006/relationships" r:blip="">
              <dgm:adjLst/>
            </dgm:shape>
            <dgm:presOf/>
            <dgm:constrLst>
              <dgm:constr type="w" for="ch" forName="mChild" refType="w"/>
              <dgm:constr type="h" for="ch" forName="mChild" refType="h"/>
            </dgm:constrLst>
            <dgm:ruleLst/>
            <dgm:forEach name="Name53" axis="ch ch" ptType="node node" st="2 1" cnt="1 0">
              <dgm:layoutNode name="m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54" axis="followSib" ptType="sibTrans" cnt="1">
                <dgm:layoutNode name="middle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55"/>
    </dgm:choose>
    <dgm:choose name="Name56">
      <dgm:if name="Name57" axis="root ch" ptType="all node" st="1 1" cnt="0 0" func="cnt" op="gte" val="3">
        <dgm:layoutNode name="centerBox">
          <dgm:alg type="composite">
            <dgm:param type="horzAlign" val="none"/>
            <dgm:param type="vertAlign" val="none"/>
          </dgm:alg>
          <dgm:shape xmlns:r="http://schemas.openxmlformats.org/officeDocument/2006/relationships" r:blip="">
            <dgm:adjLst/>
          </dgm:shape>
          <dgm:presOf/>
          <dgm:choose name="Name58">
            <dgm:if name="Name59" axis="ch ch" ptType="node node" st="3 1" cnt="1 0" func="cnt" op="gt" val="0">
              <dgm:constrLst>
                <dgm:constr type="l" for="ch" forName="centerBoxParent"/>
                <dgm:constr type="t" for="ch" forName="centerBoxParent"/>
                <dgm:constr type="w" for="ch" forName="centerBoxParent" refType="w"/>
                <dgm:constr type="h" for="ch" forName="centerBoxParent" refType="h"/>
                <dgm:constr type="bMarg" for="ch" forName="centerBoxParent" refType="h" fact="1.6"/>
                <dgm:constr type="l" for="ch" forName="centerBoxChildren" refType="w" fact="0.025"/>
                <dgm:constr type="t" for="ch" forName="centerBoxChildren" refType="h" fact="0.45"/>
                <dgm:constr type="w" for="ch" forName="centerBoxChildren" refType="w" fact="0.95"/>
                <dgm:constr type="h" for="ch" forName="centerBoxChildren" refType="h" fact="0.45"/>
              </dgm:constrLst>
            </dgm:if>
            <dgm:else name="Name60">
              <dgm:constrLst>
                <dgm:constr type="l" for="ch" forName="centerBoxParent"/>
                <dgm:constr type="t" for="ch" forName="centerBoxParent"/>
                <dgm:constr type="w" for="ch" forName="centerBoxParent" refType="w"/>
                <dgm:constr type="h" for="ch" forName="centerBoxParent" refType="h"/>
              </dgm:constrLst>
            </dgm:else>
          </dgm:choose>
          <dgm:ruleLst/>
          <dgm:layoutNode name="center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3" cnt="1"/>
            <dgm:constrLst>
              <dgm:constr type="tMarg" refType="primFontSz" fact="0.3"/>
              <dgm:constr type="lMarg" refType="primFontSz" fact="0.3"/>
              <dgm:constr type="rMarg" refType="primFontSz" fact="0.3"/>
            </dgm:constrLst>
            <dgm:ruleLst>
              <dgm:rule type="primFontSz" val="5" fact="NaN" max="NaN"/>
            </dgm:ruleLst>
          </dgm:layoutNode>
          <dgm:choose name="Name61">
            <dgm:if name="Name62" axis="ch ch" ptType="node node" st="3 1" cnt="1 0" func="cnt" op="gt" val="0">
              <dgm:layoutNode name="centerBoxChildren">
                <dgm:choose name="Name63">
                  <dgm:if name="Name64" func="var" arg="dir" op="equ" val="norm">
                    <dgm:alg type="lin">
                      <dgm:param type="horzAlign" val="l"/>
                    </dgm:alg>
                  </dgm:if>
                  <dgm:else name="Name65">
                    <dgm:alg type="lin">
                      <dgm:param type="linDir" val="fromR"/>
                      <dgm:param type="horzAlign" val="r"/>
                    </dgm:alg>
                  </dgm:else>
                </dgm:choose>
                <dgm:shape xmlns:r="http://schemas.openxmlformats.org/officeDocument/2006/relationships" r:blip="">
                  <dgm:adjLst/>
                </dgm:shape>
                <dgm:presOf/>
                <dgm:constrLst>
                  <dgm:constr type="w" for="ch" forName="cChild" refType="w"/>
                  <dgm:constr type="h" for="ch" forName="cChild" refType="h"/>
                </dgm:constrLst>
                <dgm:ruleLst/>
                <dgm:forEach name="Name66" axis="ch ch" ptType="node node" st="3 1" cnt="1 0">
                  <dgm:layoutNode name="c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67" axis="followSib" ptType="sibTrans" cnt="1">
                    <dgm:layoutNode name="cen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if>
            <dgm:else name="Name68"/>
          </dgm:choose>
        </dgm:layoutNode>
      </dgm:if>
      <dgm:else name="Name69"/>
    </dgm:choose>
  </dgm:layoutNode>
</dgm:layoutDef>
</file>

<file path=ppt/diagrams/layout3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32.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9/3/layout/RandomtoResultProcess">
  <dgm:title val=""/>
  <dgm:desc val=""/>
  <dgm:catLst>
    <dgm:cat type="process" pri="1275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clrData>
  <dgm:layoutNode name="Name0">
    <dgm:varLst>
      <dgm:dir/>
      <dgm:animOne val="branch"/>
      <dgm:animLvl val="lvl"/>
    </dgm:varLst>
    <dgm:choose name="Name1">
      <dgm:if name="Name2" func="var" arg="dir" op="equ" val="norm">
        <dgm:alg type="lin">
          <dgm:param type="fallback" val="2D"/>
          <dgm:param type="nodeVertAlign" val="t"/>
        </dgm:alg>
      </dgm:if>
      <dgm:else name="Name3">
        <dgm:alg type="lin">
          <dgm:param type="fallback" val="2D"/>
          <dgm:param type="nodeVertAlign" val="t"/>
          <dgm:param type="linDir" val="fromR"/>
        </dgm:alg>
      </dgm:else>
    </dgm:choose>
    <dgm:shape xmlns:r="http://schemas.openxmlformats.org/officeDocument/2006/relationships" r:blip="">
      <dgm:adjLst/>
    </dgm:shape>
    <dgm:constrLst>
      <dgm:constr type="userH" refType="h" fact="2"/>
      <dgm:constr type="w" for="ch" forName="chaos" refType="userH" fact="0.681"/>
      <dgm:constr type="h" for="ch" forName="chaos" refType="userH"/>
      <dgm:constr type="w" for="ch" forName="middle" refType="userH" fact="0.6"/>
      <dgm:constr type="h" for="ch" forName="middle" refType="userH"/>
      <dgm:constr type="w" for="ch" forName="last" refType="userH" fact="0.6"/>
      <dgm:constr type="h" for="ch" forName="last" refType="userH"/>
      <dgm:constr type="w" for="ch" forName="chevronComposite1" refType="userH" fact="0.22"/>
      <dgm:constr type="h" for="ch" forName="chevronComposite1" refType="userH" fact="0.52"/>
      <dgm:constr type="w" for="ch" forName="chevronComposite2" refType="userH" fact="0.22"/>
      <dgm:constr type="h" for="ch" forName="chevronComposite2" refType="userH" fact="0.52"/>
      <dgm:constr type="w" for="ch" forName="overlap" refType="userH" fact="-0.04"/>
      <dgm:constr type="h" for="ch" forName="overlap" refType="userH" fact="0.06"/>
      <dgm:constr type="primFontSz" for="des" forName="parTx1" op="equ" val="65"/>
      <dgm:constr type="primFontSz" for="des" forName="parTxMid" refType="primFontSz" refFor="des" refForName="parTx1" op="equ"/>
      <dgm:constr type="primFontSz" for="des" forName="circleTx" refType="primFontSz" refFor="des" refForName="parTx1" op="equ"/>
      <dgm:constr type="primFontSz" for="des" forName="desTx1" op="equ" val="65"/>
      <dgm:constr type="primFontSz" for="des" forName="desTxMid" refType="primFontSz" refFor="des" refForName="desTx1" op="equ"/>
      <dgm:constr type="primFontSz" for="des" forName="desTxN" refType="primFontSz" refFor="des" refForName="desTx1" op="equ"/>
    </dgm:constrLst>
    <dgm:forEach name="Name4" axis="ch" ptType="node">
      <dgm:choose name="Name5">
        <dgm:if name="Name6" axis="self" ptType="node" func="pos" op="equ" val="1">
          <dgm:layoutNode name="chaos">
            <dgm:alg type="composite"/>
            <dgm:shape xmlns:r="http://schemas.openxmlformats.org/officeDocument/2006/relationships" r:blip="">
              <dgm:adjLst/>
            </dgm:shape>
            <dgm:presOf/>
            <dgm:constrLst>
              <dgm:constr type="ctrX" for="ch" forName="parTx1" refType="w" fact="0.5"/>
              <dgm:constr type="t" for="ch" forName="parTx1" refType="w" fact="0.32"/>
              <dgm:constr type="w" for="ch" forName="parTx1" refType="w" fact="0.88"/>
              <dgm:constr type="h" for="ch" forName="parTx1" refType="w" fact="0.29"/>
              <dgm:constr type="ctrX" for="ch" forName="desTx1" refType="w" fact="0.5"/>
              <dgm:constr type="b" for="ch" forName="desTx1" refType="h"/>
              <dgm:constr type="w" for="ch" forName="desTx1" refType="w" fact="0.88"/>
              <dgm:constr type="h" for="ch" forName="desTx1" refType="h" fact="0.37"/>
              <dgm:constr type="l" for="ch" forName="c1" refType="w" fact="0.05"/>
              <dgm:constr type="t" for="ch" forName="c1" refType="w" fact="0.23"/>
              <dgm:constr type="w" for="ch" forName="c1" refType="w" fact="0.07"/>
              <dgm:constr type="h" for="ch" forName="c1" refType="w" refFor="ch" refForName="c1"/>
              <dgm:constr type="l" for="ch" forName="c2" refType="w" fact="0.1"/>
              <dgm:constr type="t" for="ch" forName="c2" refType="w" fact="0.13"/>
              <dgm:constr type="w" for="ch" forName="c2" refType="w" fact="0.07"/>
              <dgm:constr type="h" for="ch" forName="c2" refType="w" refFor="ch" refForName="c2"/>
              <dgm:constr type="l" for="ch" forName="c3" refType="w" fact="0.22"/>
              <dgm:constr type="t" for="ch" forName="c3" refType="w" fact="0.15"/>
              <dgm:constr type="w" for="ch" forName="c3" refType="w" fact="0.11"/>
              <dgm:constr type="h" for="ch" forName="c3" refType="w" refFor="ch" refForName="c3"/>
              <dgm:constr type="l" for="ch" forName="c4" refType="w" fact="0.32"/>
              <dgm:constr type="t" for="ch" forName="c4" refType="w" fact="0.04"/>
              <dgm:constr type="w" for="ch" forName="c4" refType="w" fact="0.07"/>
              <dgm:constr type="h" for="ch" forName="c4" refType="w" refFor="ch" refForName="c4"/>
              <dgm:constr type="l" for="ch" forName="c5" refType="w" fact="0.45"/>
              <dgm:constr type="t" for="ch" forName="c5" refType="w" fact="0"/>
              <dgm:constr type="w" for="ch" forName="c5" refType="w" fact="0.07"/>
              <dgm:constr type="h" for="ch" forName="c5" refType="w" refFor="ch" refForName="c5"/>
              <dgm:constr type="l" for="ch" forName="c6" refType="w" fact="0.61"/>
              <dgm:constr type="t" for="ch" forName="c6" refType="w" fact="0.07"/>
              <dgm:constr type="w" for="ch" forName="c6" refType="w" fact="0.07"/>
              <dgm:constr type="h" for="ch" forName="c6" refType="w" refFor="ch" refForName="c6"/>
              <dgm:constr type="l" for="ch" forName="c7" refType="w" fact="0.71"/>
              <dgm:constr type="t" for="ch" forName="c7" refType="w" fact="0.12"/>
              <dgm:constr type="w" for="ch" forName="c7" refType="w" fact="0.11"/>
              <dgm:constr type="h" for="ch" forName="c7" refType="w" refFor="ch" refForName="c7"/>
              <dgm:constr type="l" for="ch" forName="c8" refType="w" fact="0.85"/>
              <dgm:constr type="t" for="ch" forName="c8" refType="w" fact="0.23"/>
              <dgm:constr type="w" for="ch" forName="c8" refType="w" fact="0.07"/>
              <dgm:constr type="h" for="ch" forName="c8" refType="w" refFor="ch" refForName="c8"/>
              <dgm:constr type="l" for="ch" forName="c9" refType="w" fact="0.91"/>
              <dgm:constr type="t" for="ch" forName="c9" refType="w" fact="0.34"/>
              <dgm:constr type="w" for="ch" forName="c9" refType="w" fact="0.07"/>
              <dgm:constr type="h" for="ch" forName="c9" refType="w" refFor="ch" refForName="c9"/>
              <dgm:constr type="l" for="ch" forName="c10" refType="w" fact="0.39"/>
              <dgm:constr type="t" for="ch" forName="c10" refType="w" fact="0.13"/>
              <dgm:constr type="w" for="ch" forName="c10" refType="w" fact="0.18"/>
              <dgm:constr type="h" for="ch" forName="c10" refType="w" refFor="ch" refForName="c10"/>
              <dgm:constr type="l" for="ch" forName="c11" refType="w" fact="0"/>
              <dgm:constr type="t" for="ch" forName="c11" refType="w" fact="0.51"/>
              <dgm:constr type="w" for="ch" forName="c11" refType="w" fact="0.07"/>
              <dgm:constr type="h" for="ch" forName="c11" refType="w" refFor="ch" refForName="c11"/>
              <dgm:constr type="l" for="ch" forName="c12" refType="w" fact="0.06"/>
              <dgm:constr type="t" for="ch" forName="c12" refType="w" fact="0.6"/>
              <dgm:constr type="w" for="ch" forName="c12" refType="w" fact="0.11"/>
              <dgm:constr type="h" for="ch" forName="c12" refType="w" refFor="ch" refForName="c12"/>
              <dgm:constr type="l" for="ch" forName="c13" refType="w" fact="0.21"/>
              <dgm:constr type="t" for="ch" forName="c13" refType="w" fact="0.68"/>
              <dgm:constr type="w" for="ch" forName="c13" refType="w" fact="0.16"/>
              <dgm:constr type="h" for="ch" forName="c13" refType="w" refFor="ch" refForName="c13"/>
              <dgm:constr type="l" for="ch" forName="c14" refType="w" fact="0.42"/>
              <dgm:constr type="t" for="ch" forName="c14" refType="w" fact="0.81"/>
              <dgm:constr type="w" for="ch" forName="c14" refType="w" fact="0.07"/>
              <dgm:constr type="h" for="ch" forName="c14" refType="w" refFor="ch" refForName="c14"/>
              <dgm:constr type="l" for="ch" forName="c15" refType="w" fact="0.46"/>
              <dgm:constr type="t" for="ch" forName="c15" refType="w" fact="0.68"/>
              <dgm:constr type="w" for="ch" forName="c15" refType="w" fact="0.11"/>
              <dgm:constr type="h" for="ch" forName="c15" refType="w" refFor="ch" refForName="c15"/>
              <dgm:constr type="l" for="ch" forName="c16" refType="w" fact="0.56"/>
              <dgm:constr type="t" for="ch" forName="c16" refType="w" fact="0.82"/>
              <dgm:constr type="w" for="ch" forName="c16" refType="w" fact="0.07"/>
              <dgm:constr type="h" for="ch" forName="c16" refType="w" refFor="ch" refForName="c16"/>
              <dgm:constr type="l" for="ch" forName="c17" refType="w" fact="0.65"/>
              <dgm:constr type="t" for="ch" forName="c17" refType="w" fact="0.66"/>
              <dgm:constr type="w" for="ch" forName="c17" refType="w" fact="0.16"/>
              <dgm:constr type="h" for="ch" forName="c17" refType="w" refFor="ch" refForName="c17"/>
              <dgm:constr type="l" for="ch" forName="c18" refType="w" fact="0.87"/>
              <dgm:constr type="t" for="ch" forName="c18" refType="w" fact="0.62"/>
              <dgm:constr type="w" for="ch" forName="c18" refType="w" fact="0.11"/>
              <dgm:constr type="h" for="ch" forName="c18" refType="w" refFor="ch" refForName="c18"/>
            </dgm:constrLst>
            <dgm:layoutNode name="parTx1"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7">
              <dgm:if name="Name8" axis="ch" ptType="node" func="cnt" op="gte" val="1">
                <dgm:layoutNode name="desTx1" styleLbl="revTx">
                  <dgm:varLst>
                    <dgm:bulletEnabled val="1"/>
                  </dgm:varLst>
                  <dgm:choose name="Name9">
                    <dgm:if name="Name10" axis="ch" ptType="node" func="cnt" op="equ" val="1">
                      <dgm:alg type="tx">
                        <dgm:param type="shpTxLTRAlignCh" val="l"/>
                      </dgm:alg>
                    </dgm:if>
                    <dgm:else name="Name11">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2"/>
            </dgm:choose>
            <dgm:layoutNode name="c1" styleLbl="node1">
              <dgm:alg type="sp"/>
              <dgm:shape xmlns:r="http://schemas.openxmlformats.org/officeDocument/2006/relationships" type="ellipse" r:blip="">
                <dgm:adjLst/>
              </dgm:shape>
              <dgm:presOf/>
            </dgm:layoutNode>
            <dgm:layoutNode name="c2" styleLbl="node1">
              <dgm:alg type="sp"/>
              <dgm:shape xmlns:r="http://schemas.openxmlformats.org/officeDocument/2006/relationships" type="ellipse" r:blip="">
                <dgm:adjLst/>
              </dgm:shape>
              <dgm:presOf/>
            </dgm:layoutNode>
            <dgm:layoutNode name="c3" styleLbl="node1">
              <dgm:alg type="sp"/>
              <dgm:shape xmlns:r="http://schemas.openxmlformats.org/officeDocument/2006/relationships" type="ellipse" r:blip="">
                <dgm:adjLst/>
              </dgm:shape>
              <dgm:presOf/>
            </dgm:layoutNode>
            <dgm:layoutNode name="c4" styleLbl="node1">
              <dgm:alg type="sp"/>
              <dgm:shape xmlns:r="http://schemas.openxmlformats.org/officeDocument/2006/relationships" type="ellipse" r:blip="">
                <dgm:adjLst/>
              </dgm:shape>
              <dgm:presOf/>
            </dgm:layoutNode>
            <dgm:layoutNode name="c5" styleLbl="node1">
              <dgm:alg type="sp"/>
              <dgm:shape xmlns:r="http://schemas.openxmlformats.org/officeDocument/2006/relationships" type="ellipse" r:blip="">
                <dgm:adjLst/>
              </dgm:shape>
              <dgm:presOf/>
            </dgm:layoutNode>
            <dgm:layoutNode name="c6" styleLbl="node1">
              <dgm:alg type="sp"/>
              <dgm:shape xmlns:r="http://schemas.openxmlformats.org/officeDocument/2006/relationships" type="ellipse" r:blip="">
                <dgm:adjLst/>
              </dgm:shape>
              <dgm:presOf/>
            </dgm:layoutNode>
            <dgm:layoutNode name="c7" styleLbl="node1">
              <dgm:alg type="sp"/>
              <dgm:shape xmlns:r="http://schemas.openxmlformats.org/officeDocument/2006/relationships" type="ellipse" r:blip="">
                <dgm:adjLst/>
              </dgm:shape>
              <dgm:presOf/>
            </dgm:layoutNode>
            <dgm:layoutNode name="c8" styleLbl="node1">
              <dgm:alg type="sp"/>
              <dgm:shape xmlns:r="http://schemas.openxmlformats.org/officeDocument/2006/relationships" type="ellipse" r:blip="">
                <dgm:adjLst/>
              </dgm:shape>
              <dgm:presOf/>
            </dgm:layoutNode>
            <dgm:layoutNode name="c9" styleLbl="node1">
              <dgm:alg type="sp"/>
              <dgm:shape xmlns:r="http://schemas.openxmlformats.org/officeDocument/2006/relationships" type="ellipse" r:blip="">
                <dgm:adjLst/>
              </dgm:shape>
              <dgm:presOf/>
            </dgm:layoutNode>
            <dgm:layoutNode name="c10" styleLbl="node1">
              <dgm:alg type="sp"/>
              <dgm:shape xmlns:r="http://schemas.openxmlformats.org/officeDocument/2006/relationships" type="ellipse" r:blip="">
                <dgm:adjLst/>
              </dgm:shape>
              <dgm:presOf/>
            </dgm:layoutNode>
            <dgm:layoutNode name="c11" styleLbl="node1">
              <dgm:alg type="sp"/>
              <dgm:shape xmlns:r="http://schemas.openxmlformats.org/officeDocument/2006/relationships" type="ellipse" r:blip="">
                <dgm:adjLst/>
              </dgm:shape>
              <dgm:presOf/>
            </dgm:layoutNode>
            <dgm:layoutNode name="c12" styleLbl="node1">
              <dgm:alg type="sp"/>
              <dgm:shape xmlns:r="http://schemas.openxmlformats.org/officeDocument/2006/relationships" type="ellipse" r:blip="">
                <dgm:adjLst/>
              </dgm:shape>
              <dgm:presOf/>
            </dgm:layoutNode>
            <dgm:layoutNode name="c13" styleLbl="node1">
              <dgm:alg type="sp"/>
              <dgm:shape xmlns:r="http://schemas.openxmlformats.org/officeDocument/2006/relationships" type="ellipse" r:blip="">
                <dgm:adjLst/>
              </dgm:shape>
              <dgm:presOf/>
            </dgm:layoutNode>
            <dgm:layoutNode name="c14" styleLbl="node1">
              <dgm:alg type="sp"/>
              <dgm:shape xmlns:r="http://schemas.openxmlformats.org/officeDocument/2006/relationships" type="ellipse" r:blip="">
                <dgm:adjLst/>
              </dgm:shape>
              <dgm:presOf/>
            </dgm:layoutNode>
            <dgm:layoutNode name="c15" styleLbl="node1">
              <dgm:alg type="sp"/>
              <dgm:shape xmlns:r="http://schemas.openxmlformats.org/officeDocument/2006/relationships" type="ellipse" r:blip="">
                <dgm:adjLst/>
              </dgm:shape>
              <dgm:presOf/>
            </dgm:layoutNode>
            <dgm:layoutNode name="c16" styleLbl="node1">
              <dgm:alg type="sp"/>
              <dgm:shape xmlns:r="http://schemas.openxmlformats.org/officeDocument/2006/relationships" type="ellipse" r:blip="">
                <dgm:adjLst/>
              </dgm:shape>
              <dgm:presOf/>
            </dgm:layoutNode>
            <dgm:layoutNode name="c17" styleLbl="node1">
              <dgm:alg type="sp"/>
              <dgm:shape xmlns:r="http://schemas.openxmlformats.org/officeDocument/2006/relationships" type="ellipse" r:blip="">
                <dgm:adjLst/>
              </dgm:shape>
              <dgm:presOf/>
            </dgm:layoutNode>
            <dgm:layoutNode name="c18" styleLbl="node1">
              <dgm:alg type="sp"/>
              <dgm:shape xmlns:r="http://schemas.openxmlformats.org/officeDocument/2006/relationships" type="ellipse" r:blip="">
                <dgm:adjLst/>
              </dgm:shape>
              <dgm:presOf/>
            </dgm:layoutNode>
          </dgm:layoutNode>
        </dgm:if>
        <dgm:if name="Name13" axis="self" ptType="node" func="revPos" op="equ" val="1">
          <dgm:layoutNode name="last">
            <dgm:alg type="composite"/>
            <dgm:shape xmlns:r="http://schemas.openxmlformats.org/officeDocument/2006/relationships" r:blip="">
              <dgm:adjLst/>
            </dgm:shape>
            <dgm:presOf/>
            <dgm:constrLst>
              <dgm:constr type="ctrX" for="ch" forName="circleTx" refType="w" fact="0.5"/>
              <dgm:constr type="t" for="ch" forName="circleTx" refType="w" fact="0.117"/>
              <dgm:constr type="w" for="ch" forName="circleTx" refType="h" refFor="ch" refForName="circleTx"/>
              <dgm:constr type="h" for="ch" forName="circleTx" refType="w" fact="0.85"/>
              <dgm:constr type="l" for="ch" forName="desTxN"/>
              <dgm:constr type="b" for="ch" forName="desTxN" refType="h"/>
              <dgm:constr type="w" for="ch" forName="desTxN" refType="w"/>
              <dgm:constr type="h" for="ch" forName="desTxN" refType="h" fact="0.37"/>
              <dgm:constr type="ctrX" for="ch" forName="spN" refType="w" fact="0.5"/>
              <dgm:constr type="t" for="ch" forName="spN"/>
              <dgm:constr type="w" for="ch" forName="spN" refType="w" fact="0.93"/>
              <dgm:constr type="h" for="ch" forName="spN" refType="h" fact="0.01"/>
            </dgm:constrLst>
            <dgm:layoutNode name="circleTx" styleLbl="node1">
              <dgm:alg type="tx"/>
              <dgm:shape xmlns:r="http://schemas.openxmlformats.org/officeDocument/2006/relationships" type="ellipse" r:blip="">
                <dgm:adjLst/>
              </dgm:shape>
              <dgm:presOf axis="self" ptType="node"/>
              <dgm:constrLst>
                <dgm:constr type="lMarg"/>
                <dgm:constr type="rMarg"/>
                <dgm:constr type="tMarg"/>
                <dgm:constr type="bMarg"/>
              </dgm:constrLst>
              <dgm:ruleLst>
                <dgm:rule type="primFontSz" val="5" fact="NaN" max="NaN"/>
              </dgm:ruleLst>
            </dgm:layoutNode>
            <dgm:choose name="Name14">
              <dgm:if name="Name15" axis="ch" ptType="node" func="cnt" op="gte" val="1">
                <dgm:layoutNode name="desTxN" styleLbl="revTx">
                  <dgm:varLst>
                    <dgm:bulletEnabled val="1"/>
                  </dgm:varLst>
                  <dgm:choose name="Name16">
                    <dgm:if name="Name17" axis="ch" ptType="node" func="cnt" op="equ" val="1">
                      <dgm:alg type="tx">
                        <dgm:param type="shpTxLTRAlignCh" val="l"/>
                      </dgm:alg>
                    </dgm:if>
                    <dgm:else name="Name18">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9"/>
            </dgm:choose>
            <dgm:layoutNode name="spN">
              <dgm:alg type="sp"/>
              <dgm:shape xmlns:r="http://schemas.openxmlformats.org/officeDocument/2006/relationships" r:blip="">
                <dgm:adjLst/>
              </dgm:shape>
              <dgm:presOf/>
            </dgm:layoutNode>
          </dgm:layoutNode>
        </dgm:if>
        <dgm:else name="Name20">
          <dgm:layoutNode name="middle">
            <dgm:alg type="composite"/>
            <dgm:shape xmlns:r="http://schemas.openxmlformats.org/officeDocument/2006/relationships" r:blip="">
              <dgm:adjLst/>
            </dgm:shape>
            <dgm:presOf/>
            <dgm:constrLst>
              <dgm:constr type="l" for="ch" forName="parTxMid"/>
              <dgm:constr type="t" for="ch" forName="parTxMid" refType="w" fact="0.167"/>
              <dgm:constr type="w" for="ch" forName="parTxMid" refType="w"/>
              <dgm:constr type="h" for="ch" forName="parTxMid" refType="w" fact="0.7"/>
              <dgm:constr type="l" for="ch" forName="desTxMid"/>
              <dgm:constr type="b" for="ch" forName="desTxMid" refType="h"/>
              <dgm:constr type="w" for="ch" forName="desTxMid" refType="w"/>
              <dgm:constr type="h" for="ch" forName="desTxMid" refType="h" fact="0.37"/>
              <dgm:constr type="ctrX" for="ch" forName="spMid" refType="w" fact="0.5"/>
              <dgm:constr type="t" for="ch" forName="spMid"/>
              <dgm:constr type="w" for="ch" forName="spMid" refType="w" fact="0.01"/>
              <dgm:constr type="h" for="ch" forName="spMid" refType="h" fact="0.01"/>
            </dgm:constrLst>
            <dgm:layoutNode name="parTxMid"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21">
              <dgm:if name="Name22" axis="ch" ptType="node" func="cnt" op="gte" val="1">
                <dgm:layoutNode name="desTxMid" styleLbl="revTx">
                  <dgm:varLst>
                    <dgm:bulletEnabled val="1"/>
                  </dgm:varLst>
                  <dgm:choose name="Name23">
                    <dgm:if name="Name24" axis="ch" ptType="node" func="cnt" op="equ" val="1">
                      <dgm:alg type="tx">
                        <dgm:param type="shpTxLTRAlignCh" val="l"/>
                      </dgm:alg>
                    </dgm:if>
                    <dgm:else name="Name25">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26"/>
            </dgm:choose>
            <dgm:layoutNode name="spMid">
              <dgm:alg type="sp"/>
              <dgm:shape xmlns:r="http://schemas.openxmlformats.org/officeDocument/2006/relationships" r:blip="">
                <dgm:adjLst/>
              </dgm:shape>
              <dgm:presOf/>
            </dgm:layoutNode>
          </dgm:layoutNode>
        </dgm:else>
      </dgm:choose>
      <dgm:forEach name="Name27" axis="followSib" ptType="sibTrans" cnt="1">
        <dgm:layoutNode name="chevronComposite1" styleLbl="alignImgPlace1">
          <dgm:alg type="composite"/>
          <dgm:shape xmlns:r="http://schemas.openxmlformats.org/officeDocument/2006/relationships" r:blip="">
            <dgm:adjLst/>
          </dgm:shape>
          <dgm:presOf/>
          <dgm:constrLst>
            <dgm:constr type="l" for="ch" forName="chevron1"/>
            <dgm:constr type="t" for="ch" forName="chevron1" refType="h" fact="0.1923"/>
            <dgm:constr type="w" for="ch" forName="chevron1" refType="w"/>
            <dgm:constr type="b" for="ch" forName="chevron1" refType="h"/>
            <dgm:constr type="l" for="ch" forName="spChevron1"/>
            <dgm:constr type="t" for="ch" forName="spChevron1"/>
            <dgm:constr type="w" for="ch" forName="spChevron1" refType="w" fact="0.01"/>
            <dgm:constr type="h" for="ch" forName="spChevron1" refType="h" fact="0.01"/>
          </dgm:constrLst>
          <dgm:layoutNode name="chevron1">
            <dgm:alg type="sp"/>
            <dgm:choose name="Name28">
              <dgm:if name="Name29" func="var" arg="dir" op="equ" val="norm">
                <dgm:shape xmlns:r="http://schemas.openxmlformats.org/officeDocument/2006/relationships" type="chevron" r:blip="">
                  <dgm:adjLst>
                    <dgm:adj idx="1" val="0.6231"/>
                  </dgm:adjLst>
                </dgm:shape>
              </dgm:if>
              <dgm:else name="Name30">
                <dgm:shape xmlns:r="http://schemas.openxmlformats.org/officeDocument/2006/relationships" rot="180" type="chevron" r:blip="">
                  <dgm:adjLst>
                    <dgm:adj idx="1" val="0.6231"/>
                  </dgm:adjLst>
                </dgm:shape>
              </dgm:else>
            </dgm:choose>
            <dgm:presOf/>
          </dgm:layoutNode>
          <dgm:layoutNode name="spChevron1">
            <dgm:alg type="sp"/>
            <dgm:shape xmlns:r="http://schemas.openxmlformats.org/officeDocument/2006/relationships" r:blip="">
              <dgm:adjLst/>
            </dgm:shape>
            <dgm:presOf/>
          </dgm:layoutNode>
        </dgm:layoutNode>
        <dgm:choose name="Name31">
          <dgm:if name="Name32" axis="root ch" ptType="all node" func="cnt" op="equ" val="2">
            <dgm:layoutNode name="overlap">
              <dgm:alg type="sp"/>
              <dgm:shape xmlns:r="http://schemas.openxmlformats.org/officeDocument/2006/relationships" r:blip="">
                <dgm:adjLst/>
              </dgm:shape>
              <dgm:presOf/>
            </dgm:layoutNode>
            <dgm:layoutNode name="chevronComposite2" styleLbl="alignImgPlace1">
              <dgm:alg type="composite"/>
              <dgm:shape xmlns:r="http://schemas.openxmlformats.org/officeDocument/2006/relationships" r:blip="">
                <dgm:adjLst/>
              </dgm:shape>
              <dgm:presOf/>
              <dgm:constrLst>
                <dgm:constr type="l" for="ch" forName="chevron2"/>
                <dgm:constr type="t" for="ch" forName="chevron2" refType="h" fact="0.1923"/>
                <dgm:constr type="w" for="ch" forName="chevron2" refType="w"/>
                <dgm:constr type="b" for="ch" forName="chevron2" refType="h"/>
                <dgm:constr type="l" for="ch" forName="spChevron2"/>
                <dgm:constr type="t" for="ch" forName="spChevron2"/>
                <dgm:constr type="w" for="ch" forName="spChevron2" refType="w" fact="0.01"/>
                <dgm:constr type="h" for="ch" forName="spChevron2" refType="h" fact="0.01"/>
              </dgm:constrLst>
              <dgm:layoutNode name="chevron2">
                <dgm:alg type="sp"/>
                <dgm:choose name="Name33">
                  <dgm:if name="Name34" func="var" arg="dir" op="equ" val="norm">
                    <dgm:shape xmlns:r="http://schemas.openxmlformats.org/officeDocument/2006/relationships" type="chevron" r:blip="">
                      <dgm:adjLst>
                        <dgm:adj idx="1" val="0.6231"/>
                      </dgm:adjLst>
                    </dgm:shape>
                  </dgm:if>
                  <dgm:else name="Name35">
                    <dgm:shape xmlns:r="http://schemas.openxmlformats.org/officeDocument/2006/relationships" rot="180" type="chevron" r:blip="">
                      <dgm:adjLst>
                        <dgm:adj idx="1" val="0.6231"/>
                      </dgm:adjLst>
                    </dgm:shape>
                  </dgm:else>
                </dgm:choose>
                <dgm:presOf/>
              </dgm:layoutNode>
              <dgm:layoutNode name="spChevron2">
                <dgm:alg type="sp"/>
                <dgm:shape xmlns:r="http://schemas.openxmlformats.org/officeDocument/2006/relationships" r:blip="">
                  <dgm:adjLst/>
                </dgm:shape>
                <dgm:presOf/>
              </dgm:layoutNode>
            </dgm:layoutNode>
          </dgm:if>
          <dgm:else name="Name36"/>
        </dgm:choose>
      </dgm:forEach>
    </dgm:forEach>
  </dgm:layoutNode>
</dgm:layoutDef>
</file>

<file path=ppt/diagrams/layout9.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8A75CA5-59DC-47F6-B6E1-0B6FB0F41A24}" type="datetimeFigureOut">
              <a:rPr lang="en-US" smtClean="0"/>
              <a:t>9/26/2015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E602349-1644-4984-B6AB-D7838EC92FDD}" type="slidenum">
              <a:rPr lang="en-US" smtClean="0"/>
              <a:t>‹#›</a:t>
            </a:fld>
            <a:endParaRPr lang="en-US"/>
          </a:p>
        </p:txBody>
      </p:sp>
    </p:spTree>
    <p:extLst>
      <p:ext uri="{BB962C8B-B14F-4D97-AF65-F5344CB8AC3E}">
        <p14:creationId xmlns:p14="http://schemas.microsoft.com/office/powerpoint/2010/main" val="13017878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9257C48B-6656-48EE-A922-0233ABE91C39}" type="slidenum">
              <a:rPr lang="en-GB" smtClean="0"/>
              <a:t>21</a:t>
            </a:fld>
            <a:endParaRPr lang="en-GB"/>
          </a:p>
        </p:txBody>
      </p:sp>
    </p:spTree>
    <p:extLst>
      <p:ext uri="{BB962C8B-B14F-4D97-AF65-F5344CB8AC3E}">
        <p14:creationId xmlns:p14="http://schemas.microsoft.com/office/powerpoint/2010/main" val="14741082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9257C48B-6656-48EE-A922-0233ABE91C39}" type="slidenum">
              <a:rPr lang="en-GB" smtClean="0"/>
              <a:t>32</a:t>
            </a:fld>
            <a:endParaRPr lang="en-GB"/>
          </a:p>
        </p:txBody>
      </p:sp>
    </p:spTree>
    <p:extLst>
      <p:ext uri="{BB962C8B-B14F-4D97-AF65-F5344CB8AC3E}">
        <p14:creationId xmlns:p14="http://schemas.microsoft.com/office/powerpoint/2010/main" val="14741082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011D3AF-35AA-445A-A4F9-61917E7B1F7F}" type="datetime1">
              <a:rPr lang="en-US" smtClean="0"/>
              <a:t>9/26/2015</a:t>
            </a:fld>
            <a:endParaRPr lang="en-US"/>
          </a:p>
        </p:txBody>
      </p:sp>
      <p:sp>
        <p:nvSpPr>
          <p:cNvPr id="5" name="Footer Placeholder 4"/>
          <p:cNvSpPr>
            <a:spLocks noGrp="1"/>
          </p:cNvSpPr>
          <p:nvPr>
            <p:ph type="ftr" sz="quarter" idx="11"/>
          </p:nvPr>
        </p:nvSpPr>
        <p:spPr/>
        <p:txBody>
          <a:bodyPr/>
          <a:lstStyle/>
          <a:p>
            <a:r>
              <a:rPr lang="en-US" smtClean="0"/>
              <a:t>SD/TI/PI/2015_Chapter2</a:t>
            </a:r>
            <a:endParaRPr lang="en-US"/>
          </a:p>
        </p:txBody>
      </p:sp>
      <p:sp>
        <p:nvSpPr>
          <p:cNvPr id="6" name="Slide Number Placeholder 5"/>
          <p:cNvSpPr>
            <a:spLocks noGrp="1"/>
          </p:cNvSpPr>
          <p:nvPr>
            <p:ph type="sldNum" sz="quarter" idx="12"/>
          </p:nvPr>
        </p:nvSpPr>
        <p:spPr/>
        <p:txBody>
          <a:bodyPr/>
          <a:lstStyle/>
          <a:p>
            <a:fld id="{55D508C4-B16B-47CE-A01B-B55BC3AB215C}" type="slidenum">
              <a:rPr lang="en-US" smtClean="0"/>
              <a:t>‹#›</a:t>
            </a:fld>
            <a:endParaRPr lang="en-US"/>
          </a:p>
        </p:txBody>
      </p:sp>
    </p:spTree>
    <p:extLst>
      <p:ext uri="{BB962C8B-B14F-4D97-AF65-F5344CB8AC3E}">
        <p14:creationId xmlns:p14="http://schemas.microsoft.com/office/powerpoint/2010/main" val="6517951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E4AE0B7-8379-488C-A8E6-DE790B207768}" type="datetime1">
              <a:rPr lang="en-US" smtClean="0"/>
              <a:t>9/26/2015</a:t>
            </a:fld>
            <a:endParaRPr lang="en-US"/>
          </a:p>
        </p:txBody>
      </p:sp>
      <p:sp>
        <p:nvSpPr>
          <p:cNvPr id="5" name="Footer Placeholder 4"/>
          <p:cNvSpPr>
            <a:spLocks noGrp="1"/>
          </p:cNvSpPr>
          <p:nvPr>
            <p:ph type="ftr" sz="quarter" idx="11"/>
          </p:nvPr>
        </p:nvSpPr>
        <p:spPr/>
        <p:txBody>
          <a:bodyPr/>
          <a:lstStyle/>
          <a:p>
            <a:r>
              <a:rPr lang="en-US" smtClean="0"/>
              <a:t>SD/TI/PI/2015_Chapter2</a:t>
            </a:r>
            <a:endParaRPr lang="en-US"/>
          </a:p>
        </p:txBody>
      </p:sp>
      <p:sp>
        <p:nvSpPr>
          <p:cNvPr id="6" name="Slide Number Placeholder 5"/>
          <p:cNvSpPr>
            <a:spLocks noGrp="1"/>
          </p:cNvSpPr>
          <p:nvPr>
            <p:ph type="sldNum" sz="quarter" idx="12"/>
          </p:nvPr>
        </p:nvSpPr>
        <p:spPr/>
        <p:txBody>
          <a:bodyPr/>
          <a:lstStyle/>
          <a:p>
            <a:fld id="{55D508C4-B16B-47CE-A01B-B55BC3AB215C}" type="slidenum">
              <a:rPr lang="en-US" smtClean="0"/>
              <a:t>‹#›</a:t>
            </a:fld>
            <a:endParaRPr lang="en-US"/>
          </a:p>
        </p:txBody>
      </p:sp>
    </p:spTree>
    <p:extLst>
      <p:ext uri="{BB962C8B-B14F-4D97-AF65-F5344CB8AC3E}">
        <p14:creationId xmlns:p14="http://schemas.microsoft.com/office/powerpoint/2010/main" val="31481066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0E86528-C196-4939-88CB-C2A4841D0B50}" type="datetime1">
              <a:rPr lang="en-US" smtClean="0"/>
              <a:t>9/26/2015</a:t>
            </a:fld>
            <a:endParaRPr lang="en-US"/>
          </a:p>
        </p:txBody>
      </p:sp>
      <p:sp>
        <p:nvSpPr>
          <p:cNvPr id="5" name="Footer Placeholder 4"/>
          <p:cNvSpPr>
            <a:spLocks noGrp="1"/>
          </p:cNvSpPr>
          <p:nvPr>
            <p:ph type="ftr" sz="quarter" idx="11"/>
          </p:nvPr>
        </p:nvSpPr>
        <p:spPr/>
        <p:txBody>
          <a:bodyPr/>
          <a:lstStyle/>
          <a:p>
            <a:r>
              <a:rPr lang="en-US" smtClean="0"/>
              <a:t>SD/TI/PI/2015_Chapter2</a:t>
            </a:r>
            <a:endParaRPr lang="en-US"/>
          </a:p>
        </p:txBody>
      </p:sp>
      <p:sp>
        <p:nvSpPr>
          <p:cNvPr id="6" name="Slide Number Placeholder 5"/>
          <p:cNvSpPr>
            <a:spLocks noGrp="1"/>
          </p:cNvSpPr>
          <p:nvPr>
            <p:ph type="sldNum" sz="quarter" idx="12"/>
          </p:nvPr>
        </p:nvSpPr>
        <p:spPr/>
        <p:txBody>
          <a:bodyPr/>
          <a:lstStyle/>
          <a:p>
            <a:fld id="{55D508C4-B16B-47CE-A01B-B55BC3AB215C}" type="slidenum">
              <a:rPr lang="en-US" smtClean="0"/>
              <a:t>‹#›</a:t>
            </a:fld>
            <a:endParaRPr lang="en-US"/>
          </a:p>
        </p:txBody>
      </p:sp>
    </p:spTree>
    <p:extLst>
      <p:ext uri="{BB962C8B-B14F-4D97-AF65-F5344CB8AC3E}">
        <p14:creationId xmlns:p14="http://schemas.microsoft.com/office/powerpoint/2010/main" val="34538696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6CA444-52FA-48FD-8A84-C4C3EF6332DF}" type="datetime1">
              <a:rPr lang="en-US" smtClean="0"/>
              <a:t>9/26/2015</a:t>
            </a:fld>
            <a:endParaRPr lang="en-US"/>
          </a:p>
        </p:txBody>
      </p:sp>
      <p:sp>
        <p:nvSpPr>
          <p:cNvPr id="5" name="Footer Placeholder 4"/>
          <p:cNvSpPr>
            <a:spLocks noGrp="1"/>
          </p:cNvSpPr>
          <p:nvPr>
            <p:ph type="ftr" sz="quarter" idx="11"/>
          </p:nvPr>
        </p:nvSpPr>
        <p:spPr/>
        <p:txBody>
          <a:bodyPr/>
          <a:lstStyle/>
          <a:p>
            <a:r>
              <a:rPr lang="en-US" smtClean="0"/>
              <a:t>SD/TI/PI/2015_Chapter2</a:t>
            </a:r>
            <a:endParaRPr lang="en-US"/>
          </a:p>
        </p:txBody>
      </p:sp>
      <p:sp>
        <p:nvSpPr>
          <p:cNvPr id="6" name="Slide Number Placeholder 5"/>
          <p:cNvSpPr>
            <a:spLocks noGrp="1"/>
          </p:cNvSpPr>
          <p:nvPr>
            <p:ph type="sldNum" sz="quarter" idx="12"/>
          </p:nvPr>
        </p:nvSpPr>
        <p:spPr/>
        <p:txBody>
          <a:bodyPr/>
          <a:lstStyle/>
          <a:p>
            <a:fld id="{55D508C4-B16B-47CE-A01B-B55BC3AB215C}" type="slidenum">
              <a:rPr lang="en-US" smtClean="0"/>
              <a:t>‹#›</a:t>
            </a:fld>
            <a:endParaRPr lang="en-US"/>
          </a:p>
        </p:txBody>
      </p:sp>
    </p:spTree>
    <p:extLst>
      <p:ext uri="{BB962C8B-B14F-4D97-AF65-F5344CB8AC3E}">
        <p14:creationId xmlns:p14="http://schemas.microsoft.com/office/powerpoint/2010/main" val="22942738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40A9856-BE8B-46A6-B65D-1AE1784F9F79}" type="datetime1">
              <a:rPr lang="en-US" smtClean="0"/>
              <a:t>9/26/2015</a:t>
            </a:fld>
            <a:endParaRPr lang="en-US"/>
          </a:p>
        </p:txBody>
      </p:sp>
      <p:sp>
        <p:nvSpPr>
          <p:cNvPr id="5" name="Footer Placeholder 4"/>
          <p:cNvSpPr>
            <a:spLocks noGrp="1"/>
          </p:cNvSpPr>
          <p:nvPr>
            <p:ph type="ftr" sz="quarter" idx="11"/>
          </p:nvPr>
        </p:nvSpPr>
        <p:spPr/>
        <p:txBody>
          <a:bodyPr/>
          <a:lstStyle/>
          <a:p>
            <a:r>
              <a:rPr lang="en-US" smtClean="0"/>
              <a:t>SD/TI/PI/2015_Chapter2</a:t>
            </a:r>
            <a:endParaRPr lang="en-US"/>
          </a:p>
        </p:txBody>
      </p:sp>
      <p:sp>
        <p:nvSpPr>
          <p:cNvPr id="6" name="Slide Number Placeholder 5"/>
          <p:cNvSpPr>
            <a:spLocks noGrp="1"/>
          </p:cNvSpPr>
          <p:nvPr>
            <p:ph type="sldNum" sz="quarter" idx="12"/>
          </p:nvPr>
        </p:nvSpPr>
        <p:spPr/>
        <p:txBody>
          <a:bodyPr/>
          <a:lstStyle/>
          <a:p>
            <a:fld id="{55D508C4-B16B-47CE-A01B-B55BC3AB215C}" type="slidenum">
              <a:rPr lang="en-US" smtClean="0"/>
              <a:t>‹#›</a:t>
            </a:fld>
            <a:endParaRPr lang="en-US"/>
          </a:p>
        </p:txBody>
      </p:sp>
    </p:spTree>
    <p:extLst>
      <p:ext uri="{BB962C8B-B14F-4D97-AF65-F5344CB8AC3E}">
        <p14:creationId xmlns:p14="http://schemas.microsoft.com/office/powerpoint/2010/main" val="22299921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9E1D1E0-766A-4E89-AD2E-9E372F1D113A}" type="datetime1">
              <a:rPr lang="en-US" smtClean="0"/>
              <a:t>9/26/2015</a:t>
            </a:fld>
            <a:endParaRPr lang="en-US"/>
          </a:p>
        </p:txBody>
      </p:sp>
      <p:sp>
        <p:nvSpPr>
          <p:cNvPr id="6" name="Footer Placeholder 5"/>
          <p:cNvSpPr>
            <a:spLocks noGrp="1"/>
          </p:cNvSpPr>
          <p:nvPr>
            <p:ph type="ftr" sz="quarter" idx="11"/>
          </p:nvPr>
        </p:nvSpPr>
        <p:spPr/>
        <p:txBody>
          <a:bodyPr/>
          <a:lstStyle/>
          <a:p>
            <a:r>
              <a:rPr lang="en-US" smtClean="0"/>
              <a:t>SD/TI/PI/2015_Chapter2</a:t>
            </a:r>
            <a:endParaRPr lang="en-US"/>
          </a:p>
        </p:txBody>
      </p:sp>
      <p:sp>
        <p:nvSpPr>
          <p:cNvPr id="7" name="Slide Number Placeholder 6"/>
          <p:cNvSpPr>
            <a:spLocks noGrp="1"/>
          </p:cNvSpPr>
          <p:nvPr>
            <p:ph type="sldNum" sz="quarter" idx="12"/>
          </p:nvPr>
        </p:nvSpPr>
        <p:spPr/>
        <p:txBody>
          <a:bodyPr/>
          <a:lstStyle/>
          <a:p>
            <a:fld id="{55D508C4-B16B-47CE-A01B-B55BC3AB215C}" type="slidenum">
              <a:rPr lang="en-US" smtClean="0"/>
              <a:t>‹#›</a:t>
            </a:fld>
            <a:endParaRPr lang="en-US"/>
          </a:p>
        </p:txBody>
      </p:sp>
    </p:spTree>
    <p:extLst>
      <p:ext uri="{BB962C8B-B14F-4D97-AF65-F5344CB8AC3E}">
        <p14:creationId xmlns:p14="http://schemas.microsoft.com/office/powerpoint/2010/main" val="4688570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E9680C6-D10B-4F54-8CFB-A10BB20C303E}" type="datetime1">
              <a:rPr lang="en-US" smtClean="0"/>
              <a:t>9/26/2015</a:t>
            </a:fld>
            <a:endParaRPr lang="en-US"/>
          </a:p>
        </p:txBody>
      </p:sp>
      <p:sp>
        <p:nvSpPr>
          <p:cNvPr id="8" name="Footer Placeholder 7"/>
          <p:cNvSpPr>
            <a:spLocks noGrp="1"/>
          </p:cNvSpPr>
          <p:nvPr>
            <p:ph type="ftr" sz="quarter" idx="11"/>
          </p:nvPr>
        </p:nvSpPr>
        <p:spPr/>
        <p:txBody>
          <a:bodyPr/>
          <a:lstStyle/>
          <a:p>
            <a:r>
              <a:rPr lang="en-US" smtClean="0"/>
              <a:t>SD/TI/PI/2015_Chapter2</a:t>
            </a:r>
            <a:endParaRPr lang="en-US"/>
          </a:p>
        </p:txBody>
      </p:sp>
      <p:sp>
        <p:nvSpPr>
          <p:cNvPr id="9" name="Slide Number Placeholder 8"/>
          <p:cNvSpPr>
            <a:spLocks noGrp="1"/>
          </p:cNvSpPr>
          <p:nvPr>
            <p:ph type="sldNum" sz="quarter" idx="12"/>
          </p:nvPr>
        </p:nvSpPr>
        <p:spPr/>
        <p:txBody>
          <a:bodyPr/>
          <a:lstStyle/>
          <a:p>
            <a:fld id="{55D508C4-B16B-47CE-A01B-B55BC3AB215C}" type="slidenum">
              <a:rPr lang="en-US" smtClean="0"/>
              <a:t>‹#›</a:t>
            </a:fld>
            <a:endParaRPr lang="en-US"/>
          </a:p>
        </p:txBody>
      </p:sp>
    </p:spTree>
    <p:extLst>
      <p:ext uri="{BB962C8B-B14F-4D97-AF65-F5344CB8AC3E}">
        <p14:creationId xmlns:p14="http://schemas.microsoft.com/office/powerpoint/2010/main" val="1270372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06B59DE-F003-4A4D-82F8-F83E217F75DE}" type="datetime1">
              <a:rPr lang="en-US" smtClean="0"/>
              <a:t>9/26/2015</a:t>
            </a:fld>
            <a:endParaRPr lang="en-US"/>
          </a:p>
        </p:txBody>
      </p:sp>
      <p:sp>
        <p:nvSpPr>
          <p:cNvPr id="4" name="Footer Placeholder 3"/>
          <p:cNvSpPr>
            <a:spLocks noGrp="1"/>
          </p:cNvSpPr>
          <p:nvPr>
            <p:ph type="ftr" sz="quarter" idx="11"/>
          </p:nvPr>
        </p:nvSpPr>
        <p:spPr/>
        <p:txBody>
          <a:bodyPr/>
          <a:lstStyle/>
          <a:p>
            <a:r>
              <a:rPr lang="en-US" smtClean="0"/>
              <a:t>SD/TI/PI/2015_Chapter2</a:t>
            </a:r>
            <a:endParaRPr lang="en-US"/>
          </a:p>
        </p:txBody>
      </p:sp>
      <p:sp>
        <p:nvSpPr>
          <p:cNvPr id="5" name="Slide Number Placeholder 4"/>
          <p:cNvSpPr>
            <a:spLocks noGrp="1"/>
          </p:cNvSpPr>
          <p:nvPr>
            <p:ph type="sldNum" sz="quarter" idx="12"/>
          </p:nvPr>
        </p:nvSpPr>
        <p:spPr/>
        <p:txBody>
          <a:bodyPr/>
          <a:lstStyle/>
          <a:p>
            <a:fld id="{55D508C4-B16B-47CE-A01B-B55BC3AB215C}" type="slidenum">
              <a:rPr lang="en-US" smtClean="0"/>
              <a:t>‹#›</a:t>
            </a:fld>
            <a:endParaRPr lang="en-US"/>
          </a:p>
        </p:txBody>
      </p:sp>
    </p:spTree>
    <p:extLst>
      <p:ext uri="{BB962C8B-B14F-4D97-AF65-F5344CB8AC3E}">
        <p14:creationId xmlns:p14="http://schemas.microsoft.com/office/powerpoint/2010/main" val="16784692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D9CAF3-BBA3-45D9-B2E7-4EF2BCFFED1B}" type="datetime1">
              <a:rPr lang="en-US" smtClean="0"/>
              <a:t>9/26/2015</a:t>
            </a:fld>
            <a:endParaRPr lang="en-US"/>
          </a:p>
        </p:txBody>
      </p:sp>
      <p:sp>
        <p:nvSpPr>
          <p:cNvPr id="3" name="Footer Placeholder 2"/>
          <p:cNvSpPr>
            <a:spLocks noGrp="1"/>
          </p:cNvSpPr>
          <p:nvPr>
            <p:ph type="ftr" sz="quarter" idx="11"/>
          </p:nvPr>
        </p:nvSpPr>
        <p:spPr/>
        <p:txBody>
          <a:bodyPr/>
          <a:lstStyle/>
          <a:p>
            <a:r>
              <a:rPr lang="en-US" smtClean="0"/>
              <a:t>SD/TI/PI/2015_Chapter2</a:t>
            </a:r>
            <a:endParaRPr lang="en-US"/>
          </a:p>
        </p:txBody>
      </p:sp>
      <p:sp>
        <p:nvSpPr>
          <p:cNvPr id="4" name="Slide Number Placeholder 3"/>
          <p:cNvSpPr>
            <a:spLocks noGrp="1"/>
          </p:cNvSpPr>
          <p:nvPr>
            <p:ph type="sldNum" sz="quarter" idx="12"/>
          </p:nvPr>
        </p:nvSpPr>
        <p:spPr/>
        <p:txBody>
          <a:bodyPr/>
          <a:lstStyle/>
          <a:p>
            <a:fld id="{55D508C4-B16B-47CE-A01B-B55BC3AB215C}" type="slidenum">
              <a:rPr lang="en-US" smtClean="0"/>
              <a:t>‹#›</a:t>
            </a:fld>
            <a:endParaRPr lang="en-US"/>
          </a:p>
        </p:txBody>
      </p:sp>
    </p:spTree>
    <p:extLst>
      <p:ext uri="{BB962C8B-B14F-4D97-AF65-F5344CB8AC3E}">
        <p14:creationId xmlns:p14="http://schemas.microsoft.com/office/powerpoint/2010/main" val="9572479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302E44B-9CFB-4793-A60A-1C109DF18772}" type="datetime1">
              <a:rPr lang="en-US" smtClean="0"/>
              <a:t>9/26/2015</a:t>
            </a:fld>
            <a:endParaRPr lang="en-US"/>
          </a:p>
        </p:txBody>
      </p:sp>
      <p:sp>
        <p:nvSpPr>
          <p:cNvPr id="6" name="Footer Placeholder 5"/>
          <p:cNvSpPr>
            <a:spLocks noGrp="1"/>
          </p:cNvSpPr>
          <p:nvPr>
            <p:ph type="ftr" sz="quarter" idx="11"/>
          </p:nvPr>
        </p:nvSpPr>
        <p:spPr/>
        <p:txBody>
          <a:bodyPr/>
          <a:lstStyle/>
          <a:p>
            <a:r>
              <a:rPr lang="en-US" smtClean="0"/>
              <a:t>SD/TI/PI/2015_Chapter2</a:t>
            </a:r>
            <a:endParaRPr lang="en-US"/>
          </a:p>
        </p:txBody>
      </p:sp>
      <p:sp>
        <p:nvSpPr>
          <p:cNvPr id="7" name="Slide Number Placeholder 6"/>
          <p:cNvSpPr>
            <a:spLocks noGrp="1"/>
          </p:cNvSpPr>
          <p:nvPr>
            <p:ph type="sldNum" sz="quarter" idx="12"/>
          </p:nvPr>
        </p:nvSpPr>
        <p:spPr/>
        <p:txBody>
          <a:bodyPr/>
          <a:lstStyle/>
          <a:p>
            <a:fld id="{55D508C4-B16B-47CE-A01B-B55BC3AB215C}" type="slidenum">
              <a:rPr lang="en-US" smtClean="0"/>
              <a:t>‹#›</a:t>
            </a:fld>
            <a:endParaRPr lang="en-US"/>
          </a:p>
        </p:txBody>
      </p:sp>
    </p:spTree>
    <p:extLst>
      <p:ext uri="{BB962C8B-B14F-4D97-AF65-F5344CB8AC3E}">
        <p14:creationId xmlns:p14="http://schemas.microsoft.com/office/powerpoint/2010/main" val="2153873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ACFA782-6A5D-4A37-A11F-5740D2384A8C}" type="datetime1">
              <a:rPr lang="en-US" smtClean="0"/>
              <a:t>9/26/2015</a:t>
            </a:fld>
            <a:endParaRPr lang="en-US"/>
          </a:p>
        </p:txBody>
      </p:sp>
      <p:sp>
        <p:nvSpPr>
          <p:cNvPr id="6" name="Footer Placeholder 5"/>
          <p:cNvSpPr>
            <a:spLocks noGrp="1"/>
          </p:cNvSpPr>
          <p:nvPr>
            <p:ph type="ftr" sz="quarter" idx="11"/>
          </p:nvPr>
        </p:nvSpPr>
        <p:spPr/>
        <p:txBody>
          <a:bodyPr/>
          <a:lstStyle/>
          <a:p>
            <a:r>
              <a:rPr lang="en-US" smtClean="0"/>
              <a:t>SD/TI/PI/2015_Chapter2</a:t>
            </a:r>
            <a:endParaRPr lang="en-US"/>
          </a:p>
        </p:txBody>
      </p:sp>
      <p:sp>
        <p:nvSpPr>
          <p:cNvPr id="7" name="Slide Number Placeholder 6"/>
          <p:cNvSpPr>
            <a:spLocks noGrp="1"/>
          </p:cNvSpPr>
          <p:nvPr>
            <p:ph type="sldNum" sz="quarter" idx="12"/>
          </p:nvPr>
        </p:nvSpPr>
        <p:spPr/>
        <p:txBody>
          <a:bodyPr/>
          <a:lstStyle/>
          <a:p>
            <a:fld id="{55D508C4-B16B-47CE-A01B-B55BC3AB215C}" type="slidenum">
              <a:rPr lang="en-US" smtClean="0"/>
              <a:t>‹#›</a:t>
            </a:fld>
            <a:endParaRPr lang="en-US"/>
          </a:p>
        </p:txBody>
      </p:sp>
    </p:spTree>
    <p:extLst>
      <p:ext uri="{BB962C8B-B14F-4D97-AF65-F5344CB8AC3E}">
        <p14:creationId xmlns:p14="http://schemas.microsoft.com/office/powerpoint/2010/main" val="8933023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27000"/>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09A526E-ADE0-4B71-9B44-1E04FD85CDCF}" type="datetime1">
              <a:rPr lang="en-US" smtClean="0"/>
              <a:t>9/26/2015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SD/TI/PI/2015_Chapter2</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D508C4-B16B-47CE-A01B-B55BC3AB215C}" type="slidenum">
              <a:rPr lang="en-US" smtClean="0"/>
              <a:t>‹#›</a:t>
            </a:fld>
            <a:endParaRPr lang="en-US"/>
          </a:p>
        </p:txBody>
      </p:sp>
    </p:spTree>
    <p:extLst>
      <p:ext uri="{BB962C8B-B14F-4D97-AF65-F5344CB8AC3E}">
        <p14:creationId xmlns:p14="http://schemas.microsoft.com/office/powerpoint/2010/main" val="7292743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22.xml"/><Relationship Id="rId7" Type="http://schemas.microsoft.com/office/2007/relationships/diagramDrawing" Target="../diagrams/drawing22.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22.xml"/><Relationship Id="rId5" Type="http://schemas.openxmlformats.org/officeDocument/2006/relationships/diagramQuickStyle" Target="../diagrams/quickStyle22.xml"/><Relationship Id="rId4" Type="http://schemas.openxmlformats.org/officeDocument/2006/relationships/diagramLayout" Target="../diagrams/layout22.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23.xml"/><Relationship Id="rId2" Type="http://schemas.openxmlformats.org/officeDocument/2006/relationships/diagramData" Target="../diagrams/data23.xml"/><Relationship Id="rId1" Type="http://schemas.openxmlformats.org/officeDocument/2006/relationships/slideLayout" Target="../slideLayouts/slideLayout2.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24.xml"/><Relationship Id="rId2" Type="http://schemas.openxmlformats.org/officeDocument/2006/relationships/diagramData" Target="../diagrams/data24.xml"/><Relationship Id="rId1" Type="http://schemas.openxmlformats.org/officeDocument/2006/relationships/slideLayout" Target="../slideLayouts/slideLayout2.xml"/><Relationship Id="rId6" Type="http://schemas.microsoft.com/office/2007/relationships/diagramDrawing" Target="../diagrams/drawing24.xml"/><Relationship Id="rId5" Type="http://schemas.openxmlformats.org/officeDocument/2006/relationships/diagramColors" Target="../diagrams/colors24.xml"/><Relationship Id="rId4" Type="http://schemas.openxmlformats.org/officeDocument/2006/relationships/diagramQuickStyle" Target="../diagrams/quickStyle24.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25.xml"/><Relationship Id="rId2" Type="http://schemas.openxmlformats.org/officeDocument/2006/relationships/diagramData" Target="../diagrams/data25.xml"/><Relationship Id="rId1" Type="http://schemas.openxmlformats.org/officeDocument/2006/relationships/slideLayout" Target="../slideLayouts/slideLayout2.xml"/><Relationship Id="rId6" Type="http://schemas.microsoft.com/office/2007/relationships/diagramDrawing" Target="../diagrams/drawing25.xml"/><Relationship Id="rId5" Type="http://schemas.openxmlformats.org/officeDocument/2006/relationships/diagramColors" Target="../diagrams/colors25.xml"/><Relationship Id="rId4" Type="http://schemas.openxmlformats.org/officeDocument/2006/relationships/diagramQuickStyle" Target="../diagrams/quickStyle25.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26.xml"/><Relationship Id="rId2" Type="http://schemas.openxmlformats.org/officeDocument/2006/relationships/diagramData" Target="../diagrams/data26.xml"/><Relationship Id="rId1" Type="http://schemas.openxmlformats.org/officeDocument/2006/relationships/slideLayout" Target="../slideLayouts/slideLayout2.xml"/><Relationship Id="rId6" Type="http://schemas.microsoft.com/office/2007/relationships/diagramDrawing" Target="../diagrams/drawing26.xml"/><Relationship Id="rId5" Type="http://schemas.openxmlformats.org/officeDocument/2006/relationships/diagramColors" Target="../diagrams/colors26.xml"/><Relationship Id="rId4" Type="http://schemas.openxmlformats.org/officeDocument/2006/relationships/diagramQuickStyle" Target="../diagrams/quickStyle26.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27.xml"/><Relationship Id="rId2" Type="http://schemas.openxmlformats.org/officeDocument/2006/relationships/diagramData" Target="../diagrams/data27.xml"/><Relationship Id="rId1" Type="http://schemas.openxmlformats.org/officeDocument/2006/relationships/slideLayout" Target="../slideLayouts/slideLayout2.xml"/><Relationship Id="rId6" Type="http://schemas.microsoft.com/office/2007/relationships/diagramDrawing" Target="../diagrams/drawing27.xml"/><Relationship Id="rId5" Type="http://schemas.openxmlformats.org/officeDocument/2006/relationships/diagramColors" Target="../diagrams/colors27.xml"/><Relationship Id="rId4" Type="http://schemas.openxmlformats.org/officeDocument/2006/relationships/diagramQuickStyle" Target="../diagrams/quickStyle27.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28.xml"/><Relationship Id="rId2" Type="http://schemas.openxmlformats.org/officeDocument/2006/relationships/diagramData" Target="../diagrams/data28.xml"/><Relationship Id="rId1" Type="http://schemas.openxmlformats.org/officeDocument/2006/relationships/slideLayout" Target="../slideLayouts/slideLayout2.xml"/><Relationship Id="rId6" Type="http://schemas.microsoft.com/office/2007/relationships/diagramDrawing" Target="../diagrams/drawing28.xml"/><Relationship Id="rId5" Type="http://schemas.openxmlformats.org/officeDocument/2006/relationships/diagramColors" Target="../diagrams/colors28.xml"/><Relationship Id="rId4" Type="http://schemas.openxmlformats.org/officeDocument/2006/relationships/diagramQuickStyle" Target="../diagrams/quickStyle2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29.xml"/><Relationship Id="rId2" Type="http://schemas.openxmlformats.org/officeDocument/2006/relationships/diagramData" Target="../diagrams/data29.xml"/><Relationship Id="rId1" Type="http://schemas.openxmlformats.org/officeDocument/2006/relationships/slideLayout" Target="../slideLayouts/slideLayout2.xml"/><Relationship Id="rId6" Type="http://schemas.microsoft.com/office/2007/relationships/diagramDrawing" Target="../diagrams/drawing29.xml"/><Relationship Id="rId5" Type="http://schemas.openxmlformats.org/officeDocument/2006/relationships/diagramColors" Target="../diagrams/colors29.xml"/><Relationship Id="rId4" Type="http://schemas.openxmlformats.org/officeDocument/2006/relationships/diagramQuickStyle" Target="../diagrams/quickStyle29.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30.xml"/><Relationship Id="rId2" Type="http://schemas.openxmlformats.org/officeDocument/2006/relationships/diagramData" Target="../diagrams/data30.xml"/><Relationship Id="rId1" Type="http://schemas.openxmlformats.org/officeDocument/2006/relationships/slideLayout" Target="../slideLayouts/slideLayout2.xml"/><Relationship Id="rId6" Type="http://schemas.microsoft.com/office/2007/relationships/diagramDrawing" Target="../diagrams/drawing30.xml"/><Relationship Id="rId5" Type="http://schemas.openxmlformats.org/officeDocument/2006/relationships/diagramColors" Target="../diagrams/colors30.xml"/><Relationship Id="rId4" Type="http://schemas.openxmlformats.org/officeDocument/2006/relationships/diagramQuickStyle" Target="../diagrams/quickStyle30.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31.xml"/><Relationship Id="rId2" Type="http://schemas.openxmlformats.org/officeDocument/2006/relationships/diagramData" Target="../diagrams/data31.xml"/><Relationship Id="rId1" Type="http://schemas.openxmlformats.org/officeDocument/2006/relationships/slideLayout" Target="../slideLayouts/slideLayout2.xml"/><Relationship Id="rId6" Type="http://schemas.microsoft.com/office/2007/relationships/diagramDrawing" Target="../diagrams/drawing31.xml"/><Relationship Id="rId5" Type="http://schemas.openxmlformats.org/officeDocument/2006/relationships/diagramColors" Target="../diagrams/colors31.xml"/><Relationship Id="rId4" Type="http://schemas.openxmlformats.org/officeDocument/2006/relationships/diagramQuickStyle" Target="../diagrams/quickStyle31.xml"/></Relationships>
</file>

<file path=ppt/slides/_rels/slide32.xml.rels><?xml version="1.0" encoding="UTF-8" standalone="yes"?>
<Relationships xmlns="http://schemas.openxmlformats.org/package/2006/relationships"><Relationship Id="rId3" Type="http://schemas.openxmlformats.org/officeDocument/2006/relationships/diagramData" Target="../diagrams/data32.xml"/><Relationship Id="rId7" Type="http://schemas.microsoft.com/office/2007/relationships/diagramDrawing" Target="../diagrams/drawing32.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32.xml"/><Relationship Id="rId5" Type="http://schemas.openxmlformats.org/officeDocument/2006/relationships/diagramQuickStyle" Target="../diagrams/quickStyle32.xml"/><Relationship Id="rId4" Type="http://schemas.openxmlformats.org/officeDocument/2006/relationships/diagramLayout" Target="../diagrams/layout32.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33.xml"/><Relationship Id="rId2" Type="http://schemas.openxmlformats.org/officeDocument/2006/relationships/diagramData" Target="../diagrams/data33.xml"/><Relationship Id="rId1" Type="http://schemas.openxmlformats.org/officeDocument/2006/relationships/slideLayout" Target="../slideLayouts/slideLayout2.xml"/><Relationship Id="rId6" Type="http://schemas.microsoft.com/office/2007/relationships/diagramDrawing" Target="../diagrams/drawing33.xml"/><Relationship Id="rId5" Type="http://schemas.openxmlformats.org/officeDocument/2006/relationships/diagramColors" Target="../diagrams/colors33.xml"/><Relationship Id="rId4" Type="http://schemas.openxmlformats.org/officeDocument/2006/relationships/diagramQuickStyle" Target="../diagrams/quickStyle33.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 6"/>
          <p:cNvGraphicFramePr/>
          <p:nvPr>
            <p:extLst>
              <p:ext uri="{D42A27DB-BD31-4B8C-83A1-F6EECF244321}">
                <p14:modId xmlns:p14="http://schemas.microsoft.com/office/powerpoint/2010/main" val="2133148111"/>
              </p:ext>
            </p:extLst>
          </p:nvPr>
        </p:nvGraphicFramePr>
        <p:xfrm>
          <a:off x="1371600" y="3886200"/>
          <a:ext cx="7376864" cy="24231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Diagram 5"/>
          <p:cNvGraphicFramePr/>
          <p:nvPr>
            <p:extLst>
              <p:ext uri="{D42A27DB-BD31-4B8C-83A1-F6EECF244321}">
                <p14:modId xmlns:p14="http://schemas.microsoft.com/office/powerpoint/2010/main" val="4063422747"/>
              </p:ext>
            </p:extLst>
          </p:nvPr>
        </p:nvGraphicFramePr>
        <p:xfrm>
          <a:off x="1475656" y="908720"/>
          <a:ext cx="7128792" cy="2664296"/>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8" name="Footer Placeholder 7"/>
          <p:cNvSpPr>
            <a:spLocks noGrp="1"/>
          </p:cNvSpPr>
          <p:nvPr>
            <p:ph type="ftr" sz="quarter" idx="11"/>
          </p:nvPr>
        </p:nvSpPr>
        <p:spPr/>
        <p:txBody>
          <a:bodyPr/>
          <a:lstStyle/>
          <a:p>
            <a:r>
              <a:rPr lang="en-US" smtClean="0"/>
              <a:t>SD/TI/PI/2015_Chapter2</a:t>
            </a:r>
            <a:endParaRPr lang="en-US"/>
          </a:p>
        </p:txBody>
      </p:sp>
      <p:sp>
        <p:nvSpPr>
          <p:cNvPr id="9" name="Slide Number Placeholder 8"/>
          <p:cNvSpPr>
            <a:spLocks noGrp="1"/>
          </p:cNvSpPr>
          <p:nvPr>
            <p:ph type="sldNum" sz="quarter" idx="12"/>
          </p:nvPr>
        </p:nvSpPr>
        <p:spPr/>
        <p:txBody>
          <a:bodyPr/>
          <a:lstStyle/>
          <a:p>
            <a:fld id="{55D508C4-B16B-47CE-A01B-B55BC3AB215C}" type="slidenum">
              <a:rPr lang="en-US" smtClean="0"/>
              <a:t>1</a:t>
            </a:fld>
            <a:endParaRPr lang="en-US"/>
          </a:p>
        </p:txBody>
      </p:sp>
    </p:spTree>
    <p:extLst>
      <p:ext uri="{BB962C8B-B14F-4D97-AF65-F5344CB8AC3E}">
        <p14:creationId xmlns:p14="http://schemas.microsoft.com/office/powerpoint/2010/main" val="108561107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HCI</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860028116"/>
              </p:ext>
            </p:extLst>
          </p:nvPr>
        </p:nvGraphicFramePr>
        <p:xfrm>
          <a:off x="457200" y="1268760"/>
          <a:ext cx="8229600" cy="48574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SD/TI/PI/2015_Chapter2</a:t>
            </a:r>
            <a:endParaRPr lang="en-US"/>
          </a:p>
        </p:txBody>
      </p:sp>
      <p:sp>
        <p:nvSpPr>
          <p:cNvPr id="5" name="Slide Number Placeholder 4"/>
          <p:cNvSpPr>
            <a:spLocks noGrp="1"/>
          </p:cNvSpPr>
          <p:nvPr>
            <p:ph type="sldNum" sz="quarter" idx="12"/>
          </p:nvPr>
        </p:nvSpPr>
        <p:spPr/>
        <p:txBody>
          <a:bodyPr/>
          <a:lstStyle/>
          <a:p>
            <a:fld id="{55D508C4-B16B-47CE-A01B-B55BC3AB215C}" type="slidenum">
              <a:rPr lang="en-US" smtClean="0"/>
              <a:t>10</a:t>
            </a:fld>
            <a:endParaRPr lang="en-US"/>
          </a:p>
        </p:txBody>
      </p:sp>
    </p:spTree>
    <p:extLst>
      <p:ext uri="{BB962C8B-B14F-4D97-AF65-F5344CB8AC3E}">
        <p14:creationId xmlns:p14="http://schemas.microsoft.com/office/powerpoint/2010/main" val="370883559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738482626"/>
              </p:ext>
            </p:extLst>
          </p:nvPr>
        </p:nvGraphicFramePr>
        <p:xfrm>
          <a:off x="457200" y="116632"/>
          <a:ext cx="8507288" cy="64807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extBox 1"/>
          <p:cNvSpPr txBox="1"/>
          <p:nvPr/>
        </p:nvSpPr>
        <p:spPr>
          <a:xfrm>
            <a:off x="2500250" y="5902648"/>
            <a:ext cx="6264696" cy="400110"/>
          </a:xfrm>
          <a:prstGeom prst="rect">
            <a:avLst/>
          </a:prstGeom>
          <a:noFill/>
        </p:spPr>
        <p:txBody>
          <a:bodyPr wrap="square" rtlCol="0">
            <a:spAutoFit/>
          </a:bodyPr>
          <a:lstStyle/>
          <a:p>
            <a:pPr algn="ctr"/>
            <a:r>
              <a:rPr lang="en-US" sz="2000" b="1" i="1" dirty="0"/>
              <a:t>HCI – Past and Now </a:t>
            </a:r>
            <a:r>
              <a:rPr lang="en-US" sz="2000" b="1" i="1" dirty="0" smtClean="0"/>
              <a:t>–Prepared by Tomayess Issa </a:t>
            </a:r>
            <a:endParaRPr lang="en-US" sz="2000" b="1" i="1" dirty="0"/>
          </a:p>
        </p:txBody>
      </p:sp>
      <p:sp>
        <p:nvSpPr>
          <p:cNvPr id="3" name="Footer Placeholder 2"/>
          <p:cNvSpPr>
            <a:spLocks noGrp="1"/>
          </p:cNvSpPr>
          <p:nvPr>
            <p:ph type="ftr" sz="quarter" idx="11"/>
          </p:nvPr>
        </p:nvSpPr>
        <p:spPr/>
        <p:txBody>
          <a:bodyPr/>
          <a:lstStyle/>
          <a:p>
            <a:r>
              <a:rPr lang="en-US" smtClean="0"/>
              <a:t>SD/TI/PI/2015_Chapter2</a:t>
            </a:r>
            <a:endParaRPr lang="en-US"/>
          </a:p>
        </p:txBody>
      </p:sp>
      <p:sp>
        <p:nvSpPr>
          <p:cNvPr id="5" name="Slide Number Placeholder 4"/>
          <p:cNvSpPr>
            <a:spLocks noGrp="1"/>
          </p:cNvSpPr>
          <p:nvPr>
            <p:ph type="sldNum" sz="quarter" idx="12"/>
          </p:nvPr>
        </p:nvSpPr>
        <p:spPr/>
        <p:txBody>
          <a:bodyPr/>
          <a:lstStyle/>
          <a:p>
            <a:fld id="{55D508C4-B16B-47CE-A01B-B55BC3AB215C}" type="slidenum">
              <a:rPr lang="en-US" smtClean="0"/>
              <a:t>11</a:t>
            </a:fld>
            <a:endParaRPr lang="en-US"/>
          </a:p>
        </p:txBody>
      </p:sp>
    </p:spTree>
    <p:extLst>
      <p:ext uri="{BB962C8B-B14F-4D97-AF65-F5344CB8AC3E}">
        <p14:creationId xmlns:p14="http://schemas.microsoft.com/office/powerpoint/2010/main" val="72711012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HCI?</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669803195"/>
              </p:ext>
            </p:extLst>
          </p:nvPr>
        </p:nvGraphicFramePr>
        <p:xfrm>
          <a:off x="457200" y="1268760"/>
          <a:ext cx="8229600" cy="48574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SD/TI/PI/2015_Chapter2</a:t>
            </a:r>
            <a:endParaRPr lang="en-US"/>
          </a:p>
        </p:txBody>
      </p:sp>
      <p:sp>
        <p:nvSpPr>
          <p:cNvPr id="5" name="Slide Number Placeholder 4"/>
          <p:cNvSpPr>
            <a:spLocks noGrp="1"/>
          </p:cNvSpPr>
          <p:nvPr>
            <p:ph type="sldNum" sz="quarter" idx="12"/>
          </p:nvPr>
        </p:nvSpPr>
        <p:spPr/>
        <p:txBody>
          <a:bodyPr/>
          <a:lstStyle/>
          <a:p>
            <a:fld id="{55D508C4-B16B-47CE-A01B-B55BC3AB215C}" type="slidenum">
              <a:rPr lang="en-US" smtClean="0"/>
              <a:t>12</a:t>
            </a:fld>
            <a:endParaRPr lang="en-US"/>
          </a:p>
        </p:txBody>
      </p:sp>
    </p:spTree>
    <p:extLst>
      <p:ext uri="{BB962C8B-B14F-4D97-AF65-F5344CB8AC3E}">
        <p14:creationId xmlns:p14="http://schemas.microsoft.com/office/powerpoint/2010/main" val="123123534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HCI?</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284517456"/>
              </p:ext>
            </p:extLst>
          </p:nvPr>
        </p:nvGraphicFramePr>
        <p:xfrm>
          <a:off x="457200" y="1124744"/>
          <a:ext cx="8229600" cy="500141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SD/TI/PI/2015_Chapter2</a:t>
            </a:r>
            <a:endParaRPr lang="en-US"/>
          </a:p>
        </p:txBody>
      </p:sp>
      <p:sp>
        <p:nvSpPr>
          <p:cNvPr id="5" name="Slide Number Placeholder 4"/>
          <p:cNvSpPr>
            <a:spLocks noGrp="1"/>
          </p:cNvSpPr>
          <p:nvPr>
            <p:ph type="sldNum" sz="quarter" idx="12"/>
          </p:nvPr>
        </p:nvSpPr>
        <p:spPr/>
        <p:txBody>
          <a:bodyPr/>
          <a:lstStyle/>
          <a:p>
            <a:fld id="{55D508C4-B16B-47CE-A01B-B55BC3AB215C}" type="slidenum">
              <a:rPr lang="en-US" smtClean="0"/>
              <a:t>13</a:t>
            </a:fld>
            <a:endParaRPr lang="en-US"/>
          </a:p>
        </p:txBody>
      </p:sp>
    </p:spTree>
    <p:extLst>
      <p:ext uri="{BB962C8B-B14F-4D97-AF65-F5344CB8AC3E}">
        <p14:creationId xmlns:p14="http://schemas.microsoft.com/office/powerpoint/2010/main" val="108388800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HCI?</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676486284"/>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SD/TI/PI/2015_Chapter2</a:t>
            </a:r>
            <a:endParaRPr lang="en-US"/>
          </a:p>
        </p:txBody>
      </p:sp>
      <p:sp>
        <p:nvSpPr>
          <p:cNvPr id="5" name="Slide Number Placeholder 4"/>
          <p:cNvSpPr>
            <a:spLocks noGrp="1"/>
          </p:cNvSpPr>
          <p:nvPr>
            <p:ph type="sldNum" sz="quarter" idx="12"/>
          </p:nvPr>
        </p:nvSpPr>
        <p:spPr/>
        <p:txBody>
          <a:bodyPr/>
          <a:lstStyle/>
          <a:p>
            <a:fld id="{55D508C4-B16B-47CE-A01B-B55BC3AB215C}" type="slidenum">
              <a:rPr lang="en-US" smtClean="0"/>
              <a:t>14</a:t>
            </a:fld>
            <a:endParaRPr lang="en-US"/>
          </a:p>
        </p:txBody>
      </p:sp>
    </p:spTree>
    <p:extLst>
      <p:ext uri="{BB962C8B-B14F-4D97-AF65-F5344CB8AC3E}">
        <p14:creationId xmlns:p14="http://schemas.microsoft.com/office/powerpoint/2010/main" val="386660963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HCI as Process </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511054298"/>
              </p:ext>
            </p:extLst>
          </p:nvPr>
        </p:nvGraphicFramePr>
        <p:xfrm>
          <a:off x="457200" y="1268760"/>
          <a:ext cx="8229600" cy="48574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SD/TI/PI/2015_Chapter2</a:t>
            </a:r>
            <a:endParaRPr lang="en-US"/>
          </a:p>
        </p:txBody>
      </p:sp>
      <p:sp>
        <p:nvSpPr>
          <p:cNvPr id="5" name="Slide Number Placeholder 4"/>
          <p:cNvSpPr>
            <a:spLocks noGrp="1"/>
          </p:cNvSpPr>
          <p:nvPr>
            <p:ph type="sldNum" sz="quarter" idx="12"/>
          </p:nvPr>
        </p:nvSpPr>
        <p:spPr/>
        <p:txBody>
          <a:bodyPr/>
          <a:lstStyle/>
          <a:p>
            <a:fld id="{55D508C4-B16B-47CE-A01B-B55BC3AB215C}" type="slidenum">
              <a:rPr lang="en-US" smtClean="0"/>
              <a:t>15</a:t>
            </a:fld>
            <a:endParaRPr lang="en-US"/>
          </a:p>
        </p:txBody>
      </p:sp>
    </p:spTree>
    <p:extLst>
      <p:ext uri="{BB962C8B-B14F-4D97-AF65-F5344CB8AC3E}">
        <p14:creationId xmlns:p14="http://schemas.microsoft.com/office/powerpoint/2010/main" val="189698628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Relationship between the HCI and Human Dialogue </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587850537"/>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SD/TI/PI/2015_Chapter2</a:t>
            </a:r>
            <a:endParaRPr lang="en-US"/>
          </a:p>
        </p:txBody>
      </p:sp>
      <p:sp>
        <p:nvSpPr>
          <p:cNvPr id="5" name="Slide Number Placeholder 4"/>
          <p:cNvSpPr>
            <a:spLocks noGrp="1"/>
          </p:cNvSpPr>
          <p:nvPr>
            <p:ph type="sldNum" sz="quarter" idx="12"/>
          </p:nvPr>
        </p:nvSpPr>
        <p:spPr/>
        <p:txBody>
          <a:bodyPr/>
          <a:lstStyle/>
          <a:p>
            <a:fld id="{55D508C4-B16B-47CE-A01B-B55BC3AB215C}" type="slidenum">
              <a:rPr lang="en-US" smtClean="0"/>
              <a:t>16</a:t>
            </a:fld>
            <a:endParaRPr lang="en-US"/>
          </a:p>
        </p:txBody>
      </p:sp>
    </p:spTree>
    <p:extLst>
      <p:ext uri="{BB962C8B-B14F-4D97-AF65-F5344CB8AC3E}">
        <p14:creationId xmlns:p14="http://schemas.microsoft.com/office/powerpoint/2010/main" val="401000526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74042"/>
          </a:xfrm>
        </p:spPr>
        <p:txBody>
          <a:bodyPr>
            <a:normAutofit fontScale="90000"/>
          </a:bodyPr>
          <a:lstStyle/>
          <a:p>
            <a:r>
              <a:rPr lang="en-US" dirty="0"/>
              <a:t>Goals of HCI </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136441402"/>
              </p:ext>
            </p:extLst>
          </p:nvPr>
        </p:nvGraphicFramePr>
        <p:xfrm>
          <a:off x="457200" y="764704"/>
          <a:ext cx="8507288" cy="56886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SD/TI/PI/2015_Chapter2</a:t>
            </a:r>
            <a:endParaRPr lang="en-US"/>
          </a:p>
        </p:txBody>
      </p:sp>
      <p:sp>
        <p:nvSpPr>
          <p:cNvPr id="5" name="Slide Number Placeholder 4"/>
          <p:cNvSpPr>
            <a:spLocks noGrp="1"/>
          </p:cNvSpPr>
          <p:nvPr>
            <p:ph type="sldNum" sz="quarter" idx="12"/>
          </p:nvPr>
        </p:nvSpPr>
        <p:spPr/>
        <p:txBody>
          <a:bodyPr/>
          <a:lstStyle/>
          <a:p>
            <a:fld id="{55D508C4-B16B-47CE-A01B-B55BC3AB215C}" type="slidenum">
              <a:rPr lang="en-US" smtClean="0"/>
              <a:t>17</a:t>
            </a:fld>
            <a:endParaRPr lang="en-US"/>
          </a:p>
        </p:txBody>
      </p:sp>
    </p:spTree>
    <p:extLst>
      <p:ext uri="{BB962C8B-B14F-4D97-AF65-F5344CB8AC3E}">
        <p14:creationId xmlns:p14="http://schemas.microsoft.com/office/powerpoint/2010/main" val="217592359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Purpose of HCI </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328979059"/>
              </p:ext>
            </p:extLst>
          </p:nvPr>
        </p:nvGraphicFramePr>
        <p:xfrm>
          <a:off x="457200" y="1268760"/>
          <a:ext cx="8229600" cy="48574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SD/TI/PI/2015_Chapter2</a:t>
            </a:r>
            <a:endParaRPr lang="en-US"/>
          </a:p>
        </p:txBody>
      </p:sp>
      <p:sp>
        <p:nvSpPr>
          <p:cNvPr id="5" name="Slide Number Placeholder 4"/>
          <p:cNvSpPr>
            <a:spLocks noGrp="1"/>
          </p:cNvSpPr>
          <p:nvPr>
            <p:ph type="sldNum" sz="quarter" idx="12"/>
          </p:nvPr>
        </p:nvSpPr>
        <p:spPr/>
        <p:txBody>
          <a:bodyPr/>
          <a:lstStyle/>
          <a:p>
            <a:fld id="{55D508C4-B16B-47CE-A01B-B55BC3AB215C}" type="slidenum">
              <a:rPr lang="en-US" smtClean="0"/>
              <a:t>18</a:t>
            </a:fld>
            <a:endParaRPr lang="en-US"/>
          </a:p>
        </p:txBody>
      </p:sp>
    </p:spTree>
    <p:extLst>
      <p:ext uri="{BB962C8B-B14F-4D97-AF65-F5344CB8AC3E}">
        <p14:creationId xmlns:p14="http://schemas.microsoft.com/office/powerpoint/2010/main" val="227403278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405243802"/>
              </p:ext>
            </p:extLst>
          </p:nvPr>
        </p:nvGraphicFramePr>
        <p:xfrm>
          <a:off x="251520" y="188640"/>
          <a:ext cx="8640960" cy="65527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extBox 1"/>
          <p:cNvSpPr txBox="1"/>
          <p:nvPr/>
        </p:nvSpPr>
        <p:spPr>
          <a:xfrm>
            <a:off x="3851920" y="6237312"/>
            <a:ext cx="5184576" cy="338554"/>
          </a:xfrm>
          <a:prstGeom prst="rect">
            <a:avLst/>
          </a:prstGeom>
          <a:noFill/>
        </p:spPr>
        <p:txBody>
          <a:bodyPr wrap="square" rtlCol="0">
            <a:spAutoFit/>
          </a:bodyPr>
          <a:lstStyle/>
          <a:p>
            <a:pPr algn="r"/>
            <a:r>
              <a:rPr lang="en-US" sz="1600" b="1" dirty="0" smtClean="0">
                <a:latin typeface="Times New Roman" panose="02020603050405020304" pitchFamily="18" charset="0"/>
                <a:cs typeface="Times New Roman" panose="02020603050405020304" pitchFamily="18" charset="0"/>
              </a:rPr>
              <a:t>Factors in HCI (adapted from </a:t>
            </a:r>
            <a:r>
              <a:rPr lang="en-AU" sz="1600" b="1" dirty="0">
                <a:latin typeface="Times New Roman" pitchFamily="18" charset="0"/>
                <a:cs typeface="Times New Roman" panose="02020603050405020304" pitchFamily="18" charset="0"/>
              </a:rPr>
              <a:t>Preece et al. </a:t>
            </a:r>
            <a:r>
              <a:rPr lang="en-AU" sz="1600" b="1" dirty="0" smtClean="0">
                <a:latin typeface="Times New Roman" pitchFamily="18" charset="0"/>
                <a:cs typeface="Times New Roman" panose="02020603050405020304" pitchFamily="18" charset="0"/>
              </a:rPr>
              <a:t>1994)</a:t>
            </a:r>
            <a:endParaRPr lang="en-US" sz="1600" b="1" dirty="0">
              <a:latin typeface="Times New Roman" panose="02020603050405020304" pitchFamily="18" charset="0"/>
              <a:cs typeface="Times New Roman" panose="02020603050405020304" pitchFamily="18" charset="0"/>
            </a:endParaRPr>
          </a:p>
        </p:txBody>
      </p:sp>
      <p:sp>
        <p:nvSpPr>
          <p:cNvPr id="3" name="TextBox 2"/>
          <p:cNvSpPr txBox="1"/>
          <p:nvPr/>
        </p:nvSpPr>
        <p:spPr>
          <a:xfrm>
            <a:off x="5220072" y="5589240"/>
            <a:ext cx="3816424" cy="369332"/>
          </a:xfrm>
          <a:prstGeom prst="rect">
            <a:avLst/>
          </a:prstGeom>
          <a:noFill/>
        </p:spPr>
        <p:txBody>
          <a:bodyPr wrap="square" rtlCol="0">
            <a:spAutoFit/>
          </a:bodyPr>
          <a:lstStyle/>
          <a:p>
            <a:r>
              <a:rPr lang="en-US" b="1" i="1" dirty="0" smtClean="0"/>
              <a:t>Factors in HCI Design </a:t>
            </a:r>
            <a:endParaRPr lang="en-US" b="1" i="1" dirty="0"/>
          </a:p>
        </p:txBody>
      </p:sp>
      <p:sp>
        <p:nvSpPr>
          <p:cNvPr id="4" name="Footer Placeholder 3"/>
          <p:cNvSpPr>
            <a:spLocks noGrp="1"/>
          </p:cNvSpPr>
          <p:nvPr>
            <p:ph type="ftr" sz="quarter" idx="11"/>
          </p:nvPr>
        </p:nvSpPr>
        <p:spPr/>
        <p:txBody>
          <a:bodyPr/>
          <a:lstStyle/>
          <a:p>
            <a:r>
              <a:rPr lang="en-US" smtClean="0"/>
              <a:t>SD/TI/PI/2015_Chapter2</a:t>
            </a:r>
            <a:endParaRPr lang="en-US"/>
          </a:p>
        </p:txBody>
      </p:sp>
      <p:sp>
        <p:nvSpPr>
          <p:cNvPr id="5" name="Slide Number Placeholder 4"/>
          <p:cNvSpPr>
            <a:spLocks noGrp="1"/>
          </p:cNvSpPr>
          <p:nvPr>
            <p:ph type="sldNum" sz="quarter" idx="12"/>
          </p:nvPr>
        </p:nvSpPr>
        <p:spPr/>
        <p:txBody>
          <a:bodyPr/>
          <a:lstStyle/>
          <a:p>
            <a:fld id="{55D508C4-B16B-47CE-A01B-B55BC3AB215C}" type="slidenum">
              <a:rPr lang="en-US" smtClean="0"/>
              <a:t>19</a:t>
            </a:fld>
            <a:endParaRPr lang="en-US"/>
          </a:p>
        </p:txBody>
      </p:sp>
    </p:spTree>
    <p:extLst>
      <p:ext uri="{BB962C8B-B14F-4D97-AF65-F5344CB8AC3E}">
        <p14:creationId xmlns:p14="http://schemas.microsoft.com/office/powerpoint/2010/main" val="9006229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 </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636190497"/>
              </p:ext>
            </p:extLst>
          </p:nvPr>
        </p:nvGraphicFramePr>
        <p:xfrm>
          <a:off x="457200" y="1268760"/>
          <a:ext cx="8229600" cy="48574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Footer Placeholder 4"/>
          <p:cNvSpPr>
            <a:spLocks noGrp="1"/>
          </p:cNvSpPr>
          <p:nvPr>
            <p:ph type="ftr" sz="quarter" idx="11"/>
          </p:nvPr>
        </p:nvSpPr>
        <p:spPr/>
        <p:txBody>
          <a:bodyPr/>
          <a:lstStyle/>
          <a:p>
            <a:r>
              <a:rPr lang="en-US" smtClean="0"/>
              <a:t>SD/TI/PI/2015_Chapter2</a:t>
            </a:r>
            <a:endParaRPr lang="en-US"/>
          </a:p>
        </p:txBody>
      </p:sp>
      <p:sp>
        <p:nvSpPr>
          <p:cNvPr id="6" name="Slide Number Placeholder 5"/>
          <p:cNvSpPr>
            <a:spLocks noGrp="1"/>
          </p:cNvSpPr>
          <p:nvPr>
            <p:ph type="sldNum" sz="quarter" idx="12"/>
          </p:nvPr>
        </p:nvSpPr>
        <p:spPr/>
        <p:txBody>
          <a:bodyPr/>
          <a:lstStyle/>
          <a:p>
            <a:fld id="{55D508C4-B16B-47CE-A01B-B55BC3AB215C}" type="slidenum">
              <a:rPr lang="en-US" smtClean="0"/>
              <a:t>2</a:t>
            </a:fld>
            <a:endParaRPr lang="en-US"/>
          </a:p>
        </p:txBody>
      </p:sp>
    </p:spTree>
    <p:extLst>
      <p:ext uri="{BB962C8B-B14F-4D97-AF65-F5344CB8AC3E}">
        <p14:creationId xmlns:p14="http://schemas.microsoft.com/office/powerpoint/2010/main" val="396149021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HCI</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4067604534"/>
              </p:ext>
            </p:extLst>
          </p:nvPr>
        </p:nvGraphicFramePr>
        <p:xfrm>
          <a:off x="457200" y="1268760"/>
          <a:ext cx="8229600" cy="48574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SD/TI/PI/2015_Chapter2</a:t>
            </a:r>
            <a:endParaRPr lang="en-US"/>
          </a:p>
        </p:txBody>
      </p:sp>
      <p:sp>
        <p:nvSpPr>
          <p:cNvPr id="5" name="Slide Number Placeholder 4"/>
          <p:cNvSpPr>
            <a:spLocks noGrp="1"/>
          </p:cNvSpPr>
          <p:nvPr>
            <p:ph type="sldNum" sz="quarter" idx="12"/>
          </p:nvPr>
        </p:nvSpPr>
        <p:spPr/>
        <p:txBody>
          <a:bodyPr/>
          <a:lstStyle/>
          <a:p>
            <a:fld id="{55D508C4-B16B-47CE-A01B-B55BC3AB215C}" type="slidenum">
              <a:rPr lang="en-US" smtClean="0"/>
              <a:t>20</a:t>
            </a:fld>
            <a:endParaRPr lang="en-US"/>
          </a:p>
        </p:txBody>
      </p:sp>
    </p:spTree>
    <p:extLst>
      <p:ext uri="{BB962C8B-B14F-4D97-AF65-F5344CB8AC3E}">
        <p14:creationId xmlns:p14="http://schemas.microsoft.com/office/powerpoint/2010/main" val="329924809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3020337804"/>
              </p:ext>
            </p:extLst>
          </p:nvPr>
        </p:nvGraphicFramePr>
        <p:xfrm>
          <a:off x="457200" y="260648"/>
          <a:ext cx="8507288" cy="586551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extBox 1"/>
          <p:cNvSpPr txBox="1"/>
          <p:nvPr/>
        </p:nvSpPr>
        <p:spPr>
          <a:xfrm>
            <a:off x="683568" y="5805264"/>
            <a:ext cx="5328592" cy="1107996"/>
          </a:xfrm>
          <a:prstGeom prst="rect">
            <a:avLst/>
          </a:prstGeom>
          <a:noFill/>
        </p:spPr>
        <p:txBody>
          <a:bodyPr wrap="square" rtlCol="0">
            <a:spAutoFit/>
          </a:bodyPr>
          <a:lstStyle/>
          <a:p>
            <a:r>
              <a:rPr lang="en-US" sz="1600" b="1" i="1" dirty="0"/>
              <a:t>HCI step in the New Participative Methodology for Marketing Websites (NPMMW) – Issa 2008 – Prepared by Tomayess Issa </a:t>
            </a:r>
          </a:p>
          <a:p>
            <a:endParaRPr lang="en-US" dirty="0"/>
          </a:p>
        </p:txBody>
      </p:sp>
      <p:sp>
        <p:nvSpPr>
          <p:cNvPr id="3" name="Footer Placeholder 2"/>
          <p:cNvSpPr>
            <a:spLocks noGrp="1"/>
          </p:cNvSpPr>
          <p:nvPr>
            <p:ph type="ftr" sz="quarter" idx="11"/>
          </p:nvPr>
        </p:nvSpPr>
        <p:spPr/>
        <p:txBody>
          <a:bodyPr/>
          <a:lstStyle/>
          <a:p>
            <a:r>
              <a:rPr lang="en-US" smtClean="0"/>
              <a:t>SD/TI/PI/2015_Chapter2</a:t>
            </a:r>
            <a:endParaRPr lang="en-US"/>
          </a:p>
        </p:txBody>
      </p:sp>
      <p:sp>
        <p:nvSpPr>
          <p:cNvPr id="4" name="Slide Number Placeholder 3"/>
          <p:cNvSpPr>
            <a:spLocks noGrp="1"/>
          </p:cNvSpPr>
          <p:nvPr>
            <p:ph type="sldNum" sz="quarter" idx="12"/>
          </p:nvPr>
        </p:nvSpPr>
        <p:spPr/>
        <p:txBody>
          <a:bodyPr/>
          <a:lstStyle/>
          <a:p>
            <a:fld id="{55D508C4-B16B-47CE-A01B-B55BC3AB215C}" type="slidenum">
              <a:rPr lang="en-US" smtClean="0"/>
              <a:t>21</a:t>
            </a:fld>
            <a:endParaRPr lang="en-US"/>
          </a:p>
        </p:txBody>
      </p:sp>
    </p:spTree>
    <p:extLst>
      <p:ext uri="{BB962C8B-B14F-4D97-AF65-F5344CB8AC3E}">
        <p14:creationId xmlns:p14="http://schemas.microsoft.com/office/powerpoint/2010/main" val="285376340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46050"/>
          </a:xfrm>
        </p:spPr>
        <p:txBody>
          <a:bodyPr>
            <a:normAutofit fontScale="90000"/>
          </a:bodyPr>
          <a:lstStyle/>
          <a:p>
            <a:r>
              <a:rPr lang="en-US" dirty="0" smtClean="0"/>
              <a:t>Usability </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784473473"/>
              </p:ext>
            </p:extLst>
          </p:nvPr>
        </p:nvGraphicFramePr>
        <p:xfrm>
          <a:off x="457200" y="980728"/>
          <a:ext cx="8435280" cy="51454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SD/TI/PI/2015_Chapter2</a:t>
            </a:r>
            <a:endParaRPr lang="en-US"/>
          </a:p>
        </p:txBody>
      </p:sp>
      <p:sp>
        <p:nvSpPr>
          <p:cNvPr id="5" name="Slide Number Placeholder 4"/>
          <p:cNvSpPr>
            <a:spLocks noGrp="1"/>
          </p:cNvSpPr>
          <p:nvPr>
            <p:ph type="sldNum" sz="quarter" idx="12"/>
          </p:nvPr>
        </p:nvSpPr>
        <p:spPr/>
        <p:txBody>
          <a:bodyPr/>
          <a:lstStyle/>
          <a:p>
            <a:fld id="{55D508C4-B16B-47CE-A01B-B55BC3AB215C}" type="slidenum">
              <a:rPr lang="en-US" smtClean="0"/>
              <a:t>22</a:t>
            </a:fld>
            <a:endParaRPr lang="en-US"/>
          </a:p>
        </p:txBody>
      </p:sp>
    </p:spTree>
    <p:extLst>
      <p:ext uri="{BB962C8B-B14F-4D97-AF65-F5344CB8AC3E}">
        <p14:creationId xmlns:p14="http://schemas.microsoft.com/office/powerpoint/2010/main" val="337516113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Usability </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707396795"/>
              </p:ext>
            </p:extLst>
          </p:nvPr>
        </p:nvGraphicFramePr>
        <p:xfrm>
          <a:off x="539552" y="1124744"/>
          <a:ext cx="8280920" cy="51845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SD/TI/PI/2015_Chapter2</a:t>
            </a:r>
            <a:endParaRPr lang="en-US"/>
          </a:p>
        </p:txBody>
      </p:sp>
      <p:sp>
        <p:nvSpPr>
          <p:cNvPr id="5" name="Slide Number Placeholder 4"/>
          <p:cNvSpPr>
            <a:spLocks noGrp="1"/>
          </p:cNvSpPr>
          <p:nvPr>
            <p:ph type="sldNum" sz="quarter" idx="12"/>
          </p:nvPr>
        </p:nvSpPr>
        <p:spPr/>
        <p:txBody>
          <a:bodyPr/>
          <a:lstStyle/>
          <a:p>
            <a:fld id="{55D508C4-B16B-47CE-A01B-B55BC3AB215C}" type="slidenum">
              <a:rPr lang="en-US" smtClean="0"/>
              <a:t>23</a:t>
            </a:fld>
            <a:endParaRPr lang="en-US"/>
          </a:p>
        </p:txBody>
      </p:sp>
    </p:spTree>
    <p:extLst>
      <p:ext uri="{BB962C8B-B14F-4D97-AF65-F5344CB8AC3E}">
        <p14:creationId xmlns:p14="http://schemas.microsoft.com/office/powerpoint/2010/main" val="298477055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18058"/>
          </a:xfrm>
        </p:spPr>
        <p:txBody>
          <a:bodyPr>
            <a:normAutofit fontScale="90000"/>
          </a:bodyPr>
          <a:lstStyle/>
          <a:p>
            <a:r>
              <a:rPr lang="en-US" dirty="0" smtClean="0"/>
              <a:t>Usability </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515991442"/>
              </p:ext>
            </p:extLst>
          </p:nvPr>
        </p:nvGraphicFramePr>
        <p:xfrm>
          <a:off x="457200" y="1196752"/>
          <a:ext cx="8229600" cy="49294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SD/TI/PI/2015_Chapter2</a:t>
            </a:r>
            <a:endParaRPr lang="en-US"/>
          </a:p>
        </p:txBody>
      </p:sp>
      <p:sp>
        <p:nvSpPr>
          <p:cNvPr id="5" name="Slide Number Placeholder 4"/>
          <p:cNvSpPr>
            <a:spLocks noGrp="1"/>
          </p:cNvSpPr>
          <p:nvPr>
            <p:ph type="sldNum" sz="quarter" idx="12"/>
          </p:nvPr>
        </p:nvSpPr>
        <p:spPr/>
        <p:txBody>
          <a:bodyPr/>
          <a:lstStyle/>
          <a:p>
            <a:fld id="{55D508C4-B16B-47CE-A01B-B55BC3AB215C}" type="slidenum">
              <a:rPr lang="en-US" smtClean="0"/>
              <a:t>24</a:t>
            </a:fld>
            <a:endParaRPr lang="en-US"/>
          </a:p>
        </p:txBody>
      </p:sp>
    </p:spTree>
    <p:extLst>
      <p:ext uri="{BB962C8B-B14F-4D97-AF65-F5344CB8AC3E}">
        <p14:creationId xmlns:p14="http://schemas.microsoft.com/office/powerpoint/2010/main" val="190312669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4258784081"/>
              </p:ext>
            </p:extLst>
          </p:nvPr>
        </p:nvGraphicFramePr>
        <p:xfrm>
          <a:off x="457200" y="260648"/>
          <a:ext cx="8507288" cy="63367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extBox 1"/>
          <p:cNvSpPr txBox="1"/>
          <p:nvPr/>
        </p:nvSpPr>
        <p:spPr>
          <a:xfrm>
            <a:off x="611560" y="6021288"/>
            <a:ext cx="4392488" cy="369332"/>
          </a:xfrm>
          <a:prstGeom prst="rect">
            <a:avLst/>
          </a:prstGeom>
          <a:noFill/>
        </p:spPr>
        <p:txBody>
          <a:bodyPr wrap="square" rtlCol="0">
            <a:spAutoFit/>
          </a:bodyPr>
          <a:lstStyle/>
          <a:p>
            <a:r>
              <a:rPr lang="en-US" b="1" i="1" dirty="0"/>
              <a:t>Usability – Prepared by </a:t>
            </a:r>
            <a:r>
              <a:rPr lang="en-US" b="1" i="1" dirty="0" smtClean="0"/>
              <a:t> Tomayess Issa </a:t>
            </a:r>
            <a:endParaRPr lang="en-US" b="1" i="1" dirty="0"/>
          </a:p>
        </p:txBody>
      </p:sp>
      <p:sp>
        <p:nvSpPr>
          <p:cNvPr id="3" name="Footer Placeholder 2"/>
          <p:cNvSpPr>
            <a:spLocks noGrp="1"/>
          </p:cNvSpPr>
          <p:nvPr>
            <p:ph type="ftr" sz="quarter" idx="11"/>
          </p:nvPr>
        </p:nvSpPr>
        <p:spPr/>
        <p:txBody>
          <a:bodyPr/>
          <a:lstStyle/>
          <a:p>
            <a:r>
              <a:rPr lang="en-US" smtClean="0"/>
              <a:t>SD/TI/PI/2015_Chapter2</a:t>
            </a:r>
            <a:endParaRPr lang="en-US"/>
          </a:p>
        </p:txBody>
      </p:sp>
      <p:sp>
        <p:nvSpPr>
          <p:cNvPr id="5" name="Slide Number Placeholder 4"/>
          <p:cNvSpPr>
            <a:spLocks noGrp="1"/>
          </p:cNvSpPr>
          <p:nvPr>
            <p:ph type="sldNum" sz="quarter" idx="12"/>
          </p:nvPr>
        </p:nvSpPr>
        <p:spPr/>
        <p:txBody>
          <a:bodyPr/>
          <a:lstStyle/>
          <a:p>
            <a:fld id="{55D508C4-B16B-47CE-A01B-B55BC3AB215C}" type="slidenum">
              <a:rPr lang="en-US" smtClean="0"/>
              <a:t>25</a:t>
            </a:fld>
            <a:endParaRPr lang="en-US"/>
          </a:p>
        </p:txBody>
      </p:sp>
    </p:spTree>
    <p:extLst>
      <p:ext uri="{BB962C8B-B14F-4D97-AF65-F5344CB8AC3E}">
        <p14:creationId xmlns:p14="http://schemas.microsoft.com/office/powerpoint/2010/main" val="235929387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Usability </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539755183"/>
              </p:ext>
            </p:extLst>
          </p:nvPr>
        </p:nvGraphicFramePr>
        <p:xfrm>
          <a:off x="457200" y="1196752"/>
          <a:ext cx="8229600" cy="49294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SD/TI/PI/2015_Chapter2</a:t>
            </a:r>
            <a:endParaRPr lang="en-US"/>
          </a:p>
        </p:txBody>
      </p:sp>
      <p:sp>
        <p:nvSpPr>
          <p:cNvPr id="5" name="Slide Number Placeholder 4"/>
          <p:cNvSpPr>
            <a:spLocks noGrp="1"/>
          </p:cNvSpPr>
          <p:nvPr>
            <p:ph type="sldNum" sz="quarter" idx="12"/>
          </p:nvPr>
        </p:nvSpPr>
        <p:spPr/>
        <p:txBody>
          <a:bodyPr/>
          <a:lstStyle/>
          <a:p>
            <a:fld id="{55D508C4-B16B-47CE-A01B-B55BC3AB215C}" type="slidenum">
              <a:rPr lang="en-US" smtClean="0"/>
              <a:t>26</a:t>
            </a:fld>
            <a:endParaRPr lang="en-US"/>
          </a:p>
        </p:txBody>
      </p:sp>
    </p:spTree>
    <p:extLst>
      <p:ext uri="{BB962C8B-B14F-4D97-AF65-F5344CB8AC3E}">
        <p14:creationId xmlns:p14="http://schemas.microsoft.com/office/powerpoint/2010/main" val="370233345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Concepts of Usability</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344172991"/>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SD/TI/PI/2015_Chapter2</a:t>
            </a:r>
            <a:endParaRPr lang="en-US"/>
          </a:p>
        </p:txBody>
      </p:sp>
      <p:sp>
        <p:nvSpPr>
          <p:cNvPr id="5" name="Slide Number Placeholder 4"/>
          <p:cNvSpPr>
            <a:spLocks noGrp="1"/>
          </p:cNvSpPr>
          <p:nvPr>
            <p:ph type="sldNum" sz="quarter" idx="12"/>
          </p:nvPr>
        </p:nvSpPr>
        <p:spPr/>
        <p:txBody>
          <a:bodyPr/>
          <a:lstStyle/>
          <a:p>
            <a:fld id="{55D508C4-B16B-47CE-A01B-B55BC3AB215C}" type="slidenum">
              <a:rPr lang="en-US" smtClean="0"/>
              <a:t>27</a:t>
            </a:fld>
            <a:endParaRPr lang="en-US"/>
          </a:p>
        </p:txBody>
      </p:sp>
    </p:spTree>
    <p:extLst>
      <p:ext uri="{BB962C8B-B14F-4D97-AF65-F5344CB8AC3E}">
        <p14:creationId xmlns:p14="http://schemas.microsoft.com/office/powerpoint/2010/main" val="373289674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131840" y="116632"/>
            <a:ext cx="2592288" cy="1415772"/>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en-US" dirty="0" smtClean="0">
                <a:latin typeface="Times New Roman" panose="02020603050405020304" pitchFamily="18" charset="0"/>
                <a:cs typeface="Times New Roman" panose="02020603050405020304" pitchFamily="18" charset="0"/>
              </a:rPr>
              <a:t>System Functions </a:t>
            </a:r>
          </a:p>
          <a:p>
            <a:pPr algn="ctr"/>
            <a:endParaRPr lang="en-US" sz="1050" dirty="0">
              <a:latin typeface="Times New Roman" panose="02020603050405020304" pitchFamily="18" charset="0"/>
              <a:cs typeface="Times New Roman" panose="02020603050405020304" pitchFamily="18" charset="0"/>
            </a:endParaRPr>
          </a:p>
          <a:p>
            <a:pPr algn="ctr"/>
            <a:r>
              <a:rPr lang="en-US" i="1" dirty="0" smtClean="0">
                <a:latin typeface="Times New Roman" panose="02020603050405020304" pitchFamily="18" charset="0"/>
                <a:cs typeface="Times New Roman" panose="02020603050405020304" pitchFamily="18" charset="0"/>
              </a:rPr>
              <a:t>Task Match </a:t>
            </a:r>
          </a:p>
          <a:p>
            <a:pPr algn="ctr"/>
            <a:r>
              <a:rPr lang="en-US" i="1" dirty="0" smtClean="0">
                <a:latin typeface="Times New Roman" panose="02020603050405020304" pitchFamily="18" charset="0"/>
                <a:cs typeface="Times New Roman" panose="02020603050405020304" pitchFamily="18" charset="0"/>
              </a:rPr>
              <a:t>Ease of Use </a:t>
            </a:r>
          </a:p>
          <a:p>
            <a:pPr algn="ctr"/>
            <a:r>
              <a:rPr lang="en-US" i="1" dirty="0" smtClean="0">
                <a:latin typeface="Times New Roman" panose="02020603050405020304" pitchFamily="18" charset="0"/>
                <a:cs typeface="Times New Roman" panose="02020603050405020304" pitchFamily="18" charset="0"/>
              </a:rPr>
              <a:t>Ease of Learning </a:t>
            </a:r>
            <a:endParaRPr lang="en-US" i="1" dirty="0">
              <a:latin typeface="Times New Roman" panose="02020603050405020304" pitchFamily="18" charset="0"/>
              <a:cs typeface="Times New Roman" panose="02020603050405020304" pitchFamily="18" charset="0"/>
            </a:endParaRPr>
          </a:p>
        </p:txBody>
      </p:sp>
      <p:sp>
        <p:nvSpPr>
          <p:cNvPr id="8" name="TextBox 7"/>
          <p:cNvSpPr txBox="1"/>
          <p:nvPr/>
        </p:nvSpPr>
        <p:spPr>
          <a:xfrm>
            <a:off x="1259632" y="1916832"/>
            <a:ext cx="2592288" cy="1361911"/>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en-US" dirty="0" smtClean="0">
                <a:latin typeface="Times New Roman" panose="02020603050405020304" pitchFamily="18" charset="0"/>
                <a:cs typeface="Times New Roman" panose="02020603050405020304" pitchFamily="18" charset="0"/>
              </a:rPr>
              <a:t>User Characteristics </a:t>
            </a:r>
          </a:p>
          <a:p>
            <a:pPr algn="ctr"/>
            <a:endParaRPr lang="en-US" sz="1050" dirty="0">
              <a:latin typeface="Times New Roman" panose="02020603050405020304" pitchFamily="18" charset="0"/>
              <a:cs typeface="Times New Roman" panose="02020603050405020304" pitchFamily="18" charset="0"/>
            </a:endParaRPr>
          </a:p>
          <a:p>
            <a:pPr algn="ctr"/>
            <a:r>
              <a:rPr lang="en-US" i="1" dirty="0" smtClean="0">
                <a:latin typeface="Times New Roman" panose="02020603050405020304" pitchFamily="18" charset="0"/>
                <a:cs typeface="Times New Roman" panose="02020603050405020304" pitchFamily="18" charset="0"/>
              </a:rPr>
              <a:t>Knowledge </a:t>
            </a:r>
          </a:p>
          <a:p>
            <a:pPr algn="ctr"/>
            <a:r>
              <a:rPr lang="en-US" i="1" dirty="0" smtClean="0">
                <a:latin typeface="Times New Roman" panose="02020603050405020304" pitchFamily="18" charset="0"/>
                <a:cs typeface="Times New Roman" panose="02020603050405020304" pitchFamily="18" charset="0"/>
              </a:rPr>
              <a:t>Discretion </a:t>
            </a:r>
          </a:p>
          <a:p>
            <a:pPr algn="ctr"/>
            <a:r>
              <a:rPr lang="en-US" i="1" dirty="0" smtClean="0">
                <a:latin typeface="Times New Roman" panose="02020603050405020304" pitchFamily="18" charset="0"/>
                <a:cs typeface="Times New Roman" panose="02020603050405020304" pitchFamily="18" charset="0"/>
              </a:rPr>
              <a:t>Motivation  </a:t>
            </a:r>
            <a:endParaRPr lang="en-US" i="1" dirty="0">
              <a:latin typeface="Times New Roman" panose="02020603050405020304" pitchFamily="18" charset="0"/>
              <a:cs typeface="Times New Roman" panose="02020603050405020304" pitchFamily="18" charset="0"/>
            </a:endParaRPr>
          </a:p>
        </p:txBody>
      </p:sp>
      <p:sp>
        <p:nvSpPr>
          <p:cNvPr id="9" name="TextBox 8"/>
          <p:cNvSpPr txBox="1"/>
          <p:nvPr/>
        </p:nvSpPr>
        <p:spPr>
          <a:xfrm>
            <a:off x="5436096" y="1916832"/>
            <a:ext cx="2592288" cy="1084912"/>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en-US" dirty="0" smtClean="0">
                <a:latin typeface="Times New Roman" panose="02020603050405020304" pitchFamily="18" charset="0"/>
                <a:cs typeface="Times New Roman" panose="02020603050405020304" pitchFamily="18" charset="0"/>
              </a:rPr>
              <a:t>Task Characteristics </a:t>
            </a:r>
          </a:p>
          <a:p>
            <a:pPr algn="ctr"/>
            <a:endParaRPr lang="en-US" sz="1050" dirty="0">
              <a:latin typeface="Times New Roman" panose="02020603050405020304" pitchFamily="18" charset="0"/>
              <a:cs typeface="Times New Roman" panose="02020603050405020304" pitchFamily="18" charset="0"/>
            </a:endParaRPr>
          </a:p>
          <a:p>
            <a:pPr algn="ctr"/>
            <a:r>
              <a:rPr lang="en-US" i="1" dirty="0" smtClean="0">
                <a:latin typeface="Times New Roman" panose="02020603050405020304" pitchFamily="18" charset="0"/>
                <a:cs typeface="Times New Roman" panose="02020603050405020304" pitchFamily="18" charset="0"/>
              </a:rPr>
              <a:t>Frequency </a:t>
            </a:r>
          </a:p>
          <a:p>
            <a:pPr algn="ctr"/>
            <a:r>
              <a:rPr lang="en-US" i="1" dirty="0" smtClean="0">
                <a:latin typeface="Times New Roman" panose="02020603050405020304" pitchFamily="18" charset="0"/>
                <a:cs typeface="Times New Roman" panose="02020603050405020304" pitchFamily="18" charset="0"/>
              </a:rPr>
              <a:t>Openness</a:t>
            </a:r>
            <a:endParaRPr lang="en-US" i="1" dirty="0">
              <a:latin typeface="Times New Roman" panose="02020603050405020304" pitchFamily="18" charset="0"/>
              <a:cs typeface="Times New Roman" panose="02020603050405020304" pitchFamily="18" charset="0"/>
            </a:endParaRPr>
          </a:p>
        </p:txBody>
      </p:sp>
      <p:sp>
        <p:nvSpPr>
          <p:cNvPr id="10" name="TextBox 9"/>
          <p:cNvSpPr txBox="1"/>
          <p:nvPr/>
        </p:nvSpPr>
        <p:spPr>
          <a:xfrm>
            <a:off x="2591780" y="3845004"/>
            <a:ext cx="3672408" cy="807913"/>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en-US" dirty="0" smtClean="0">
                <a:latin typeface="Times New Roman" panose="02020603050405020304" pitchFamily="18" charset="0"/>
                <a:cs typeface="Times New Roman" panose="02020603050405020304" pitchFamily="18" charset="0"/>
              </a:rPr>
              <a:t>User Reaction </a:t>
            </a:r>
          </a:p>
          <a:p>
            <a:pPr algn="ctr"/>
            <a:endParaRPr lang="en-US" sz="1050" dirty="0">
              <a:latin typeface="Times New Roman" panose="02020603050405020304" pitchFamily="18" charset="0"/>
              <a:cs typeface="Times New Roman" panose="02020603050405020304" pitchFamily="18" charset="0"/>
            </a:endParaRPr>
          </a:p>
          <a:p>
            <a:pPr algn="ctr"/>
            <a:r>
              <a:rPr lang="en-US" i="1" dirty="0" smtClean="0">
                <a:latin typeface="Times New Roman" panose="02020603050405020304" pitchFamily="18" charset="0"/>
                <a:cs typeface="Times New Roman" panose="02020603050405020304" pitchFamily="18" charset="0"/>
              </a:rPr>
              <a:t>Implicit cost/benefit analysis  </a:t>
            </a:r>
            <a:endParaRPr lang="en-US" i="1" dirty="0">
              <a:latin typeface="Times New Roman" panose="02020603050405020304" pitchFamily="18" charset="0"/>
              <a:cs typeface="Times New Roman" panose="02020603050405020304" pitchFamily="18" charset="0"/>
            </a:endParaRPr>
          </a:p>
        </p:txBody>
      </p:sp>
      <p:cxnSp>
        <p:nvCxnSpPr>
          <p:cNvPr id="11" name="Straight Arrow Connector 10"/>
          <p:cNvCxnSpPr>
            <a:stCxn id="4" idx="2"/>
          </p:cNvCxnSpPr>
          <p:nvPr/>
        </p:nvCxnSpPr>
        <p:spPr>
          <a:xfrm>
            <a:off x="4427984" y="1532404"/>
            <a:ext cx="0" cy="2256636"/>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stCxn id="9" idx="2"/>
          </p:cNvCxnSpPr>
          <p:nvPr/>
        </p:nvCxnSpPr>
        <p:spPr>
          <a:xfrm flipH="1">
            <a:off x="4427984" y="3001744"/>
            <a:ext cx="2304256" cy="787296"/>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stCxn id="8" idx="2"/>
          </p:cNvCxnSpPr>
          <p:nvPr/>
        </p:nvCxnSpPr>
        <p:spPr>
          <a:xfrm>
            <a:off x="2555776" y="3278743"/>
            <a:ext cx="1872208" cy="510297"/>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10" idx="2"/>
          </p:cNvCxnSpPr>
          <p:nvPr/>
        </p:nvCxnSpPr>
        <p:spPr>
          <a:xfrm>
            <a:off x="4427984" y="4652917"/>
            <a:ext cx="1836204" cy="1303531"/>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stCxn id="10" idx="2"/>
          </p:cNvCxnSpPr>
          <p:nvPr/>
        </p:nvCxnSpPr>
        <p:spPr>
          <a:xfrm flipH="1">
            <a:off x="2267744" y="4652917"/>
            <a:ext cx="2160240" cy="1290364"/>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5436096" y="5956448"/>
            <a:ext cx="3456384" cy="646331"/>
          </a:xfrm>
          <a:prstGeom prst="rect">
            <a:avLst/>
          </a:prstGeom>
          <a:noFill/>
        </p:spPr>
        <p:txBody>
          <a:bodyPr wrap="square" rtlCol="0">
            <a:spAutoFit/>
          </a:bodyPr>
          <a:lstStyle/>
          <a:p>
            <a:r>
              <a:rPr lang="en-US" dirty="0" smtClean="0">
                <a:latin typeface="Times New Roman" panose="02020603050405020304" pitchFamily="18" charset="0"/>
                <a:cs typeface="Times New Roman" panose="02020603050405020304" pitchFamily="18" charset="0"/>
              </a:rPr>
              <a:t>Restricted use</a:t>
            </a:r>
          </a:p>
          <a:p>
            <a:r>
              <a:rPr lang="en-US" dirty="0" smtClean="0">
                <a:latin typeface="Times New Roman" panose="02020603050405020304" pitchFamily="18" charset="0"/>
                <a:cs typeface="Times New Roman" panose="02020603050405020304" pitchFamily="18" charset="0"/>
              </a:rPr>
              <a:t>Non-use, Partial use</a:t>
            </a:r>
            <a:r>
              <a:rPr lang="en-US" smtClean="0">
                <a:latin typeface="Times New Roman" panose="02020603050405020304" pitchFamily="18" charset="0"/>
                <a:cs typeface="Times New Roman" panose="02020603050405020304" pitchFamily="18" charset="0"/>
              </a:rPr>
              <a:t>, Distant </a:t>
            </a:r>
            <a:r>
              <a:rPr lang="en-US" dirty="0" smtClean="0">
                <a:latin typeface="Times New Roman" panose="02020603050405020304" pitchFamily="18" charset="0"/>
                <a:cs typeface="Times New Roman" panose="02020603050405020304" pitchFamily="18" charset="0"/>
              </a:rPr>
              <a:t>use</a:t>
            </a:r>
            <a:endParaRPr lang="en-US" dirty="0">
              <a:latin typeface="Times New Roman" panose="02020603050405020304" pitchFamily="18" charset="0"/>
              <a:cs typeface="Times New Roman" panose="02020603050405020304" pitchFamily="18" charset="0"/>
            </a:endParaRPr>
          </a:p>
        </p:txBody>
      </p:sp>
      <p:sp>
        <p:nvSpPr>
          <p:cNvPr id="25" name="TextBox 24"/>
          <p:cNvSpPr txBox="1"/>
          <p:nvPr/>
        </p:nvSpPr>
        <p:spPr>
          <a:xfrm>
            <a:off x="355213" y="5943281"/>
            <a:ext cx="2808312" cy="646331"/>
          </a:xfrm>
          <a:prstGeom prst="rect">
            <a:avLst/>
          </a:prstGeom>
          <a:noFill/>
        </p:spPr>
        <p:txBody>
          <a:bodyPr wrap="square" rtlCol="0">
            <a:spAutoFit/>
          </a:bodyPr>
          <a:lstStyle/>
          <a:p>
            <a:r>
              <a:rPr lang="en-US" dirty="0" smtClean="0">
                <a:latin typeface="Times New Roman" panose="02020603050405020304" pitchFamily="18" charset="0"/>
                <a:cs typeface="Times New Roman" panose="02020603050405020304" pitchFamily="18" charset="0"/>
              </a:rPr>
              <a:t>Good task-system match,</a:t>
            </a:r>
          </a:p>
          <a:p>
            <a:r>
              <a:rPr lang="en-US" dirty="0" smtClean="0">
                <a:latin typeface="Times New Roman" panose="02020603050405020304" pitchFamily="18" charset="0"/>
                <a:cs typeface="Times New Roman" panose="02020603050405020304" pitchFamily="18" charset="0"/>
              </a:rPr>
              <a:t>Continued user learning </a:t>
            </a:r>
            <a:endParaRPr lang="en-US" dirty="0">
              <a:latin typeface="Times New Roman" panose="02020603050405020304" pitchFamily="18" charset="0"/>
              <a:cs typeface="Times New Roman" panose="02020603050405020304" pitchFamily="18" charset="0"/>
            </a:endParaRPr>
          </a:p>
        </p:txBody>
      </p:sp>
      <p:sp>
        <p:nvSpPr>
          <p:cNvPr id="27" name="TextBox 26"/>
          <p:cNvSpPr txBox="1"/>
          <p:nvPr/>
        </p:nvSpPr>
        <p:spPr>
          <a:xfrm>
            <a:off x="1067863" y="4834077"/>
            <a:ext cx="2808312" cy="369332"/>
          </a:xfrm>
          <a:prstGeom prst="rect">
            <a:avLst/>
          </a:prstGeom>
          <a:noFill/>
        </p:spPr>
        <p:txBody>
          <a:bodyPr wrap="square" rtlCol="0">
            <a:spAutoFit/>
          </a:bodyPr>
          <a:lstStyle/>
          <a:p>
            <a:pPr algn="ctr"/>
            <a:r>
              <a:rPr lang="en-US" b="1" dirty="0" smtClean="0">
                <a:latin typeface="Times New Roman" panose="02020603050405020304" pitchFamily="18" charset="0"/>
                <a:cs typeface="Times New Roman" panose="02020603050405020304" pitchFamily="18" charset="0"/>
              </a:rPr>
              <a:t>Positive outcome </a:t>
            </a:r>
            <a:endParaRPr lang="en-US" b="1" dirty="0">
              <a:latin typeface="Times New Roman" panose="02020603050405020304" pitchFamily="18" charset="0"/>
              <a:cs typeface="Times New Roman" panose="02020603050405020304" pitchFamily="18" charset="0"/>
            </a:endParaRPr>
          </a:p>
        </p:txBody>
      </p:sp>
      <p:sp>
        <p:nvSpPr>
          <p:cNvPr id="30" name="TextBox 29"/>
          <p:cNvSpPr txBox="1"/>
          <p:nvPr/>
        </p:nvSpPr>
        <p:spPr>
          <a:xfrm>
            <a:off x="5004048" y="4854589"/>
            <a:ext cx="2808312" cy="369332"/>
          </a:xfrm>
          <a:prstGeom prst="rect">
            <a:avLst/>
          </a:prstGeom>
          <a:noFill/>
        </p:spPr>
        <p:txBody>
          <a:bodyPr wrap="square" rtlCol="0">
            <a:spAutoFit/>
          </a:bodyPr>
          <a:lstStyle/>
          <a:p>
            <a:pPr algn="ctr"/>
            <a:r>
              <a:rPr lang="en-US" b="1" dirty="0" smtClean="0">
                <a:latin typeface="Times New Roman" panose="02020603050405020304" pitchFamily="18" charset="0"/>
                <a:cs typeface="Times New Roman" panose="02020603050405020304" pitchFamily="18" charset="0"/>
              </a:rPr>
              <a:t>Negative outcome </a:t>
            </a:r>
            <a:endParaRPr lang="en-US" b="1" dirty="0">
              <a:latin typeface="Times New Roman" panose="02020603050405020304" pitchFamily="18" charset="0"/>
              <a:cs typeface="Times New Roman" panose="02020603050405020304" pitchFamily="18" charset="0"/>
            </a:endParaRPr>
          </a:p>
        </p:txBody>
      </p:sp>
      <p:sp>
        <p:nvSpPr>
          <p:cNvPr id="24" name="Left Brace 23"/>
          <p:cNvSpPr/>
          <p:nvPr/>
        </p:nvSpPr>
        <p:spPr>
          <a:xfrm>
            <a:off x="2267744" y="3845004"/>
            <a:ext cx="144016" cy="807913"/>
          </a:xfrm>
          <a:prstGeom prst="lef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TextBox 31"/>
          <p:cNvSpPr txBox="1"/>
          <p:nvPr/>
        </p:nvSpPr>
        <p:spPr>
          <a:xfrm>
            <a:off x="0" y="4064294"/>
            <a:ext cx="2267744" cy="369332"/>
          </a:xfrm>
          <a:prstGeom prst="rect">
            <a:avLst/>
          </a:prstGeom>
          <a:noFill/>
        </p:spPr>
        <p:txBody>
          <a:bodyPr wrap="square" rtlCol="0">
            <a:spAutoFit/>
          </a:bodyPr>
          <a:lstStyle/>
          <a:p>
            <a:pPr algn="ctr"/>
            <a:r>
              <a:rPr lang="en-US" b="1" dirty="0" smtClean="0">
                <a:latin typeface="Times New Roman" panose="02020603050405020304" pitchFamily="18" charset="0"/>
                <a:cs typeface="Times New Roman" panose="02020603050405020304" pitchFamily="18" charset="0"/>
              </a:rPr>
              <a:t>Dependent variables </a:t>
            </a:r>
            <a:endParaRPr lang="en-US" b="1" dirty="0">
              <a:latin typeface="Times New Roman" panose="02020603050405020304" pitchFamily="18" charset="0"/>
              <a:cs typeface="Times New Roman" panose="02020603050405020304" pitchFamily="18" charset="0"/>
            </a:endParaRPr>
          </a:p>
        </p:txBody>
      </p:sp>
      <p:sp>
        <p:nvSpPr>
          <p:cNvPr id="26" name="Left Brace 25"/>
          <p:cNvSpPr/>
          <p:nvPr/>
        </p:nvSpPr>
        <p:spPr>
          <a:xfrm>
            <a:off x="683568" y="116632"/>
            <a:ext cx="384295" cy="3278760"/>
          </a:xfrm>
          <a:prstGeom prst="lef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TextBox 33"/>
          <p:cNvSpPr txBox="1"/>
          <p:nvPr/>
        </p:nvSpPr>
        <p:spPr>
          <a:xfrm rot="16200000">
            <a:off x="-1030615" y="1571346"/>
            <a:ext cx="2808312" cy="369332"/>
          </a:xfrm>
          <a:prstGeom prst="rect">
            <a:avLst/>
          </a:prstGeom>
          <a:noFill/>
        </p:spPr>
        <p:txBody>
          <a:bodyPr wrap="square" rtlCol="0">
            <a:spAutoFit/>
          </a:bodyPr>
          <a:lstStyle/>
          <a:p>
            <a:pPr algn="ctr"/>
            <a:r>
              <a:rPr lang="en-US" b="1" dirty="0" smtClean="0">
                <a:latin typeface="Times New Roman" panose="02020603050405020304" pitchFamily="18" charset="0"/>
                <a:cs typeface="Times New Roman" panose="02020603050405020304" pitchFamily="18" charset="0"/>
              </a:rPr>
              <a:t>Independent variables </a:t>
            </a:r>
            <a:endParaRPr lang="en-US" b="1" dirty="0">
              <a:latin typeface="Times New Roman" panose="02020603050405020304" pitchFamily="18" charset="0"/>
              <a:cs typeface="Times New Roman" panose="02020603050405020304" pitchFamily="18" charset="0"/>
            </a:endParaRPr>
          </a:p>
        </p:txBody>
      </p:sp>
      <p:sp>
        <p:nvSpPr>
          <p:cNvPr id="2" name="TextBox 1"/>
          <p:cNvSpPr txBox="1"/>
          <p:nvPr/>
        </p:nvSpPr>
        <p:spPr>
          <a:xfrm>
            <a:off x="3131840" y="5805264"/>
            <a:ext cx="2016224" cy="938719"/>
          </a:xfrm>
          <a:prstGeom prst="rect">
            <a:avLst/>
          </a:prstGeom>
          <a:noFill/>
        </p:spPr>
        <p:txBody>
          <a:bodyPr wrap="square" rtlCol="0">
            <a:spAutoFit/>
          </a:bodyPr>
          <a:lstStyle/>
          <a:p>
            <a:pPr algn="ctr"/>
            <a:r>
              <a:rPr lang="en-US" sz="1100" b="1" dirty="0"/>
              <a:t>Eason's Causal Framework of Usability (Adopted from Eason 1984) - Prepared by </a:t>
            </a:r>
            <a:r>
              <a:rPr lang="en-US" sz="1100" b="1" dirty="0" smtClean="0"/>
              <a:t>Tomayess Issa</a:t>
            </a:r>
            <a:endParaRPr lang="en-US" sz="1100" b="1" dirty="0"/>
          </a:p>
          <a:p>
            <a:pPr algn="ctr"/>
            <a:endParaRPr lang="en-US" sz="1100" b="1" dirty="0"/>
          </a:p>
        </p:txBody>
      </p:sp>
      <p:sp>
        <p:nvSpPr>
          <p:cNvPr id="3" name="Footer Placeholder 2"/>
          <p:cNvSpPr>
            <a:spLocks noGrp="1"/>
          </p:cNvSpPr>
          <p:nvPr>
            <p:ph type="ftr" sz="quarter" idx="11"/>
          </p:nvPr>
        </p:nvSpPr>
        <p:spPr/>
        <p:txBody>
          <a:bodyPr/>
          <a:lstStyle/>
          <a:p>
            <a:r>
              <a:rPr lang="en-US" dirty="0" smtClean="0"/>
              <a:t>SD/TI/PI/</a:t>
            </a:r>
            <a:r>
              <a:rPr lang="en-US" dirty="0" err="1" smtClean="0"/>
              <a:t>2015_Chapter2</a:t>
            </a:r>
            <a:endParaRPr lang="en-US" dirty="0"/>
          </a:p>
        </p:txBody>
      </p:sp>
      <p:sp>
        <p:nvSpPr>
          <p:cNvPr id="5" name="Slide Number Placeholder 4"/>
          <p:cNvSpPr>
            <a:spLocks noGrp="1"/>
          </p:cNvSpPr>
          <p:nvPr>
            <p:ph type="sldNum" sz="quarter" idx="12"/>
          </p:nvPr>
        </p:nvSpPr>
        <p:spPr/>
        <p:txBody>
          <a:bodyPr/>
          <a:lstStyle/>
          <a:p>
            <a:fld id="{55D508C4-B16B-47CE-A01B-B55BC3AB215C}" type="slidenum">
              <a:rPr lang="en-US" smtClean="0"/>
              <a:t>28</a:t>
            </a:fld>
            <a:endParaRPr lang="en-US"/>
          </a:p>
        </p:txBody>
      </p:sp>
    </p:spTree>
    <p:extLst>
      <p:ext uri="{BB962C8B-B14F-4D97-AF65-F5344CB8AC3E}">
        <p14:creationId xmlns:p14="http://schemas.microsoft.com/office/powerpoint/2010/main" val="404315680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100" dirty="0"/>
              <a:t>Usability </a:t>
            </a:r>
            <a:r>
              <a:rPr lang="en-US" sz="3100" dirty="0" smtClean="0"/>
              <a:t>Criteria based on Dix et al. 1998, p. 162 and Nielsen 2003: </a:t>
            </a:r>
            <a:r>
              <a:rPr lang="en-US" dirty="0" smtClean="0"/>
              <a:t/>
            </a:r>
            <a:br>
              <a:rPr lang="en-US" dirty="0" smtClean="0"/>
            </a:br>
            <a:r>
              <a:rPr lang="en-US" dirty="0" smtClean="0"/>
              <a:t> </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153730179"/>
              </p:ext>
            </p:extLst>
          </p:nvPr>
        </p:nvGraphicFramePr>
        <p:xfrm>
          <a:off x="457200" y="980728"/>
          <a:ext cx="8507288" cy="56886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SD/TI/PI/2015_Chapter2</a:t>
            </a:r>
            <a:endParaRPr lang="en-US"/>
          </a:p>
        </p:txBody>
      </p:sp>
      <p:sp>
        <p:nvSpPr>
          <p:cNvPr id="5" name="Slide Number Placeholder 4"/>
          <p:cNvSpPr>
            <a:spLocks noGrp="1"/>
          </p:cNvSpPr>
          <p:nvPr>
            <p:ph type="sldNum" sz="quarter" idx="12"/>
          </p:nvPr>
        </p:nvSpPr>
        <p:spPr/>
        <p:txBody>
          <a:bodyPr/>
          <a:lstStyle/>
          <a:p>
            <a:fld id="{55D508C4-B16B-47CE-A01B-B55BC3AB215C}" type="slidenum">
              <a:rPr lang="en-US" smtClean="0"/>
              <a:t>29</a:t>
            </a:fld>
            <a:endParaRPr lang="en-US"/>
          </a:p>
        </p:txBody>
      </p:sp>
    </p:spTree>
    <p:extLst>
      <p:ext uri="{BB962C8B-B14F-4D97-AF65-F5344CB8AC3E}">
        <p14:creationId xmlns:p14="http://schemas.microsoft.com/office/powerpoint/2010/main" val="19734980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 </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890248825"/>
              </p:ext>
            </p:extLst>
          </p:nvPr>
        </p:nvGraphicFramePr>
        <p:xfrm>
          <a:off x="457200" y="1124744"/>
          <a:ext cx="8229600" cy="500141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Footer Placeholder 6"/>
          <p:cNvSpPr>
            <a:spLocks noGrp="1"/>
          </p:cNvSpPr>
          <p:nvPr>
            <p:ph type="ftr" sz="quarter" idx="11"/>
          </p:nvPr>
        </p:nvSpPr>
        <p:spPr/>
        <p:txBody>
          <a:bodyPr/>
          <a:lstStyle/>
          <a:p>
            <a:r>
              <a:rPr lang="en-US" smtClean="0"/>
              <a:t>SD/TI/PI/2015_Chapter2</a:t>
            </a:r>
            <a:endParaRPr lang="en-US"/>
          </a:p>
        </p:txBody>
      </p:sp>
      <p:sp>
        <p:nvSpPr>
          <p:cNvPr id="8" name="Slide Number Placeholder 7"/>
          <p:cNvSpPr>
            <a:spLocks noGrp="1"/>
          </p:cNvSpPr>
          <p:nvPr>
            <p:ph type="sldNum" sz="quarter" idx="12"/>
          </p:nvPr>
        </p:nvSpPr>
        <p:spPr/>
        <p:txBody>
          <a:bodyPr/>
          <a:lstStyle/>
          <a:p>
            <a:fld id="{55D508C4-B16B-47CE-A01B-B55BC3AB215C}" type="slidenum">
              <a:rPr lang="en-US" smtClean="0"/>
              <a:t>3</a:t>
            </a:fld>
            <a:endParaRPr lang="en-US"/>
          </a:p>
        </p:txBody>
      </p:sp>
    </p:spTree>
    <p:extLst>
      <p:ext uri="{BB962C8B-B14F-4D97-AF65-F5344CB8AC3E}">
        <p14:creationId xmlns:p14="http://schemas.microsoft.com/office/powerpoint/2010/main" val="126380360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Usability Specifications </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077935846"/>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SD/TI/PI/2015_Chapter2</a:t>
            </a:r>
            <a:endParaRPr lang="en-US"/>
          </a:p>
        </p:txBody>
      </p:sp>
      <p:sp>
        <p:nvSpPr>
          <p:cNvPr id="5" name="Slide Number Placeholder 4"/>
          <p:cNvSpPr>
            <a:spLocks noGrp="1"/>
          </p:cNvSpPr>
          <p:nvPr>
            <p:ph type="sldNum" sz="quarter" idx="12"/>
          </p:nvPr>
        </p:nvSpPr>
        <p:spPr/>
        <p:txBody>
          <a:bodyPr/>
          <a:lstStyle/>
          <a:p>
            <a:fld id="{55D508C4-B16B-47CE-A01B-B55BC3AB215C}" type="slidenum">
              <a:rPr lang="en-US" smtClean="0"/>
              <a:t>30</a:t>
            </a:fld>
            <a:endParaRPr lang="en-US"/>
          </a:p>
        </p:txBody>
      </p:sp>
    </p:spTree>
    <p:extLst>
      <p:ext uri="{BB962C8B-B14F-4D97-AF65-F5344CB8AC3E}">
        <p14:creationId xmlns:p14="http://schemas.microsoft.com/office/powerpoint/2010/main" val="146088559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Usability </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111075634"/>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SD/TI/PI/2015_Chapter2</a:t>
            </a:r>
            <a:endParaRPr lang="en-US"/>
          </a:p>
        </p:txBody>
      </p:sp>
      <p:sp>
        <p:nvSpPr>
          <p:cNvPr id="5" name="Slide Number Placeholder 4"/>
          <p:cNvSpPr>
            <a:spLocks noGrp="1"/>
          </p:cNvSpPr>
          <p:nvPr>
            <p:ph type="sldNum" sz="quarter" idx="12"/>
          </p:nvPr>
        </p:nvSpPr>
        <p:spPr/>
        <p:txBody>
          <a:bodyPr/>
          <a:lstStyle/>
          <a:p>
            <a:fld id="{55D508C4-B16B-47CE-A01B-B55BC3AB215C}" type="slidenum">
              <a:rPr lang="en-US" smtClean="0"/>
              <a:t>31</a:t>
            </a:fld>
            <a:endParaRPr lang="en-US"/>
          </a:p>
        </p:txBody>
      </p:sp>
    </p:spTree>
    <p:extLst>
      <p:ext uri="{BB962C8B-B14F-4D97-AF65-F5344CB8AC3E}">
        <p14:creationId xmlns:p14="http://schemas.microsoft.com/office/powerpoint/2010/main" val="84237565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3912604239"/>
              </p:ext>
            </p:extLst>
          </p:nvPr>
        </p:nvGraphicFramePr>
        <p:xfrm>
          <a:off x="457200" y="404664"/>
          <a:ext cx="8229600" cy="572149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extBox 1"/>
          <p:cNvSpPr txBox="1"/>
          <p:nvPr/>
        </p:nvSpPr>
        <p:spPr>
          <a:xfrm>
            <a:off x="1187624" y="6237312"/>
            <a:ext cx="7488832" cy="584775"/>
          </a:xfrm>
          <a:prstGeom prst="rect">
            <a:avLst/>
          </a:prstGeom>
          <a:noFill/>
        </p:spPr>
        <p:txBody>
          <a:bodyPr wrap="square" rtlCol="0">
            <a:spAutoFit/>
          </a:bodyPr>
          <a:lstStyle/>
          <a:p>
            <a:pPr algn="ctr"/>
            <a:r>
              <a:rPr lang="en-US" sz="1600" b="1" dirty="0"/>
              <a:t>HCI step in the New Participative Methodology for Marketing Websites (NPMMW) – Issa 2008 – Prepared by Tomayess Issa </a:t>
            </a:r>
          </a:p>
        </p:txBody>
      </p:sp>
      <p:sp>
        <p:nvSpPr>
          <p:cNvPr id="3" name="Footer Placeholder 2"/>
          <p:cNvSpPr>
            <a:spLocks noGrp="1"/>
          </p:cNvSpPr>
          <p:nvPr>
            <p:ph type="ftr" sz="quarter" idx="11"/>
          </p:nvPr>
        </p:nvSpPr>
        <p:spPr/>
        <p:txBody>
          <a:bodyPr/>
          <a:lstStyle/>
          <a:p>
            <a:r>
              <a:rPr lang="en-US" smtClean="0"/>
              <a:t>SD/TI/PI/2015_Chapter2</a:t>
            </a:r>
            <a:endParaRPr lang="en-US"/>
          </a:p>
        </p:txBody>
      </p:sp>
      <p:sp>
        <p:nvSpPr>
          <p:cNvPr id="4" name="Slide Number Placeholder 3"/>
          <p:cNvSpPr>
            <a:spLocks noGrp="1"/>
          </p:cNvSpPr>
          <p:nvPr>
            <p:ph type="sldNum" sz="quarter" idx="12"/>
          </p:nvPr>
        </p:nvSpPr>
        <p:spPr/>
        <p:txBody>
          <a:bodyPr/>
          <a:lstStyle/>
          <a:p>
            <a:fld id="{55D508C4-B16B-47CE-A01B-B55BC3AB215C}" type="slidenum">
              <a:rPr lang="en-US" smtClean="0"/>
              <a:t>32</a:t>
            </a:fld>
            <a:endParaRPr lang="en-US"/>
          </a:p>
        </p:txBody>
      </p:sp>
    </p:spTree>
    <p:extLst>
      <p:ext uri="{BB962C8B-B14F-4D97-AF65-F5344CB8AC3E}">
        <p14:creationId xmlns:p14="http://schemas.microsoft.com/office/powerpoint/2010/main" val="190063810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 </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628026482"/>
              </p:ext>
            </p:extLst>
          </p:nvPr>
        </p:nvGraphicFramePr>
        <p:xfrm>
          <a:off x="457200" y="1268760"/>
          <a:ext cx="8229600" cy="48574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SD/TI/PI/2015_Chapter2</a:t>
            </a:r>
            <a:endParaRPr lang="en-US"/>
          </a:p>
        </p:txBody>
      </p:sp>
      <p:sp>
        <p:nvSpPr>
          <p:cNvPr id="5" name="Slide Number Placeholder 4"/>
          <p:cNvSpPr>
            <a:spLocks noGrp="1"/>
          </p:cNvSpPr>
          <p:nvPr>
            <p:ph type="sldNum" sz="quarter" idx="12"/>
          </p:nvPr>
        </p:nvSpPr>
        <p:spPr/>
        <p:txBody>
          <a:bodyPr/>
          <a:lstStyle/>
          <a:p>
            <a:fld id="{55D508C4-B16B-47CE-A01B-B55BC3AB215C}" type="slidenum">
              <a:rPr lang="en-US" smtClean="0"/>
              <a:t>33</a:t>
            </a:fld>
            <a:endParaRPr lang="en-US"/>
          </a:p>
        </p:txBody>
      </p:sp>
    </p:spTree>
    <p:extLst>
      <p:ext uri="{BB962C8B-B14F-4D97-AF65-F5344CB8AC3E}">
        <p14:creationId xmlns:p14="http://schemas.microsoft.com/office/powerpoint/2010/main" val="27813214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User-Centered System Design </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573884442"/>
              </p:ext>
            </p:extLst>
          </p:nvPr>
        </p:nvGraphicFramePr>
        <p:xfrm>
          <a:off x="457200" y="1268760"/>
          <a:ext cx="8229600" cy="48574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Footer Placeholder 4"/>
          <p:cNvSpPr>
            <a:spLocks noGrp="1"/>
          </p:cNvSpPr>
          <p:nvPr>
            <p:ph type="ftr" sz="quarter" idx="11"/>
          </p:nvPr>
        </p:nvSpPr>
        <p:spPr/>
        <p:txBody>
          <a:bodyPr/>
          <a:lstStyle/>
          <a:p>
            <a:r>
              <a:rPr lang="en-US" smtClean="0"/>
              <a:t>SD/TI/PI/2015_Chapter2</a:t>
            </a:r>
            <a:endParaRPr lang="en-US"/>
          </a:p>
        </p:txBody>
      </p:sp>
      <p:sp>
        <p:nvSpPr>
          <p:cNvPr id="6" name="Slide Number Placeholder 5"/>
          <p:cNvSpPr>
            <a:spLocks noGrp="1"/>
          </p:cNvSpPr>
          <p:nvPr>
            <p:ph type="sldNum" sz="quarter" idx="12"/>
          </p:nvPr>
        </p:nvSpPr>
        <p:spPr/>
        <p:txBody>
          <a:bodyPr/>
          <a:lstStyle/>
          <a:p>
            <a:fld id="{55D508C4-B16B-47CE-A01B-B55BC3AB215C}" type="slidenum">
              <a:rPr lang="en-US" smtClean="0"/>
              <a:t>4</a:t>
            </a:fld>
            <a:endParaRPr lang="en-US"/>
          </a:p>
        </p:txBody>
      </p:sp>
    </p:spTree>
    <p:extLst>
      <p:ext uri="{BB962C8B-B14F-4D97-AF65-F5344CB8AC3E}">
        <p14:creationId xmlns:p14="http://schemas.microsoft.com/office/powerpoint/2010/main" val="396843001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User-Centered System Design </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545054518"/>
              </p:ext>
            </p:extLst>
          </p:nvPr>
        </p:nvGraphicFramePr>
        <p:xfrm>
          <a:off x="457200" y="1268760"/>
          <a:ext cx="8229600" cy="48574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Footer Placeholder 4"/>
          <p:cNvSpPr>
            <a:spLocks noGrp="1"/>
          </p:cNvSpPr>
          <p:nvPr>
            <p:ph type="ftr" sz="quarter" idx="11"/>
          </p:nvPr>
        </p:nvSpPr>
        <p:spPr/>
        <p:txBody>
          <a:bodyPr/>
          <a:lstStyle/>
          <a:p>
            <a:r>
              <a:rPr lang="en-US" smtClean="0"/>
              <a:t>SD/TI/PI/2015_Chapter2</a:t>
            </a:r>
            <a:endParaRPr lang="en-US"/>
          </a:p>
        </p:txBody>
      </p:sp>
      <p:sp>
        <p:nvSpPr>
          <p:cNvPr id="6" name="Slide Number Placeholder 5"/>
          <p:cNvSpPr>
            <a:spLocks noGrp="1"/>
          </p:cNvSpPr>
          <p:nvPr>
            <p:ph type="sldNum" sz="quarter" idx="12"/>
          </p:nvPr>
        </p:nvSpPr>
        <p:spPr/>
        <p:txBody>
          <a:bodyPr/>
          <a:lstStyle/>
          <a:p>
            <a:fld id="{55D508C4-B16B-47CE-A01B-B55BC3AB215C}" type="slidenum">
              <a:rPr lang="en-US" smtClean="0"/>
              <a:t>5</a:t>
            </a:fld>
            <a:endParaRPr lang="en-US"/>
          </a:p>
        </p:txBody>
      </p:sp>
    </p:spTree>
    <p:extLst>
      <p:ext uri="{BB962C8B-B14F-4D97-AF65-F5344CB8AC3E}">
        <p14:creationId xmlns:p14="http://schemas.microsoft.com/office/powerpoint/2010/main" val="25745736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User-Centered System Design </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182783167"/>
              </p:ext>
            </p:extLst>
          </p:nvPr>
        </p:nvGraphicFramePr>
        <p:xfrm>
          <a:off x="457200" y="1268760"/>
          <a:ext cx="8507288" cy="53285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Footer Placeholder 4"/>
          <p:cNvSpPr>
            <a:spLocks noGrp="1"/>
          </p:cNvSpPr>
          <p:nvPr>
            <p:ph type="ftr" sz="quarter" idx="11"/>
          </p:nvPr>
        </p:nvSpPr>
        <p:spPr/>
        <p:txBody>
          <a:bodyPr/>
          <a:lstStyle/>
          <a:p>
            <a:r>
              <a:rPr lang="en-US" smtClean="0"/>
              <a:t>SD/TI/PI/2015_Chapter2</a:t>
            </a:r>
            <a:endParaRPr lang="en-US"/>
          </a:p>
        </p:txBody>
      </p:sp>
      <p:sp>
        <p:nvSpPr>
          <p:cNvPr id="6" name="Slide Number Placeholder 5"/>
          <p:cNvSpPr>
            <a:spLocks noGrp="1"/>
          </p:cNvSpPr>
          <p:nvPr>
            <p:ph type="sldNum" sz="quarter" idx="12"/>
          </p:nvPr>
        </p:nvSpPr>
        <p:spPr/>
        <p:txBody>
          <a:bodyPr/>
          <a:lstStyle/>
          <a:p>
            <a:fld id="{55D508C4-B16B-47CE-A01B-B55BC3AB215C}" type="slidenum">
              <a:rPr lang="en-US" smtClean="0"/>
              <a:t>6</a:t>
            </a:fld>
            <a:endParaRPr lang="en-US"/>
          </a:p>
        </p:txBody>
      </p:sp>
    </p:spTree>
    <p:extLst>
      <p:ext uri="{BB962C8B-B14F-4D97-AF65-F5344CB8AC3E}">
        <p14:creationId xmlns:p14="http://schemas.microsoft.com/office/powerpoint/2010/main" val="292238370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User-Centered System Design </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199247049"/>
              </p:ext>
            </p:extLst>
          </p:nvPr>
        </p:nvGraphicFramePr>
        <p:xfrm>
          <a:off x="457200" y="1340768"/>
          <a:ext cx="8229600" cy="478539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SD/TI/PI/2015_Chapter2</a:t>
            </a:r>
            <a:endParaRPr lang="en-US"/>
          </a:p>
        </p:txBody>
      </p:sp>
      <p:sp>
        <p:nvSpPr>
          <p:cNvPr id="5" name="Slide Number Placeholder 4"/>
          <p:cNvSpPr>
            <a:spLocks noGrp="1"/>
          </p:cNvSpPr>
          <p:nvPr>
            <p:ph type="sldNum" sz="quarter" idx="12"/>
          </p:nvPr>
        </p:nvSpPr>
        <p:spPr/>
        <p:txBody>
          <a:bodyPr/>
          <a:lstStyle/>
          <a:p>
            <a:fld id="{55D508C4-B16B-47CE-A01B-B55BC3AB215C}" type="slidenum">
              <a:rPr lang="en-US" smtClean="0"/>
              <a:t>7</a:t>
            </a:fld>
            <a:endParaRPr lang="en-US"/>
          </a:p>
        </p:txBody>
      </p:sp>
    </p:spTree>
    <p:extLst>
      <p:ext uri="{BB962C8B-B14F-4D97-AF65-F5344CB8AC3E}">
        <p14:creationId xmlns:p14="http://schemas.microsoft.com/office/powerpoint/2010/main" val="4723291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74042"/>
          </a:xfrm>
        </p:spPr>
        <p:txBody>
          <a:bodyPr>
            <a:normAutofit fontScale="90000"/>
          </a:bodyPr>
          <a:lstStyle/>
          <a:p>
            <a:r>
              <a:rPr lang="en-US" dirty="0" smtClean="0"/>
              <a:t>HCI</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691759277"/>
              </p:ext>
            </p:extLst>
          </p:nvPr>
        </p:nvGraphicFramePr>
        <p:xfrm>
          <a:off x="457200" y="692696"/>
          <a:ext cx="8435280" cy="57606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SD/TI/PI/2015_Chapter2</a:t>
            </a:r>
            <a:endParaRPr lang="en-US"/>
          </a:p>
        </p:txBody>
      </p:sp>
      <p:sp>
        <p:nvSpPr>
          <p:cNvPr id="5" name="Slide Number Placeholder 4"/>
          <p:cNvSpPr>
            <a:spLocks noGrp="1"/>
          </p:cNvSpPr>
          <p:nvPr>
            <p:ph type="sldNum" sz="quarter" idx="12"/>
          </p:nvPr>
        </p:nvSpPr>
        <p:spPr/>
        <p:txBody>
          <a:bodyPr/>
          <a:lstStyle/>
          <a:p>
            <a:fld id="{55D508C4-B16B-47CE-A01B-B55BC3AB215C}" type="slidenum">
              <a:rPr lang="en-US" smtClean="0"/>
              <a:t>8</a:t>
            </a:fld>
            <a:endParaRPr lang="en-US"/>
          </a:p>
        </p:txBody>
      </p:sp>
    </p:spTree>
    <p:extLst>
      <p:ext uri="{BB962C8B-B14F-4D97-AF65-F5344CB8AC3E}">
        <p14:creationId xmlns:p14="http://schemas.microsoft.com/office/powerpoint/2010/main" val="229378105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HCI</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5850118"/>
              </p:ext>
            </p:extLst>
          </p:nvPr>
        </p:nvGraphicFramePr>
        <p:xfrm>
          <a:off x="457200" y="1268760"/>
          <a:ext cx="8507288" cy="49685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SD/TI/PI/2015_Chapter2</a:t>
            </a:r>
            <a:endParaRPr lang="en-US"/>
          </a:p>
        </p:txBody>
      </p:sp>
      <p:sp>
        <p:nvSpPr>
          <p:cNvPr id="5" name="Slide Number Placeholder 4"/>
          <p:cNvSpPr>
            <a:spLocks noGrp="1"/>
          </p:cNvSpPr>
          <p:nvPr>
            <p:ph type="sldNum" sz="quarter" idx="12"/>
          </p:nvPr>
        </p:nvSpPr>
        <p:spPr/>
        <p:txBody>
          <a:bodyPr/>
          <a:lstStyle/>
          <a:p>
            <a:fld id="{55D508C4-B16B-47CE-A01B-B55BC3AB215C}" type="slidenum">
              <a:rPr lang="en-US" smtClean="0"/>
              <a:t>9</a:t>
            </a:fld>
            <a:endParaRPr lang="en-US"/>
          </a:p>
        </p:txBody>
      </p:sp>
    </p:spTree>
    <p:extLst>
      <p:ext uri="{BB962C8B-B14F-4D97-AF65-F5344CB8AC3E}">
        <p14:creationId xmlns:p14="http://schemas.microsoft.com/office/powerpoint/2010/main" val="420706912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SD">
      <a:dk1>
        <a:sysClr val="windowText" lastClr="000000"/>
      </a:dk1>
      <a:lt1>
        <a:sysClr val="window" lastClr="FFFFFF"/>
      </a:lt1>
      <a:dk2>
        <a:srgbClr val="04617B"/>
      </a:dk2>
      <a:lt2>
        <a:srgbClr val="93F5F9"/>
      </a:lt2>
      <a:accent1>
        <a:srgbClr val="02485C"/>
      </a:accent1>
      <a:accent2>
        <a:srgbClr val="00B050"/>
      </a:accent2>
      <a:accent3>
        <a:srgbClr val="C00000"/>
      </a:accent3>
      <a:accent4>
        <a:srgbClr val="BF9000"/>
      </a:accent4>
      <a:accent5>
        <a:srgbClr val="542378"/>
      </a:accent5>
      <a:accent6>
        <a:srgbClr val="7F0000"/>
      </a:accent6>
      <a:hlink>
        <a:srgbClr val="FF0000"/>
      </a:hlink>
      <a:folHlink>
        <a:srgbClr val="00B0F0"/>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215</TotalTime>
  <Words>3181</Words>
  <Application>Microsoft Office PowerPoint</Application>
  <PresentationFormat>On-screen Show (4:3)</PresentationFormat>
  <Paragraphs>269</Paragraphs>
  <Slides>33</Slides>
  <Notes>2</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Office Theme</vt:lpstr>
      <vt:lpstr>PowerPoint Presentation</vt:lpstr>
      <vt:lpstr>Introduction </vt:lpstr>
      <vt:lpstr>Introduction </vt:lpstr>
      <vt:lpstr>User-Centered System Design </vt:lpstr>
      <vt:lpstr>User-Centered System Design </vt:lpstr>
      <vt:lpstr>User-Centered System Design </vt:lpstr>
      <vt:lpstr>User-Centered System Design </vt:lpstr>
      <vt:lpstr>HCI</vt:lpstr>
      <vt:lpstr>HCI</vt:lpstr>
      <vt:lpstr>HCI</vt:lpstr>
      <vt:lpstr>PowerPoint Presentation</vt:lpstr>
      <vt:lpstr>What is HCI?</vt:lpstr>
      <vt:lpstr>What is HCI?</vt:lpstr>
      <vt:lpstr>What is HCI?</vt:lpstr>
      <vt:lpstr>HCI as Process </vt:lpstr>
      <vt:lpstr>Relationship between the HCI and Human Dialogue </vt:lpstr>
      <vt:lpstr>Goals of HCI </vt:lpstr>
      <vt:lpstr> Purpose of HCI </vt:lpstr>
      <vt:lpstr>PowerPoint Presentation</vt:lpstr>
      <vt:lpstr>HCI</vt:lpstr>
      <vt:lpstr>PowerPoint Presentation</vt:lpstr>
      <vt:lpstr>Usability </vt:lpstr>
      <vt:lpstr>Usability </vt:lpstr>
      <vt:lpstr>Usability </vt:lpstr>
      <vt:lpstr>PowerPoint Presentation</vt:lpstr>
      <vt:lpstr>Usability </vt:lpstr>
      <vt:lpstr>Concepts of Usability</vt:lpstr>
      <vt:lpstr>PowerPoint Presentation</vt:lpstr>
      <vt:lpstr>Usability Criteria based on Dix et al. 1998, p. 162 and Nielsen 2003:   </vt:lpstr>
      <vt:lpstr>Usability Specifications </vt:lpstr>
      <vt:lpstr>Usability </vt:lpstr>
      <vt:lpstr>PowerPoint Presentation</vt:lpstr>
      <vt:lpstr>Conclusion </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Tom</dc:creator>
  <cp:lastModifiedBy>Tom</cp:lastModifiedBy>
  <cp:revision>11</cp:revision>
  <dcterms:created xsi:type="dcterms:W3CDTF">2015-06-21T09:07:12Z</dcterms:created>
  <dcterms:modified xsi:type="dcterms:W3CDTF">2015-09-26T08:45:27Z</dcterms:modified>
</cp:coreProperties>
</file>