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72" r:id="rId14"/>
    <p:sldId id="268" r:id="rId15"/>
    <p:sldId id="269" r:id="rId16"/>
    <p:sldId id="270"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4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C4BB76-059B-4EB4-88F6-73E15FB0F3D1}" type="doc">
      <dgm:prSet loTypeId="urn:microsoft.com/office/officeart/2009/3/layout/RandomtoResultProcess" loCatId="process" qsTypeId="urn:microsoft.com/office/officeart/2005/8/quickstyle/3d1" qsCatId="3D" csTypeId="urn:microsoft.com/office/officeart/2005/8/colors/colorful2" csCatId="colorful"/>
      <dgm:spPr/>
      <dgm:t>
        <a:bodyPr/>
        <a:lstStyle/>
        <a:p>
          <a:endParaRPr lang="en-US"/>
        </a:p>
      </dgm:t>
    </dgm:pt>
    <dgm:pt modelId="{C24FEEF1-E80B-40E3-A6EB-5A779E22F025}">
      <dgm:prSet/>
      <dgm:spPr/>
      <dgm:t>
        <a:bodyPr/>
        <a:lstStyle/>
        <a:p>
          <a:pPr rtl="0"/>
          <a:r>
            <a:rPr lang="en-US" b="1" smtClean="0"/>
            <a:t>New Participative Methodology for Sustainable Design (NPMSD)</a:t>
          </a:r>
          <a:br>
            <a:rPr lang="en-US" b="1" smtClean="0"/>
          </a:br>
          <a:endParaRPr lang="en-US"/>
        </a:p>
      </dgm:t>
    </dgm:pt>
    <dgm:pt modelId="{B3F17B9A-BE26-4907-A306-F4EFBB28F876}" type="parTrans" cxnId="{3A863145-C5B4-4577-8043-1AD09046E848}">
      <dgm:prSet/>
      <dgm:spPr/>
      <dgm:t>
        <a:bodyPr/>
        <a:lstStyle/>
        <a:p>
          <a:endParaRPr lang="en-US"/>
        </a:p>
      </dgm:t>
    </dgm:pt>
    <dgm:pt modelId="{03032BF7-DED6-475E-AC30-0F307062999B}" type="sibTrans" cxnId="{3A863145-C5B4-4577-8043-1AD09046E848}">
      <dgm:prSet/>
      <dgm:spPr/>
      <dgm:t>
        <a:bodyPr/>
        <a:lstStyle/>
        <a:p>
          <a:endParaRPr lang="en-US"/>
        </a:p>
      </dgm:t>
    </dgm:pt>
    <dgm:pt modelId="{DB8CA4D8-443E-4545-9443-A725912D4662}" type="pres">
      <dgm:prSet presAssocID="{D6C4BB76-059B-4EB4-88F6-73E15FB0F3D1}" presName="Name0" presStyleCnt="0">
        <dgm:presLayoutVars>
          <dgm:dir/>
          <dgm:animOne val="branch"/>
          <dgm:animLvl val="lvl"/>
        </dgm:presLayoutVars>
      </dgm:prSet>
      <dgm:spPr/>
      <dgm:t>
        <a:bodyPr/>
        <a:lstStyle/>
        <a:p>
          <a:endParaRPr lang="en-US"/>
        </a:p>
      </dgm:t>
    </dgm:pt>
    <dgm:pt modelId="{E2F53931-90F4-4461-BD13-6CE5F304CF4D}" type="pres">
      <dgm:prSet presAssocID="{C24FEEF1-E80B-40E3-A6EB-5A779E22F025}" presName="chaos" presStyleCnt="0"/>
      <dgm:spPr/>
    </dgm:pt>
    <dgm:pt modelId="{F52ACC12-A956-41C5-A032-3D85A569B6A3}" type="pres">
      <dgm:prSet presAssocID="{C24FEEF1-E80B-40E3-A6EB-5A779E22F025}" presName="parTx1" presStyleLbl="revTx" presStyleIdx="0" presStyleCnt="1"/>
      <dgm:spPr/>
      <dgm:t>
        <a:bodyPr/>
        <a:lstStyle/>
        <a:p>
          <a:endParaRPr lang="en-US"/>
        </a:p>
      </dgm:t>
    </dgm:pt>
    <dgm:pt modelId="{8ED93538-2D36-4C86-8D28-A932C0EDE4C1}" type="pres">
      <dgm:prSet presAssocID="{C24FEEF1-E80B-40E3-A6EB-5A779E22F025}" presName="c1" presStyleLbl="node1" presStyleIdx="0" presStyleCnt="18"/>
      <dgm:spPr/>
    </dgm:pt>
    <dgm:pt modelId="{B5440801-8E3F-4ECD-A010-90FE5224068E}" type="pres">
      <dgm:prSet presAssocID="{C24FEEF1-E80B-40E3-A6EB-5A779E22F025}" presName="c2" presStyleLbl="node1" presStyleIdx="1" presStyleCnt="18"/>
      <dgm:spPr/>
    </dgm:pt>
    <dgm:pt modelId="{65E37316-58E3-4004-8DEF-78B85E8AA3D1}" type="pres">
      <dgm:prSet presAssocID="{C24FEEF1-E80B-40E3-A6EB-5A779E22F025}" presName="c3" presStyleLbl="node1" presStyleIdx="2" presStyleCnt="18"/>
      <dgm:spPr/>
    </dgm:pt>
    <dgm:pt modelId="{C64D9B3A-336F-44BF-BCD2-D37D9220A6D5}" type="pres">
      <dgm:prSet presAssocID="{C24FEEF1-E80B-40E3-A6EB-5A779E22F025}" presName="c4" presStyleLbl="node1" presStyleIdx="3" presStyleCnt="18"/>
      <dgm:spPr/>
    </dgm:pt>
    <dgm:pt modelId="{E9B61F57-5EE9-4117-A304-D667782D48F2}" type="pres">
      <dgm:prSet presAssocID="{C24FEEF1-E80B-40E3-A6EB-5A779E22F025}" presName="c5" presStyleLbl="node1" presStyleIdx="4" presStyleCnt="18"/>
      <dgm:spPr/>
    </dgm:pt>
    <dgm:pt modelId="{89F43EBA-CFB2-4A82-8D5C-3975155468AA}" type="pres">
      <dgm:prSet presAssocID="{C24FEEF1-E80B-40E3-A6EB-5A779E22F025}" presName="c6" presStyleLbl="node1" presStyleIdx="5" presStyleCnt="18"/>
      <dgm:spPr/>
    </dgm:pt>
    <dgm:pt modelId="{FFA6D409-673F-473A-B447-61F6916203A2}" type="pres">
      <dgm:prSet presAssocID="{C24FEEF1-E80B-40E3-A6EB-5A779E22F025}" presName="c7" presStyleLbl="node1" presStyleIdx="6" presStyleCnt="18"/>
      <dgm:spPr/>
    </dgm:pt>
    <dgm:pt modelId="{C82F6947-1F25-4EDC-BDB0-B3762F8CD956}" type="pres">
      <dgm:prSet presAssocID="{C24FEEF1-E80B-40E3-A6EB-5A779E22F025}" presName="c8" presStyleLbl="node1" presStyleIdx="7" presStyleCnt="18"/>
      <dgm:spPr/>
    </dgm:pt>
    <dgm:pt modelId="{8A495AB2-69D6-4DA2-A493-1E847DB3B93A}" type="pres">
      <dgm:prSet presAssocID="{C24FEEF1-E80B-40E3-A6EB-5A779E22F025}" presName="c9" presStyleLbl="node1" presStyleIdx="8" presStyleCnt="18"/>
      <dgm:spPr/>
    </dgm:pt>
    <dgm:pt modelId="{ECF6EC72-D482-40DE-9D8D-FDBF7A1D72AC}" type="pres">
      <dgm:prSet presAssocID="{C24FEEF1-E80B-40E3-A6EB-5A779E22F025}" presName="c10" presStyleLbl="node1" presStyleIdx="9" presStyleCnt="18"/>
      <dgm:spPr/>
    </dgm:pt>
    <dgm:pt modelId="{D942FB18-F23F-4A61-8759-55BE11A04F22}" type="pres">
      <dgm:prSet presAssocID="{C24FEEF1-E80B-40E3-A6EB-5A779E22F025}" presName="c11" presStyleLbl="node1" presStyleIdx="10" presStyleCnt="18"/>
      <dgm:spPr/>
    </dgm:pt>
    <dgm:pt modelId="{87E6EB71-446F-4522-914B-5314467CDC38}" type="pres">
      <dgm:prSet presAssocID="{C24FEEF1-E80B-40E3-A6EB-5A779E22F025}" presName="c12" presStyleLbl="node1" presStyleIdx="11" presStyleCnt="18"/>
      <dgm:spPr/>
    </dgm:pt>
    <dgm:pt modelId="{388E8E1C-1E74-42B4-A540-A792570A7790}" type="pres">
      <dgm:prSet presAssocID="{C24FEEF1-E80B-40E3-A6EB-5A779E22F025}" presName="c13" presStyleLbl="node1" presStyleIdx="12" presStyleCnt="18"/>
      <dgm:spPr/>
    </dgm:pt>
    <dgm:pt modelId="{C22ABAE4-5CB8-4659-A158-95A3D171C05D}" type="pres">
      <dgm:prSet presAssocID="{C24FEEF1-E80B-40E3-A6EB-5A779E22F025}" presName="c14" presStyleLbl="node1" presStyleIdx="13" presStyleCnt="18"/>
      <dgm:spPr/>
    </dgm:pt>
    <dgm:pt modelId="{D5D97968-C882-4B86-A0EA-D26F32E04EC2}" type="pres">
      <dgm:prSet presAssocID="{C24FEEF1-E80B-40E3-A6EB-5A779E22F025}" presName="c15" presStyleLbl="node1" presStyleIdx="14" presStyleCnt="18"/>
      <dgm:spPr/>
    </dgm:pt>
    <dgm:pt modelId="{D3B454C0-FD9F-44DC-96CA-8561BAF2313F}" type="pres">
      <dgm:prSet presAssocID="{C24FEEF1-E80B-40E3-A6EB-5A779E22F025}" presName="c16" presStyleLbl="node1" presStyleIdx="15" presStyleCnt="18"/>
      <dgm:spPr/>
    </dgm:pt>
    <dgm:pt modelId="{8AF63EEA-FDB4-4000-9F19-08E8910E91FA}" type="pres">
      <dgm:prSet presAssocID="{C24FEEF1-E80B-40E3-A6EB-5A779E22F025}" presName="c17" presStyleLbl="node1" presStyleIdx="16" presStyleCnt="18"/>
      <dgm:spPr/>
    </dgm:pt>
    <dgm:pt modelId="{DD01264B-66CB-4358-B0F3-4BD6DE49C416}" type="pres">
      <dgm:prSet presAssocID="{C24FEEF1-E80B-40E3-A6EB-5A779E22F025}" presName="c18" presStyleLbl="node1" presStyleIdx="17" presStyleCnt="18"/>
      <dgm:spPr/>
    </dgm:pt>
  </dgm:ptLst>
  <dgm:cxnLst>
    <dgm:cxn modelId="{3A863145-C5B4-4577-8043-1AD09046E848}" srcId="{D6C4BB76-059B-4EB4-88F6-73E15FB0F3D1}" destId="{C24FEEF1-E80B-40E3-A6EB-5A779E22F025}" srcOrd="0" destOrd="0" parTransId="{B3F17B9A-BE26-4907-A306-F4EFBB28F876}" sibTransId="{03032BF7-DED6-475E-AC30-0F307062999B}"/>
    <dgm:cxn modelId="{86ECD34F-783D-4F68-8E81-8036561C015E}" type="presOf" srcId="{C24FEEF1-E80B-40E3-A6EB-5A779E22F025}" destId="{F52ACC12-A956-41C5-A032-3D85A569B6A3}" srcOrd="0" destOrd="0" presId="urn:microsoft.com/office/officeart/2009/3/layout/RandomtoResultProcess"/>
    <dgm:cxn modelId="{41BD78A4-9636-45D2-97F4-9A98350F1174}" type="presOf" srcId="{D6C4BB76-059B-4EB4-88F6-73E15FB0F3D1}" destId="{DB8CA4D8-443E-4545-9443-A725912D4662}" srcOrd="0" destOrd="0" presId="urn:microsoft.com/office/officeart/2009/3/layout/RandomtoResultProcess"/>
    <dgm:cxn modelId="{002C123F-242D-462B-BC2C-009C48161D53}" type="presParOf" srcId="{DB8CA4D8-443E-4545-9443-A725912D4662}" destId="{E2F53931-90F4-4461-BD13-6CE5F304CF4D}" srcOrd="0" destOrd="0" presId="urn:microsoft.com/office/officeart/2009/3/layout/RandomtoResultProcess"/>
    <dgm:cxn modelId="{E13BBE01-26FD-4BF2-83C4-E2061708913F}" type="presParOf" srcId="{E2F53931-90F4-4461-BD13-6CE5F304CF4D}" destId="{F52ACC12-A956-41C5-A032-3D85A569B6A3}" srcOrd="0" destOrd="0" presId="urn:microsoft.com/office/officeart/2009/3/layout/RandomtoResultProcess"/>
    <dgm:cxn modelId="{F64981B9-B88B-408C-8352-1F4D25DA62ED}" type="presParOf" srcId="{E2F53931-90F4-4461-BD13-6CE5F304CF4D}" destId="{8ED93538-2D36-4C86-8D28-A932C0EDE4C1}" srcOrd="1" destOrd="0" presId="urn:microsoft.com/office/officeart/2009/3/layout/RandomtoResultProcess"/>
    <dgm:cxn modelId="{8964D76B-9E18-482B-8F5B-214031E09C6F}" type="presParOf" srcId="{E2F53931-90F4-4461-BD13-6CE5F304CF4D}" destId="{B5440801-8E3F-4ECD-A010-90FE5224068E}" srcOrd="2" destOrd="0" presId="urn:microsoft.com/office/officeart/2009/3/layout/RandomtoResultProcess"/>
    <dgm:cxn modelId="{6A420745-D147-4FF1-BB12-7053BAA2DB9E}" type="presParOf" srcId="{E2F53931-90F4-4461-BD13-6CE5F304CF4D}" destId="{65E37316-58E3-4004-8DEF-78B85E8AA3D1}" srcOrd="3" destOrd="0" presId="urn:microsoft.com/office/officeart/2009/3/layout/RandomtoResultProcess"/>
    <dgm:cxn modelId="{3D7BC96F-E440-4529-BF32-79B8F576C876}" type="presParOf" srcId="{E2F53931-90F4-4461-BD13-6CE5F304CF4D}" destId="{C64D9B3A-336F-44BF-BCD2-D37D9220A6D5}" srcOrd="4" destOrd="0" presId="urn:microsoft.com/office/officeart/2009/3/layout/RandomtoResultProcess"/>
    <dgm:cxn modelId="{BC6D6269-2CAF-4E3A-82A4-4AA5C33ECB28}" type="presParOf" srcId="{E2F53931-90F4-4461-BD13-6CE5F304CF4D}" destId="{E9B61F57-5EE9-4117-A304-D667782D48F2}" srcOrd="5" destOrd="0" presId="urn:microsoft.com/office/officeart/2009/3/layout/RandomtoResultProcess"/>
    <dgm:cxn modelId="{9A45DFD6-8301-4876-905A-071877B9EEDA}" type="presParOf" srcId="{E2F53931-90F4-4461-BD13-6CE5F304CF4D}" destId="{89F43EBA-CFB2-4A82-8D5C-3975155468AA}" srcOrd="6" destOrd="0" presId="urn:microsoft.com/office/officeart/2009/3/layout/RandomtoResultProcess"/>
    <dgm:cxn modelId="{61DDF17C-3DBC-4C77-BC80-FCC34174F934}" type="presParOf" srcId="{E2F53931-90F4-4461-BD13-6CE5F304CF4D}" destId="{FFA6D409-673F-473A-B447-61F6916203A2}" srcOrd="7" destOrd="0" presId="urn:microsoft.com/office/officeart/2009/3/layout/RandomtoResultProcess"/>
    <dgm:cxn modelId="{308BF6D9-C052-41B7-9469-70F08E11538C}" type="presParOf" srcId="{E2F53931-90F4-4461-BD13-6CE5F304CF4D}" destId="{C82F6947-1F25-4EDC-BDB0-B3762F8CD956}" srcOrd="8" destOrd="0" presId="urn:microsoft.com/office/officeart/2009/3/layout/RandomtoResultProcess"/>
    <dgm:cxn modelId="{FBFCA787-40F4-4AFE-97B5-08D32D0F2791}" type="presParOf" srcId="{E2F53931-90F4-4461-BD13-6CE5F304CF4D}" destId="{8A495AB2-69D6-4DA2-A493-1E847DB3B93A}" srcOrd="9" destOrd="0" presId="urn:microsoft.com/office/officeart/2009/3/layout/RandomtoResultProcess"/>
    <dgm:cxn modelId="{705C5645-1EF1-4416-BF43-C84224E18AB8}" type="presParOf" srcId="{E2F53931-90F4-4461-BD13-6CE5F304CF4D}" destId="{ECF6EC72-D482-40DE-9D8D-FDBF7A1D72AC}" srcOrd="10" destOrd="0" presId="urn:microsoft.com/office/officeart/2009/3/layout/RandomtoResultProcess"/>
    <dgm:cxn modelId="{D002DB87-F40F-4C2A-B021-5558BF90EB06}" type="presParOf" srcId="{E2F53931-90F4-4461-BD13-6CE5F304CF4D}" destId="{D942FB18-F23F-4A61-8759-55BE11A04F22}" srcOrd="11" destOrd="0" presId="urn:microsoft.com/office/officeart/2009/3/layout/RandomtoResultProcess"/>
    <dgm:cxn modelId="{568DAC1D-13F8-43BB-9916-CB9D6A5B7067}" type="presParOf" srcId="{E2F53931-90F4-4461-BD13-6CE5F304CF4D}" destId="{87E6EB71-446F-4522-914B-5314467CDC38}" srcOrd="12" destOrd="0" presId="urn:microsoft.com/office/officeart/2009/3/layout/RandomtoResultProcess"/>
    <dgm:cxn modelId="{1A27BA23-1B50-4C95-AF29-3B2B6666CDA8}" type="presParOf" srcId="{E2F53931-90F4-4461-BD13-6CE5F304CF4D}" destId="{388E8E1C-1E74-42B4-A540-A792570A7790}" srcOrd="13" destOrd="0" presId="urn:microsoft.com/office/officeart/2009/3/layout/RandomtoResultProcess"/>
    <dgm:cxn modelId="{159754B1-6F8E-48C6-B5BA-30241BFD6AE4}" type="presParOf" srcId="{E2F53931-90F4-4461-BD13-6CE5F304CF4D}" destId="{C22ABAE4-5CB8-4659-A158-95A3D171C05D}" srcOrd="14" destOrd="0" presId="urn:microsoft.com/office/officeart/2009/3/layout/RandomtoResultProcess"/>
    <dgm:cxn modelId="{F20DF615-7DBA-4979-B7BA-6AB21397C523}" type="presParOf" srcId="{E2F53931-90F4-4461-BD13-6CE5F304CF4D}" destId="{D5D97968-C882-4B86-A0EA-D26F32E04EC2}" srcOrd="15" destOrd="0" presId="urn:microsoft.com/office/officeart/2009/3/layout/RandomtoResultProcess"/>
    <dgm:cxn modelId="{B2F91E6E-E40C-4BF6-97EA-CAD9D80CCFD8}" type="presParOf" srcId="{E2F53931-90F4-4461-BD13-6CE5F304CF4D}" destId="{D3B454C0-FD9F-44DC-96CA-8561BAF2313F}" srcOrd="16" destOrd="0" presId="urn:microsoft.com/office/officeart/2009/3/layout/RandomtoResultProcess"/>
    <dgm:cxn modelId="{443DD5AA-057C-4B58-93A4-135FD367E29D}" type="presParOf" srcId="{E2F53931-90F4-4461-BD13-6CE5F304CF4D}" destId="{8AF63EEA-FDB4-4000-9F19-08E8910E91FA}" srcOrd="17" destOrd="0" presId="urn:microsoft.com/office/officeart/2009/3/layout/RandomtoResultProcess"/>
    <dgm:cxn modelId="{C90FF930-7EF7-4303-93EE-CA2508031AC8}" type="presParOf" srcId="{E2F53931-90F4-4461-BD13-6CE5F304CF4D}" destId="{DD01264B-66CB-4358-B0F3-4BD6DE49C416}" srcOrd="18"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CDE5077-3168-4B10-804D-C534D51C903E}" type="doc">
      <dgm:prSet loTypeId="urn:microsoft.com/office/officeart/2005/8/layout/vList2" loCatId="list" qsTypeId="urn:microsoft.com/office/officeart/2005/8/quickstyle/3d1" qsCatId="3D" csTypeId="urn:microsoft.com/office/officeart/2005/8/colors/colorful2" csCatId="colorful"/>
      <dgm:spPr/>
      <dgm:t>
        <a:bodyPr/>
        <a:lstStyle/>
        <a:p>
          <a:endParaRPr lang="en-US"/>
        </a:p>
      </dgm:t>
    </dgm:pt>
    <dgm:pt modelId="{0B24AA0F-2567-4D76-838A-A8010457E11D}">
      <dgm:prSet/>
      <dgm:spPr/>
      <dgm:t>
        <a:bodyPr/>
        <a:lstStyle/>
        <a:p>
          <a:pPr rtl="0"/>
          <a:r>
            <a:rPr lang="en-US" smtClean="0"/>
            <a:t>The issue of </a:t>
          </a:r>
          <a:endParaRPr lang="en-US"/>
        </a:p>
      </dgm:t>
    </dgm:pt>
    <dgm:pt modelId="{8F6545BC-D6FB-475C-943F-0FC92C6661A5}" type="parTrans" cxnId="{9499AA04-9053-4A91-B90A-C177AB227595}">
      <dgm:prSet/>
      <dgm:spPr/>
      <dgm:t>
        <a:bodyPr/>
        <a:lstStyle/>
        <a:p>
          <a:endParaRPr lang="en-US"/>
        </a:p>
      </dgm:t>
    </dgm:pt>
    <dgm:pt modelId="{B7A5E63B-6F0F-4071-9A21-3CB5C6A9EAAB}" type="sibTrans" cxnId="{9499AA04-9053-4A91-B90A-C177AB227595}">
      <dgm:prSet/>
      <dgm:spPr/>
      <dgm:t>
        <a:bodyPr/>
        <a:lstStyle/>
        <a:p>
          <a:endParaRPr lang="en-US"/>
        </a:p>
      </dgm:t>
    </dgm:pt>
    <dgm:pt modelId="{F14F489F-62FB-446C-8188-657EA394C441}">
      <dgm:prSet/>
      <dgm:spPr/>
      <dgm:t>
        <a:bodyPr/>
        <a:lstStyle/>
        <a:p>
          <a:pPr rtl="0"/>
          <a:r>
            <a:rPr lang="en-US" smtClean="0"/>
            <a:t>sustainability does not concern only the environment, but extends to social and economic issues. Using an appropriate methodology and smart technology for designing technology and portable devices will enhance energy efficiency and reduce environmental impacts. </a:t>
          </a:r>
          <a:endParaRPr lang="en-US"/>
        </a:p>
      </dgm:t>
    </dgm:pt>
    <dgm:pt modelId="{970C0BFE-A870-4139-A04E-6B95AE499A2F}" type="parTrans" cxnId="{7868610D-9DAD-4A77-9447-EB6FCDA18D2F}">
      <dgm:prSet/>
      <dgm:spPr/>
      <dgm:t>
        <a:bodyPr/>
        <a:lstStyle/>
        <a:p>
          <a:endParaRPr lang="en-US"/>
        </a:p>
      </dgm:t>
    </dgm:pt>
    <dgm:pt modelId="{1879647D-2E30-45B9-A3DF-E3EC798739D9}" type="sibTrans" cxnId="{7868610D-9DAD-4A77-9447-EB6FCDA18D2F}">
      <dgm:prSet/>
      <dgm:spPr/>
      <dgm:t>
        <a:bodyPr/>
        <a:lstStyle/>
        <a:p>
          <a:endParaRPr lang="en-US"/>
        </a:p>
      </dgm:t>
    </dgm:pt>
    <dgm:pt modelId="{4E18A088-212E-4166-A30E-753108F32FF9}">
      <dgm:prSet/>
      <dgm:spPr/>
      <dgm:t>
        <a:bodyPr/>
        <a:lstStyle/>
        <a:p>
          <a:pPr rtl="0"/>
          <a:r>
            <a:rPr lang="en-US" smtClean="0"/>
            <a:t>Currently, </a:t>
          </a:r>
          <a:endParaRPr lang="en-US"/>
        </a:p>
      </dgm:t>
    </dgm:pt>
    <dgm:pt modelId="{F5601E87-CE3F-4ED0-9BF1-022A37419996}" type="parTrans" cxnId="{C1E56124-E047-44EB-AD8C-105A3A320B72}">
      <dgm:prSet/>
      <dgm:spPr/>
      <dgm:t>
        <a:bodyPr/>
        <a:lstStyle/>
        <a:p>
          <a:endParaRPr lang="en-US"/>
        </a:p>
      </dgm:t>
    </dgm:pt>
    <dgm:pt modelId="{90D679B4-4EE0-4286-B893-C1A483FC91E0}" type="sibTrans" cxnId="{C1E56124-E047-44EB-AD8C-105A3A320B72}">
      <dgm:prSet/>
      <dgm:spPr/>
      <dgm:t>
        <a:bodyPr/>
        <a:lstStyle/>
        <a:p>
          <a:endParaRPr lang="en-US"/>
        </a:p>
      </dgm:t>
    </dgm:pt>
    <dgm:pt modelId="{969361EE-0FD1-4FC9-92F3-1EC7959B5052}">
      <dgm:prSet/>
      <dgm:spPr/>
      <dgm:t>
        <a:bodyPr/>
        <a:lstStyle/>
        <a:p>
          <a:pPr rtl="0"/>
          <a:r>
            <a:rPr lang="en-US" smtClean="0"/>
            <a:t>increased usage of technology is becoming a pressing issue in the work since technology has a huge impact on the environment in terms of utilization of enormous amounts of raw materials, energy consumption, production of greenhouse gases and generation of electronic waste that harm both the planet and mankind, causing serious diseases and death (Gunn 2010; Philipson 2011; Shaw et al. 2015; Stewart and Kennedy 2009; Wiens 2013)</a:t>
          </a:r>
          <a:endParaRPr lang="en-US"/>
        </a:p>
      </dgm:t>
    </dgm:pt>
    <dgm:pt modelId="{107E3CAD-2BCF-46F0-B254-B52CD0EF0F36}" type="parTrans" cxnId="{D0C64767-A465-4DE7-9295-F939222250B7}">
      <dgm:prSet/>
      <dgm:spPr/>
      <dgm:t>
        <a:bodyPr/>
        <a:lstStyle/>
        <a:p>
          <a:endParaRPr lang="en-US"/>
        </a:p>
      </dgm:t>
    </dgm:pt>
    <dgm:pt modelId="{C3CD634C-49D3-4A63-89FD-11A04267A832}" type="sibTrans" cxnId="{D0C64767-A465-4DE7-9295-F939222250B7}">
      <dgm:prSet/>
      <dgm:spPr/>
      <dgm:t>
        <a:bodyPr/>
        <a:lstStyle/>
        <a:p>
          <a:endParaRPr lang="en-US"/>
        </a:p>
      </dgm:t>
    </dgm:pt>
    <dgm:pt modelId="{B13AE908-1A3C-40ED-85E8-507F99388E26}" type="pres">
      <dgm:prSet presAssocID="{ECDE5077-3168-4B10-804D-C534D51C903E}" presName="linear" presStyleCnt="0">
        <dgm:presLayoutVars>
          <dgm:animLvl val="lvl"/>
          <dgm:resizeHandles val="exact"/>
        </dgm:presLayoutVars>
      </dgm:prSet>
      <dgm:spPr/>
      <dgm:t>
        <a:bodyPr/>
        <a:lstStyle/>
        <a:p>
          <a:endParaRPr lang="en-US"/>
        </a:p>
      </dgm:t>
    </dgm:pt>
    <dgm:pt modelId="{AB8D9160-5DBD-443F-B788-E3FEAA4256F7}" type="pres">
      <dgm:prSet presAssocID="{0B24AA0F-2567-4D76-838A-A8010457E11D}" presName="parentText" presStyleLbl="node1" presStyleIdx="0" presStyleCnt="2">
        <dgm:presLayoutVars>
          <dgm:chMax val="0"/>
          <dgm:bulletEnabled val="1"/>
        </dgm:presLayoutVars>
      </dgm:prSet>
      <dgm:spPr/>
      <dgm:t>
        <a:bodyPr/>
        <a:lstStyle/>
        <a:p>
          <a:endParaRPr lang="en-US"/>
        </a:p>
      </dgm:t>
    </dgm:pt>
    <dgm:pt modelId="{7152B0A0-AADE-4CFE-B910-4B7618A0B371}" type="pres">
      <dgm:prSet presAssocID="{0B24AA0F-2567-4D76-838A-A8010457E11D}" presName="childText" presStyleLbl="revTx" presStyleIdx="0" presStyleCnt="2">
        <dgm:presLayoutVars>
          <dgm:bulletEnabled val="1"/>
        </dgm:presLayoutVars>
      </dgm:prSet>
      <dgm:spPr/>
      <dgm:t>
        <a:bodyPr/>
        <a:lstStyle/>
        <a:p>
          <a:endParaRPr lang="en-US"/>
        </a:p>
      </dgm:t>
    </dgm:pt>
    <dgm:pt modelId="{93E94DAE-9D9B-44B2-BA40-CAAC81F76B53}" type="pres">
      <dgm:prSet presAssocID="{4E18A088-212E-4166-A30E-753108F32FF9}" presName="parentText" presStyleLbl="node1" presStyleIdx="1" presStyleCnt="2">
        <dgm:presLayoutVars>
          <dgm:chMax val="0"/>
          <dgm:bulletEnabled val="1"/>
        </dgm:presLayoutVars>
      </dgm:prSet>
      <dgm:spPr/>
      <dgm:t>
        <a:bodyPr/>
        <a:lstStyle/>
        <a:p>
          <a:endParaRPr lang="en-US"/>
        </a:p>
      </dgm:t>
    </dgm:pt>
    <dgm:pt modelId="{71C56D9F-E048-41CB-A315-7FC0F397B776}" type="pres">
      <dgm:prSet presAssocID="{4E18A088-212E-4166-A30E-753108F32FF9}" presName="childText" presStyleLbl="revTx" presStyleIdx="1" presStyleCnt="2">
        <dgm:presLayoutVars>
          <dgm:bulletEnabled val="1"/>
        </dgm:presLayoutVars>
      </dgm:prSet>
      <dgm:spPr/>
      <dgm:t>
        <a:bodyPr/>
        <a:lstStyle/>
        <a:p>
          <a:endParaRPr lang="en-US"/>
        </a:p>
      </dgm:t>
    </dgm:pt>
  </dgm:ptLst>
  <dgm:cxnLst>
    <dgm:cxn modelId="{C1E56124-E047-44EB-AD8C-105A3A320B72}" srcId="{ECDE5077-3168-4B10-804D-C534D51C903E}" destId="{4E18A088-212E-4166-A30E-753108F32FF9}" srcOrd="1" destOrd="0" parTransId="{F5601E87-CE3F-4ED0-9BF1-022A37419996}" sibTransId="{90D679B4-4EE0-4286-B893-C1A483FC91E0}"/>
    <dgm:cxn modelId="{2A5B3C73-66AC-4E11-B0E5-7515F56C6086}" type="presOf" srcId="{F14F489F-62FB-446C-8188-657EA394C441}" destId="{7152B0A0-AADE-4CFE-B910-4B7618A0B371}" srcOrd="0" destOrd="0" presId="urn:microsoft.com/office/officeart/2005/8/layout/vList2"/>
    <dgm:cxn modelId="{3B89A71F-9046-421D-99B5-5A7061D7CB8B}" type="presOf" srcId="{ECDE5077-3168-4B10-804D-C534D51C903E}" destId="{B13AE908-1A3C-40ED-85E8-507F99388E26}" srcOrd="0" destOrd="0" presId="urn:microsoft.com/office/officeart/2005/8/layout/vList2"/>
    <dgm:cxn modelId="{7868610D-9DAD-4A77-9447-EB6FCDA18D2F}" srcId="{0B24AA0F-2567-4D76-838A-A8010457E11D}" destId="{F14F489F-62FB-446C-8188-657EA394C441}" srcOrd="0" destOrd="0" parTransId="{970C0BFE-A870-4139-A04E-6B95AE499A2F}" sibTransId="{1879647D-2E30-45B9-A3DF-E3EC798739D9}"/>
    <dgm:cxn modelId="{6B296A49-7066-4D0D-8AAB-64E33046CCC5}" type="presOf" srcId="{969361EE-0FD1-4FC9-92F3-1EC7959B5052}" destId="{71C56D9F-E048-41CB-A315-7FC0F397B776}" srcOrd="0" destOrd="0" presId="urn:microsoft.com/office/officeart/2005/8/layout/vList2"/>
    <dgm:cxn modelId="{D0C64767-A465-4DE7-9295-F939222250B7}" srcId="{4E18A088-212E-4166-A30E-753108F32FF9}" destId="{969361EE-0FD1-4FC9-92F3-1EC7959B5052}" srcOrd="0" destOrd="0" parTransId="{107E3CAD-2BCF-46F0-B254-B52CD0EF0F36}" sibTransId="{C3CD634C-49D3-4A63-89FD-11A04267A832}"/>
    <dgm:cxn modelId="{DEDD5CFE-7DA0-437E-81CD-C0133ECF3B8A}" type="presOf" srcId="{0B24AA0F-2567-4D76-838A-A8010457E11D}" destId="{AB8D9160-5DBD-443F-B788-E3FEAA4256F7}" srcOrd="0" destOrd="0" presId="urn:microsoft.com/office/officeart/2005/8/layout/vList2"/>
    <dgm:cxn modelId="{9499AA04-9053-4A91-B90A-C177AB227595}" srcId="{ECDE5077-3168-4B10-804D-C534D51C903E}" destId="{0B24AA0F-2567-4D76-838A-A8010457E11D}" srcOrd="0" destOrd="0" parTransId="{8F6545BC-D6FB-475C-943F-0FC92C6661A5}" sibTransId="{B7A5E63B-6F0F-4071-9A21-3CB5C6A9EAAB}"/>
    <dgm:cxn modelId="{6D879932-871B-4E01-99D3-5C8AA5C28637}" type="presOf" srcId="{4E18A088-212E-4166-A30E-753108F32FF9}" destId="{93E94DAE-9D9B-44B2-BA40-CAAC81F76B53}" srcOrd="0" destOrd="0" presId="urn:microsoft.com/office/officeart/2005/8/layout/vList2"/>
    <dgm:cxn modelId="{A49B0DAE-D080-4F33-B8BE-1B8E988A2FE9}" type="presParOf" srcId="{B13AE908-1A3C-40ED-85E8-507F99388E26}" destId="{AB8D9160-5DBD-443F-B788-E3FEAA4256F7}" srcOrd="0" destOrd="0" presId="urn:microsoft.com/office/officeart/2005/8/layout/vList2"/>
    <dgm:cxn modelId="{E8C51CC2-CBD4-4066-829E-B4F178C37CD4}" type="presParOf" srcId="{B13AE908-1A3C-40ED-85E8-507F99388E26}" destId="{7152B0A0-AADE-4CFE-B910-4B7618A0B371}" srcOrd="1" destOrd="0" presId="urn:microsoft.com/office/officeart/2005/8/layout/vList2"/>
    <dgm:cxn modelId="{C082A7E3-4628-4B56-B224-4919210C3FE4}" type="presParOf" srcId="{B13AE908-1A3C-40ED-85E8-507F99388E26}" destId="{93E94DAE-9D9B-44B2-BA40-CAAC81F76B53}" srcOrd="2" destOrd="0" presId="urn:microsoft.com/office/officeart/2005/8/layout/vList2"/>
    <dgm:cxn modelId="{D4914B02-25EE-4249-9706-27509F7217C7}" type="presParOf" srcId="{B13AE908-1A3C-40ED-85E8-507F99388E26}" destId="{71C56D9F-E048-41CB-A315-7FC0F397B776}"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16B2E80-72CA-4585-BA0C-C5660DCA24EE}" type="doc">
      <dgm:prSet loTypeId="urn:microsoft.com/office/officeart/2005/8/layout/target3" loCatId="relationship" qsTypeId="urn:microsoft.com/office/officeart/2005/8/quickstyle/3d1" qsCatId="3D" csTypeId="urn:microsoft.com/office/officeart/2005/8/colors/accent1_3" csCatId="accent1"/>
      <dgm:spPr/>
      <dgm:t>
        <a:bodyPr/>
        <a:lstStyle/>
        <a:p>
          <a:endParaRPr lang="en-US"/>
        </a:p>
      </dgm:t>
    </dgm:pt>
    <dgm:pt modelId="{CFED92CD-8ED3-4E31-A866-61007061A85D}">
      <dgm:prSet/>
      <dgm:spPr/>
      <dgm:t>
        <a:bodyPr/>
        <a:lstStyle/>
        <a:p>
          <a:pPr rtl="0"/>
          <a:r>
            <a:rPr lang="en-US" smtClean="0"/>
            <a:t>Individuals and organizations </a:t>
          </a:r>
          <a:endParaRPr lang="en-US"/>
        </a:p>
      </dgm:t>
    </dgm:pt>
    <dgm:pt modelId="{55EA8FA5-8BCC-422F-ADB5-EF037BD46F93}" type="parTrans" cxnId="{B830D5D2-169D-4EB5-8819-A55BD655031E}">
      <dgm:prSet/>
      <dgm:spPr/>
      <dgm:t>
        <a:bodyPr/>
        <a:lstStyle/>
        <a:p>
          <a:endParaRPr lang="en-US"/>
        </a:p>
      </dgm:t>
    </dgm:pt>
    <dgm:pt modelId="{A3AF758F-3A3C-40C2-9102-30D58B6AD25C}" type="sibTrans" cxnId="{B830D5D2-169D-4EB5-8819-A55BD655031E}">
      <dgm:prSet/>
      <dgm:spPr/>
      <dgm:t>
        <a:bodyPr/>
        <a:lstStyle/>
        <a:p>
          <a:endParaRPr lang="en-US"/>
        </a:p>
      </dgm:t>
    </dgm:pt>
    <dgm:pt modelId="{BCD670CC-5843-4C35-8AD8-1CC094CB95BB}">
      <dgm:prSet/>
      <dgm:spPr/>
      <dgm:t>
        <a:bodyPr/>
        <a:lstStyle/>
        <a:p>
          <a:pPr rtl="0"/>
          <a:r>
            <a:rPr lang="en-US" dirty="0" smtClean="0"/>
            <a:t>should understand that there is not another Earth to provide us with the essential resources and raw materials for our survival. </a:t>
          </a:r>
          <a:endParaRPr lang="en-US" dirty="0"/>
        </a:p>
      </dgm:t>
    </dgm:pt>
    <dgm:pt modelId="{6A713AE5-58CE-4195-A70D-3A428724D17B}" type="parTrans" cxnId="{79D8ED40-BE83-48F5-AE26-30C0D65DC71E}">
      <dgm:prSet/>
      <dgm:spPr/>
      <dgm:t>
        <a:bodyPr/>
        <a:lstStyle/>
        <a:p>
          <a:endParaRPr lang="en-US"/>
        </a:p>
      </dgm:t>
    </dgm:pt>
    <dgm:pt modelId="{4AEB571D-A581-4445-A7CC-D6FF35052120}" type="sibTrans" cxnId="{79D8ED40-BE83-48F5-AE26-30C0D65DC71E}">
      <dgm:prSet/>
      <dgm:spPr/>
      <dgm:t>
        <a:bodyPr/>
        <a:lstStyle/>
        <a:p>
          <a:endParaRPr lang="en-US"/>
        </a:p>
      </dgm:t>
    </dgm:pt>
    <dgm:pt modelId="{ED4833D5-BA01-41E3-8CCD-3B7E9E91C58B}">
      <dgm:prSet/>
      <dgm:spPr/>
      <dgm:t>
        <a:bodyPr/>
        <a:lstStyle/>
        <a:p>
          <a:pPr rtl="0"/>
          <a:r>
            <a:rPr lang="en-US" smtClean="0"/>
            <a:t>Consequently, </a:t>
          </a:r>
          <a:endParaRPr lang="en-US"/>
        </a:p>
      </dgm:t>
    </dgm:pt>
    <dgm:pt modelId="{CD145F81-00C4-455E-9679-ECFF86948B31}" type="parTrans" cxnId="{B836A0DA-D216-4ABC-B89D-B44212B1D25C}">
      <dgm:prSet/>
      <dgm:spPr/>
      <dgm:t>
        <a:bodyPr/>
        <a:lstStyle/>
        <a:p>
          <a:endParaRPr lang="en-US"/>
        </a:p>
      </dgm:t>
    </dgm:pt>
    <dgm:pt modelId="{F9702153-E8F5-4AF7-9C99-AA46370B858D}" type="sibTrans" cxnId="{B836A0DA-D216-4ABC-B89D-B44212B1D25C}">
      <dgm:prSet/>
      <dgm:spPr/>
      <dgm:t>
        <a:bodyPr/>
        <a:lstStyle/>
        <a:p>
          <a:endParaRPr lang="en-US"/>
        </a:p>
      </dgm:t>
    </dgm:pt>
    <dgm:pt modelId="{CBA82DE7-1208-4EBC-9EC3-A90E699E3312}">
      <dgm:prSet/>
      <dgm:spPr/>
      <dgm:t>
        <a:bodyPr/>
        <a:lstStyle/>
        <a:p>
          <a:pPr rtl="0"/>
          <a:r>
            <a:rPr lang="en-US" smtClean="0"/>
            <a:t>designers, users, and organizations should be mindful of the impact of their operations on the environment and take measures to become sustainable by integrating sustainability and sustainable design in their methodologies and strategies to reduce energy consumption and waste production, and keep in mind the importance of recycling. </a:t>
          </a:r>
          <a:endParaRPr lang="en-US"/>
        </a:p>
      </dgm:t>
    </dgm:pt>
    <dgm:pt modelId="{80DCEB33-A736-425C-87C5-C529D8AB2A9A}" type="parTrans" cxnId="{7017A10E-ADD7-4FD8-8836-A29F9BCD6E40}">
      <dgm:prSet/>
      <dgm:spPr/>
      <dgm:t>
        <a:bodyPr/>
        <a:lstStyle/>
        <a:p>
          <a:endParaRPr lang="en-US"/>
        </a:p>
      </dgm:t>
    </dgm:pt>
    <dgm:pt modelId="{47854DFC-E691-454C-BFEF-1D259AC8C23C}" type="sibTrans" cxnId="{7017A10E-ADD7-4FD8-8836-A29F9BCD6E40}">
      <dgm:prSet/>
      <dgm:spPr/>
      <dgm:t>
        <a:bodyPr/>
        <a:lstStyle/>
        <a:p>
          <a:endParaRPr lang="en-US"/>
        </a:p>
      </dgm:t>
    </dgm:pt>
    <dgm:pt modelId="{B0C33272-3063-4E50-B848-94E80CB6C1C9}" type="pres">
      <dgm:prSet presAssocID="{916B2E80-72CA-4585-BA0C-C5660DCA24EE}" presName="Name0" presStyleCnt="0">
        <dgm:presLayoutVars>
          <dgm:chMax val="7"/>
          <dgm:dir/>
          <dgm:animLvl val="lvl"/>
          <dgm:resizeHandles val="exact"/>
        </dgm:presLayoutVars>
      </dgm:prSet>
      <dgm:spPr/>
      <dgm:t>
        <a:bodyPr/>
        <a:lstStyle/>
        <a:p>
          <a:endParaRPr lang="en-US"/>
        </a:p>
      </dgm:t>
    </dgm:pt>
    <dgm:pt modelId="{9741740A-A442-4561-98AD-F6506D2041E2}" type="pres">
      <dgm:prSet presAssocID="{CFED92CD-8ED3-4E31-A866-61007061A85D}" presName="circle1" presStyleLbl="node1" presStyleIdx="0" presStyleCnt="2"/>
      <dgm:spPr/>
    </dgm:pt>
    <dgm:pt modelId="{B0903884-7ABA-4BFB-B758-3185678E5227}" type="pres">
      <dgm:prSet presAssocID="{CFED92CD-8ED3-4E31-A866-61007061A85D}" presName="space" presStyleCnt="0"/>
      <dgm:spPr/>
    </dgm:pt>
    <dgm:pt modelId="{96A7D8DE-2B40-432C-A9DA-081E46DD5A21}" type="pres">
      <dgm:prSet presAssocID="{CFED92CD-8ED3-4E31-A866-61007061A85D}" presName="rect1" presStyleLbl="alignAcc1" presStyleIdx="0" presStyleCnt="2"/>
      <dgm:spPr/>
      <dgm:t>
        <a:bodyPr/>
        <a:lstStyle/>
        <a:p>
          <a:endParaRPr lang="en-US"/>
        </a:p>
      </dgm:t>
    </dgm:pt>
    <dgm:pt modelId="{EDD76547-DED1-4EFA-9EA7-CD855DB6D909}" type="pres">
      <dgm:prSet presAssocID="{ED4833D5-BA01-41E3-8CCD-3B7E9E91C58B}" presName="vertSpace2" presStyleLbl="node1" presStyleIdx="0" presStyleCnt="2"/>
      <dgm:spPr/>
    </dgm:pt>
    <dgm:pt modelId="{BE23257E-8C3B-4557-9B71-50945399BDFC}" type="pres">
      <dgm:prSet presAssocID="{ED4833D5-BA01-41E3-8CCD-3B7E9E91C58B}" presName="circle2" presStyleLbl="node1" presStyleIdx="1" presStyleCnt="2"/>
      <dgm:spPr/>
    </dgm:pt>
    <dgm:pt modelId="{DE32C35B-05C6-4075-9951-EFD4CCC0128B}" type="pres">
      <dgm:prSet presAssocID="{ED4833D5-BA01-41E3-8CCD-3B7E9E91C58B}" presName="rect2" presStyleLbl="alignAcc1" presStyleIdx="1" presStyleCnt="2"/>
      <dgm:spPr/>
      <dgm:t>
        <a:bodyPr/>
        <a:lstStyle/>
        <a:p>
          <a:endParaRPr lang="en-US"/>
        </a:p>
      </dgm:t>
    </dgm:pt>
    <dgm:pt modelId="{D69863C7-11E3-42EC-B259-D2E8A1E0572E}" type="pres">
      <dgm:prSet presAssocID="{CFED92CD-8ED3-4E31-A866-61007061A85D}" presName="rect1ParTx" presStyleLbl="alignAcc1" presStyleIdx="1" presStyleCnt="2">
        <dgm:presLayoutVars>
          <dgm:chMax val="1"/>
          <dgm:bulletEnabled val="1"/>
        </dgm:presLayoutVars>
      </dgm:prSet>
      <dgm:spPr/>
      <dgm:t>
        <a:bodyPr/>
        <a:lstStyle/>
        <a:p>
          <a:endParaRPr lang="en-US"/>
        </a:p>
      </dgm:t>
    </dgm:pt>
    <dgm:pt modelId="{7EBEC68E-12D1-4FA9-AA01-AB596D021856}" type="pres">
      <dgm:prSet presAssocID="{CFED92CD-8ED3-4E31-A866-61007061A85D}" presName="rect1ChTx" presStyleLbl="alignAcc1" presStyleIdx="1" presStyleCnt="2">
        <dgm:presLayoutVars>
          <dgm:bulletEnabled val="1"/>
        </dgm:presLayoutVars>
      </dgm:prSet>
      <dgm:spPr/>
      <dgm:t>
        <a:bodyPr/>
        <a:lstStyle/>
        <a:p>
          <a:endParaRPr lang="en-US"/>
        </a:p>
      </dgm:t>
    </dgm:pt>
    <dgm:pt modelId="{074E9F6A-66B7-4004-963F-1BCC60B048D9}" type="pres">
      <dgm:prSet presAssocID="{ED4833D5-BA01-41E3-8CCD-3B7E9E91C58B}" presName="rect2ParTx" presStyleLbl="alignAcc1" presStyleIdx="1" presStyleCnt="2">
        <dgm:presLayoutVars>
          <dgm:chMax val="1"/>
          <dgm:bulletEnabled val="1"/>
        </dgm:presLayoutVars>
      </dgm:prSet>
      <dgm:spPr/>
      <dgm:t>
        <a:bodyPr/>
        <a:lstStyle/>
        <a:p>
          <a:endParaRPr lang="en-US"/>
        </a:p>
      </dgm:t>
    </dgm:pt>
    <dgm:pt modelId="{E4BC839E-993C-4849-98C1-D816FF791409}" type="pres">
      <dgm:prSet presAssocID="{ED4833D5-BA01-41E3-8CCD-3B7E9E91C58B}" presName="rect2ChTx" presStyleLbl="alignAcc1" presStyleIdx="1" presStyleCnt="2">
        <dgm:presLayoutVars>
          <dgm:bulletEnabled val="1"/>
        </dgm:presLayoutVars>
      </dgm:prSet>
      <dgm:spPr/>
      <dgm:t>
        <a:bodyPr/>
        <a:lstStyle/>
        <a:p>
          <a:endParaRPr lang="en-US"/>
        </a:p>
      </dgm:t>
    </dgm:pt>
  </dgm:ptLst>
  <dgm:cxnLst>
    <dgm:cxn modelId="{79D8ED40-BE83-48F5-AE26-30C0D65DC71E}" srcId="{CFED92CD-8ED3-4E31-A866-61007061A85D}" destId="{BCD670CC-5843-4C35-8AD8-1CC094CB95BB}" srcOrd="0" destOrd="0" parTransId="{6A713AE5-58CE-4195-A70D-3A428724D17B}" sibTransId="{4AEB571D-A581-4445-A7CC-D6FF35052120}"/>
    <dgm:cxn modelId="{3B2AFACC-AD2D-4A9A-BB0B-3982AACB41AB}" type="presOf" srcId="{ED4833D5-BA01-41E3-8CCD-3B7E9E91C58B}" destId="{DE32C35B-05C6-4075-9951-EFD4CCC0128B}" srcOrd="0" destOrd="0" presId="urn:microsoft.com/office/officeart/2005/8/layout/target3"/>
    <dgm:cxn modelId="{CB5486B6-6833-462E-ADC1-EC007DC5B3B0}" type="presOf" srcId="{ED4833D5-BA01-41E3-8CCD-3B7E9E91C58B}" destId="{074E9F6A-66B7-4004-963F-1BCC60B048D9}" srcOrd="1" destOrd="0" presId="urn:microsoft.com/office/officeart/2005/8/layout/target3"/>
    <dgm:cxn modelId="{7017A10E-ADD7-4FD8-8836-A29F9BCD6E40}" srcId="{ED4833D5-BA01-41E3-8CCD-3B7E9E91C58B}" destId="{CBA82DE7-1208-4EBC-9EC3-A90E699E3312}" srcOrd="0" destOrd="0" parTransId="{80DCEB33-A736-425C-87C5-C529D8AB2A9A}" sibTransId="{47854DFC-E691-454C-BFEF-1D259AC8C23C}"/>
    <dgm:cxn modelId="{B830D5D2-169D-4EB5-8819-A55BD655031E}" srcId="{916B2E80-72CA-4585-BA0C-C5660DCA24EE}" destId="{CFED92CD-8ED3-4E31-A866-61007061A85D}" srcOrd="0" destOrd="0" parTransId="{55EA8FA5-8BCC-422F-ADB5-EF037BD46F93}" sibTransId="{A3AF758F-3A3C-40C2-9102-30D58B6AD25C}"/>
    <dgm:cxn modelId="{4412DC45-3CDB-4DFA-9CAD-A2E619FAEBB9}" type="presOf" srcId="{BCD670CC-5843-4C35-8AD8-1CC094CB95BB}" destId="{7EBEC68E-12D1-4FA9-AA01-AB596D021856}" srcOrd="0" destOrd="0" presId="urn:microsoft.com/office/officeart/2005/8/layout/target3"/>
    <dgm:cxn modelId="{B836A0DA-D216-4ABC-B89D-B44212B1D25C}" srcId="{916B2E80-72CA-4585-BA0C-C5660DCA24EE}" destId="{ED4833D5-BA01-41E3-8CCD-3B7E9E91C58B}" srcOrd="1" destOrd="0" parTransId="{CD145F81-00C4-455E-9679-ECFF86948B31}" sibTransId="{F9702153-E8F5-4AF7-9C99-AA46370B858D}"/>
    <dgm:cxn modelId="{BAF716E0-5881-4BDF-B6C2-A15EB42850DE}" type="presOf" srcId="{CFED92CD-8ED3-4E31-A866-61007061A85D}" destId="{96A7D8DE-2B40-432C-A9DA-081E46DD5A21}" srcOrd="0" destOrd="0" presId="urn:microsoft.com/office/officeart/2005/8/layout/target3"/>
    <dgm:cxn modelId="{424386A6-DCCB-4D93-8D3D-6BED7F7B4966}" type="presOf" srcId="{916B2E80-72CA-4585-BA0C-C5660DCA24EE}" destId="{B0C33272-3063-4E50-B848-94E80CB6C1C9}" srcOrd="0" destOrd="0" presId="urn:microsoft.com/office/officeart/2005/8/layout/target3"/>
    <dgm:cxn modelId="{2AD698C6-C4B5-463A-A35A-1D0DF824AE5C}" type="presOf" srcId="{CBA82DE7-1208-4EBC-9EC3-A90E699E3312}" destId="{E4BC839E-993C-4849-98C1-D816FF791409}" srcOrd="0" destOrd="0" presId="urn:microsoft.com/office/officeart/2005/8/layout/target3"/>
    <dgm:cxn modelId="{D64B29F3-F463-4BC7-AD03-C0D46D1D7C55}" type="presOf" srcId="{CFED92CD-8ED3-4E31-A866-61007061A85D}" destId="{D69863C7-11E3-42EC-B259-D2E8A1E0572E}" srcOrd="1" destOrd="0" presId="urn:microsoft.com/office/officeart/2005/8/layout/target3"/>
    <dgm:cxn modelId="{CFE95852-B713-4382-A2AA-C489D9930DCF}" type="presParOf" srcId="{B0C33272-3063-4E50-B848-94E80CB6C1C9}" destId="{9741740A-A442-4561-98AD-F6506D2041E2}" srcOrd="0" destOrd="0" presId="urn:microsoft.com/office/officeart/2005/8/layout/target3"/>
    <dgm:cxn modelId="{906E240B-EEE3-436E-9841-0D35086E2CDC}" type="presParOf" srcId="{B0C33272-3063-4E50-B848-94E80CB6C1C9}" destId="{B0903884-7ABA-4BFB-B758-3185678E5227}" srcOrd="1" destOrd="0" presId="urn:microsoft.com/office/officeart/2005/8/layout/target3"/>
    <dgm:cxn modelId="{2660C6A0-C391-4490-BD12-36886F81B77F}" type="presParOf" srcId="{B0C33272-3063-4E50-B848-94E80CB6C1C9}" destId="{96A7D8DE-2B40-432C-A9DA-081E46DD5A21}" srcOrd="2" destOrd="0" presId="urn:microsoft.com/office/officeart/2005/8/layout/target3"/>
    <dgm:cxn modelId="{D536F7D5-DFE4-41A9-80E5-780FB03D8683}" type="presParOf" srcId="{B0C33272-3063-4E50-B848-94E80CB6C1C9}" destId="{EDD76547-DED1-4EFA-9EA7-CD855DB6D909}" srcOrd="3" destOrd="0" presId="urn:microsoft.com/office/officeart/2005/8/layout/target3"/>
    <dgm:cxn modelId="{C495ECE6-68D1-4524-AE13-4547BB9A090C}" type="presParOf" srcId="{B0C33272-3063-4E50-B848-94E80CB6C1C9}" destId="{BE23257E-8C3B-4557-9B71-50945399BDFC}" srcOrd="4" destOrd="0" presId="urn:microsoft.com/office/officeart/2005/8/layout/target3"/>
    <dgm:cxn modelId="{3048A120-7C92-404B-9239-3EEBB2D400E9}" type="presParOf" srcId="{B0C33272-3063-4E50-B848-94E80CB6C1C9}" destId="{DE32C35B-05C6-4075-9951-EFD4CCC0128B}" srcOrd="5" destOrd="0" presId="urn:microsoft.com/office/officeart/2005/8/layout/target3"/>
    <dgm:cxn modelId="{E9FFC18F-828D-4E5C-9167-46647FCF7767}" type="presParOf" srcId="{B0C33272-3063-4E50-B848-94E80CB6C1C9}" destId="{D69863C7-11E3-42EC-B259-D2E8A1E0572E}" srcOrd="6" destOrd="0" presId="urn:microsoft.com/office/officeart/2005/8/layout/target3"/>
    <dgm:cxn modelId="{48CA7004-1964-496C-8FC0-3C0ED2585813}" type="presParOf" srcId="{B0C33272-3063-4E50-B848-94E80CB6C1C9}" destId="{7EBEC68E-12D1-4FA9-AA01-AB596D021856}" srcOrd="7" destOrd="0" presId="urn:microsoft.com/office/officeart/2005/8/layout/target3"/>
    <dgm:cxn modelId="{69983C2C-5629-49C9-B2B0-7DFF5DCDE1A9}" type="presParOf" srcId="{B0C33272-3063-4E50-B848-94E80CB6C1C9}" destId="{074E9F6A-66B7-4004-963F-1BCC60B048D9}" srcOrd="8" destOrd="0" presId="urn:microsoft.com/office/officeart/2005/8/layout/target3"/>
    <dgm:cxn modelId="{A5C20788-1ABF-4C28-BACD-CE5870639F27}" type="presParOf" srcId="{B0C33272-3063-4E50-B848-94E80CB6C1C9}" destId="{E4BC839E-993C-4849-98C1-D816FF791409}" srcOrd="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7BF0B82-23A9-4418-ADEA-4363BEB41787}" type="doc">
      <dgm:prSet loTypeId="urn:microsoft.com/office/officeart/2005/8/layout/chevron2" loCatId="list" qsTypeId="urn:microsoft.com/office/officeart/2005/8/quickstyle/3d1" qsCatId="3D" csTypeId="urn:microsoft.com/office/officeart/2005/8/colors/colorful3" csCatId="colorful" phldr="1"/>
      <dgm:spPr/>
      <dgm:t>
        <a:bodyPr/>
        <a:lstStyle/>
        <a:p>
          <a:endParaRPr lang="en-US"/>
        </a:p>
      </dgm:t>
    </dgm:pt>
    <dgm:pt modelId="{3D35731A-826F-457B-85D1-75F3FA4FDC88}">
      <dgm:prSet/>
      <dgm:spPr/>
      <dgm:t>
        <a:bodyPr/>
        <a:lstStyle/>
        <a:p>
          <a:pPr rtl="0"/>
          <a:r>
            <a:rPr lang="en-US" dirty="0" smtClean="0"/>
            <a:t>Further, </a:t>
          </a:r>
          <a:endParaRPr lang="en-US" dirty="0"/>
        </a:p>
      </dgm:t>
    </dgm:pt>
    <dgm:pt modelId="{893B68A5-306F-4622-B7CA-85002BC2B4BE}" type="parTrans" cxnId="{83286ECA-1A34-4C4B-BD78-862D397C982B}">
      <dgm:prSet/>
      <dgm:spPr/>
      <dgm:t>
        <a:bodyPr/>
        <a:lstStyle/>
        <a:p>
          <a:endParaRPr lang="en-US"/>
        </a:p>
      </dgm:t>
    </dgm:pt>
    <dgm:pt modelId="{491A284E-DCA8-4F55-90F8-9779918EFE24}" type="sibTrans" cxnId="{83286ECA-1A34-4C4B-BD78-862D397C982B}">
      <dgm:prSet/>
      <dgm:spPr/>
      <dgm:t>
        <a:bodyPr/>
        <a:lstStyle/>
        <a:p>
          <a:endParaRPr lang="en-US"/>
        </a:p>
      </dgm:t>
    </dgm:pt>
    <dgm:pt modelId="{C62D3A43-30CD-4497-86E7-C783B785FA5F}">
      <dgm:prSet/>
      <dgm:spPr/>
      <dgm:t>
        <a:bodyPr/>
        <a:lstStyle/>
        <a:p>
          <a:pPr rtl="0"/>
          <a:r>
            <a:rPr lang="en-US" dirty="0" smtClean="0"/>
            <a:t>Finally,</a:t>
          </a:r>
          <a:endParaRPr lang="en-US" dirty="0"/>
        </a:p>
      </dgm:t>
    </dgm:pt>
    <dgm:pt modelId="{034269C9-D84F-4787-AD0F-971A02A1F6A7}" type="parTrans" cxnId="{E0D51229-4D0B-4B08-9E27-66A1B49B5F7E}">
      <dgm:prSet/>
      <dgm:spPr/>
      <dgm:t>
        <a:bodyPr/>
        <a:lstStyle/>
        <a:p>
          <a:endParaRPr lang="en-US"/>
        </a:p>
      </dgm:t>
    </dgm:pt>
    <dgm:pt modelId="{DD4BFCC9-AEEE-44E2-9180-7A8C41A9BFD7}" type="sibTrans" cxnId="{E0D51229-4D0B-4B08-9E27-66A1B49B5F7E}">
      <dgm:prSet/>
      <dgm:spPr/>
      <dgm:t>
        <a:bodyPr/>
        <a:lstStyle/>
        <a:p>
          <a:endParaRPr lang="en-US"/>
        </a:p>
      </dgm:t>
    </dgm:pt>
    <dgm:pt modelId="{7776D986-EE87-49C6-8553-4D9F45A72C54}">
      <dgm:prSet/>
      <dgm:spPr/>
      <dgm:t>
        <a:bodyPr/>
        <a:lstStyle/>
        <a:p>
          <a:pPr rtl="0"/>
          <a:r>
            <a:rPr lang="en-US" dirty="0" smtClean="0"/>
            <a:t>Therefore, </a:t>
          </a:r>
          <a:endParaRPr lang="en-US" dirty="0"/>
        </a:p>
      </dgm:t>
    </dgm:pt>
    <dgm:pt modelId="{98C935A2-E9AA-49A4-B659-84BD2C6FCFB4}" type="parTrans" cxnId="{8E470954-F5CD-41F5-A5B4-1D8B4D3AACDF}">
      <dgm:prSet/>
      <dgm:spPr/>
      <dgm:t>
        <a:bodyPr/>
        <a:lstStyle/>
        <a:p>
          <a:endParaRPr lang="en-US"/>
        </a:p>
      </dgm:t>
    </dgm:pt>
    <dgm:pt modelId="{523C2112-78ED-41F1-8B90-00D531046CC1}" type="sibTrans" cxnId="{8E470954-F5CD-41F5-A5B4-1D8B4D3AACDF}">
      <dgm:prSet/>
      <dgm:spPr/>
      <dgm:t>
        <a:bodyPr/>
        <a:lstStyle/>
        <a:p>
          <a:endParaRPr lang="en-US"/>
        </a:p>
      </dgm:t>
    </dgm:pt>
    <dgm:pt modelId="{07FD781E-4B7C-414D-9D3A-D2E5DA201031}">
      <dgm:prSet/>
      <dgm:spPr/>
      <dgm:t>
        <a:bodyPr/>
        <a:lstStyle/>
        <a:p>
          <a:pPr rtl="0"/>
          <a:r>
            <a:rPr lang="en-US" smtClean="0"/>
            <a:t>it is essential for designers, users, and organizations to reorient their methodologies and strategies towards sustainable design and sustainability considering the environment problems that the world is currently facing. </a:t>
          </a:r>
          <a:endParaRPr lang="en-US"/>
        </a:p>
      </dgm:t>
    </dgm:pt>
    <dgm:pt modelId="{D9F2C823-1BF5-4FF4-83B0-DBF52D6AB9D1}" type="parTrans" cxnId="{68637011-5FB0-45CE-A78D-7931F1115973}">
      <dgm:prSet/>
      <dgm:spPr/>
      <dgm:t>
        <a:bodyPr/>
        <a:lstStyle/>
        <a:p>
          <a:endParaRPr lang="en-US"/>
        </a:p>
      </dgm:t>
    </dgm:pt>
    <dgm:pt modelId="{658217E9-A409-47C4-8EA9-6CA716CD922F}" type="sibTrans" cxnId="{68637011-5FB0-45CE-A78D-7931F1115973}">
      <dgm:prSet/>
      <dgm:spPr/>
      <dgm:t>
        <a:bodyPr/>
        <a:lstStyle/>
        <a:p>
          <a:endParaRPr lang="en-US"/>
        </a:p>
      </dgm:t>
    </dgm:pt>
    <dgm:pt modelId="{7FC69B86-0364-48BD-B63F-18A1D2FC3204}">
      <dgm:prSet/>
      <dgm:spPr/>
      <dgm:t>
        <a:bodyPr/>
        <a:lstStyle/>
        <a:p>
          <a:pPr rtl="0"/>
          <a:r>
            <a:rPr lang="en-US" smtClean="0"/>
            <a:t> </a:t>
          </a:r>
          <a:r>
            <a:rPr lang="en-US" dirty="0" smtClean="0"/>
            <a:t>it is important for users, organizations, HCI experts, designers to understand the impacts of their operations on the earth, particularly the technology use. </a:t>
          </a:r>
          <a:endParaRPr lang="en-US" dirty="0"/>
        </a:p>
      </dgm:t>
    </dgm:pt>
    <dgm:pt modelId="{AAD6DF36-DF71-49EF-9D30-5722399A22AA}" type="parTrans" cxnId="{A25FC365-5439-4EDF-B983-B6A3BAC6DA69}">
      <dgm:prSet/>
      <dgm:spPr/>
      <dgm:t>
        <a:bodyPr/>
        <a:lstStyle/>
        <a:p>
          <a:endParaRPr lang="en-US"/>
        </a:p>
      </dgm:t>
    </dgm:pt>
    <dgm:pt modelId="{B453F87D-B122-4A09-9165-8648CD5643DE}" type="sibTrans" cxnId="{A25FC365-5439-4EDF-B983-B6A3BAC6DA69}">
      <dgm:prSet/>
      <dgm:spPr/>
      <dgm:t>
        <a:bodyPr/>
        <a:lstStyle/>
        <a:p>
          <a:endParaRPr lang="en-US"/>
        </a:p>
      </dgm:t>
    </dgm:pt>
    <dgm:pt modelId="{D3AEBCDF-2FB3-4191-91F8-69C99FD5DC98}">
      <dgm:prSet/>
      <dgm:spPr/>
      <dgm:t>
        <a:bodyPr/>
        <a:lstStyle/>
        <a:p>
          <a:pPr rtl="0"/>
          <a:r>
            <a:rPr lang="en-US" smtClean="0"/>
            <a:t>it </a:t>
          </a:r>
          <a:r>
            <a:rPr lang="en-US" dirty="0" smtClean="0"/>
            <a:t>is it is fundamental to take initiatives to address such problems by using innovative and creative sustainable solutions by educating users, organisations, HCI experts, designers, as well as top management about the importance of sustainable design and sustainability methodologies and strategies, which will increase technology performance and efficiency and reduce carbon emission as well.  </a:t>
          </a:r>
          <a:endParaRPr lang="en-US" dirty="0"/>
        </a:p>
      </dgm:t>
    </dgm:pt>
    <dgm:pt modelId="{00AF0F01-5A63-40D0-8F6A-5B04C066110B}" type="parTrans" cxnId="{FEDABBA7-2105-40BF-BF10-D6868DBBB44D}">
      <dgm:prSet/>
      <dgm:spPr/>
      <dgm:t>
        <a:bodyPr/>
        <a:lstStyle/>
        <a:p>
          <a:endParaRPr lang="en-US"/>
        </a:p>
      </dgm:t>
    </dgm:pt>
    <dgm:pt modelId="{FBDB8C5B-7C8B-4CC4-8102-232374B0265D}" type="sibTrans" cxnId="{FEDABBA7-2105-40BF-BF10-D6868DBBB44D}">
      <dgm:prSet/>
      <dgm:spPr/>
      <dgm:t>
        <a:bodyPr/>
        <a:lstStyle/>
        <a:p>
          <a:endParaRPr lang="en-US"/>
        </a:p>
      </dgm:t>
    </dgm:pt>
    <dgm:pt modelId="{302B25B4-C7D3-4246-9F75-140C4F518A9F}" type="pres">
      <dgm:prSet presAssocID="{67BF0B82-23A9-4418-ADEA-4363BEB41787}" presName="linearFlow" presStyleCnt="0">
        <dgm:presLayoutVars>
          <dgm:dir/>
          <dgm:animLvl val="lvl"/>
          <dgm:resizeHandles val="exact"/>
        </dgm:presLayoutVars>
      </dgm:prSet>
      <dgm:spPr/>
      <dgm:t>
        <a:bodyPr/>
        <a:lstStyle/>
        <a:p>
          <a:endParaRPr lang="en-US"/>
        </a:p>
      </dgm:t>
    </dgm:pt>
    <dgm:pt modelId="{59F0C799-2147-48B5-B7B9-569E6C285667}" type="pres">
      <dgm:prSet presAssocID="{3D35731A-826F-457B-85D1-75F3FA4FDC88}" presName="composite" presStyleCnt="0"/>
      <dgm:spPr/>
    </dgm:pt>
    <dgm:pt modelId="{684C24A0-BFD9-41AD-8C49-C9CCCEB23465}" type="pres">
      <dgm:prSet presAssocID="{3D35731A-826F-457B-85D1-75F3FA4FDC88}" presName="parentText" presStyleLbl="alignNode1" presStyleIdx="0" presStyleCnt="3">
        <dgm:presLayoutVars>
          <dgm:chMax val="1"/>
          <dgm:bulletEnabled val="1"/>
        </dgm:presLayoutVars>
      </dgm:prSet>
      <dgm:spPr/>
      <dgm:t>
        <a:bodyPr/>
        <a:lstStyle/>
        <a:p>
          <a:endParaRPr lang="en-US"/>
        </a:p>
      </dgm:t>
    </dgm:pt>
    <dgm:pt modelId="{F2F4744F-5EBD-4BAA-8A77-E3A63459C71A}" type="pres">
      <dgm:prSet presAssocID="{3D35731A-826F-457B-85D1-75F3FA4FDC88}" presName="descendantText" presStyleLbl="alignAcc1" presStyleIdx="0" presStyleCnt="3">
        <dgm:presLayoutVars>
          <dgm:bulletEnabled val="1"/>
        </dgm:presLayoutVars>
      </dgm:prSet>
      <dgm:spPr/>
      <dgm:t>
        <a:bodyPr/>
        <a:lstStyle/>
        <a:p>
          <a:endParaRPr lang="en-US"/>
        </a:p>
      </dgm:t>
    </dgm:pt>
    <dgm:pt modelId="{FCB7E07F-0CCB-4EB0-82C2-8125A1F2FC5D}" type="pres">
      <dgm:prSet presAssocID="{491A284E-DCA8-4F55-90F8-9779918EFE24}" presName="sp" presStyleCnt="0"/>
      <dgm:spPr/>
    </dgm:pt>
    <dgm:pt modelId="{3A0DDC96-A102-4D31-A1BE-3273E2841A5E}" type="pres">
      <dgm:prSet presAssocID="{C62D3A43-30CD-4497-86E7-C783B785FA5F}" presName="composite" presStyleCnt="0"/>
      <dgm:spPr/>
    </dgm:pt>
    <dgm:pt modelId="{77D0F30A-DA9F-40CB-B19C-92D3E91B7417}" type="pres">
      <dgm:prSet presAssocID="{C62D3A43-30CD-4497-86E7-C783B785FA5F}" presName="parentText" presStyleLbl="alignNode1" presStyleIdx="1" presStyleCnt="3">
        <dgm:presLayoutVars>
          <dgm:chMax val="1"/>
          <dgm:bulletEnabled val="1"/>
        </dgm:presLayoutVars>
      </dgm:prSet>
      <dgm:spPr/>
      <dgm:t>
        <a:bodyPr/>
        <a:lstStyle/>
        <a:p>
          <a:endParaRPr lang="en-US"/>
        </a:p>
      </dgm:t>
    </dgm:pt>
    <dgm:pt modelId="{958F8CB4-A560-468F-90DF-7A41934A0EA8}" type="pres">
      <dgm:prSet presAssocID="{C62D3A43-30CD-4497-86E7-C783B785FA5F}" presName="descendantText" presStyleLbl="alignAcc1" presStyleIdx="1" presStyleCnt="3">
        <dgm:presLayoutVars>
          <dgm:bulletEnabled val="1"/>
        </dgm:presLayoutVars>
      </dgm:prSet>
      <dgm:spPr/>
      <dgm:t>
        <a:bodyPr/>
        <a:lstStyle/>
        <a:p>
          <a:endParaRPr lang="en-US"/>
        </a:p>
      </dgm:t>
    </dgm:pt>
    <dgm:pt modelId="{6595BD2D-2D9D-42CA-8E0E-A0E7C17A44E5}" type="pres">
      <dgm:prSet presAssocID="{DD4BFCC9-AEEE-44E2-9180-7A8C41A9BFD7}" presName="sp" presStyleCnt="0"/>
      <dgm:spPr/>
    </dgm:pt>
    <dgm:pt modelId="{E451A87E-48BB-41CE-BEF3-0B9362B3BC6C}" type="pres">
      <dgm:prSet presAssocID="{7776D986-EE87-49C6-8553-4D9F45A72C54}" presName="composite" presStyleCnt="0"/>
      <dgm:spPr/>
    </dgm:pt>
    <dgm:pt modelId="{B0F8B749-C06B-4EC3-804B-C32CB805C96C}" type="pres">
      <dgm:prSet presAssocID="{7776D986-EE87-49C6-8553-4D9F45A72C54}" presName="parentText" presStyleLbl="alignNode1" presStyleIdx="2" presStyleCnt="3">
        <dgm:presLayoutVars>
          <dgm:chMax val="1"/>
          <dgm:bulletEnabled val="1"/>
        </dgm:presLayoutVars>
      </dgm:prSet>
      <dgm:spPr/>
      <dgm:t>
        <a:bodyPr/>
        <a:lstStyle/>
        <a:p>
          <a:endParaRPr lang="en-US"/>
        </a:p>
      </dgm:t>
    </dgm:pt>
    <dgm:pt modelId="{CF64A7FD-1C90-4766-B483-9E253E8832C9}" type="pres">
      <dgm:prSet presAssocID="{7776D986-EE87-49C6-8553-4D9F45A72C54}" presName="descendantText" presStyleLbl="alignAcc1" presStyleIdx="2" presStyleCnt="3">
        <dgm:presLayoutVars>
          <dgm:bulletEnabled val="1"/>
        </dgm:presLayoutVars>
      </dgm:prSet>
      <dgm:spPr/>
      <dgm:t>
        <a:bodyPr/>
        <a:lstStyle/>
        <a:p>
          <a:endParaRPr lang="en-US"/>
        </a:p>
      </dgm:t>
    </dgm:pt>
  </dgm:ptLst>
  <dgm:cxnLst>
    <dgm:cxn modelId="{A4D2AAD3-D666-400E-8585-3F54328E7979}" type="presOf" srcId="{D3AEBCDF-2FB3-4191-91F8-69C99FD5DC98}" destId="{CF64A7FD-1C90-4766-B483-9E253E8832C9}" srcOrd="0" destOrd="0" presId="urn:microsoft.com/office/officeart/2005/8/layout/chevron2"/>
    <dgm:cxn modelId="{68637011-5FB0-45CE-A78D-7931F1115973}" srcId="{3D35731A-826F-457B-85D1-75F3FA4FDC88}" destId="{07FD781E-4B7C-414D-9D3A-D2E5DA201031}" srcOrd="0" destOrd="0" parTransId="{D9F2C823-1BF5-4FF4-83B0-DBF52D6AB9D1}" sibTransId="{658217E9-A409-47C4-8EA9-6CA716CD922F}"/>
    <dgm:cxn modelId="{2337D0B1-F11D-4CF6-8DD3-CCC44D09F925}" type="presOf" srcId="{7776D986-EE87-49C6-8553-4D9F45A72C54}" destId="{B0F8B749-C06B-4EC3-804B-C32CB805C96C}" srcOrd="0" destOrd="0" presId="urn:microsoft.com/office/officeart/2005/8/layout/chevron2"/>
    <dgm:cxn modelId="{FEDABBA7-2105-40BF-BF10-D6868DBBB44D}" srcId="{7776D986-EE87-49C6-8553-4D9F45A72C54}" destId="{D3AEBCDF-2FB3-4191-91F8-69C99FD5DC98}" srcOrd="0" destOrd="0" parTransId="{00AF0F01-5A63-40D0-8F6A-5B04C066110B}" sibTransId="{FBDB8C5B-7C8B-4CC4-8102-232374B0265D}"/>
    <dgm:cxn modelId="{E0D51229-4D0B-4B08-9E27-66A1B49B5F7E}" srcId="{67BF0B82-23A9-4418-ADEA-4363BEB41787}" destId="{C62D3A43-30CD-4497-86E7-C783B785FA5F}" srcOrd="1" destOrd="0" parTransId="{034269C9-D84F-4787-AD0F-971A02A1F6A7}" sibTransId="{DD4BFCC9-AEEE-44E2-9180-7A8C41A9BFD7}"/>
    <dgm:cxn modelId="{C6EEDFC6-8FC5-406A-8370-4E4CCC9273F5}" type="presOf" srcId="{67BF0B82-23A9-4418-ADEA-4363BEB41787}" destId="{302B25B4-C7D3-4246-9F75-140C4F518A9F}" srcOrd="0" destOrd="0" presId="urn:microsoft.com/office/officeart/2005/8/layout/chevron2"/>
    <dgm:cxn modelId="{83C42B22-DD32-444F-BD1F-328D34F1D485}" type="presOf" srcId="{07FD781E-4B7C-414D-9D3A-D2E5DA201031}" destId="{F2F4744F-5EBD-4BAA-8A77-E3A63459C71A}" srcOrd="0" destOrd="0" presId="urn:microsoft.com/office/officeart/2005/8/layout/chevron2"/>
    <dgm:cxn modelId="{8E470954-F5CD-41F5-A5B4-1D8B4D3AACDF}" srcId="{67BF0B82-23A9-4418-ADEA-4363BEB41787}" destId="{7776D986-EE87-49C6-8553-4D9F45A72C54}" srcOrd="2" destOrd="0" parTransId="{98C935A2-E9AA-49A4-B659-84BD2C6FCFB4}" sibTransId="{523C2112-78ED-41F1-8B90-00D531046CC1}"/>
    <dgm:cxn modelId="{90DED7AC-AFB2-42D9-B11C-896675426D59}" type="presOf" srcId="{3D35731A-826F-457B-85D1-75F3FA4FDC88}" destId="{684C24A0-BFD9-41AD-8C49-C9CCCEB23465}" srcOrd="0" destOrd="0" presId="urn:microsoft.com/office/officeart/2005/8/layout/chevron2"/>
    <dgm:cxn modelId="{1AAFCCAA-509D-4704-8944-FDE24B733CC2}" type="presOf" srcId="{7FC69B86-0364-48BD-B63F-18A1D2FC3204}" destId="{958F8CB4-A560-468F-90DF-7A41934A0EA8}" srcOrd="0" destOrd="0" presId="urn:microsoft.com/office/officeart/2005/8/layout/chevron2"/>
    <dgm:cxn modelId="{83286ECA-1A34-4C4B-BD78-862D397C982B}" srcId="{67BF0B82-23A9-4418-ADEA-4363BEB41787}" destId="{3D35731A-826F-457B-85D1-75F3FA4FDC88}" srcOrd="0" destOrd="0" parTransId="{893B68A5-306F-4622-B7CA-85002BC2B4BE}" sibTransId="{491A284E-DCA8-4F55-90F8-9779918EFE24}"/>
    <dgm:cxn modelId="{510F75DB-18D4-4E15-A2C8-DA19025D4DEF}" type="presOf" srcId="{C62D3A43-30CD-4497-86E7-C783B785FA5F}" destId="{77D0F30A-DA9F-40CB-B19C-92D3E91B7417}" srcOrd="0" destOrd="0" presId="urn:microsoft.com/office/officeart/2005/8/layout/chevron2"/>
    <dgm:cxn modelId="{A25FC365-5439-4EDF-B983-B6A3BAC6DA69}" srcId="{C62D3A43-30CD-4497-86E7-C783B785FA5F}" destId="{7FC69B86-0364-48BD-B63F-18A1D2FC3204}" srcOrd="0" destOrd="0" parTransId="{AAD6DF36-DF71-49EF-9D30-5722399A22AA}" sibTransId="{B453F87D-B122-4A09-9165-8648CD5643DE}"/>
    <dgm:cxn modelId="{4F0CC195-4D8D-4348-9EFE-DB19979B6481}" type="presParOf" srcId="{302B25B4-C7D3-4246-9F75-140C4F518A9F}" destId="{59F0C799-2147-48B5-B7B9-569E6C285667}" srcOrd="0" destOrd="0" presId="urn:microsoft.com/office/officeart/2005/8/layout/chevron2"/>
    <dgm:cxn modelId="{CD33A308-15F8-4CB6-AD05-AE2C27406827}" type="presParOf" srcId="{59F0C799-2147-48B5-B7B9-569E6C285667}" destId="{684C24A0-BFD9-41AD-8C49-C9CCCEB23465}" srcOrd="0" destOrd="0" presId="urn:microsoft.com/office/officeart/2005/8/layout/chevron2"/>
    <dgm:cxn modelId="{14ABD46D-BC0A-42AD-9E3E-6383FF7676CE}" type="presParOf" srcId="{59F0C799-2147-48B5-B7B9-569E6C285667}" destId="{F2F4744F-5EBD-4BAA-8A77-E3A63459C71A}" srcOrd="1" destOrd="0" presId="urn:microsoft.com/office/officeart/2005/8/layout/chevron2"/>
    <dgm:cxn modelId="{64A1A924-F891-43ED-AF9F-C77D319D3E5B}" type="presParOf" srcId="{302B25B4-C7D3-4246-9F75-140C4F518A9F}" destId="{FCB7E07F-0CCB-4EB0-82C2-8125A1F2FC5D}" srcOrd="1" destOrd="0" presId="urn:microsoft.com/office/officeart/2005/8/layout/chevron2"/>
    <dgm:cxn modelId="{15B92AC6-D6D0-4447-9A5E-D65744250AEE}" type="presParOf" srcId="{302B25B4-C7D3-4246-9F75-140C4F518A9F}" destId="{3A0DDC96-A102-4D31-A1BE-3273E2841A5E}" srcOrd="2" destOrd="0" presId="urn:microsoft.com/office/officeart/2005/8/layout/chevron2"/>
    <dgm:cxn modelId="{2CBA4E98-5F1B-4A85-8A33-11FC268C3FAC}" type="presParOf" srcId="{3A0DDC96-A102-4D31-A1BE-3273E2841A5E}" destId="{77D0F30A-DA9F-40CB-B19C-92D3E91B7417}" srcOrd="0" destOrd="0" presId="urn:microsoft.com/office/officeart/2005/8/layout/chevron2"/>
    <dgm:cxn modelId="{4AA37652-6A9B-43F3-8CA5-4E9DBB417653}" type="presParOf" srcId="{3A0DDC96-A102-4D31-A1BE-3273E2841A5E}" destId="{958F8CB4-A560-468F-90DF-7A41934A0EA8}" srcOrd="1" destOrd="0" presId="urn:microsoft.com/office/officeart/2005/8/layout/chevron2"/>
    <dgm:cxn modelId="{6C42B1A7-6A9A-4543-8D85-5A8E61DA18DD}" type="presParOf" srcId="{302B25B4-C7D3-4246-9F75-140C4F518A9F}" destId="{6595BD2D-2D9D-42CA-8E0E-A0E7C17A44E5}" srcOrd="3" destOrd="0" presId="urn:microsoft.com/office/officeart/2005/8/layout/chevron2"/>
    <dgm:cxn modelId="{8F66241A-968B-426C-A5EA-07AD4D841328}" type="presParOf" srcId="{302B25B4-C7D3-4246-9F75-140C4F518A9F}" destId="{E451A87E-48BB-41CE-BEF3-0B9362B3BC6C}" srcOrd="4" destOrd="0" presId="urn:microsoft.com/office/officeart/2005/8/layout/chevron2"/>
    <dgm:cxn modelId="{3CA0E623-DB41-4492-973F-E3C061024CFD}" type="presParOf" srcId="{E451A87E-48BB-41CE-BEF3-0B9362B3BC6C}" destId="{B0F8B749-C06B-4EC3-804B-C32CB805C96C}" srcOrd="0" destOrd="0" presId="urn:microsoft.com/office/officeart/2005/8/layout/chevron2"/>
    <dgm:cxn modelId="{B16AFEFF-B4E5-4B10-89D6-BED44226BDF9}" type="presParOf" srcId="{E451A87E-48BB-41CE-BEF3-0B9362B3BC6C}" destId="{CF64A7FD-1C90-4766-B483-9E253E8832C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5A16F7E-7840-43EB-B23A-167F60744C2F}" type="doc">
      <dgm:prSet loTypeId="urn:microsoft.com/office/officeart/2005/8/layout/vList5" loCatId="list" qsTypeId="urn:microsoft.com/office/officeart/2005/8/quickstyle/3d1" qsCatId="3D" csTypeId="urn:microsoft.com/office/officeart/2005/8/colors/accent1_2" csCatId="accent1" phldr="1"/>
      <dgm:spPr/>
      <dgm:t>
        <a:bodyPr/>
        <a:lstStyle/>
        <a:p>
          <a:endParaRPr lang="en-US"/>
        </a:p>
      </dgm:t>
    </dgm:pt>
    <dgm:pt modelId="{126D5472-1BB7-4CE5-8111-0CE62A6540CD}">
      <dgm:prSet/>
      <dgm:spPr/>
      <dgm:t>
        <a:bodyPr/>
        <a:lstStyle/>
        <a:p>
          <a:pPr rtl="0"/>
          <a:r>
            <a:rPr lang="en-US" dirty="0" smtClean="0"/>
            <a:t>The New Participative Methodology for Sustainable Design is</a:t>
          </a:r>
          <a:endParaRPr lang="en-US" dirty="0"/>
        </a:p>
      </dgm:t>
    </dgm:pt>
    <dgm:pt modelId="{8C38B3A7-E8DB-46BD-8405-B3848780563B}" type="parTrans" cxnId="{18DA9F35-57E7-487B-AA10-CCCA45B14CE5}">
      <dgm:prSet/>
      <dgm:spPr/>
      <dgm:t>
        <a:bodyPr/>
        <a:lstStyle/>
        <a:p>
          <a:endParaRPr lang="en-US"/>
        </a:p>
      </dgm:t>
    </dgm:pt>
    <dgm:pt modelId="{DD18B6E1-ADD0-4364-B613-FD303D77E622}" type="sibTrans" cxnId="{18DA9F35-57E7-487B-AA10-CCCA45B14CE5}">
      <dgm:prSet/>
      <dgm:spPr/>
      <dgm:t>
        <a:bodyPr/>
        <a:lstStyle/>
        <a:p>
          <a:endParaRPr lang="en-US"/>
        </a:p>
      </dgm:t>
    </dgm:pt>
    <dgm:pt modelId="{5AE5330F-5ACB-4AE0-9FC3-910562268790}">
      <dgm:prSet/>
      <dgm:spPr/>
      <dgm:t>
        <a:bodyPr/>
        <a:lstStyle/>
        <a:p>
          <a:pPr rtl="0"/>
          <a:r>
            <a:rPr lang="en-US" dirty="0" smtClean="0"/>
            <a:t>NPMMW</a:t>
          </a:r>
          <a:endParaRPr lang="en-US" dirty="0"/>
        </a:p>
      </dgm:t>
    </dgm:pt>
    <dgm:pt modelId="{2C2F0AB6-34A9-43AA-B48A-E4ADCC962633}" type="parTrans" cxnId="{5996D98D-DA05-472E-B676-76C6DF8FE749}">
      <dgm:prSet/>
      <dgm:spPr/>
      <dgm:t>
        <a:bodyPr/>
        <a:lstStyle/>
        <a:p>
          <a:endParaRPr lang="en-US"/>
        </a:p>
      </dgm:t>
    </dgm:pt>
    <dgm:pt modelId="{8E97D294-131D-461B-970F-1354E99896DB}" type="sibTrans" cxnId="{5996D98D-DA05-472E-B676-76C6DF8FE749}">
      <dgm:prSet/>
      <dgm:spPr/>
      <dgm:t>
        <a:bodyPr/>
        <a:lstStyle/>
        <a:p>
          <a:endParaRPr lang="en-US"/>
        </a:p>
      </dgm:t>
    </dgm:pt>
    <dgm:pt modelId="{9637BF9B-DD8B-4BE4-97AA-2C2B7EE552C5}">
      <dgm:prSet/>
      <dgm:spPr/>
      <dgm:t>
        <a:bodyPr/>
        <a:lstStyle/>
        <a:p>
          <a:pPr rtl="0"/>
          <a:r>
            <a:rPr lang="en-US" dirty="0" smtClean="0"/>
            <a:t>NPMMW</a:t>
          </a:r>
          <a:endParaRPr lang="en-US" dirty="0"/>
        </a:p>
      </dgm:t>
    </dgm:pt>
    <dgm:pt modelId="{13115DF1-4362-4940-9268-C8D43D89022C}" type="parTrans" cxnId="{EA29574F-AB0D-48B6-AF3E-B4CA5822BCC7}">
      <dgm:prSet/>
      <dgm:spPr/>
      <dgm:t>
        <a:bodyPr/>
        <a:lstStyle/>
        <a:p>
          <a:endParaRPr lang="en-US"/>
        </a:p>
      </dgm:t>
    </dgm:pt>
    <dgm:pt modelId="{0EF5EB36-686D-4B74-BBC4-F066C8FFAB3E}" type="sibTrans" cxnId="{EA29574F-AB0D-48B6-AF3E-B4CA5822BCC7}">
      <dgm:prSet/>
      <dgm:spPr/>
      <dgm:t>
        <a:bodyPr/>
        <a:lstStyle/>
        <a:p>
          <a:endParaRPr lang="en-US"/>
        </a:p>
      </dgm:t>
    </dgm:pt>
    <dgm:pt modelId="{B458283E-D5D3-4C70-A733-9E57A9FB3DE5}">
      <dgm:prSet custT="1"/>
      <dgm:spPr/>
      <dgm:t>
        <a:bodyPr/>
        <a:lstStyle/>
        <a:p>
          <a:pPr rtl="0"/>
          <a:r>
            <a:rPr lang="en-US" sz="1400" dirty="0" smtClean="0"/>
            <a:t> driven by the New Participative Methodology for Marketing Websites (NPMMW) (Issa 2008).</a:t>
          </a:r>
          <a:endParaRPr lang="en-US" sz="1400" dirty="0"/>
        </a:p>
      </dgm:t>
    </dgm:pt>
    <dgm:pt modelId="{3DC4B38D-FA02-40EE-AACF-9ED0F3FD6C22}" type="parTrans" cxnId="{C8715764-11E4-4F81-870B-D1B46E59B772}">
      <dgm:prSet/>
      <dgm:spPr/>
      <dgm:t>
        <a:bodyPr/>
        <a:lstStyle/>
        <a:p>
          <a:endParaRPr lang="en-US"/>
        </a:p>
      </dgm:t>
    </dgm:pt>
    <dgm:pt modelId="{D845C018-5F1F-411D-A7F3-A30E8ECFF663}" type="sibTrans" cxnId="{C8715764-11E4-4F81-870B-D1B46E59B772}">
      <dgm:prSet/>
      <dgm:spPr/>
      <dgm:t>
        <a:bodyPr/>
        <a:lstStyle/>
        <a:p>
          <a:endParaRPr lang="en-US"/>
        </a:p>
      </dgm:t>
    </dgm:pt>
    <dgm:pt modelId="{AE650DF1-CC06-4943-950D-287E3FC5C5E5}">
      <dgm:prSet custT="1"/>
      <dgm:spPr/>
      <dgm:t>
        <a:bodyPr/>
        <a:lstStyle/>
        <a:p>
          <a:pPr algn="just" rtl="0"/>
          <a:r>
            <a:rPr lang="en-US" sz="1400" dirty="0" smtClean="0"/>
            <a:t>has been developed from various existing models of system development and methodologies including lifecycle models, information systems development methodologies, methodologies for developing websites, marketing methodologies, and additional detailed techniques. </a:t>
          </a:r>
          <a:endParaRPr lang="en-US" sz="1400" dirty="0"/>
        </a:p>
      </dgm:t>
    </dgm:pt>
    <dgm:pt modelId="{75BFA5C7-5AFE-42BD-8273-2E04F2A7C45F}" type="parTrans" cxnId="{3ADB3777-59CE-44CC-98A0-EC861DD95F7E}">
      <dgm:prSet/>
      <dgm:spPr/>
      <dgm:t>
        <a:bodyPr/>
        <a:lstStyle/>
        <a:p>
          <a:endParaRPr lang="en-US"/>
        </a:p>
      </dgm:t>
    </dgm:pt>
    <dgm:pt modelId="{512E7C06-E1AC-4DCE-9D3D-25F15E995C5D}" type="sibTrans" cxnId="{3ADB3777-59CE-44CC-98A0-EC861DD95F7E}">
      <dgm:prSet/>
      <dgm:spPr/>
      <dgm:t>
        <a:bodyPr/>
        <a:lstStyle/>
        <a:p>
          <a:endParaRPr lang="en-US"/>
        </a:p>
      </dgm:t>
    </dgm:pt>
    <dgm:pt modelId="{8B98B8C6-B37B-4057-9184-E52324AD9A9C}">
      <dgm:prSet custT="1"/>
      <dgm:spPr/>
      <dgm:t>
        <a:bodyPr/>
        <a:lstStyle/>
        <a:p>
          <a:pPr algn="just" rtl="0"/>
          <a:r>
            <a:rPr lang="en-US" sz="1200" dirty="0" smtClean="0"/>
            <a:t> is divided into ten stages namely: usability evaluation; functionality testing, planning, analysis, design implementation, maintenance, user participation, iteration, and content management systems. NPMMW is a contingency methodology as it allows users and designers to select the techniques, which best meet, the requirements of the website, since each website from the marketing perspective has a different goal and objectives. To meet these objectives, the development of the website requires particular experience and skills. </a:t>
          </a:r>
          <a:endParaRPr lang="en-US" sz="1200" dirty="0"/>
        </a:p>
      </dgm:t>
    </dgm:pt>
    <dgm:pt modelId="{FE27AF37-6000-4C90-9624-A22FA5CB192B}" type="parTrans" cxnId="{15A2AA1E-CC84-40DA-B492-4D24F4F958F9}">
      <dgm:prSet/>
      <dgm:spPr/>
      <dgm:t>
        <a:bodyPr/>
        <a:lstStyle/>
        <a:p>
          <a:endParaRPr lang="en-US"/>
        </a:p>
      </dgm:t>
    </dgm:pt>
    <dgm:pt modelId="{8331A485-91B3-4289-A02E-D116FB9F7A6F}" type="sibTrans" cxnId="{15A2AA1E-CC84-40DA-B492-4D24F4F958F9}">
      <dgm:prSet/>
      <dgm:spPr/>
      <dgm:t>
        <a:bodyPr/>
        <a:lstStyle/>
        <a:p>
          <a:endParaRPr lang="en-US"/>
        </a:p>
      </dgm:t>
    </dgm:pt>
    <dgm:pt modelId="{253914CE-336E-4FC4-B013-0EFBB40148AC}" type="pres">
      <dgm:prSet presAssocID="{F5A16F7E-7840-43EB-B23A-167F60744C2F}" presName="Name0" presStyleCnt="0">
        <dgm:presLayoutVars>
          <dgm:dir/>
          <dgm:animLvl val="lvl"/>
          <dgm:resizeHandles val="exact"/>
        </dgm:presLayoutVars>
      </dgm:prSet>
      <dgm:spPr/>
      <dgm:t>
        <a:bodyPr/>
        <a:lstStyle/>
        <a:p>
          <a:endParaRPr lang="en-US"/>
        </a:p>
      </dgm:t>
    </dgm:pt>
    <dgm:pt modelId="{56A0F03F-34AD-4C32-B827-0AC52F642ED4}" type="pres">
      <dgm:prSet presAssocID="{126D5472-1BB7-4CE5-8111-0CE62A6540CD}" presName="linNode" presStyleCnt="0"/>
      <dgm:spPr/>
    </dgm:pt>
    <dgm:pt modelId="{496E0AB6-19AA-4991-B0F7-E29F48CE4051}" type="pres">
      <dgm:prSet presAssocID="{126D5472-1BB7-4CE5-8111-0CE62A6540CD}" presName="parentText" presStyleLbl="node1" presStyleIdx="0" presStyleCnt="3">
        <dgm:presLayoutVars>
          <dgm:chMax val="1"/>
          <dgm:bulletEnabled val="1"/>
        </dgm:presLayoutVars>
      </dgm:prSet>
      <dgm:spPr/>
      <dgm:t>
        <a:bodyPr/>
        <a:lstStyle/>
        <a:p>
          <a:endParaRPr lang="en-US"/>
        </a:p>
      </dgm:t>
    </dgm:pt>
    <dgm:pt modelId="{E6333735-01B8-40BC-AD63-84E00C187A91}" type="pres">
      <dgm:prSet presAssocID="{126D5472-1BB7-4CE5-8111-0CE62A6540CD}" presName="descendantText" presStyleLbl="alignAccFollowNode1" presStyleIdx="0" presStyleCnt="3">
        <dgm:presLayoutVars>
          <dgm:bulletEnabled val="1"/>
        </dgm:presLayoutVars>
      </dgm:prSet>
      <dgm:spPr/>
      <dgm:t>
        <a:bodyPr/>
        <a:lstStyle/>
        <a:p>
          <a:endParaRPr lang="en-US"/>
        </a:p>
      </dgm:t>
    </dgm:pt>
    <dgm:pt modelId="{E89304B5-9E47-4142-8443-9990884595CE}" type="pres">
      <dgm:prSet presAssocID="{DD18B6E1-ADD0-4364-B613-FD303D77E622}" presName="sp" presStyleCnt="0"/>
      <dgm:spPr/>
    </dgm:pt>
    <dgm:pt modelId="{FA7FDADF-E711-457F-AEDB-427F5CFC1EC3}" type="pres">
      <dgm:prSet presAssocID="{5AE5330F-5ACB-4AE0-9FC3-910562268790}" presName="linNode" presStyleCnt="0"/>
      <dgm:spPr/>
    </dgm:pt>
    <dgm:pt modelId="{D2B65557-CA0D-4778-AB10-250F9BBE0A24}" type="pres">
      <dgm:prSet presAssocID="{5AE5330F-5ACB-4AE0-9FC3-910562268790}" presName="parentText" presStyleLbl="node1" presStyleIdx="1" presStyleCnt="3">
        <dgm:presLayoutVars>
          <dgm:chMax val="1"/>
          <dgm:bulletEnabled val="1"/>
        </dgm:presLayoutVars>
      </dgm:prSet>
      <dgm:spPr/>
      <dgm:t>
        <a:bodyPr/>
        <a:lstStyle/>
        <a:p>
          <a:endParaRPr lang="en-US"/>
        </a:p>
      </dgm:t>
    </dgm:pt>
    <dgm:pt modelId="{1375C789-A417-41CB-92F1-E6EDB871AD09}" type="pres">
      <dgm:prSet presAssocID="{5AE5330F-5ACB-4AE0-9FC3-910562268790}" presName="descendantText" presStyleLbl="alignAccFollowNode1" presStyleIdx="1" presStyleCnt="3">
        <dgm:presLayoutVars>
          <dgm:bulletEnabled val="1"/>
        </dgm:presLayoutVars>
      </dgm:prSet>
      <dgm:spPr/>
      <dgm:t>
        <a:bodyPr/>
        <a:lstStyle/>
        <a:p>
          <a:endParaRPr lang="en-US"/>
        </a:p>
      </dgm:t>
    </dgm:pt>
    <dgm:pt modelId="{3525EFB9-2946-4A2D-9DF2-0C876D7D4F2B}" type="pres">
      <dgm:prSet presAssocID="{8E97D294-131D-461B-970F-1354E99896DB}" presName="sp" presStyleCnt="0"/>
      <dgm:spPr/>
    </dgm:pt>
    <dgm:pt modelId="{680B5A01-422B-4EB3-A329-7A36167201CD}" type="pres">
      <dgm:prSet presAssocID="{9637BF9B-DD8B-4BE4-97AA-2C2B7EE552C5}" presName="linNode" presStyleCnt="0"/>
      <dgm:spPr/>
    </dgm:pt>
    <dgm:pt modelId="{60D41659-AB45-4864-BD67-46E3A95D1ED6}" type="pres">
      <dgm:prSet presAssocID="{9637BF9B-DD8B-4BE4-97AA-2C2B7EE552C5}" presName="parentText" presStyleLbl="node1" presStyleIdx="2" presStyleCnt="3">
        <dgm:presLayoutVars>
          <dgm:chMax val="1"/>
          <dgm:bulletEnabled val="1"/>
        </dgm:presLayoutVars>
      </dgm:prSet>
      <dgm:spPr/>
      <dgm:t>
        <a:bodyPr/>
        <a:lstStyle/>
        <a:p>
          <a:endParaRPr lang="en-US"/>
        </a:p>
      </dgm:t>
    </dgm:pt>
    <dgm:pt modelId="{05C92509-E6FB-47CE-974E-4F1AD8C4EB47}" type="pres">
      <dgm:prSet presAssocID="{9637BF9B-DD8B-4BE4-97AA-2C2B7EE552C5}" presName="descendantText" presStyleLbl="alignAccFollowNode1" presStyleIdx="2" presStyleCnt="3" custScaleY="119746">
        <dgm:presLayoutVars>
          <dgm:bulletEnabled val="1"/>
        </dgm:presLayoutVars>
      </dgm:prSet>
      <dgm:spPr/>
      <dgm:t>
        <a:bodyPr/>
        <a:lstStyle/>
        <a:p>
          <a:endParaRPr lang="en-US"/>
        </a:p>
      </dgm:t>
    </dgm:pt>
  </dgm:ptLst>
  <dgm:cxnLst>
    <dgm:cxn modelId="{18DA9F35-57E7-487B-AA10-CCCA45B14CE5}" srcId="{F5A16F7E-7840-43EB-B23A-167F60744C2F}" destId="{126D5472-1BB7-4CE5-8111-0CE62A6540CD}" srcOrd="0" destOrd="0" parTransId="{8C38B3A7-E8DB-46BD-8405-B3848780563B}" sibTransId="{DD18B6E1-ADD0-4364-B613-FD303D77E622}"/>
    <dgm:cxn modelId="{838C0F26-C030-412C-AFEE-DFF6998161B3}" type="presOf" srcId="{126D5472-1BB7-4CE5-8111-0CE62A6540CD}" destId="{496E0AB6-19AA-4991-B0F7-E29F48CE4051}" srcOrd="0" destOrd="0" presId="urn:microsoft.com/office/officeart/2005/8/layout/vList5"/>
    <dgm:cxn modelId="{17026064-1728-4C64-9B43-ACC1CE683417}" type="presOf" srcId="{9637BF9B-DD8B-4BE4-97AA-2C2B7EE552C5}" destId="{60D41659-AB45-4864-BD67-46E3A95D1ED6}" srcOrd="0" destOrd="0" presId="urn:microsoft.com/office/officeart/2005/8/layout/vList5"/>
    <dgm:cxn modelId="{A8088234-E9E2-4F3A-B4F8-94CC862AE672}" type="presOf" srcId="{F5A16F7E-7840-43EB-B23A-167F60744C2F}" destId="{253914CE-336E-4FC4-B013-0EFBB40148AC}" srcOrd="0" destOrd="0" presId="urn:microsoft.com/office/officeart/2005/8/layout/vList5"/>
    <dgm:cxn modelId="{15A2AA1E-CC84-40DA-B492-4D24F4F958F9}" srcId="{9637BF9B-DD8B-4BE4-97AA-2C2B7EE552C5}" destId="{8B98B8C6-B37B-4057-9184-E52324AD9A9C}" srcOrd="0" destOrd="0" parTransId="{FE27AF37-6000-4C90-9624-A22FA5CB192B}" sibTransId="{8331A485-91B3-4289-A02E-D116FB9F7A6F}"/>
    <dgm:cxn modelId="{8215D76C-815E-45C5-B913-24811F71827D}" type="presOf" srcId="{8B98B8C6-B37B-4057-9184-E52324AD9A9C}" destId="{05C92509-E6FB-47CE-974E-4F1AD8C4EB47}" srcOrd="0" destOrd="0" presId="urn:microsoft.com/office/officeart/2005/8/layout/vList5"/>
    <dgm:cxn modelId="{52032DB9-7D9B-442F-AE81-82FA98911498}" type="presOf" srcId="{AE650DF1-CC06-4943-950D-287E3FC5C5E5}" destId="{1375C789-A417-41CB-92F1-E6EDB871AD09}" srcOrd="0" destOrd="0" presId="urn:microsoft.com/office/officeart/2005/8/layout/vList5"/>
    <dgm:cxn modelId="{C3AB17E7-6B12-4D7A-8DD6-E9AE5B38FD6F}" type="presOf" srcId="{B458283E-D5D3-4C70-A733-9E57A9FB3DE5}" destId="{E6333735-01B8-40BC-AD63-84E00C187A91}" srcOrd="0" destOrd="0" presId="urn:microsoft.com/office/officeart/2005/8/layout/vList5"/>
    <dgm:cxn modelId="{EA29574F-AB0D-48B6-AF3E-B4CA5822BCC7}" srcId="{F5A16F7E-7840-43EB-B23A-167F60744C2F}" destId="{9637BF9B-DD8B-4BE4-97AA-2C2B7EE552C5}" srcOrd="2" destOrd="0" parTransId="{13115DF1-4362-4940-9268-C8D43D89022C}" sibTransId="{0EF5EB36-686D-4B74-BBC4-F066C8FFAB3E}"/>
    <dgm:cxn modelId="{3ADB3777-59CE-44CC-98A0-EC861DD95F7E}" srcId="{5AE5330F-5ACB-4AE0-9FC3-910562268790}" destId="{AE650DF1-CC06-4943-950D-287E3FC5C5E5}" srcOrd="0" destOrd="0" parTransId="{75BFA5C7-5AFE-42BD-8273-2E04F2A7C45F}" sibTransId="{512E7C06-E1AC-4DCE-9D3D-25F15E995C5D}"/>
    <dgm:cxn modelId="{C8715764-11E4-4F81-870B-D1B46E59B772}" srcId="{126D5472-1BB7-4CE5-8111-0CE62A6540CD}" destId="{B458283E-D5D3-4C70-A733-9E57A9FB3DE5}" srcOrd="0" destOrd="0" parTransId="{3DC4B38D-FA02-40EE-AACF-9ED0F3FD6C22}" sibTransId="{D845C018-5F1F-411D-A7F3-A30E8ECFF663}"/>
    <dgm:cxn modelId="{5996D98D-DA05-472E-B676-76C6DF8FE749}" srcId="{F5A16F7E-7840-43EB-B23A-167F60744C2F}" destId="{5AE5330F-5ACB-4AE0-9FC3-910562268790}" srcOrd="1" destOrd="0" parTransId="{2C2F0AB6-34A9-43AA-B48A-E4ADCC962633}" sibTransId="{8E97D294-131D-461B-970F-1354E99896DB}"/>
    <dgm:cxn modelId="{C2CDF6FF-6DB9-43FC-B681-42F53E5B1E2B}" type="presOf" srcId="{5AE5330F-5ACB-4AE0-9FC3-910562268790}" destId="{D2B65557-CA0D-4778-AB10-250F9BBE0A24}" srcOrd="0" destOrd="0" presId="urn:microsoft.com/office/officeart/2005/8/layout/vList5"/>
    <dgm:cxn modelId="{4F3EDA57-AE79-4060-B335-4CEE316304D5}" type="presParOf" srcId="{253914CE-336E-4FC4-B013-0EFBB40148AC}" destId="{56A0F03F-34AD-4C32-B827-0AC52F642ED4}" srcOrd="0" destOrd="0" presId="urn:microsoft.com/office/officeart/2005/8/layout/vList5"/>
    <dgm:cxn modelId="{ED8188DD-48DA-4976-88AD-A09533970CA5}" type="presParOf" srcId="{56A0F03F-34AD-4C32-B827-0AC52F642ED4}" destId="{496E0AB6-19AA-4991-B0F7-E29F48CE4051}" srcOrd="0" destOrd="0" presId="urn:microsoft.com/office/officeart/2005/8/layout/vList5"/>
    <dgm:cxn modelId="{A6FA1316-D600-4EA2-A263-FB68A4C130B6}" type="presParOf" srcId="{56A0F03F-34AD-4C32-B827-0AC52F642ED4}" destId="{E6333735-01B8-40BC-AD63-84E00C187A91}" srcOrd="1" destOrd="0" presId="urn:microsoft.com/office/officeart/2005/8/layout/vList5"/>
    <dgm:cxn modelId="{23C06310-98D7-4231-89E3-60D0018A1776}" type="presParOf" srcId="{253914CE-336E-4FC4-B013-0EFBB40148AC}" destId="{E89304B5-9E47-4142-8443-9990884595CE}" srcOrd="1" destOrd="0" presId="urn:microsoft.com/office/officeart/2005/8/layout/vList5"/>
    <dgm:cxn modelId="{1C54D591-9020-4696-ADC6-1B39BD873E17}" type="presParOf" srcId="{253914CE-336E-4FC4-B013-0EFBB40148AC}" destId="{FA7FDADF-E711-457F-AEDB-427F5CFC1EC3}" srcOrd="2" destOrd="0" presId="urn:microsoft.com/office/officeart/2005/8/layout/vList5"/>
    <dgm:cxn modelId="{BFA40527-3CAE-48FF-9AED-CF0A8A587D4C}" type="presParOf" srcId="{FA7FDADF-E711-457F-AEDB-427F5CFC1EC3}" destId="{D2B65557-CA0D-4778-AB10-250F9BBE0A24}" srcOrd="0" destOrd="0" presId="urn:microsoft.com/office/officeart/2005/8/layout/vList5"/>
    <dgm:cxn modelId="{51DCF59E-23F9-4F5A-94A9-E119B9AE62EC}" type="presParOf" srcId="{FA7FDADF-E711-457F-AEDB-427F5CFC1EC3}" destId="{1375C789-A417-41CB-92F1-E6EDB871AD09}" srcOrd="1" destOrd="0" presId="urn:microsoft.com/office/officeart/2005/8/layout/vList5"/>
    <dgm:cxn modelId="{0BC78FFE-873F-492D-ADAC-3D5BDAD47CC5}" type="presParOf" srcId="{253914CE-336E-4FC4-B013-0EFBB40148AC}" destId="{3525EFB9-2946-4A2D-9DF2-0C876D7D4F2B}" srcOrd="3" destOrd="0" presId="urn:microsoft.com/office/officeart/2005/8/layout/vList5"/>
    <dgm:cxn modelId="{6182D97E-6781-4870-925F-C2745B50F4D9}" type="presParOf" srcId="{253914CE-336E-4FC4-B013-0EFBB40148AC}" destId="{680B5A01-422B-4EB3-A329-7A36167201CD}" srcOrd="4" destOrd="0" presId="urn:microsoft.com/office/officeart/2005/8/layout/vList5"/>
    <dgm:cxn modelId="{2E5B0AF4-89D1-4F1A-BCC0-148F00061E4E}" type="presParOf" srcId="{680B5A01-422B-4EB3-A329-7A36167201CD}" destId="{60D41659-AB45-4864-BD67-46E3A95D1ED6}" srcOrd="0" destOrd="0" presId="urn:microsoft.com/office/officeart/2005/8/layout/vList5"/>
    <dgm:cxn modelId="{935F9754-BE4C-4A72-8E51-E50EDBE0A8A7}" type="presParOf" srcId="{680B5A01-422B-4EB3-A329-7A36167201CD}" destId="{05C92509-E6FB-47CE-974E-4F1AD8C4EB47}"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7762B63-15A0-4DF0-8955-8AB112F6C7F3}" type="doc">
      <dgm:prSet loTypeId="urn:microsoft.com/office/officeart/2005/8/layout/orgChart1" loCatId="hierarchy" qsTypeId="urn:microsoft.com/office/officeart/2005/8/quickstyle/3d1" qsCatId="3D" csTypeId="urn:microsoft.com/office/officeart/2005/8/colors/colorful4" csCatId="colorful" phldr="1"/>
      <dgm:spPr/>
      <dgm:t>
        <a:bodyPr/>
        <a:lstStyle/>
        <a:p>
          <a:endParaRPr lang="en-US"/>
        </a:p>
      </dgm:t>
    </dgm:pt>
    <dgm:pt modelId="{D98693A8-EE07-44AE-AD68-6E9ED53C1DA7}">
      <dgm:prSet/>
      <dgm:spPr/>
      <dgm:t>
        <a:bodyPr/>
        <a:lstStyle/>
        <a:p>
          <a:pPr rtl="0"/>
          <a:r>
            <a:rPr lang="en-US" smtClean="0"/>
            <a:t>The New Participative Methodology for Sustainable Design </a:t>
          </a:r>
          <a:endParaRPr lang="en-US"/>
        </a:p>
      </dgm:t>
    </dgm:pt>
    <dgm:pt modelId="{6CAA3457-EA63-4199-AB32-B28B9BB533C4}" type="parTrans" cxnId="{5D07AF84-6D02-4FC3-A9BE-5543F9983646}">
      <dgm:prSet/>
      <dgm:spPr/>
      <dgm:t>
        <a:bodyPr/>
        <a:lstStyle/>
        <a:p>
          <a:endParaRPr lang="en-US"/>
        </a:p>
      </dgm:t>
    </dgm:pt>
    <dgm:pt modelId="{AA7D5AA4-0C83-4DD1-9514-BF7EDEDD10C7}" type="sibTrans" cxnId="{5D07AF84-6D02-4FC3-A9BE-5543F9983646}">
      <dgm:prSet/>
      <dgm:spPr/>
      <dgm:t>
        <a:bodyPr/>
        <a:lstStyle/>
        <a:p>
          <a:endParaRPr lang="en-US"/>
        </a:p>
      </dgm:t>
    </dgm:pt>
    <dgm:pt modelId="{359D16B2-0D0A-4124-9C95-177654AB8962}">
      <dgm:prSet/>
      <dgm:spPr/>
      <dgm:t>
        <a:bodyPr/>
        <a:lstStyle/>
        <a:p>
          <a:pPr rtl="0"/>
          <a:r>
            <a:rPr lang="en-US" dirty="0" smtClean="0"/>
            <a:t>will use the same principle in its various stages and includes a new step in the design mainly for the purpose of sustainability. This sustainability step addresses the issues of design, manufacture and energy, recycling, safety efficiency, and social impact </a:t>
          </a:r>
          <a:endParaRPr lang="en-US" dirty="0"/>
        </a:p>
      </dgm:t>
    </dgm:pt>
    <dgm:pt modelId="{C58C220F-3120-492A-A66A-E47027B09637}" type="parTrans" cxnId="{C653E1E5-1764-4224-B54A-D53F4B9E4230}">
      <dgm:prSet/>
      <dgm:spPr/>
      <dgm:t>
        <a:bodyPr/>
        <a:lstStyle/>
        <a:p>
          <a:endParaRPr lang="en-US"/>
        </a:p>
      </dgm:t>
    </dgm:pt>
    <dgm:pt modelId="{2963085B-5AC4-4A04-BFB3-236B6BB58B0D}" type="sibTrans" cxnId="{C653E1E5-1764-4224-B54A-D53F4B9E4230}">
      <dgm:prSet/>
      <dgm:spPr/>
      <dgm:t>
        <a:bodyPr/>
        <a:lstStyle/>
        <a:p>
          <a:endParaRPr lang="en-US"/>
        </a:p>
      </dgm:t>
    </dgm:pt>
    <dgm:pt modelId="{BDC3C5EF-527C-4081-8C6B-B45EE86741EB}" type="pres">
      <dgm:prSet presAssocID="{47762B63-15A0-4DF0-8955-8AB112F6C7F3}" presName="hierChild1" presStyleCnt="0">
        <dgm:presLayoutVars>
          <dgm:orgChart val="1"/>
          <dgm:chPref val="1"/>
          <dgm:dir/>
          <dgm:animOne val="branch"/>
          <dgm:animLvl val="lvl"/>
          <dgm:resizeHandles/>
        </dgm:presLayoutVars>
      </dgm:prSet>
      <dgm:spPr/>
      <dgm:t>
        <a:bodyPr/>
        <a:lstStyle/>
        <a:p>
          <a:endParaRPr lang="en-US"/>
        </a:p>
      </dgm:t>
    </dgm:pt>
    <dgm:pt modelId="{F2DCD052-6401-42E7-A0CA-FBF4A83CDAC8}" type="pres">
      <dgm:prSet presAssocID="{D98693A8-EE07-44AE-AD68-6E9ED53C1DA7}" presName="hierRoot1" presStyleCnt="0">
        <dgm:presLayoutVars>
          <dgm:hierBranch val="init"/>
        </dgm:presLayoutVars>
      </dgm:prSet>
      <dgm:spPr/>
    </dgm:pt>
    <dgm:pt modelId="{23D68DEE-7278-4C36-925F-42DA2B4488D5}" type="pres">
      <dgm:prSet presAssocID="{D98693A8-EE07-44AE-AD68-6E9ED53C1DA7}" presName="rootComposite1" presStyleCnt="0"/>
      <dgm:spPr/>
    </dgm:pt>
    <dgm:pt modelId="{793E77AA-C5B9-48D2-BB30-E4A12C157145}" type="pres">
      <dgm:prSet presAssocID="{D98693A8-EE07-44AE-AD68-6E9ED53C1DA7}" presName="rootText1" presStyleLbl="node0" presStyleIdx="0" presStyleCnt="1">
        <dgm:presLayoutVars>
          <dgm:chPref val="3"/>
        </dgm:presLayoutVars>
      </dgm:prSet>
      <dgm:spPr/>
      <dgm:t>
        <a:bodyPr/>
        <a:lstStyle/>
        <a:p>
          <a:endParaRPr lang="en-US"/>
        </a:p>
      </dgm:t>
    </dgm:pt>
    <dgm:pt modelId="{CA5D99FF-2F19-476C-9983-A34EFA5F44F8}" type="pres">
      <dgm:prSet presAssocID="{D98693A8-EE07-44AE-AD68-6E9ED53C1DA7}" presName="rootConnector1" presStyleLbl="node1" presStyleIdx="0" presStyleCnt="0"/>
      <dgm:spPr/>
      <dgm:t>
        <a:bodyPr/>
        <a:lstStyle/>
        <a:p>
          <a:endParaRPr lang="en-US"/>
        </a:p>
      </dgm:t>
    </dgm:pt>
    <dgm:pt modelId="{5BC9CB14-C271-4997-9491-33B8B72B941B}" type="pres">
      <dgm:prSet presAssocID="{D98693A8-EE07-44AE-AD68-6E9ED53C1DA7}" presName="hierChild2" presStyleCnt="0"/>
      <dgm:spPr/>
    </dgm:pt>
    <dgm:pt modelId="{096A4B5A-476A-4F3E-AACD-D3DC9EEAF140}" type="pres">
      <dgm:prSet presAssocID="{C58C220F-3120-492A-A66A-E47027B09637}" presName="Name37" presStyleLbl="parChTrans1D2" presStyleIdx="0" presStyleCnt="1"/>
      <dgm:spPr/>
      <dgm:t>
        <a:bodyPr/>
        <a:lstStyle/>
        <a:p>
          <a:endParaRPr lang="en-US"/>
        </a:p>
      </dgm:t>
    </dgm:pt>
    <dgm:pt modelId="{EDDFE99E-F4B6-432D-90FB-241F6A86AAA5}" type="pres">
      <dgm:prSet presAssocID="{359D16B2-0D0A-4124-9C95-177654AB8962}" presName="hierRoot2" presStyleCnt="0">
        <dgm:presLayoutVars>
          <dgm:hierBranch val="init"/>
        </dgm:presLayoutVars>
      </dgm:prSet>
      <dgm:spPr/>
    </dgm:pt>
    <dgm:pt modelId="{B6C408FE-2C7E-4EC1-8D6C-ACD7B1FFE171}" type="pres">
      <dgm:prSet presAssocID="{359D16B2-0D0A-4124-9C95-177654AB8962}" presName="rootComposite" presStyleCnt="0"/>
      <dgm:spPr/>
    </dgm:pt>
    <dgm:pt modelId="{F56D3910-093B-41E5-8286-3925E5958783}" type="pres">
      <dgm:prSet presAssocID="{359D16B2-0D0A-4124-9C95-177654AB8962}" presName="rootText" presStyleLbl="node2" presStyleIdx="0" presStyleCnt="1" custScaleX="211954">
        <dgm:presLayoutVars>
          <dgm:chPref val="3"/>
        </dgm:presLayoutVars>
      </dgm:prSet>
      <dgm:spPr/>
      <dgm:t>
        <a:bodyPr/>
        <a:lstStyle/>
        <a:p>
          <a:endParaRPr lang="en-US"/>
        </a:p>
      </dgm:t>
    </dgm:pt>
    <dgm:pt modelId="{47062C1A-3910-4EB0-9F74-B374DC8966C2}" type="pres">
      <dgm:prSet presAssocID="{359D16B2-0D0A-4124-9C95-177654AB8962}" presName="rootConnector" presStyleLbl="node2" presStyleIdx="0" presStyleCnt="1"/>
      <dgm:spPr/>
      <dgm:t>
        <a:bodyPr/>
        <a:lstStyle/>
        <a:p>
          <a:endParaRPr lang="en-US"/>
        </a:p>
      </dgm:t>
    </dgm:pt>
    <dgm:pt modelId="{6D51E89A-EAFE-443E-BC3A-5D0C8CBBD76F}" type="pres">
      <dgm:prSet presAssocID="{359D16B2-0D0A-4124-9C95-177654AB8962}" presName="hierChild4" presStyleCnt="0"/>
      <dgm:spPr/>
    </dgm:pt>
    <dgm:pt modelId="{8E76B5C2-6735-428E-84D0-BEB71DF8BE06}" type="pres">
      <dgm:prSet presAssocID="{359D16B2-0D0A-4124-9C95-177654AB8962}" presName="hierChild5" presStyleCnt="0"/>
      <dgm:spPr/>
    </dgm:pt>
    <dgm:pt modelId="{57BB8F1C-12DD-406F-A899-07A17197C990}" type="pres">
      <dgm:prSet presAssocID="{D98693A8-EE07-44AE-AD68-6E9ED53C1DA7}" presName="hierChild3" presStyleCnt="0"/>
      <dgm:spPr/>
    </dgm:pt>
  </dgm:ptLst>
  <dgm:cxnLst>
    <dgm:cxn modelId="{18CCAFD8-E75F-4748-B26C-DD16A175059D}" type="presOf" srcId="{359D16B2-0D0A-4124-9C95-177654AB8962}" destId="{47062C1A-3910-4EB0-9F74-B374DC8966C2}" srcOrd="1" destOrd="0" presId="urn:microsoft.com/office/officeart/2005/8/layout/orgChart1"/>
    <dgm:cxn modelId="{D0CBCC4C-3192-4D8D-B92D-6CE342BCD488}" type="presOf" srcId="{47762B63-15A0-4DF0-8955-8AB112F6C7F3}" destId="{BDC3C5EF-527C-4081-8C6B-B45EE86741EB}" srcOrd="0" destOrd="0" presId="urn:microsoft.com/office/officeart/2005/8/layout/orgChart1"/>
    <dgm:cxn modelId="{F508681C-7026-4EC0-8435-EEBCD0D97B79}" type="presOf" srcId="{D98693A8-EE07-44AE-AD68-6E9ED53C1DA7}" destId="{793E77AA-C5B9-48D2-BB30-E4A12C157145}" srcOrd="0" destOrd="0" presId="urn:microsoft.com/office/officeart/2005/8/layout/orgChart1"/>
    <dgm:cxn modelId="{5D07AF84-6D02-4FC3-A9BE-5543F9983646}" srcId="{47762B63-15A0-4DF0-8955-8AB112F6C7F3}" destId="{D98693A8-EE07-44AE-AD68-6E9ED53C1DA7}" srcOrd="0" destOrd="0" parTransId="{6CAA3457-EA63-4199-AB32-B28B9BB533C4}" sibTransId="{AA7D5AA4-0C83-4DD1-9514-BF7EDEDD10C7}"/>
    <dgm:cxn modelId="{C646CCB9-73B8-4F7B-83CC-602757254889}" type="presOf" srcId="{359D16B2-0D0A-4124-9C95-177654AB8962}" destId="{F56D3910-093B-41E5-8286-3925E5958783}" srcOrd="0" destOrd="0" presId="urn:microsoft.com/office/officeart/2005/8/layout/orgChart1"/>
    <dgm:cxn modelId="{89A271E9-B6D4-44FD-8DD9-9DF260E66579}" type="presOf" srcId="{D98693A8-EE07-44AE-AD68-6E9ED53C1DA7}" destId="{CA5D99FF-2F19-476C-9983-A34EFA5F44F8}" srcOrd="1" destOrd="0" presId="urn:microsoft.com/office/officeart/2005/8/layout/orgChart1"/>
    <dgm:cxn modelId="{C653E1E5-1764-4224-B54A-D53F4B9E4230}" srcId="{D98693A8-EE07-44AE-AD68-6E9ED53C1DA7}" destId="{359D16B2-0D0A-4124-9C95-177654AB8962}" srcOrd="0" destOrd="0" parTransId="{C58C220F-3120-492A-A66A-E47027B09637}" sibTransId="{2963085B-5AC4-4A04-BFB3-236B6BB58B0D}"/>
    <dgm:cxn modelId="{14C4EB13-33C3-47AE-BF5C-3F0515EC6703}" type="presOf" srcId="{C58C220F-3120-492A-A66A-E47027B09637}" destId="{096A4B5A-476A-4F3E-AACD-D3DC9EEAF140}" srcOrd="0" destOrd="0" presId="urn:microsoft.com/office/officeart/2005/8/layout/orgChart1"/>
    <dgm:cxn modelId="{29C82604-A576-4DF2-9C73-718912BC06B1}" type="presParOf" srcId="{BDC3C5EF-527C-4081-8C6B-B45EE86741EB}" destId="{F2DCD052-6401-42E7-A0CA-FBF4A83CDAC8}" srcOrd="0" destOrd="0" presId="urn:microsoft.com/office/officeart/2005/8/layout/orgChart1"/>
    <dgm:cxn modelId="{699954CA-3E0A-4890-B026-7A0485375BA6}" type="presParOf" srcId="{F2DCD052-6401-42E7-A0CA-FBF4A83CDAC8}" destId="{23D68DEE-7278-4C36-925F-42DA2B4488D5}" srcOrd="0" destOrd="0" presId="urn:microsoft.com/office/officeart/2005/8/layout/orgChart1"/>
    <dgm:cxn modelId="{EB5BBA5A-0C9E-456E-A818-7AD9CECCC5C1}" type="presParOf" srcId="{23D68DEE-7278-4C36-925F-42DA2B4488D5}" destId="{793E77AA-C5B9-48D2-BB30-E4A12C157145}" srcOrd="0" destOrd="0" presId="urn:microsoft.com/office/officeart/2005/8/layout/orgChart1"/>
    <dgm:cxn modelId="{ED0F3373-D03D-470B-AC19-4B563FF58EF2}" type="presParOf" srcId="{23D68DEE-7278-4C36-925F-42DA2B4488D5}" destId="{CA5D99FF-2F19-476C-9983-A34EFA5F44F8}" srcOrd="1" destOrd="0" presId="urn:microsoft.com/office/officeart/2005/8/layout/orgChart1"/>
    <dgm:cxn modelId="{A64ABD5A-8771-4906-A959-71381C6FCB79}" type="presParOf" srcId="{F2DCD052-6401-42E7-A0CA-FBF4A83CDAC8}" destId="{5BC9CB14-C271-4997-9491-33B8B72B941B}" srcOrd="1" destOrd="0" presId="urn:microsoft.com/office/officeart/2005/8/layout/orgChart1"/>
    <dgm:cxn modelId="{C02A2901-0B8D-47DE-B190-F26516B47A23}" type="presParOf" srcId="{5BC9CB14-C271-4997-9491-33B8B72B941B}" destId="{096A4B5A-476A-4F3E-AACD-D3DC9EEAF140}" srcOrd="0" destOrd="0" presId="urn:microsoft.com/office/officeart/2005/8/layout/orgChart1"/>
    <dgm:cxn modelId="{0BBE17BA-5BF5-4DF1-B51F-90A5B3F0DA90}" type="presParOf" srcId="{5BC9CB14-C271-4997-9491-33B8B72B941B}" destId="{EDDFE99E-F4B6-432D-90FB-241F6A86AAA5}" srcOrd="1" destOrd="0" presId="urn:microsoft.com/office/officeart/2005/8/layout/orgChart1"/>
    <dgm:cxn modelId="{5046106F-6146-45CD-B5FF-A55DD401CAD2}" type="presParOf" srcId="{EDDFE99E-F4B6-432D-90FB-241F6A86AAA5}" destId="{B6C408FE-2C7E-4EC1-8D6C-ACD7B1FFE171}" srcOrd="0" destOrd="0" presId="urn:microsoft.com/office/officeart/2005/8/layout/orgChart1"/>
    <dgm:cxn modelId="{DF0A8F2B-4AA9-4352-9BA5-CB68CADD2063}" type="presParOf" srcId="{B6C408FE-2C7E-4EC1-8D6C-ACD7B1FFE171}" destId="{F56D3910-093B-41E5-8286-3925E5958783}" srcOrd="0" destOrd="0" presId="urn:microsoft.com/office/officeart/2005/8/layout/orgChart1"/>
    <dgm:cxn modelId="{8DE1D06B-EC27-4CD9-BA72-57F638636980}" type="presParOf" srcId="{B6C408FE-2C7E-4EC1-8D6C-ACD7B1FFE171}" destId="{47062C1A-3910-4EB0-9F74-B374DC8966C2}" srcOrd="1" destOrd="0" presId="urn:microsoft.com/office/officeart/2005/8/layout/orgChart1"/>
    <dgm:cxn modelId="{5EC0F3F4-457F-410F-BCCD-76A27AF4B427}" type="presParOf" srcId="{EDDFE99E-F4B6-432D-90FB-241F6A86AAA5}" destId="{6D51E89A-EAFE-443E-BC3A-5D0C8CBBD76F}" srcOrd="1" destOrd="0" presId="urn:microsoft.com/office/officeart/2005/8/layout/orgChart1"/>
    <dgm:cxn modelId="{8D61FEBC-FD3F-47C7-96F0-1F0B166C4396}" type="presParOf" srcId="{EDDFE99E-F4B6-432D-90FB-241F6A86AAA5}" destId="{8E76B5C2-6735-428E-84D0-BEB71DF8BE06}" srcOrd="2" destOrd="0" presId="urn:microsoft.com/office/officeart/2005/8/layout/orgChart1"/>
    <dgm:cxn modelId="{4A704EA8-3E5B-4373-8439-E9C307EBB1C1}" type="presParOf" srcId="{F2DCD052-6401-42E7-A0CA-FBF4A83CDAC8}" destId="{57BB8F1C-12DD-406F-A899-07A17197C99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04D07D1-1A18-4809-8341-C540BA560AC2}" type="doc">
      <dgm:prSet loTypeId="urn:microsoft.com/office/officeart/2005/8/layout/vList2" loCatId="list" qsTypeId="urn:microsoft.com/office/officeart/2005/8/quickstyle/3d1" qsCatId="3D" csTypeId="urn:microsoft.com/office/officeart/2005/8/colors/colorful4" csCatId="colorful"/>
      <dgm:spPr/>
      <dgm:t>
        <a:bodyPr/>
        <a:lstStyle/>
        <a:p>
          <a:endParaRPr lang="en-US"/>
        </a:p>
      </dgm:t>
    </dgm:pt>
    <dgm:pt modelId="{CD855EA2-EBA9-424D-8927-C5431F1C90DA}">
      <dgm:prSet/>
      <dgm:spPr/>
      <dgm:t>
        <a:bodyPr/>
        <a:lstStyle/>
        <a:p>
          <a:pPr rtl="0"/>
          <a:r>
            <a:rPr lang="en-US" smtClean="0"/>
            <a:t>The design factor </a:t>
          </a:r>
          <a:endParaRPr lang="en-US"/>
        </a:p>
      </dgm:t>
    </dgm:pt>
    <dgm:pt modelId="{7BA113EE-1B50-407D-A41B-61B126DE37E3}" type="parTrans" cxnId="{1E1152A3-CE60-42A8-8573-07AA9215DCEA}">
      <dgm:prSet/>
      <dgm:spPr/>
      <dgm:t>
        <a:bodyPr/>
        <a:lstStyle/>
        <a:p>
          <a:endParaRPr lang="en-US"/>
        </a:p>
      </dgm:t>
    </dgm:pt>
    <dgm:pt modelId="{F76F386E-8610-495F-87AB-9179E732E505}" type="sibTrans" cxnId="{1E1152A3-CE60-42A8-8573-07AA9215DCEA}">
      <dgm:prSet/>
      <dgm:spPr/>
      <dgm:t>
        <a:bodyPr/>
        <a:lstStyle/>
        <a:p>
          <a:endParaRPr lang="en-US"/>
        </a:p>
      </dgm:t>
    </dgm:pt>
    <dgm:pt modelId="{CDF1D204-7693-4D4D-BA1D-B36A6A38025C}">
      <dgm:prSet/>
      <dgm:spPr/>
      <dgm:t>
        <a:bodyPr/>
        <a:lstStyle/>
        <a:p>
          <a:pPr rtl="0"/>
          <a:r>
            <a:rPr lang="en-US" smtClean="0"/>
            <a:t>aims to facilitate upgrades and recycling, and the addition of new software; most importantly, it ensures compliance with environmental standards and rules. </a:t>
          </a:r>
          <a:endParaRPr lang="en-US"/>
        </a:p>
      </dgm:t>
    </dgm:pt>
    <dgm:pt modelId="{7FA111AF-542A-4AE8-89B6-70ACD813D808}" type="parTrans" cxnId="{463FAFAE-43AC-449E-BD09-0B8C5AA084F8}">
      <dgm:prSet/>
      <dgm:spPr/>
      <dgm:t>
        <a:bodyPr/>
        <a:lstStyle/>
        <a:p>
          <a:endParaRPr lang="en-US"/>
        </a:p>
      </dgm:t>
    </dgm:pt>
    <dgm:pt modelId="{7C1BA302-FD21-4E8D-BD35-862057667465}" type="sibTrans" cxnId="{463FAFAE-43AC-449E-BD09-0B8C5AA084F8}">
      <dgm:prSet/>
      <dgm:spPr/>
      <dgm:t>
        <a:bodyPr/>
        <a:lstStyle/>
        <a:p>
          <a:endParaRPr lang="en-US"/>
        </a:p>
      </dgm:t>
    </dgm:pt>
    <dgm:pt modelId="{2254DF06-6E11-43EB-AA59-5C8B447BCDB0}">
      <dgm:prSet/>
      <dgm:spPr/>
      <dgm:t>
        <a:bodyPr/>
        <a:lstStyle/>
        <a:p>
          <a:pPr rtl="0"/>
          <a:r>
            <a:rPr lang="en-US" smtClean="0"/>
            <a:t>The safety factor </a:t>
          </a:r>
          <a:endParaRPr lang="en-US"/>
        </a:p>
      </dgm:t>
    </dgm:pt>
    <dgm:pt modelId="{EB6B633D-6EF3-4853-94A5-35BC7B0D9830}" type="parTrans" cxnId="{5FB5AF94-BFDE-413A-949B-A6CE8448B02F}">
      <dgm:prSet/>
      <dgm:spPr/>
      <dgm:t>
        <a:bodyPr/>
        <a:lstStyle/>
        <a:p>
          <a:endParaRPr lang="en-US"/>
        </a:p>
      </dgm:t>
    </dgm:pt>
    <dgm:pt modelId="{48407B93-15D8-42D4-81E9-A401D052F028}" type="sibTrans" cxnId="{5FB5AF94-BFDE-413A-949B-A6CE8448B02F}">
      <dgm:prSet/>
      <dgm:spPr/>
      <dgm:t>
        <a:bodyPr/>
        <a:lstStyle/>
        <a:p>
          <a:endParaRPr lang="en-US"/>
        </a:p>
      </dgm:t>
    </dgm:pt>
    <dgm:pt modelId="{EE35EAF0-E6DB-4B9C-9B70-05C99629E0D3}">
      <dgm:prSet/>
      <dgm:spPr/>
      <dgm:t>
        <a:bodyPr/>
        <a:lstStyle/>
        <a:p>
          <a:pPr rtl="0"/>
          <a:r>
            <a:rPr lang="en-US" dirty="0" smtClean="0"/>
            <a:t>aims to mitigate several negative outcomes of technology usage including carbon footprint, climate global warming, diseases, and air pollution. Therefore, the new technology design should consider these issues, especially in the recycling process.  </a:t>
          </a:r>
          <a:endParaRPr lang="en-US" dirty="0"/>
        </a:p>
      </dgm:t>
    </dgm:pt>
    <dgm:pt modelId="{CB52AF5E-1CE9-4697-ADCE-F4D9FC4C1AE9}" type="parTrans" cxnId="{D714DAD8-CBA3-4D5A-8EFC-DA7AE5F77578}">
      <dgm:prSet/>
      <dgm:spPr/>
      <dgm:t>
        <a:bodyPr/>
        <a:lstStyle/>
        <a:p>
          <a:endParaRPr lang="en-US"/>
        </a:p>
      </dgm:t>
    </dgm:pt>
    <dgm:pt modelId="{912E7545-B9EA-4FC3-993A-9E286E331A8E}" type="sibTrans" cxnId="{D714DAD8-CBA3-4D5A-8EFC-DA7AE5F77578}">
      <dgm:prSet/>
      <dgm:spPr/>
      <dgm:t>
        <a:bodyPr/>
        <a:lstStyle/>
        <a:p>
          <a:endParaRPr lang="en-US"/>
        </a:p>
      </dgm:t>
    </dgm:pt>
    <dgm:pt modelId="{E8F316C6-1AD9-48B3-821C-A1E77D4CDFFA}">
      <dgm:prSet/>
      <dgm:spPr/>
      <dgm:t>
        <a:bodyPr/>
        <a:lstStyle/>
        <a:p>
          <a:pPr rtl="0"/>
          <a:r>
            <a:rPr lang="en-US" smtClean="0"/>
            <a:t>The manufacture and energy factor, </a:t>
          </a:r>
          <a:endParaRPr lang="en-US"/>
        </a:p>
      </dgm:t>
    </dgm:pt>
    <dgm:pt modelId="{0F1A5938-56F1-4C48-856D-DE32A1B9A13B}" type="parTrans" cxnId="{969FDE51-F847-428B-84C3-FFF222FFFDA7}">
      <dgm:prSet/>
      <dgm:spPr/>
      <dgm:t>
        <a:bodyPr/>
        <a:lstStyle/>
        <a:p>
          <a:endParaRPr lang="en-US"/>
        </a:p>
      </dgm:t>
    </dgm:pt>
    <dgm:pt modelId="{3BF55593-B6B1-41F5-BCA7-067ABAEF7DE4}" type="sibTrans" cxnId="{969FDE51-F847-428B-84C3-FFF222FFFDA7}">
      <dgm:prSet/>
      <dgm:spPr/>
      <dgm:t>
        <a:bodyPr/>
        <a:lstStyle/>
        <a:p>
          <a:endParaRPr lang="en-US"/>
        </a:p>
      </dgm:t>
    </dgm:pt>
    <dgm:pt modelId="{C3DA5FC7-05AD-4808-9FD6-1DD4928A2563}">
      <dgm:prSet/>
      <dgm:spPr/>
      <dgm:t>
        <a:bodyPr/>
        <a:lstStyle/>
        <a:p>
          <a:pPr rtl="0"/>
          <a:r>
            <a:rPr lang="en-US" smtClean="0"/>
            <a:t>the new technology should tackle the energy issue by using less energy and raw materials, and produce less waste and toxins. Moreover, the new technology should use solar energy in the future. </a:t>
          </a:r>
          <a:endParaRPr lang="en-US"/>
        </a:p>
      </dgm:t>
    </dgm:pt>
    <dgm:pt modelId="{4E221AF1-7B08-440F-A873-F7A92EBEF430}" type="parTrans" cxnId="{427E12FD-840A-49A8-9601-EE0D245DC632}">
      <dgm:prSet/>
      <dgm:spPr/>
      <dgm:t>
        <a:bodyPr/>
        <a:lstStyle/>
        <a:p>
          <a:endParaRPr lang="en-US"/>
        </a:p>
      </dgm:t>
    </dgm:pt>
    <dgm:pt modelId="{FF36E57E-72A2-428E-9895-7FA9987BCF3C}" type="sibTrans" cxnId="{427E12FD-840A-49A8-9601-EE0D245DC632}">
      <dgm:prSet/>
      <dgm:spPr/>
      <dgm:t>
        <a:bodyPr/>
        <a:lstStyle/>
        <a:p>
          <a:endParaRPr lang="en-US"/>
        </a:p>
      </dgm:t>
    </dgm:pt>
    <dgm:pt modelId="{BD562CF7-82E1-459F-8290-DCFF75DC4419}">
      <dgm:prSet/>
      <dgm:spPr/>
      <dgm:t>
        <a:bodyPr/>
        <a:lstStyle/>
        <a:p>
          <a:pPr rtl="0"/>
          <a:r>
            <a:rPr lang="en-US" smtClean="0"/>
            <a:t>The recycle factor, </a:t>
          </a:r>
          <a:endParaRPr lang="en-US"/>
        </a:p>
      </dgm:t>
    </dgm:pt>
    <dgm:pt modelId="{23B97EEF-D1B4-434F-A33F-98BFE34E82B6}" type="parTrans" cxnId="{6A6A0FE9-9F28-4684-A395-3CD488F02CF8}">
      <dgm:prSet/>
      <dgm:spPr/>
      <dgm:t>
        <a:bodyPr/>
        <a:lstStyle/>
        <a:p>
          <a:endParaRPr lang="en-US"/>
        </a:p>
      </dgm:t>
    </dgm:pt>
    <dgm:pt modelId="{22031CD4-6B59-4093-90CD-F25B2D226932}" type="sibTrans" cxnId="{6A6A0FE9-9F28-4684-A395-3CD488F02CF8}">
      <dgm:prSet/>
      <dgm:spPr/>
      <dgm:t>
        <a:bodyPr/>
        <a:lstStyle/>
        <a:p>
          <a:endParaRPr lang="en-US"/>
        </a:p>
      </dgm:t>
    </dgm:pt>
    <dgm:pt modelId="{D8635F13-2359-4A76-B211-5D562E9BBB6F}">
      <dgm:prSet/>
      <dgm:spPr/>
      <dgm:t>
        <a:bodyPr/>
        <a:lstStyle/>
        <a:p>
          <a:pPr rtl="0"/>
          <a:r>
            <a:rPr lang="en-US" smtClean="0"/>
            <a:t>designers and HCI experts should use recycled, recyclable, and renewable materials to safeguard future supplies. </a:t>
          </a:r>
          <a:endParaRPr lang="en-US"/>
        </a:p>
      </dgm:t>
    </dgm:pt>
    <dgm:pt modelId="{67538822-BC13-49A5-95FA-917D113C3658}" type="parTrans" cxnId="{46053730-2F14-4C47-807C-5EBFA806B974}">
      <dgm:prSet/>
      <dgm:spPr/>
      <dgm:t>
        <a:bodyPr/>
        <a:lstStyle/>
        <a:p>
          <a:endParaRPr lang="en-US"/>
        </a:p>
      </dgm:t>
    </dgm:pt>
    <dgm:pt modelId="{1C0902EA-2636-454F-AA27-7C037711C99A}" type="sibTrans" cxnId="{46053730-2F14-4C47-807C-5EBFA806B974}">
      <dgm:prSet/>
      <dgm:spPr/>
      <dgm:t>
        <a:bodyPr/>
        <a:lstStyle/>
        <a:p>
          <a:endParaRPr lang="en-US"/>
        </a:p>
      </dgm:t>
    </dgm:pt>
    <dgm:pt modelId="{D1D7BA9E-4A62-448D-BB00-07AC861F9393}">
      <dgm:prSet/>
      <dgm:spPr/>
      <dgm:t>
        <a:bodyPr/>
        <a:lstStyle/>
        <a:p>
          <a:pPr rtl="0"/>
          <a:r>
            <a:rPr lang="en-US" smtClean="0"/>
            <a:t>The efficiency factor, </a:t>
          </a:r>
          <a:endParaRPr lang="en-US"/>
        </a:p>
      </dgm:t>
    </dgm:pt>
    <dgm:pt modelId="{E96043B1-5B61-4763-B10F-4F751DC374BE}" type="parTrans" cxnId="{538FD186-DB7C-4340-8552-04CD808341B4}">
      <dgm:prSet/>
      <dgm:spPr/>
      <dgm:t>
        <a:bodyPr/>
        <a:lstStyle/>
        <a:p>
          <a:endParaRPr lang="en-US"/>
        </a:p>
      </dgm:t>
    </dgm:pt>
    <dgm:pt modelId="{91205114-B4B7-419A-A38E-46CC195E675F}" type="sibTrans" cxnId="{538FD186-DB7C-4340-8552-04CD808341B4}">
      <dgm:prSet/>
      <dgm:spPr/>
      <dgm:t>
        <a:bodyPr/>
        <a:lstStyle/>
        <a:p>
          <a:endParaRPr lang="en-US"/>
        </a:p>
      </dgm:t>
    </dgm:pt>
    <dgm:pt modelId="{8F288363-628D-42AA-BC11-E157A26E4DA2}">
      <dgm:prSet/>
      <dgm:spPr/>
      <dgm:t>
        <a:bodyPr/>
        <a:lstStyle/>
        <a:p>
          <a:pPr rtl="0"/>
          <a:r>
            <a:rPr lang="en-US" smtClean="0"/>
            <a:t>designers and HCI experts should develop technology and devices with long life, less packaging and with portability efficiency. </a:t>
          </a:r>
          <a:endParaRPr lang="en-US"/>
        </a:p>
      </dgm:t>
    </dgm:pt>
    <dgm:pt modelId="{BBA9F33D-D1D9-474C-8244-2117717A371C}" type="parTrans" cxnId="{81438606-ED46-47D4-A708-97CCAC69F0F0}">
      <dgm:prSet/>
      <dgm:spPr/>
      <dgm:t>
        <a:bodyPr/>
        <a:lstStyle/>
        <a:p>
          <a:endParaRPr lang="en-US"/>
        </a:p>
      </dgm:t>
    </dgm:pt>
    <dgm:pt modelId="{1C67C131-5365-400C-9887-57484374E8A8}" type="sibTrans" cxnId="{81438606-ED46-47D4-A708-97CCAC69F0F0}">
      <dgm:prSet/>
      <dgm:spPr/>
      <dgm:t>
        <a:bodyPr/>
        <a:lstStyle/>
        <a:p>
          <a:endParaRPr lang="en-US"/>
        </a:p>
      </dgm:t>
    </dgm:pt>
    <dgm:pt modelId="{C5829223-9E1D-4B3A-97D8-734425697272}">
      <dgm:prSet/>
      <dgm:spPr/>
      <dgm:t>
        <a:bodyPr/>
        <a:lstStyle/>
        <a:p>
          <a:pPr rtl="0"/>
          <a:r>
            <a:rPr lang="en-US" smtClean="0"/>
            <a:t>The social factor, </a:t>
          </a:r>
          <a:endParaRPr lang="en-US"/>
        </a:p>
      </dgm:t>
    </dgm:pt>
    <dgm:pt modelId="{CB8F1C09-D233-41AC-ADA4-7DCF1DBB12C0}" type="parTrans" cxnId="{CE0351A7-77EC-4E8D-85E3-449471FAB0B5}">
      <dgm:prSet/>
      <dgm:spPr/>
      <dgm:t>
        <a:bodyPr/>
        <a:lstStyle/>
        <a:p>
          <a:endParaRPr lang="en-US"/>
        </a:p>
      </dgm:t>
    </dgm:pt>
    <dgm:pt modelId="{C6623E48-CEB6-4904-A9BA-7D32A066E68F}" type="sibTrans" cxnId="{CE0351A7-77EC-4E8D-85E3-449471FAB0B5}">
      <dgm:prSet/>
      <dgm:spPr/>
      <dgm:t>
        <a:bodyPr/>
        <a:lstStyle/>
        <a:p>
          <a:endParaRPr lang="en-US"/>
        </a:p>
      </dgm:t>
    </dgm:pt>
    <dgm:pt modelId="{3EBB8E5A-3FE0-4DE3-B160-CD63D4C7F5DB}">
      <dgm:prSet/>
      <dgm:spPr/>
      <dgm:t>
        <a:bodyPr/>
        <a:lstStyle/>
        <a:p>
          <a:pPr rtl="0"/>
          <a:r>
            <a:rPr lang="en-US" smtClean="0"/>
            <a:t>it is desirable to shift the mode of consumption from personal ownership of products to provision of services, clean emissions, successful production cycles, and good ethical principles. </a:t>
          </a:r>
          <a:endParaRPr lang="en-US"/>
        </a:p>
      </dgm:t>
    </dgm:pt>
    <dgm:pt modelId="{1E36A1C1-C0CF-4CA7-A8B0-C513CD5432A7}" type="parTrans" cxnId="{43B55F23-B2C9-4273-ADC8-44142321B478}">
      <dgm:prSet/>
      <dgm:spPr/>
      <dgm:t>
        <a:bodyPr/>
        <a:lstStyle/>
        <a:p>
          <a:endParaRPr lang="en-US"/>
        </a:p>
      </dgm:t>
    </dgm:pt>
    <dgm:pt modelId="{9915D8B8-4F0D-4847-B286-E86ED12FF6DB}" type="sibTrans" cxnId="{43B55F23-B2C9-4273-ADC8-44142321B478}">
      <dgm:prSet/>
      <dgm:spPr/>
      <dgm:t>
        <a:bodyPr/>
        <a:lstStyle/>
        <a:p>
          <a:endParaRPr lang="en-US"/>
        </a:p>
      </dgm:t>
    </dgm:pt>
    <dgm:pt modelId="{ACDDB4CD-0FC3-4BEB-816B-402B0F18B6B7}" type="pres">
      <dgm:prSet presAssocID="{804D07D1-1A18-4809-8341-C540BA560AC2}" presName="linear" presStyleCnt="0">
        <dgm:presLayoutVars>
          <dgm:animLvl val="lvl"/>
          <dgm:resizeHandles val="exact"/>
        </dgm:presLayoutVars>
      </dgm:prSet>
      <dgm:spPr/>
      <dgm:t>
        <a:bodyPr/>
        <a:lstStyle/>
        <a:p>
          <a:endParaRPr lang="en-US"/>
        </a:p>
      </dgm:t>
    </dgm:pt>
    <dgm:pt modelId="{49DED405-9AED-43BF-A2B3-5B0FB3EE076F}" type="pres">
      <dgm:prSet presAssocID="{CD855EA2-EBA9-424D-8927-C5431F1C90DA}" presName="parentText" presStyleLbl="node1" presStyleIdx="0" presStyleCnt="6">
        <dgm:presLayoutVars>
          <dgm:chMax val="0"/>
          <dgm:bulletEnabled val="1"/>
        </dgm:presLayoutVars>
      </dgm:prSet>
      <dgm:spPr/>
      <dgm:t>
        <a:bodyPr/>
        <a:lstStyle/>
        <a:p>
          <a:endParaRPr lang="en-US"/>
        </a:p>
      </dgm:t>
    </dgm:pt>
    <dgm:pt modelId="{9EE25675-8FDB-471F-BBF0-249F560117B5}" type="pres">
      <dgm:prSet presAssocID="{CD855EA2-EBA9-424D-8927-C5431F1C90DA}" presName="childText" presStyleLbl="revTx" presStyleIdx="0" presStyleCnt="6">
        <dgm:presLayoutVars>
          <dgm:bulletEnabled val="1"/>
        </dgm:presLayoutVars>
      </dgm:prSet>
      <dgm:spPr/>
      <dgm:t>
        <a:bodyPr/>
        <a:lstStyle/>
        <a:p>
          <a:endParaRPr lang="en-US"/>
        </a:p>
      </dgm:t>
    </dgm:pt>
    <dgm:pt modelId="{BEFA8019-4B5E-484C-9791-EDECE2CBAF71}" type="pres">
      <dgm:prSet presAssocID="{2254DF06-6E11-43EB-AA59-5C8B447BCDB0}" presName="parentText" presStyleLbl="node1" presStyleIdx="1" presStyleCnt="6">
        <dgm:presLayoutVars>
          <dgm:chMax val="0"/>
          <dgm:bulletEnabled val="1"/>
        </dgm:presLayoutVars>
      </dgm:prSet>
      <dgm:spPr/>
      <dgm:t>
        <a:bodyPr/>
        <a:lstStyle/>
        <a:p>
          <a:endParaRPr lang="en-US"/>
        </a:p>
      </dgm:t>
    </dgm:pt>
    <dgm:pt modelId="{75279368-FAFD-4C0B-940F-2961A1F21161}" type="pres">
      <dgm:prSet presAssocID="{2254DF06-6E11-43EB-AA59-5C8B447BCDB0}" presName="childText" presStyleLbl="revTx" presStyleIdx="1" presStyleCnt="6">
        <dgm:presLayoutVars>
          <dgm:bulletEnabled val="1"/>
        </dgm:presLayoutVars>
      </dgm:prSet>
      <dgm:spPr/>
      <dgm:t>
        <a:bodyPr/>
        <a:lstStyle/>
        <a:p>
          <a:endParaRPr lang="en-US"/>
        </a:p>
      </dgm:t>
    </dgm:pt>
    <dgm:pt modelId="{DE5722B4-2FEF-4EEB-93D7-4249527DCF3B}" type="pres">
      <dgm:prSet presAssocID="{E8F316C6-1AD9-48B3-821C-A1E77D4CDFFA}" presName="parentText" presStyleLbl="node1" presStyleIdx="2" presStyleCnt="6">
        <dgm:presLayoutVars>
          <dgm:chMax val="0"/>
          <dgm:bulletEnabled val="1"/>
        </dgm:presLayoutVars>
      </dgm:prSet>
      <dgm:spPr/>
      <dgm:t>
        <a:bodyPr/>
        <a:lstStyle/>
        <a:p>
          <a:endParaRPr lang="en-US"/>
        </a:p>
      </dgm:t>
    </dgm:pt>
    <dgm:pt modelId="{CC39F35D-B1E3-46EC-B14C-634155AA6977}" type="pres">
      <dgm:prSet presAssocID="{E8F316C6-1AD9-48B3-821C-A1E77D4CDFFA}" presName="childText" presStyleLbl="revTx" presStyleIdx="2" presStyleCnt="6">
        <dgm:presLayoutVars>
          <dgm:bulletEnabled val="1"/>
        </dgm:presLayoutVars>
      </dgm:prSet>
      <dgm:spPr/>
      <dgm:t>
        <a:bodyPr/>
        <a:lstStyle/>
        <a:p>
          <a:endParaRPr lang="en-US"/>
        </a:p>
      </dgm:t>
    </dgm:pt>
    <dgm:pt modelId="{D9531241-7BF1-44A2-9914-7C5D6F8B4BA5}" type="pres">
      <dgm:prSet presAssocID="{BD562CF7-82E1-459F-8290-DCFF75DC4419}" presName="parentText" presStyleLbl="node1" presStyleIdx="3" presStyleCnt="6">
        <dgm:presLayoutVars>
          <dgm:chMax val="0"/>
          <dgm:bulletEnabled val="1"/>
        </dgm:presLayoutVars>
      </dgm:prSet>
      <dgm:spPr/>
      <dgm:t>
        <a:bodyPr/>
        <a:lstStyle/>
        <a:p>
          <a:endParaRPr lang="en-US"/>
        </a:p>
      </dgm:t>
    </dgm:pt>
    <dgm:pt modelId="{763662BE-D92F-47AC-9CC6-6C19D25FE604}" type="pres">
      <dgm:prSet presAssocID="{BD562CF7-82E1-459F-8290-DCFF75DC4419}" presName="childText" presStyleLbl="revTx" presStyleIdx="3" presStyleCnt="6">
        <dgm:presLayoutVars>
          <dgm:bulletEnabled val="1"/>
        </dgm:presLayoutVars>
      </dgm:prSet>
      <dgm:spPr/>
      <dgm:t>
        <a:bodyPr/>
        <a:lstStyle/>
        <a:p>
          <a:endParaRPr lang="en-US"/>
        </a:p>
      </dgm:t>
    </dgm:pt>
    <dgm:pt modelId="{B20E7730-2A0D-4D7F-94A3-42CC1CDCFF38}" type="pres">
      <dgm:prSet presAssocID="{D1D7BA9E-4A62-448D-BB00-07AC861F9393}" presName="parentText" presStyleLbl="node1" presStyleIdx="4" presStyleCnt="6">
        <dgm:presLayoutVars>
          <dgm:chMax val="0"/>
          <dgm:bulletEnabled val="1"/>
        </dgm:presLayoutVars>
      </dgm:prSet>
      <dgm:spPr/>
      <dgm:t>
        <a:bodyPr/>
        <a:lstStyle/>
        <a:p>
          <a:endParaRPr lang="en-US"/>
        </a:p>
      </dgm:t>
    </dgm:pt>
    <dgm:pt modelId="{1581624E-4669-42ED-B11D-AE58AEA544FA}" type="pres">
      <dgm:prSet presAssocID="{D1D7BA9E-4A62-448D-BB00-07AC861F9393}" presName="childText" presStyleLbl="revTx" presStyleIdx="4" presStyleCnt="6">
        <dgm:presLayoutVars>
          <dgm:bulletEnabled val="1"/>
        </dgm:presLayoutVars>
      </dgm:prSet>
      <dgm:spPr/>
      <dgm:t>
        <a:bodyPr/>
        <a:lstStyle/>
        <a:p>
          <a:endParaRPr lang="en-US"/>
        </a:p>
      </dgm:t>
    </dgm:pt>
    <dgm:pt modelId="{53DF1363-BD67-4CEB-B2E7-96CDE29299FE}" type="pres">
      <dgm:prSet presAssocID="{C5829223-9E1D-4B3A-97D8-734425697272}" presName="parentText" presStyleLbl="node1" presStyleIdx="5" presStyleCnt="6">
        <dgm:presLayoutVars>
          <dgm:chMax val="0"/>
          <dgm:bulletEnabled val="1"/>
        </dgm:presLayoutVars>
      </dgm:prSet>
      <dgm:spPr/>
      <dgm:t>
        <a:bodyPr/>
        <a:lstStyle/>
        <a:p>
          <a:endParaRPr lang="en-US"/>
        </a:p>
      </dgm:t>
    </dgm:pt>
    <dgm:pt modelId="{DEC07C21-7EB2-4CD1-A0BE-C0CF5D2AA725}" type="pres">
      <dgm:prSet presAssocID="{C5829223-9E1D-4B3A-97D8-734425697272}" presName="childText" presStyleLbl="revTx" presStyleIdx="5" presStyleCnt="6">
        <dgm:presLayoutVars>
          <dgm:bulletEnabled val="1"/>
        </dgm:presLayoutVars>
      </dgm:prSet>
      <dgm:spPr/>
      <dgm:t>
        <a:bodyPr/>
        <a:lstStyle/>
        <a:p>
          <a:endParaRPr lang="en-US"/>
        </a:p>
      </dgm:t>
    </dgm:pt>
  </dgm:ptLst>
  <dgm:cxnLst>
    <dgm:cxn modelId="{46053730-2F14-4C47-807C-5EBFA806B974}" srcId="{BD562CF7-82E1-459F-8290-DCFF75DC4419}" destId="{D8635F13-2359-4A76-B211-5D562E9BBB6F}" srcOrd="0" destOrd="0" parTransId="{67538822-BC13-49A5-95FA-917D113C3658}" sibTransId="{1C0902EA-2636-454F-AA27-7C037711C99A}"/>
    <dgm:cxn modelId="{CE0351A7-77EC-4E8D-85E3-449471FAB0B5}" srcId="{804D07D1-1A18-4809-8341-C540BA560AC2}" destId="{C5829223-9E1D-4B3A-97D8-734425697272}" srcOrd="5" destOrd="0" parTransId="{CB8F1C09-D233-41AC-ADA4-7DCF1DBB12C0}" sibTransId="{C6623E48-CEB6-4904-A9BA-7D32A066E68F}"/>
    <dgm:cxn modelId="{81C7FFBF-F60B-412B-ACC4-C5B6C6A19E35}" type="presOf" srcId="{EE35EAF0-E6DB-4B9C-9B70-05C99629E0D3}" destId="{75279368-FAFD-4C0B-940F-2961A1F21161}" srcOrd="0" destOrd="0" presId="urn:microsoft.com/office/officeart/2005/8/layout/vList2"/>
    <dgm:cxn modelId="{81438606-ED46-47D4-A708-97CCAC69F0F0}" srcId="{D1D7BA9E-4A62-448D-BB00-07AC861F9393}" destId="{8F288363-628D-42AA-BC11-E157A26E4DA2}" srcOrd="0" destOrd="0" parTransId="{BBA9F33D-D1D9-474C-8244-2117717A371C}" sibTransId="{1C67C131-5365-400C-9887-57484374E8A8}"/>
    <dgm:cxn modelId="{38F34202-518A-4287-AB6B-750B6CD05C5A}" type="presOf" srcId="{3EBB8E5A-3FE0-4DE3-B160-CD63D4C7F5DB}" destId="{DEC07C21-7EB2-4CD1-A0BE-C0CF5D2AA725}" srcOrd="0" destOrd="0" presId="urn:microsoft.com/office/officeart/2005/8/layout/vList2"/>
    <dgm:cxn modelId="{26F30780-B37F-4EF3-A613-93727AE2C0E0}" type="presOf" srcId="{BD562CF7-82E1-459F-8290-DCFF75DC4419}" destId="{D9531241-7BF1-44A2-9914-7C5D6F8B4BA5}" srcOrd="0" destOrd="0" presId="urn:microsoft.com/office/officeart/2005/8/layout/vList2"/>
    <dgm:cxn modelId="{538FD186-DB7C-4340-8552-04CD808341B4}" srcId="{804D07D1-1A18-4809-8341-C540BA560AC2}" destId="{D1D7BA9E-4A62-448D-BB00-07AC861F9393}" srcOrd="4" destOrd="0" parTransId="{E96043B1-5B61-4763-B10F-4F751DC374BE}" sibTransId="{91205114-B4B7-419A-A38E-46CC195E675F}"/>
    <dgm:cxn modelId="{7AA4072F-935D-4141-80C4-39E00CD9B71A}" type="presOf" srcId="{C5829223-9E1D-4B3A-97D8-734425697272}" destId="{53DF1363-BD67-4CEB-B2E7-96CDE29299FE}" srcOrd="0" destOrd="0" presId="urn:microsoft.com/office/officeart/2005/8/layout/vList2"/>
    <dgm:cxn modelId="{969FDE51-F847-428B-84C3-FFF222FFFDA7}" srcId="{804D07D1-1A18-4809-8341-C540BA560AC2}" destId="{E8F316C6-1AD9-48B3-821C-A1E77D4CDFFA}" srcOrd="2" destOrd="0" parTransId="{0F1A5938-56F1-4C48-856D-DE32A1B9A13B}" sibTransId="{3BF55593-B6B1-41F5-BCA7-067ABAEF7DE4}"/>
    <dgm:cxn modelId="{14346E94-C63B-4675-A037-10B77B4032D0}" type="presOf" srcId="{E8F316C6-1AD9-48B3-821C-A1E77D4CDFFA}" destId="{DE5722B4-2FEF-4EEB-93D7-4249527DCF3B}" srcOrd="0" destOrd="0" presId="urn:microsoft.com/office/officeart/2005/8/layout/vList2"/>
    <dgm:cxn modelId="{5FB5AF94-BFDE-413A-949B-A6CE8448B02F}" srcId="{804D07D1-1A18-4809-8341-C540BA560AC2}" destId="{2254DF06-6E11-43EB-AA59-5C8B447BCDB0}" srcOrd="1" destOrd="0" parTransId="{EB6B633D-6EF3-4853-94A5-35BC7B0D9830}" sibTransId="{48407B93-15D8-42D4-81E9-A401D052F028}"/>
    <dgm:cxn modelId="{427E12FD-840A-49A8-9601-EE0D245DC632}" srcId="{E8F316C6-1AD9-48B3-821C-A1E77D4CDFFA}" destId="{C3DA5FC7-05AD-4808-9FD6-1DD4928A2563}" srcOrd="0" destOrd="0" parTransId="{4E221AF1-7B08-440F-A873-F7A92EBEF430}" sibTransId="{FF36E57E-72A2-428E-9895-7FA9987BCF3C}"/>
    <dgm:cxn modelId="{D457052E-756A-49A3-AC9C-F3C85295F8A6}" type="presOf" srcId="{2254DF06-6E11-43EB-AA59-5C8B447BCDB0}" destId="{BEFA8019-4B5E-484C-9791-EDECE2CBAF71}" srcOrd="0" destOrd="0" presId="urn:microsoft.com/office/officeart/2005/8/layout/vList2"/>
    <dgm:cxn modelId="{C9461612-69A3-42C9-89A3-EFD21FC565E4}" type="presOf" srcId="{8F288363-628D-42AA-BC11-E157A26E4DA2}" destId="{1581624E-4669-42ED-B11D-AE58AEA544FA}" srcOrd="0" destOrd="0" presId="urn:microsoft.com/office/officeart/2005/8/layout/vList2"/>
    <dgm:cxn modelId="{DDF89748-8C9F-4856-A90B-A018900E672E}" type="presOf" srcId="{CDF1D204-7693-4D4D-BA1D-B36A6A38025C}" destId="{9EE25675-8FDB-471F-BBF0-249F560117B5}" srcOrd="0" destOrd="0" presId="urn:microsoft.com/office/officeart/2005/8/layout/vList2"/>
    <dgm:cxn modelId="{54B43353-5FE5-4030-91DC-1E47A5EB6EFE}" type="presOf" srcId="{C3DA5FC7-05AD-4808-9FD6-1DD4928A2563}" destId="{CC39F35D-B1E3-46EC-B14C-634155AA6977}" srcOrd="0" destOrd="0" presId="urn:microsoft.com/office/officeart/2005/8/layout/vList2"/>
    <dgm:cxn modelId="{230390F1-2D71-4A94-8501-715991860F9E}" type="presOf" srcId="{D1D7BA9E-4A62-448D-BB00-07AC861F9393}" destId="{B20E7730-2A0D-4D7F-94A3-42CC1CDCFF38}" srcOrd="0" destOrd="0" presId="urn:microsoft.com/office/officeart/2005/8/layout/vList2"/>
    <dgm:cxn modelId="{95AAB831-73CB-488A-A8EF-CC642170534B}" type="presOf" srcId="{804D07D1-1A18-4809-8341-C540BA560AC2}" destId="{ACDDB4CD-0FC3-4BEB-816B-402B0F18B6B7}" srcOrd="0" destOrd="0" presId="urn:microsoft.com/office/officeart/2005/8/layout/vList2"/>
    <dgm:cxn modelId="{D714DAD8-CBA3-4D5A-8EFC-DA7AE5F77578}" srcId="{2254DF06-6E11-43EB-AA59-5C8B447BCDB0}" destId="{EE35EAF0-E6DB-4B9C-9B70-05C99629E0D3}" srcOrd="0" destOrd="0" parTransId="{CB52AF5E-1CE9-4697-ADCE-F4D9FC4C1AE9}" sibTransId="{912E7545-B9EA-4FC3-993A-9E286E331A8E}"/>
    <dgm:cxn modelId="{463FAFAE-43AC-449E-BD09-0B8C5AA084F8}" srcId="{CD855EA2-EBA9-424D-8927-C5431F1C90DA}" destId="{CDF1D204-7693-4D4D-BA1D-B36A6A38025C}" srcOrd="0" destOrd="0" parTransId="{7FA111AF-542A-4AE8-89B6-70ACD813D808}" sibTransId="{7C1BA302-FD21-4E8D-BD35-862057667465}"/>
    <dgm:cxn modelId="{43B55F23-B2C9-4273-ADC8-44142321B478}" srcId="{C5829223-9E1D-4B3A-97D8-734425697272}" destId="{3EBB8E5A-3FE0-4DE3-B160-CD63D4C7F5DB}" srcOrd="0" destOrd="0" parTransId="{1E36A1C1-C0CF-4CA7-A8B0-C513CD5432A7}" sibTransId="{9915D8B8-4F0D-4847-B286-E86ED12FF6DB}"/>
    <dgm:cxn modelId="{2B55E23C-28CA-4CD1-B91E-7F1A30109FF3}" type="presOf" srcId="{CD855EA2-EBA9-424D-8927-C5431F1C90DA}" destId="{49DED405-9AED-43BF-A2B3-5B0FB3EE076F}" srcOrd="0" destOrd="0" presId="urn:microsoft.com/office/officeart/2005/8/layout/vList2"/>
    <dgm:cxn modelId="{6A6A0FE9-9F28-4684-A395-3CD488F02CF8}" srcId="{804D07D1-1A18-4809-8341-C540BA560AC2}" destId="{BD562CF7-82E1-459F-8290-DCFF75DC4419}" srcOrd="3" destOrd="0" parTransId="{23B97EEF-D1B4-434F-A33F-98BFE34E82B6}" sibTransId="{22031CD4-6B59-4093-90CD-F25B2D226932}"/>
    <dgm:cxn modelId="{1E1152A3-CE60-42A8-8573-07AA9215DCEA}" srcId="{804D07D1-1A18-4809-8341-C540BA560AC2}" destId="{CD855EA2-EBA9-424D-8927-C5431F1C90DA}" srcOrd="0" destOrd="0" parTransId="{7BA113EE-1B50-407D-A41B-61B126DE37E3}" sibTransId="{F76F386E-8610-495F-87AB-9179E732E505}"/>
    <dgm:cxn modelId="{22A00D2C-80C2-4FC7-82C3-739144F9DBF5}" type="presOf" srcId="{D8635F13-2359-4A76-B211-5D562E9BBB6F}" destId="{763662BE-D92F-47AC-9CC6-6C19D25FE604}" srcOrd="0" destOrd="0" presId="urn:microsoft.com/office/officeart/2005/8/layout/vList2"/>
    <dgm:cxn modelId="{04ABA344-4BC4-4F49-A1AC-BCE426E3A512}" type="presParOf" srcId="{ACDDB4CD-0FC3-4BEB-816B-402B0F18B6B7}" destId="{49DED405-9AED-43BF-A2B3-5B0FB3EE076F}" srcOrd="0" destOrd="0" presId="urn:microsoft.com/office/officeart/2005/8/layout/vList2"/>
    <dgm:cxn modelId="{574065E8-F82C-40C6-A524-2373F32E076B}" type="presParOf" srcId="{ACDDB4CD-0FC3-4BEB-816B-402B0F18B6B7}" destId="{9EE25675-8FDB-471F-BBF0-249F560117B5}" srcOrd="1" destOrd="0" presId="urn:microsoft.com/office/officeart/2005/8/layout/vList2"/>
    <dgm:cxn modelId="{FEBECF20-139D-42F1-ACE9-532B38ECE14D}" type="presParOf" srcId="{ACDDB4CD-0FC3-4BEB-816B-402B0F18B6B7}" destId="{BEFA8019-4B5E-484C-9791-EDECE2CBAF71}" srcOrd="2" destOrd="0" presId="urn:microsoft.com/office/officeart/2005/8/layout/vList2"/>
    <dgm:cxn modelId="{1A57543C-43C3-4008-9E4C-BABD8F76BF10}" type="presParOf" srcId="{ACDDB4CD-0FC3-4BEB-816B-402B0F18B6B7}" destId="{75279368-FAFD-4C0B-940F-2961A1F21161}" srcOrd="3" destOrd="0" presId="urn:microsoft.com/office/officeart/2005/8/layout/vList2"/>
    <dgm:cxn modelId="{029F7046-9611-41A3-8467-1C3F0BE42308}" type="presParOf" srcId="{ACDDB4CD-0FC3-4BEB-816B-402B0F18B6B7}" destId="{DE5722B4-2FEF-4EEB-93D7-4249527DCF3B}" srcOrd="4" destOrd="0" presId="urn:microsoft.com/office/officeart/2005/8/layout/vList2"/>
    <dgm:cxn modelId="{ABF868DB-44B4-43DA-A02D-8B5DEF7DB674}" type="presParOf" srcId="{ACDDB4CD-0FC3-4BEB-816B-402B0F18B6B7}" destId="{CC39F35D-B1E3-46EC-B14C-634155AA6977}" srcOrd="5" destOrd="0" presId="urn:microsoft.com/office/officeart/2005/8/layout/vList2"/>
    <dgm:cxn modelId="{4132DA34-DAD5-43AD-A5D0-6643755BB4E6}" type="presParOf" srcId="{ACDDB4CD-0FC3-4BEB-816B-402B0F18B6B7}" destId="{D9531241-7BF1-44A2-9914-7C5D6F8B4BA5}" srcOrd="6" destOrd="0" presId="urn:microsoft.com/office/officeart/2005/8/layout/vList2"/>
    <dgm:cxn modelId="{D42A4EEF-C2A5-4CF3-95A8-B5FCB9402FB9}" type="presParOf" srcId="{ACDDB4CD-0FC3-4BEB-816B-402B0F18B6B7}" destId="{763662BE-D92F-47AC-9CC6-6C19D25FE604}" srcOrd="7" destOrd="0" presId="urn:microsoft.com/office/officeart/2005/8/layout/vList2"/>
    <dgm:cxn modelId="{B36E1A3F-CF6C-4CE6-A0C6-02E1434F4830}" type="presParOf" srcId="{ACDDB4CD-0FC3-4BEB-816B-402B0F18B6B7}" destId="{B20E7730-2A0D-4D7F-94A3-42CC1CDCFF38}" srcOrd="8" destOrd="0" presId="urn:microsoft.com/office/officeart/2005/8/layout/vList2"/>
    <dgm:cxn modelId="{E9A73635-9448-4144-A37B-E6728FC58AD6}" type="presParOf" srcId="{ACDDB4CD-0FC3-4BEB-816B-402B0F18B6B7}" destId="{1581624E-4669-42ED-B11D-AE58AEA544FA}" srcOrd="9" destOrd="0" presId="urn:microsoft.com/office/officeart/2005/8/layout/vList2"/>
    <dgm:cxn modelId="{63142489-AE5C-4E28-A0A1-CC968C6C0ADC}" type="presParOf" srcId="{ACDDB4CD-0FC3-4BEB-816B-402B0F18B6B7}" destId="{53DF1363-BD67-4CEB-B2E7-96CDE29299FE}" srcOrd="10" destOrd="0" presId="urn:microsoft.com/office/officeart/2005/8/layout/vList2"/>
    <dgm:cxn modelId="{049E8637-7D70-4360-A5F2-FBDFE35455FB}" type="presParOf" srcId="{ACDDB4CD-0FC3-4BEB-816B-402B0F18B6B7}" destId="{DEC07C21-7EB2-4CD1-A0BE-C0CF5D2AA725}" srcOrd="1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DF008F70-D858-46E8-8A29-017FD085215F}" type="doc">
      <dgm:prSet loTypeId="urn:microsoft.com/office/officeart/2005/8/layout/venn1" loCatId="relationship" qsTypeId="urn:microsoft.com/office/officeart/2005/8/quickstyle/3d1" qsCatId="3D" csTypeId="urn:microsoft.com/office/officeart/2005/8/colors/colorful5" csCatId="colorful"/>
      <dgm:spPr/>
      <dgm:t>
        <a:bodyPr/>
        <a:lstStyle/>
        <a:p>
          <a:endParaRPr lang="en-US"/>
        </a:p>
      </dgm:t>
    </dgm:pt>
    <dgm:pt modelId="{546CF81D-574E-4A11-BF98-CE7045652C43}">
      <dgm:prSet/>
      <dgm:spPr/>
      <dgm:t>
        <a:bodyPr/>
        <a:lstStyle/>
        <a:p>
          <a:pPr rtl="0"/>
          <a:r>
            <a:rPr lang="en-GB" b="1" i="1" smtClean="0"/>
            <a:t>Usability Evaluation (SA0)</a:t>
          </a:r>
          <a:endParaRPr lang="en-US"/>
        </a:p>
      </dgm:t>
    </dgm:pt>
    <dgm:pt modelId="{7CF7EDE1-70AD-4731-BCED-AAC9A1EAE9E3}" type="parTrans" cxnId="{A5696D29-3617-4BAF-B97C-CF826389A162}">
      <dgm:prSet/>
      <dgm:spPr/>
      <dgm:t>
        <a:bodyPr/>
        <a:lstStyle/>
        <a:p>
          <a:endParaRPr lang="en-US"/>
        </a:p>
      </dgm:t>
    </dgm:pt>
    <dgm:pt modelId="{ABF1DA4A-42C4-4A0F-8D1A-F1CCB81C518C}" type="sibTrans" cxnId="{A5696D29-3617-4BAF-B97C-CF826389A162}">
      <dgm:prSet/>
      <dgm:spPr/>
      <dgm:t>
        <a:bodyPr/>
        <a:lstStyle/>
        <a:p>
          <a:endParaRPr lang="en-US"/>
        </a:p>
      </dgm:t>
    </dgm:pt>
    <dgm:pt modelId="{6BE7A19C-4190-4437-9879-B6D8C019661C}">
      <dgm:prSet/>
      <dgm:spPr/>
      <dgm:t>
        <a:bodyPr/>
        <a:lstStyle/>
        <a:p>
          <a:pPr rtl="0"/>
          <a:r>
            <a:rPr lang="en-GB" b="1" i="1" smtClean="0"/>
            <a:t>Functionality Testing (SA1)</a:t>
          </a:r>
          <a:endParaRPr lang="en-US"/>
        </a:p>
      </dgm:t>
    </dgm:pt>
    <dgm:pt modelId="{61087729-8BD0-49E7-A84A-EA045CF3DE67}" type="parTrans" cxnId="{65B7A327-77B1-4088-8669-5995AD0C5CB7}">
      <dgm:prSet/>
      <dgm:spPr/>
      <dgm:t>
        <a:bodyPr/>
        <a:lstStyle/>
        <a:p>
          <a:endParaRPr lang="en-US"/>
        </a:p>
      </dgm:t>
    </dgm:pt>
    <dgm:pt modelId="{20A15808-962D-4D38-90BB-FC10890EBD2F}" type="sibTrans" cxnId="{65B7A327-77B1-4088-8669-5995AD0C5CB7}">
      <dgm:prSet/>
      <dgm:spPr/>
      <dgm:t>
        <a:bodyPr/>
        <a:lstStyle/>
        <a:p>
          <a:endParaRPr lang="en-US"/>
        </a:p>
      </dgm:t>
    </dgm:pt>
    <dgm:pt modelId="{AA3191D6-A375-4781-B225-43D2F4A98B96}">
      <dgm:prSet/>
      <dgm:spPr/>
      <dgm:t>
        <a:bodyPr/>
        <a:lstStyle/>
        <a:p>
          <a:pPr rtl="0"/>
          <a:r>
            <a:rPr lang="en-GB" b="1" i="1" smtClean="0"/>
            <a:t>Planning (SA2)</a:t>
          </a:r>
          <a:endParaRPr lang="en-US"/>
        </a:p>
      </dgm:t>
    </dgm:pt>
    <dgm:pt modelId="{AE455803-BE77-4CE2-823A-145D7169686B}" type="parTrans" cxnId="{4D8E62E9-5930-492E-8242-A77FB0E1DF25}">
      <dgm:prSet/>
      <dgm:spPr/>
      <dgm:t>
        <a:bodyPr/>
        <a:lstStyle/>
        <a:p>
          <a:endParaRPr lang="en-US"/>
        </a:p>
      </dgm:t>
    </dgm:pt>
    <dgm:pt modelId="{9FBE0BE2-36B2-463D-8D58-D03E6A61189A}" type="sibTrans" cxnId="{4D8E62E9-5930-492E-8242-A77FB0E1DF25}">
      <dgm:prSet/>
      <dgm:spPr/>
      <dgm:t>
        <a:bodyPr/>
        <a:lstStyle/>
        <a:p>
          <a:endParaRPr lang="en-US"/>
        </a:p>
      </dgm:t>
    </dgm:pt>
    <dgm:pt modelId="{5AEEA2B6-BFDC-42AC-9552-784E9D4C840E}">
      <dgm:prSet/>
      <dgm:spPr/>
      <dgm:t>
        <a:bodyPr/>
        <a:lstStyle/>
        <a:p>
          <a:pPr rtl="0"/>
          <a:r>
            <a:rPr lang="en-GB" b="1" i="1" smtClean="0"/>
            <a:t>Analysis (SA3)</a:t>
          </a:r>
          <a:r>
            <a:rPr lang="en-GB" smtClean="0"/>
            <a:t> </a:t>
          </a:r>
          <a:endParaRPr lang="en-US"/>
        </a:p>
      </dgm:t>
    </dgm:pt>
    <dgm:pt modelId="{389F8E77-A73B-46C5-AA02-4DF94D955A6D}" type="parTrans" cxnId="{EF08E451-0D39-4153-B9A4-47CD5835BB26}">
      <dgm:prSet/>
      <dgm:spPr/>
      <dgm:t>
        <a:bodyPr/>
        <a:lstStyle/>
        <a:p>
          <a:endParaRPr lang="en-US"/>
        </a:p>
      </dgm:t>
    </dgm:pt>
    <dgm:pt modelId="{27C559B2-1531-4A66-B65E-EF11C9DE043A}" type="sibTrans" cxnId="{EF08E451-0D39-4153-B9A4-47CD5835BB26}">
      <dgm:prSet/>
      <dgm:spPr/>
      <dgm:t>
        <a:bodyPr/>
        <a:lstStyle/>
        <a:p>
          <a:endParaRPr lang="en-US"/>
        </a:p>
      </dgm:t>
    </dgm:pt>
    <dgm:pt modelId="{8CAC25F8-D6B1-4F5D-9263-7EF869A58485}">
      <dgm:prSet/>
      <dgm:spPr/>
      <dgm:t>
        <a:bodyPr/>
        <a:lstStyle/>
        <a:p>
          <a:pPr rtl="0"/>
          <a:r>
            <a:rPr lang="en-GB" b="1" i="1" smtClean="0"/>
            <a:t>Design (SA4)</a:t>
          </a:r>
          <a:endParaRPr lang="en-US"/>
        </a:p>
      </dgm:t>
    </dgm:pt>
    <dgm:pt modelId="{EE98AC7A-4369-4175-BFCC-9A0D392F30C0}" type="parTrans" cxnId="{FC048E90-FA42-4ED5-B97F-81BC9D1ABCE7}">
      <dgm:prSet/>
      <dgm:spPr/>
      <dgm:t>
        <a:bodyPr/>
        <a:lstStyle/>
        <a:p>
          <a:endParaRPr lang="en-US"/>
        </a:p>
      </dgm:t>
    </dgm:pt>
    <dgm:pt modelId="{6BAD31C6-3DE3-43FC-A1A1-20520A1F4B67}" type="sibTrans" cxnId="{FC048E90-FA42-4ED5-B97F-81BC9D1ABCE7}">
      <dgm:prSet/>
      <dgm:spPr/>
      <dgm:t>
        <a:bodyPr/>
        <a:lstStyle/>
        <a:p>
          <a:endParaRPr lang="en-US"/>
        </a:p>
      </dgm:t>
    </dgm:pt>
    <dgm:pt modelId="{AA629D10-CD4D-4797-B9C2-CC978A0D7367}">
      <dgm:prSet/>
      <dgm:spPr/>
      <dgm:t>
        <a:bodyPr/>
        <a:lstStyle/>
        <a:p>
          <a:pPr rtl="0"/>
          <a:r>
            <a:rPr lang="en-GB" b="1" i="1" smtClean="0"/>
            <a:t>Implementation (SA5)</a:t>
          </a:r>
          <a:endParaRPr lang="en-US"/>
        </a:p>
      </dgm:t>
    </dgm:pt>
    <dgm:pt modelId="{D4F7F253-157D-4EAA-A551-5C154E6C54F8}" type="parTrans" cxnId="{9C0B80F8-20F5-4FDD-B7E4-78E3E35E07F0}">
      <dgm:prSet/>
      <dgm:spPr/>
      <dgm:t>
        <a:bodyPr/>
        <a:lstStyle/>
        <a:p>
          <a:endParaRPr lang="en-US"/>
        </a:p>
      </dgm:t>
    </dgm:pt>
    <dgm:pt modelId="{25E830B2-3A49-47A9-BD19-463227CAF754}" type="sibTrans" cxnId="{9C0B80F8-20F5-4FDD-B7E4-78E3E35E07F0}">
      <dgm:prSet/>
      <dgm:spPr/>
      <dgm:t>
        <a:bodyPr/>
        <a:lstStyle/>
        <a:p>
          <a:endParaRPr lang="en-US"/>
        </a:p>
      </dgm:t>
    </dgm:pt>
    <dgm:pt modelId="{2A4A5DD2-EBD5-4B53-9E2B-48C84B4199D8}">
      <dgm:prSet/>
      <dgm:spPr/>
      <dgm:t>
        <a:bodyPr/>
        <a:lstStyle/>
        <a:p>
          <a:pPr rtl="0"/>
          <a:r>
            <a:rPr lang="en-GB" b="1" i="1" smtClean="0"/>
            <a:t>Maintenance (SA6)</a:t>
          </a:r>
          <a:endParaRPr lang="en-US"/>
        </a:p>
      </dgm:t>
    </dgm:pt>
    <dgm:pt modelId="{B3358B4D-52BB-439E-AB7E-6341933BA7D5}" type="parTrans" cxnId="{07437C4F-C0D6-4200-864F-D50E62077F66}">
      <dgm:prSet/>
      <dgm:spPr/>
      <dgm:t>
        <a:bodyPr/>
        <a:lstStyle/>
        <a:p>
          <a:endParaRPr lang="en-US"/>
        </a:p>
      </dgm:t>
    </dgm:pt>
    <dgm:pt modelId="{5ABBD43D-6EA3-4DF4-9975-A6140AFD3146}" type="sibTrans" cxnId="{07437C4F-C0D6-4200-864F-D50E62077F66}">
      <dgm:prSet/>
      <dgm:spPr/>
      <dgm:t>
        <a:bodyPr/>
        <a:lstStyle/>
        <a:p>
          <a:endParaRPr lang="en-US"/>
        </a:p>
      </dgm:t>
    </dgm:pt>
    <dgm:pt modelId="{5455ABEC-3904-4757-987E-97B1BFC5778B}">
      <dgm:prSet/>
      <dgm:spPr/>
      <dgm:t>
        <a:bodyPr/>
        <a:lstStyle/>
        <a:p>
          <a:endParaRPr lang="en-US"/>
        </a:p>
      </dgm:t>
    </dgm:pt>
    <dgm:pt modelId="{5A4EFF02-973A-41AA-929B-FB81B91F1F6F}" type="parTrans" cxnId="{41C55892-79F2-4C45-AFDB-41B29B70EEE2}">
      <dgm:prSet/>
      <dgm:spPr/>
      <dgm:t>
        <a:bodyPr/>
        <a:lstStyle/>
        <a:p>
          <a:endParaRPr lang="en-US"/>
        </a:p>
      </dgm:t>
    </dgm:pt>
    <dgm:pt modelId="{178D4AAB-323D-4DFA-A742-2E67B4144F88}" type="sibTrans" cxnId="{41C55892-79F2-4C45-AFDB-41B29B70EEE2}">
      <dgm:prSet/>
      <dgm:spPr/>
      <dgm:t>
        <a:bodyPr/>
        <a:lstStyle/>
        <a:p>
          <a:endParaRPr lang="en-US"/>
        </a:p>
      </dgm:t>
    </dgm:pt>
    <dgm:pt modelId="{D0E49EC6-CC7F-44CA-BF44-EA874417445B}">
      <dgm:prSet/>
      <dgm:spPr/>
      <dgm:t>
        <a:bodyPr/>
        <a:lstStyle/>
        <a:p>
          <a:endParaRPr lang="en-US"/>
        </a:p>
      </dgm:t>
    </dgm:pt>
    <dgm:pt modelId="{83241001-3DF4-46E4-BE6A-DA3A354FD25C}" type="parTrans" cxnId="{AD3488AF-A6B3-4C54-BE22-0CE5D5823C58}">
      <dgm:prSet/>
      <dgm:spPr/>
      <dgm:t>
        <a:bodyPr/>
        <a:lstStyle/>
        <a:p>
          <a:endParaRPr lang="en-US"/>
        </a:p>
      </dgm:t>
    </dgm:pt>
    <dgm:pt modelId="{520EED0F-1EF6-438B-8ACC-21BFB4494C39}" type="sibTrans" cxnId="{AD3488AF-A6B3-4C54-BE22-0CE5D5823C58}">
      <dgm:prSet/>
      <dgm:spPr/>
      <dgm:t>
        <a:bodyPr/>
        <a:lstStyle/>
        <a:p>
          <a:endParaRPr lang="en-US"/>
        </a:p>
      </dgm:t>
    </dgm:pt>
    <dgm:pt modelId="{875C22E1-AF4F-460C-8E1B-D586B4BD77AE}" type="pres">
      <dgm:prSet presAssocID="{DF008F70-D858-46E8-8A29-017FD085215F}" presName="compositeShape" presStyleCnt="0">
        <dgm:presLayoutVars>
          <dgm:chMax val="7"/>
          <dgm:dir/>
          <dgm:resizeHandles val="exact"/>
        </dgm:presLayoutVars>
      </dgm:prSet>
      <dgm:spPr/>
      <dgm:t>
        <a:bodyPr/>
        <a:lstStyle/>
        <a:p>
          <a:endParaRPr lang="en-US"/>
        </a:p>
      </dgm:t>
    </dgm:pt>
    <dgm:pt modelId="{D0D76024-7164-4B10-A18F-86B7EB13512F}" type="pres">
      <dgm:prSet presAssocID="{546CF81D-574E-4A11-BF98-CE7045652C43}" presName="circ1" presStyleLbl="vennNode1" presStyleIdx="0" presStyleCnt="7"/>
      <dgm:spPr/>
    </dgm:pt>
    <dgm:pt modelId="{F9BE8E03-1A67-4634-A03F-DC9DAED2F31D}" type="pres">
      <dgm:prSet presAssocID="{546CF81D-574E-4A11-BF98-CE7045652C43}" presName="circ1Tx" presStyleLbl="revTx" presStyleIdx="0" presStyleCnt="0">
        <dgm:presLayoutVars>
          <dgm:chMax val="0"/>
          <dgm:chPref val="0"/>
          <dgm:bulletEnabled val="1"/>
        </dgm:presLayoutVars>
      </dgm:prSet>
      <dgm:spPr/>
      <dgm:t>
        <a:bodyPr/>
        <a:lstStyle/>
        <a:p>
          <a:endParaRPr lang="en-US"/>
        </a:p>
      </dgm:t>
    </dgm:pt>
    <dgm:pt modelId="{6F8D9DE7-BD2B-4533-BFC9-6FE19301D219}" type="pres">
      <dgm:prSet presAssocID="{6BE7A19C-4190-4437-9879-B6D8C019661C}" presName="circ2" presStyleLbl="vennNode1" presStyleIdx="1" presStyleCnt="7"/>
      <dgm:spPr/>
    </dgm:pt>
    <dgm:pt modelId="{38390E49-BEE3-418A-8102-BB44B88B2921}" type="pres">
      <dgm:prSet presAssocID="{6BE7A19C-4190-4437-9879-B6D8C019661C}" presName="circ2Tx" presStyleLbl="revTx" presStyleIdx="0" presStyleCnt="0">
        <dgm:presLayoutVars>
          <dgm:chMax val="0"/>
          <dgm:chPref val="0"/>
          <dgm:bulletEnabled val="1"/>
        </dgm:presLayoutVars>
      </dgm:prSet>
      <dgm:spPr/>
      <dgm:t>
        <a:bodyPr/>
        <a:lstStyle/>
        <a:p>
          <a:endParaRPr lang="en-US"/>
        </a:p>
      </dgm:t>
    </dgm:pt>
    <dgm:pt modelId="{3A4647C2-DCF4-4DEE-BFAC-BCDC90BF1618}" type="pres">
      <dgm:prSet presAssocID="{AA3191D6-A375-4781-B225-43D2F4A98B96}" presName="circ3" presStyleLbl="vennNode1" presStyleIdx="2" presStyleCnt="7"/>
      <dgm:spPr/>
    </dgm:pt>
    <dgm:pt modelId="{F2EFCA39-6407-408F-B392-789E52DD0CFA}" type="pres">
      <dgm:prSet presAssocID="{AA3191D6-A375-4781-B225-43D2F4A98B96}" presName="circ3Tx" presStyleLbl="revTx" presStyleIdx="0" presStyleCnt="0">
        <dgm:presLayoutVars>
          <dgm:chMax val="0"/>
          <dgm:chPref val="0"/>
          <dgm:bulletEnabled val="1"/>
        </dgm:presLayoutVars>
      </dgm:prSet>
      <dgm:spPr/>
      <dgm:t>
        <a:bodyPr/>
        <a:lstStyle/>
        <a:p>
          <a:endParaRPr lang="en-US"/>
        </a:p>
      </dgm:t>
    </dgm:pt>
    <dgm:pt modelId="{BB395AED-FE8B-40F1-BA20-78D14D485ED2}" type="pres">
      <dgm:prSet presAssocID="{5AEEA2B6-BFDC-42AC-9552-784E9D4C840E}" presName="circ4" presStyleLbl="vennNode1" presStyleIdx="3" presStyleCnt="7"/>
      <dgm:spPr/>
    </dgm:pt>
    <dgm:pt modelId="{AF3EFEE1-DF59-4E56-87AA-6C7B1C8E5C32}" type="pres">
      <dgm:prSet presAssocID="{5AEEA2B6-BFDC-42AC-9552-784E9D4C840E}" presName="circ4Tx" presStyleLbl="revTx" presStyleIdx="0" presStyleCnt="0">
        <dgm:presLayoutVars>
          <dgm:chMax val="0"/>
          <dgm:chPref val="0"/>
          <dgm:bulletEnabled val="1"/>
        </dgm:presLayoutVars>
      </dgm:prSet>
      <dgm:spPr/>
      <dgm:t>
        <a:bodyPr/>
        <a:lstStyle/>
        <a:p>
          <a:endParaRPr lang="en-US"/>
        </a:p>
      </dgm:t>
    </dgm:pt>
    <dgm:pt modelId="{2B8AAA51-3BE7-42A1-82B0-D248111C6A45}" type="pres">
      <dgm:prSet presAssocID="{8CAC25F8-D6B1-4F5D-9263-7EF869A58485}" presName="circ5" presStyleLbl="vennNode1" presStyleIdx="4" presStyleCnt="7"/>
      <dgm:spPr/>
    </dgm:pt>
    <dgm:pt modelId="{9BEACD5C-0C52-4A22-9532-02F245E7D44B}" type="pres">
      <dgm:prSet presAssocID="{8CAC25F8-D6B1-4F5D-9263-7EF869A58485}" presName="circ5Tx" presStyleLbl="revTx" presStyleIdx="0" presStyleCnt="0">
        <dgm:presLayoutVars>
          <dgm:chMax val="0"/>
          <dgm:chPref val="0"/>
          <dgm:bulletEnabled val="1"/>
        </dgm:presLayoutVars>
      </dgm:prSet>
      <dgm:spPr/>
      <dgm:t>
        <a:bodyPr/>
        <a:lstStyle/>
        <a:p>
          <a:endParaRPr lang="en-US"/>
        </a:p>
      </dgm:t>
    </dgm:pt>
    <dgm:pt modelId="{BFF00EC5-FFDF-48BF-8AD8-F5325F01A474}" type="pres">
      <dgm:prSet presAssocID="{AA629D10-CD4D-4797-B9C2-CC978A0D7367}" presName="circ6" presStyleLbl="vennNode1" presStyleIdx="5" presStyleCnt="7"/>
      <dgm:spPr/>
    </dgm:pt>
    <dgm:pt modelId="{46A5A094-B17F-47F5-A914-E80AEF45E3B8}" type="pres">
      <dgm:prSet presAssocID="{AA629D10-CD4D-4797-B9C2-CC978A0D7367}" presName="circ6Tx" presStyleLbl="revTx" presStyleIdx="0" presStyleCnt="0">
        <dgm:presLayoutVars>
          <dgm:chMax val="0"/>
          <dgm:chPref val="0"/>
          <dgm:bulletEnabled val="1"/>
        </dgm:presLayoutVars>
      </dgm:prSet>
      <dgm:spPr/>
      <dgm:t>
        <a:bodyPr/>
        <a:lstStyle/>
        <a:p>
          <a:endParaRPr lang="en-US"/>
        </a:p>
      </dgm:t>
    </dgm:pt>
    <dgm:pt modelId="{93DCBA92-F877-4CBD-89F2-985EB81EC84D}" type="pres">
      <dgm:prSet presAssocID="{2A4A5DD2-EBD5-4B53-9E2B-48C84B4199D8}" presName="circ7" presStyleLbl="vennNode1" presStyleIdx="6" presStyleCnt="7"/>
      <dgm:spPr/>
    </dgm:pt>
    <dgm:pt modelId="{69810DC1-4D3F-441A-9571-C608A195FD5B}" type="pres">
      <dgm:prSet presAssocID="{2A4A5DD2-EBD5-4B53-9E2B-48C84B4199D8}" presName="circ7Tx" presStyleLbl="revTx" presStyleIdx="0" presStyleCnt="0">
        <dgm:presLayoutVars>
          <dgm:chMax val="0"/>
          <dgm:chPref val="0"/>
          <dgm:bulletEnabled val="1"/>
        </dgm:presLayoutVars>
      </dgm:prSet>
      <dgm:spPr/>
      <dgm:t>
        <a:bodyPr/>
        <a:lstStyle/>
        <a:p>
          <a:endParaRPr lang="en-US"/>
        </a:p>
      </dgm:t>
    </dgm:pt>
  </dgm:ptLst>
  <dgm:cxnLst>
    <dgm:cxn modelId="{9C0B80F8-20F5-4FDD-B7E4-78E3E35E07F0}" srcId="{DF008F70-D858-46E8-8A29-017FD085215F}" destId="{AA629D10-CD4D-4797-B9C2-CC978A0D7367}" srcOrd="5" destOrd="0" parTransId="{D4F7F253-157D-4EAA-A551-5C154E6C54F8}" sibTransId="{25E830B2-3A49-47A9-BD19-463227CAF754}"/>
    <dgm:cxn modelId="{531186B8-713B-425B-B9B6-620494013DB5}" type="presOf" srcId="{DF008F70-D858-46E8-8A29-017FD085215F}" destId="{875C22E1-AF4F-460C-8E1B-D586B4BD77AE}" srcOrd="0" destOrd="0" presId="urn:microsoft.com/office/officeart/2005/8/layout/venn1"/>
    <dgm:cxn modelId="{F015A960-0E13-4B65-9C26-77004410C749}" type="presOf" srcId="{AA629D10-CD4D-4797-B9C2-CC978A0D7367}" destId="{46A5A094-B17F-47F5-A914-E80AEF45E3B8}" srcOrd="0" destOrd="0" presId="urn:microsoft.com/office/officeart/2005/8/layout/venn1"/>
    <dgm:cxn modelId="{AD3488AF-A6B3-4C54-BE22-0CE5D5823C58}" srcId="{DF008F70-D858-46E8-8A29-017FD085215F}" destId="{D0E49EC6-CC7F-44CA-BF44-EA874417445B}" srcOrd="8" destOrd="0" parTransId="{83241001-3DF4-46E4-BE6A-DA3A354FD25C}" sibTransId="{520EED0F-1EF6-438B-8ACC-21BFB4494C39}"/>
    <dgm:cxn modelId="{A5696D29-3617-4BAF-B97C-CF826389A162}" srcId="{DF008F70-D858-46E8-8A29-017FD085215F}" destId="{546CF81D-574E-4A11-BF98-CE7045652C43}" srcOrd="0" destOrd="0" parTransId="{7CF7EDE1-70AD-4731-BCED-AAC9A1EAE9E3}" sibTransId="{ABF1DA4A-42C4-4A0F-8D1A-F1CCB81C518C}"/>
    <dgm:cxn modelId="{E59CEDCE-6F34-4C65-A368-03E2D9375BD2}" type="presOf" srcId="{8CAC25F8-D6B1-4F5D-9263-7EF869A58485}" destId="{9BEACD5C-0C52-4A22-9532-02F245E7D44B}" srcOrd="0" destOrd="0" presId="urn:microsoft.com/office/officeart/2005/8/layout/venn1"/>
    <dgm:cxn modelId="{C6E21881-3C73-4010-9F6E-0FB1C29DBD48}" type="presOf" srcId="{6BE7A19C-4190-4437-9879-B6D8C019661C}" destId="{38390E49-BEE3-418A-8102-BB44B88B2921}" srcOrd="0" destOrd="0" presId="urn:microsoft.com/office/officeart/2005/8/layout/venn1"/>
    <dgm:cxn modelId="{6A05B72D-74C8-4523-81FA-32525F6D1775}" type="presOf" srcId="{2A4A5DD2-EBD5-4B53-9E2B-48C84B4199D8}" destId="{69810DC1-4D3F-441A-9571-C608A195FD5B}" srcOrd="0" destOrd="0" presId="urn:microsoft.com/office/officeart/2005/8/layout/venn1"/>
    <dgm:cxn modelId="{4559C31F-1C67-49C3-B8E6-C0AA96BF94B1}" type="presOf" srcId="{5AEEA2B6-BFDC-42AC-9552-784E9D4C840E}" destId="{AF3EFEE1-DF59-4E56-87AA-6C7B1C8E5C32}" srcOrd="0" destOrd="0" presId="urn:microsoft.com/office/officeart/2005/8/layout/venn1"/>
    <dgm:cxn modelId="{65B7A327-77B1-4088-8669-5995AD0C5CB7}" srcId="{DF008F70-D858-46E8-8A29-017FD085215F}" destId="{6BE7A19C-4190-4437-9879-B6D8C019661C}" srcOrd="1" destOrd="0" parTransId="{61087729-8BD0-49E7-A84A-EA045CF3DE67}" sibTransId="{20A15808-962D-4D38-90BB-FC10890EBD2F}"/>
    <dgm:cxn modelId="{FC048E90-FA42-4ED5-B97F-81BC9D1ABCE7}" srcId="{DF008F70-D858-46E8-8A29-017FD085215F}" destId="{8CAC25F8-D6B1-4F5D-9263-7EF869A58485}" srcOrd="4" destOrd="0" parTransId="{EE98AC7A-4369-4175-BFCC-9A0D392F30C0}" sibTransId="{6BAD31C6-3DE3-43FC-A1A1-20520A1F4B67}"/>
    <dgm:cxn modelId="{07437C4F-C0D6-4200-864F-D50E62077F66}" srcId="{DF008F70-D858-46E8-8A29-017FD085215F}" destId="{2A4A5DD2-EBD5-4B53-9E2B-48C84B4199D8}" srcOrd="6" destOrd="0" parTransId="{B3358B4D-52BB-439E-AB7E-6341933BA7D5}" sibTransId="{5ABBD43D-6EA3-4DF4-9975-A6140AFD3146}"/>
    <dgm:cxn modelId="{0FFCA7A9-7846-4B14-8920-2812303A5667}" type="presOf" srcId="{AA3191D6-A375-4781-B225-43D2F4A98B96}" destId="{F2EFCA39-6407-408F-B392-789E52DD0CFA}" srcOrd="0" destOrd="0" presId="urn:microsoft.com/office/officeart/2005/8/layout/venn1"/>
    <dgm:cxn modelId="{EF08E451-0D39-4153-B9A4-47CD5835BB26}" srcId="{DF008F70-D858-46E8-8A29-017FD085215F}" destId="{5AEEA2B6-BFDC-42AC-9552-784E9D4C840E}" srcOrd="3" destOrd="0" parTransId="{389F8E77-A73B-46C5-AA02-4DF94D955A6D}" sibTransId="{27C559B2-1531-4A66-B65E-EF11C9DE043A}"/>
    <dgm:cxn modelId="{4D8E62E9-5930-492E-8242-A77FB0E1DF25}" srcId="{DF008F70-D858-46E8-8A29-017FD085215F}" destId="{AA3191D6-A375-4781-B225-43D2F4A98B96}" srcOrd="2" destOrd="0" parTransId="{AE455803-BE77-4CE2-823A-145D7169686B}" sibTransId="{9FBE0BE2-36B2-463D-8D58-D03E6A61189A}"/>
    <dgm:cxn modelId="{D54A5EB2-E908-42A6-A5C8-72124FD026D0}" type="presOf" srcId="{546CF81D-574E-4A11-BF98-CE7045652C43}" destId="{F9BE8E03-1A67-4634-A03F-DC9DAED2F31D}" srcOrd="0" destOrd="0" presId="urn:microsoft.com/office/officeart/2005/8/layout/venn1"/>
    <dgm:cxn modelId="{41C55892-79F2-4C45-AFDB-41B29B70EEE2}" srcId="{DF008F70-D858-46E8-8A29-017FD085215F}" destId="{5455ABEC-3904-4757-987E-97B1BFC5778B}" srcOrd="7" destOrd="0" parTransId="{5A4EFF02-973A-41AA-929B-FB81B91F1F6F}" sibTransId="{178D4AAB-323D-4DFA-A742-2E67B4144F88}"/>
    <dgm:cxn modelId="{A6802A89-E163-45AD-B9D0-09DDA82E71E2}" type="presParOf" srcId="{875C22E1-AF4F-460C-8E1B-D586B4BD77AE}" destId="{D0D76024-7164-4B10-A18F-86B7EB13512F}" srcOrd="0" destOrd="0" presId="urn:microsoft.com/office/officeart/2005/8/layout/venn1"/>
    <dgm:cxn modelId="{FDBA57E2-4282-47E9-BD21-0D3EEE9F92A6}" type="presParOf" srcId="{875C22E1-AF4F-460C-8E1B-D586B4BD77AE}" destId="{F9BE8E03-1A67-4634-A03F-DC9DAED2F31D}" srcOrd="1" destOrd="0" presId="urn:microsoft.com/office/officeart/2005/8/layout/venn1"/>
    <dgm:cxn modelId="{C41715F2-ADF8-491A-9BC5-0C965C414231}" type="presParOf" srcId="{875C22E1-AF4F-460C-8E1B-D586B4BD77AE}" destId="{6F8D9DE7-BD2B-4533-BFC9-6FE19301D219}" srcOrd="2" destOrd="0" presId="urn:microsoft.com/office/officeart/2005/8/layout/venn1"/>
    <dgm:cxn modelId="{AFDE58F7-C03A-4455-9A9D-50EAE319DEC9}" type="presParOf" srcId="{875C22E1-AF4F-460C-8E1B-D586B4BD77AE}" destId="{38390E49-BEE3-418A-8102-BB44B88B2921}" srcOrd="3" destOrd="0" presId="urn:microsoft.com/office/officeart/2005/8/layout/venn1"/>
    <dgm:cxn modelId="{DF999DB2-258D-4026-AC8D-2DB9E75FC35F}" type="presParOf" srcId="{875C22E1-AF4F-460C-8E1B-D586B4BD77AE}" destId="{3A4647C2-DCF4-4DEE-BFAC-BCDC90BF1618}" srcOrd="4" destOrd="0" presId="urn:microsoft.com/office/officeart/2005/8/layout/venn1"/>
    <dgm:cxn modelId="{0EEFDBCC-853B-432B-ACDC-0081202E5FC4}" type="presParOf" srcId="{875C22E1-AF4F-460C-8E1B-D586B4BD77AE}" destId="{F2EFCA39-6407-408F-B392-789E52DD0CFA}" srcOrd="5" destOrd="0" presId="urn:microsoft.com/office/officeart/2005/8/layout/venn1"/>
    <dgm:cxn modelId="{221B60C3-AF16-4D52-9B0A-302716C0E756}" type="presParOf" srcId="{875C22E1-AF4F-460C-8E1B-D586B4BD77AE}" destId="{BB395AED-FE8B-40F1-BA20-78D14D485ED2}" srcOrd="6" destOrd="0" presId="urn:microsoft.com/office/officeart/2005/8/layout/venn1"/>
    <dgm:cxn modelId="{F1125219-4BF6-44DC-A9F6-FD4916F9CAC5}" type="presParOf" srcId="{875C22E1-AF4F-460C-8E1B-D586B4BD77AE}" destId="{AF3EFEE1-DF59-4E56-87AA-6C7B1C8E5C32}" srcOrd="7" destOrd="0" presId="urn:microsoft.com/office/officeart/2005/8/layout/venn1"/>
    <dgm:cxn modelId="{10C46CE3-00E0-4CD9-A344-BA59BCA24BC3}" type="presParOf" srcId="{875C22E1-AF4F-460C-8E1B-D586B4BD77AE}" destId="{2B8AAA51-3BE7-42A1-82B0-D248111C6A45}" srcOrd="8" destOrd="0" presId="urn:microsoft.com/office/officeart/2005/8/layout/venn1"/>
    <dgm:cxn modelId="{B186AA16-E9B6-4C27-AD63-F2198B926413}" type="presParOf" srcId="{875C22E1-AF4F-460C-8E1B-D586B4BD77AE}" destId="{9BEACD5C-0C52-4A22-9532-02F245E7D44B}" srcOrd="9" destOrd="0" presId="urn:microsoft.com/office/officeart/2005/8/layout/venn1"/>
    <dgm:cxn modelId="{F2DB2433-0BA4-4BFC-8BB3-89E1809CEBC5}" type="presParOf" srcId="{875C22E1-AF4F-460C-8E1B-D586B4BD77AE}" destId="{BFF00EC5-FFDF-48BF-8AD8-F5325F01A474}" srcOrd="10" destOrd="0" presId="urn:microsoft.com/office/officeart/2005/8/layout/venn1"/>
    <dgm:cxn modelId="{C266D2D0-ABF8-4A01-9DE7-3C78A9C235C7}" type="presParOf" srcId="{875C22E1-AF4F-460C-8E1B-D586B4BD77AE}" destId="{46A5A094-B17F-47F5-A914-E80AEF45E3B8}" srcOrd="11" destOrd="0" presId="urn:microsoft.com/office/officeart/2005/8/layout/venn1"/>
    <dgm:cxn modelId="{F2A95C83-97EA-46E7-9408-1DC0BD4028E9}" type="presParOf" srcId="{875C22E1-AF4F-460C-8E1B-D586B4BD77AE}" destId="{93DCBA92-F877-4CBD-89F2-985EB81EC84D}" srcOrd="12" destOrd="0" presId="urn:microsoft.com/office/officeart/2005/8/layout/venn1"/>
    <dgm:cxn modelId="{8448F57D-3D79-4BA9-9FB2-EB64C8B9899B}" type="presParOf" srcId="{875C22E1-AF4F-460C-8E1B-D586B4BD77AE}" destId="{69810DC1-4D3F-441A-9571-C608A195FD5B}" srcOrd="1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5D8EDEE-F96C-4943-9ED2-C1F331D77D7D}" type="doc">
      <dgm:prSet loTypeId="urn:microsoft.com/office/officeart/2005/8/layout/vList2" loCatId="list" qsTypeId="urn:microsoft.com/office/officeart/2005/8/quickstyle/3d1" qsCatId="3D" csTypeId="urn:microsoft.com/office/officeart/2005/8/colors/colorful5" csCatId="colorful"/>
      <dgm:spPr/>
      <dgm:t>
        <a:bodyPr/>
        <a:lstStyle/>
        <a:p>
          <a:endParaRPr lang="en-US"/>
        </a:p>
      </dgm:t>
    </dgm:pt>
    <dgm:pt modelId="{DCFF759B-B48B-4DAA-86D0-BFDD2EBE8556}">
      <dgm:prSet/>
      <dgm:spPr/>
      <dgm:t>
        <a:bodyPr/>
        <a:lstStyle/>
        <a:p>
          <a:pPr rtl="0"/>
          <a:r>
            <a:rPr lang="en-US" smtClean="0"/>
            <a:t>This chapter is concerned </a:t>
          </a:r>
          <a:endParaRPr lang="en-US"/>
        </a:p>
      </dgm:t>
    </dgm:pt>
    <dgm:pt modelId="{FB505AE9-FED5-4B6E-9313-04AB63E8DAF6}" type="parTrans" cxnId="{8D58322C-404B-4363-A323-EE7B6BC9639E}">
      <dgm:prSet/>
      <dgm:spPr/>
      <dgm:t>
        <a:bodyPr/>
        <a:lstStyle/>
        <a:p>
          <a:endParaRPr lang="en-US"/>
        </a:p>
      </dgm:t>
    </dgm:pt>
    <dgm:pt modelId="{5CC083E9-1032-4BF1-B6DD-11D1092589E1}" type="sibTrans" cxnId="{8D58322C-404B-4363-A323-EE7B6BC9639E}">
      <dgm:prSet/>
      <dgm:spPr/>
      <dgm:t>
        <a:bodyPr/>
        <a:lstStyle/>
        <a:p>
          <a:endParaRPr lang="en-US"/>
        </a:p>
      </dgm:t>
    </dgm:pt>
    <dgm:pt modelId="{8238E885-9592-4C12-8DB2-8E05688B86BA}">
      <dgm:prSet/>
      <dgm:spPr/>
      <dgm:t>
        <a:bodyPr/>
        <a:lstStyle/>
        <a:p>
          <a:pPr rtl="0"/>
          <a:r>
            <a:rPr lang="en-US" smtClean="0"/>
            <a:t>with the development of New Participative Methodology for Sustainable Design, and identifying the sustainable design step, which comprises design, manufacture and energy, recycling, safety efficiency and social factors. </a:t>
          </a:r>
          <a:endParaRPr lang="en-US"/>
        </a:p>
      </dgm:t>
    </dgm:pt>
    <dgm:pt modelId="{305C8194-E644-4524-A92B-7E9D706A0F3B}" type="parTrans" cxnId="{700CC8FF-F27F-431C-90E2-F9DA1EA4FDFC}">
      <dgm:prSet/>
      <dgm:spPr/>
      <dgm:t>
        <a:bodyPr/>
        <a:lstStyle/>
        <a:p>
          <a:endParaRPr lang="en-US"/>
        </a:p>
      </dgm:t>
    </dgm:pt>
    <dgm:pt modelId="{2B23291D-4516-4613-B17D-B43273191669}" type="sibTrans" cxnId="{700CC8FF-F27F-431C-90E2-F9DA1EA4FDFC}">
      <dgm:prSet/>
      <dgm:spPr/>
      <dgm:t>
        <a:bodyPr/>
        <a:lstStyle/>
        <a:p>
          <a:endParaRPr lang="en-US"/>
        </a:p>
      </dgm:t>
    </dgm:pt>
    <dgm:pt modelId="{F389678A-7A6B-42CC-892E-C3DEA3E6C290}">
      <dgm:prSet/>
      <dgm:spPr/>
      <dgm:t>
        <a:bodyPr/>
        <a:lstStyle/>
        <a:p>
          <a:pPr rtl="0"/>
          <a:r>
            <a:rPr lang="en-US" smtClean="0"/>
            <a:t>This methodology was</a:t>
          </a:r>
          <a:endParaRPr lang="en-US"/>
        </a:p>
      </dgm:t>
    </dgm:pt>
    <dgm:pt modelId="{EDEC4789-DA86-48CD-AA77-33F573E4D50B}" type="parTrans" cxnId="{4B239E06-F2C3-4CA6-B517-EC8BFEBCF60D}">
      <dgm:prSet/>
      <dgm:spPr/>
      <dgm:t>
        <a:bodyPr/>
        <a:lstStyle/>
        <a:p>
          <a:endParaRPr lang="en-US"/>
        </a:p>
      </dgm:t>
    </dgm:pt>
    <dgm:pt modelId="{EC2347B6-5953-4ADA-835E-CC719796AE8B}" type="sibTrans" cxnId="{4B239E06-F2C3-4CA6-B517-EC8BFEBCF60D}">
      <dgm:prSet/>
      <dgm:spPr/>
      <dgm:t>
        <a:bodyPr/>
        <a:lstStyle/>
        <a:p>
          <a:endParaRPr lang="en-US"/>
        </a:p>
      </dgm:t>
    </dgm:pt>
    <dgm:pt modelId="{CFFB5916-9175-4095-8E38-272E4BFB1A59}">
      <dgm:prSet/>
      <dgm:spPr/>
      <dgm:t>
        <a:bodyPr/>
        <a:lstStyle/>
        <a:p>
          <a:pPr rtl="0"/>
          <a:r>
            <a:rPr lang="en-US" smtClean="0"/>
            <a:t>developed to raise designers and users’ awareness of sustainability and green information technology in terms of technology and portable devices design. Using this methodology in designing devices and technology will reduce the harm done to our planet as a result of poor recycling and the consumption of energy and raw materials.</a:t>
          </a:r>
          <a:endParaRPr lang="en-US"/>
        </a:p>
      </dgm:t>
    </dgm:pt>
    <dgm:pt modelId="{503296E7-C09F-4758-AFB0-D1464E7D9BAB}" type="parTrans" cxnId="{D0768D2F-BFE6-4372-A0E4-F42F0AD032D2}">
      <dgm:prSet/>
      <dgm:spPr/>
      <dgm:t>
        <a:bodyPr/>
        <a:lstStyle/>
        <a:p>
          <a:endParaRPr lang="en-US"/>
        </a:p>
      </dgm:t>
    </dgm:pt>
    <dgm:pt modelId="{A9AC3661-268E-449A-A50E-7A14309D5E12}" type="sibTrans" cxnId="{D0768D2F-BFE6-4372-A0E4-F42F0AD032D2}">
      <dgm:prSet/>
      <dgm:spPr/>
      <dgm:t>
        <a:bodyPr/>
        <a:lstStyle/>
        <a:p>
          <a:endParaRPr lang="en-US"/>
        </a:p>
      </dgm:t>
    </dgm:pt>
    <dgm:pt modelId="{90DCE11E-A01B-4D80-B6AC-AAC204EA7E8D}">
      <dgm:prSet/>
      <dgm:spPr/>
      <dgm:t>
        <a:bodyPr/>
        <a:lstStyle/>
        <a:p>
          <a:pPr rtl="0"/>
          <a:r>
            <a:rPr lang="en-US" smtClean="0"/>
            <a:t>Finally,</a:t>
          </a:r>
          <a:endParaRPr lang="en-US"/>
        </a:p>
      </dgm:t>
    </dgm:pt>
    <dgm:pt modelId="{AEE4A52E-6358-487C-9CCB-984BD4A2F8D4}" type="parTrans" cxnId="{76EBE63B-5D8B-4202-B6CA-4E7E607BB799}">
      <dgm:prSet/>
      <dgm:spPr/>
      <dgm:t>
        <a:bodyPr/>
        <a:lstStyle/>
        <a:p>
          <a:endParaRPr lang="en-US"/>
        </a:p>
      </dgm:t>
    </dgm:pt>
    <dgm:pt modelId="{1A5C4BBC-73BB-42E6-B456-6D72FCBF627D}" type="sibTrans" cxnId="{76EBE63B-5D8B-4202-B6CA-4E7E607BB799}">
      <dgm:prSet/>
      <dgm:spPr/>
      <dgm:t>
        <a:bodyPr/>
        <a:lstStyle/>
        <a:p>
          <a:endParaRPr lang="en-US"/>
        </a:p>
      </dgm:t>
    </dgm:pt>
    <dgm:pt modelId="{F46CA9BC-0824-45CA-831F-86A4263315C3}">
      <dgm:prSet/>
      <dgm:spPr/>
      <dgm:t>
        <a:bodyPr/>
        <a:lstStyle/>
        <a:p>
          <a:pPr rtl="0"/>
          <a:r>
            <a:rPr lang="en-US" smtClean="0"/>
            <a:t>in order to raise awareness among users, we academics have a responsibility to increase our students’ awareness, and make them part of the solution not the problem, encouraging them to become good stewards serving their countries and communities. In the future, further research will be carried out to assess the sustainable design with larger and diverse developed and developing countries.  </a:t>
          </a:r>
          <a:endParaRPr lang="en-US"/>
        </a:p>
      </dgm:t>
    </dgm:pt>
    <dgm:pt modelId="{9A4A83E9-F4EF-4260-924B-9DA3E6E54E1D}" type="parTrans" cxnId="{4A2B7F6F-2EC0-4AD0-944D-2976B02F18E9}">
      <dgm:prSet/>
      <dgm:spPr/>
      <dgm:t>
        <a:bodyPr/>
        <a:lstStyle/>
        <a:p>
          <a:endParaRPr lang="en-US"/>
        </a:p>
      </dgm:t>
    </dgm:pt>
    <dgm:pt modelId="{119563CF-42DB-46C9-880D-8B3BDA19202B}" type="sibTrans" cxnId="{4A2B7F6F-2EC0-4AD0-944D-2976B02F18E9}">
      <dgm:prSet/>
      <dgm:spPr/>
      <dgm:t>
        <a:bodyPr/>
        <a:lstStyle/>
        <a:p>
          <a:endParaRPr lang="en-US"/>
        </a:p>
      </dgm:t>
    </dgm:pt>
    <dgm:pt modelId="{ABA24EFF-D2EE-4300-9602-C62441FA7E1E}" type="pres">
      <dgm:prSet presAssocID="{C5D8EDEE-F96C-4943-9ED2-C1F331D77D7D}" presName="linear" presStyleCnt="0">
        <dgm:presLayoutVars>
          <dgm:animLvl val="lvl"/>
          <dgm:resizeHandles val="exact"/>
        </dgm:presLayoutVars>
      </dgm:prSet>
      <dgm:spPr/>
      <dgm:t>
        <a:bodyPr/>
        <a:lstStyle/>
        <a:p>
          <a:endParaRPr lang="en-US"/>
        </a:p>
      </dgm:t>
    </dgm:pt>
    <dgm:pt modelId="{36ADF8D5-0313-4404-AB9A-21EB9E7059D4}" type="pres">
      <dgm:prSet presAssocID="{DCFF759B-B48B-4DAA-86D0-BFDD2EBE8556}" presName="parentText" presStyleLbl="node1" presStyleIdx="0" presStyleCnt="3">
        <dgm:presLayoutVars>
          <dgm:chMax val="0"/>
          <dgm:bulletEnabled val="1"/>
        </dgm:presLayoutVars>
      </dgm:prSet>
      <dgm:spPr/>
      <dgm:t>
        <a:bodyPr/>
        <a:lstStyle/>
        <a:p>
          <a:endParaRPr lang="en-US"/>
        </a:p>
      </dgm:t>
    </dgm:pt>
    <dgm:pt modelId="{BD650DA7-FCB2-4C36-9914-2C6656E35150}" type="pres">
      <dgm:prSet presAssocID="{DCFF759B-B48B-4DAA-86D0-BFDD2EBE8556}" presName="childText" presStyleLbl="revTx" presStyleIdx="0" presStyleCnt="3">
        <dgm:presLayoutVars>
          <dgm:bulletEnabled val="1"/>
        </dgm:presLayoutVars>
      </dgm:prSet>
      <dgm:spPr/>
      <dgm:t>
        <a:bodyPr/>
        <a:lstStyle/>
        <a:p>
          <a:endParaRPr lang="en-US"/>
        </a:p>
      </dgm:t>
    </dgm:pt>
    <dgm:pt modelId="{045A6367-908D-4F7C-9A4F-A8C2A8E3CC79}" type="pres">
      <dgm:prSet presAssocID="{F389678A-7A6B-42CC-892E-C3DEA3E6C290}" presName="parentText" presStyleLbl="node1" presStyleIdx="1" presStyleCnt="3">
        <dgm:presLayoutVars>
          <dgm:chMax val="0"/>
          <dgm:bulletEnabled val="1"/>
        </dgm:presLayoutVars>
      </dgm:prSet>
      <dgm:spPr/>
      <dgm:t>
        <a:bodyPr/>
        <a:lstStyle/>
        <a:p>
          <a:endParaRPr lang="en-US"/>
        </a:p>
      </dgm:t>
    </dgm:pt>
    <dgm:pt modelId="{587C7B06-DE47-4B46-A93F-1730319FAC33}" type="pres">
      <dgm:prSet presAssocID="{F389678A-7A6B-42CC-892E-C3DEA3E6C290}" presName="childText" presStyleLbl="revTx" presStyleIdx="1" presStyleCnt="3">
        <dgm:presLayoutVars>
          <dgm:bulletEnabled val="1"/>
        </dgm:presLayoutVars>
      </dgm:prSet>
      <dgm:spPr/>
      <dgm:t>
        <a:bodyPr/>
        <a:lstStyle/>
        <a:p>
          <a:endParaRPr lang="en-US"/>
        </a:p>
      </dgm:t>
    </dgm:pt>
    <dgm:pt modelId="{E231908D-1835-43FC-926B-7500E0E86F3D}" type="pres">
      <dgm:prSet presAssocID="{90DCE11E-A01B-4D80-B6AC-AAC204EA7E8D}" presName="parentText" presStyleLbl="node1" presStyleIdx="2" presStyleCnt="3">
        <dgm:presLayoutVars>
          <dgm:chMax val="0"/>
          <dgm:bulletEnabled val="1"/>
        </dgm:presLayoutVars>
      </dgm:prSet>
      <dgm:spPr/>
      <dgm:t>
        <a:bodyPr/>
        <a:lstStyle/>
        <a:p>
          <a:endParaRPr lang="en-US"/>
        </a:p>
      </dgm:t>
    </dgm:pt>
    <dgm:pt modelId="{436280DD-04E4-47DC-A790-B0CA2E63CA87}" type="pres">
      <dgm:prSet presAssocID="{90DCE11E-A01B-4D80-B6AC-AAC204EA7E8D}" presName="childText" presStyleLbl="revTx" presStyleIdx="2" presStyleCnt="3">
        <dgm:presLayoutVars>
          <dgm:bulletEnabled val="1"/>
        </dgm:presLayoutVars>
      </dgm:prSet>
      <dgm:spPr/>
      <dgm:t>
        <a:bodyPr/>
        <a:lstStyle/>
        <a:p>
          <a:endParaRPr lang="en-US"/>
        </a:p>
      </dgm:t>
    </dgm:pt>
  </dgm:ptLst>
  <dgm:cxnLst>
    <dgm:cxn modelId="{CB3C6D8E-728F-42BE-837E-73889A6323F8}" type="presOf" srcId="{CFFB5916-9175-4095-8E38-272E4BFB1A59}" destId="{587C7B06-DE47-4B46-A93F-1730319FAC33}" srcOrd="0" destOrd="0" presId="urn:microsoft.com/office/officeart/2005/8/layout/vList2"/>
    <dgm:cxn modelId="{C9EC0097-BDF1-4A47-9419-B32E542DF67B}" type="presOf" srcId="{F46CA9BC-0824-45CA-831F-86A4263315C3}" destId="{436280DD-04E4-47DC-A790-B0CA2E63CA87}" srcOrd="0" destOrd="0" presId="urn:microsoft.com/office/officeart/2005/8/layout/vList2"/>
    <dgm:cxn modelId="{4B239E06-F2C3-4CA6-B517-EC8BFEBCF60D}" srcId="{C5D8EDEE-F96C-4943-9ED2-C1F331D77D7D}" destId="{F389678A-7A6B-42CC-892E-C3DEA3E6C290}" srcOrd="1" destOrd="0" parTransId="{EDEC4789-DA86-48CD-AA77-33F573E4D50B}" sibTransId="{EC2347B6-5953-4ADA-835E-CC719796AE8B}"/>
    <dgm:cxn modelId="{EE4836EC-AD49-4616-9058-BAC85A348321}" type="presOf" srcId="{F389678A-7A6B-42CC-892E-C3DEA3E6C290}" destId="{045A6367-908D-4F7C-9A4F-A8C2A8E3CC79}" srcOrd="0" destOrd="0" presId="urn:microsoft.com/office/officeart/2005/8/layout/vList2"/>
    <dgm:cxn modelId="{76EBE63B-5D8B-4202-B6CA-4E7E607BB799}" srcId="{C5D8EDEE-F96C-4943-9ED2-C1F331D77D7D}" destId="{90DCE11E-A01B-4D80-B6AC-AAC204EA7E8D}" srcOrd="2" destOrd="0" parTransId="{AEE4A52E-6358-487C-9CCB-984BD4A2F8D4}" sibTransId="{1A5C4BBC-73BB-42E6-B456-6D72FCBF627D}"/>
    <dgm:cxn modelId="{8D58322C-404B-4363-A323-EE7B6BC9639E}" srcId="{C5D8EDEE-F96C-4943-9ED2-C1F331D77D7D}" destId="{DCFF759B-B48B-4DAA-86D0-BFDD2EBE8556}" srcOrd="0" destOrd="0" parTransId="{FB505AE9-FED5-4B6E-9313-04AB63E8DAF6}" sibTransId="{5CC083E9-1032-4BF1-B6DD-11D1092589E1}"/>
    <dgm:cxn modelId="{815985C7-6031-4E77-BFA5-7AC2721A177E}" type="presOf" srcId="{C5D8EDEE-F96C-4943-9ED2-C1F331D77D7D}" destId="{ABA24EFF-D2EE-4300-9602-C62441FA7E1E}" srcOrd="0" destOrd="0" presId="urn:microsoft.com/office/officeart/2005/8/layout/vList2"/>
    <dgm:cxn modelId="{50B9D8C0-9963-442C-8575-E23511F388DC}" type="presOf" srcId="{DCFF759B-B48B-4DAA-86D0-BFDD2EBE8556}" destId="{36ADF8D5-0313-4404-AB9A-21EB9E7059D4}" srcOrd="0" destOrd="0" presId="urn:microsoft.com/office/officeart/2005/8/layout/vList2"/>
    <dgm:cxn modelId="{D3516863-7D30-4BE8-8A13-6BC5ABF8B284}" type="presOf" srcId="{90DCE11E-A01B-4D80-B6AC-AAC204EA7E8D}" destId="{E231908D-1835-43FC-926B-7500E0E86F3D}" srcOrd="0" destOrd="0" presId="urn:microsoft.com/office/officeart/2005/8/layout/vList2"/>
    <dgm:cxn modelId="{D0768D2F-BFE6-4372-A0E4-F42F0AD032D2}" srcId="{F389678A-7A6B-42CC-892E-C3DEA3E6C290}" destId="{CFFB5916-9175-4095-8E38-272E4BFB1A59}" srcOrd="0" destOrd="0" parTransId="{503296E7-C09F-4758-AFB0-D1464E7D9BAB}" sibTransId="{A9AC3661-268E-449A-A50E-7A14309D5E12}"/>
    <dgm:cxn modelId="{7FB8FB84-33EC-44BF-AD19-47F8013A2A72}" type="presOf" srcId="{8238E885-9592-4C12-8DB2-8E05688B86BA}" destId="{BD650DA7-FCB2-4C36-9914-2C6656E35150}" srcOrd="0" destOrd="0" presId="urn:microsoft.com/office/officeart/2005/8/layout/vList2"/>
    <dgm:cxn modelId="{4A2B7F6F-2EC0-4AD0-944D-2976B02F18E9}" srcId="{90DCE11E-A01B-4D80-B6AC-AAC204EA7E8D}" destId="{F46CA9BC-0824-45CA-831F-86A4263315C3}" srcOrd="0" destOrd="0" parTransId="{9A4A83E9-F4EF-4260-924B-9DA3E6E54E1D}" sibTransId="{119563CF-42DB-46C9-880D-8B3BDA19202B}"/>
    <dgm:cxn modelId="{700CC8FF-F27F-431C-90E2-F9DA1EA4FDFC}" srcId="{DCFF759B-B48B-4DAA-86D0-BFDD2EBE8556}" destId="{8238E885-9592-4C12-8DB2-8E05688B86BA}" srcOrd="0" destOrd="0" parTransId="{305C8194-E644-4524-A92B-7E9D706A0F3B}" sibTransId="{2B23291D-4516-4613-B17D-B43273191669}"/>
    <dgm:cxn modelId="{0E76EA6C-7D8B-4672-BA97-FE0F62FC8B62}" type="presParOf" srcId="{ABA24EFF-D2EE-4300-9602-C62441FA7E1E}" destId="{36ADF8D5-0313-4404-AB9A-21EB9E7059D4}" srcOrd="0" destOrd="0" presId="urn:microsoft.com/office/officeart/2005/8/layout/vList2"/>
    <dgm:cxn modelId="{C3EF1D55-5830-4817-A8AE-081AF0E0FDBC}" type="presParOf" srcId="{ABA24EFF-D2EE-4300-9602-C62441FA7E1E}" destId="{BD650DA7-FCB2-4C36-9914-2C6656E35150}" srcOrd="1" destOrd="0" presId="urn:microsoft.com/office/officeart/2005/8/layout/vList2"/>
    <dgm:cxn modelId="{F71B1476-5864-47A9-9A8D-DDAE4A17F283}" type="presParOf" srcId="{ABA24EFF-D2EE-4300-9602-C62441FA7E1E}" destId="{045A6367-908D-4F7C-9A4F-A8C2A8E3CC79}" srcOrd="2" destOrd="0" presId="urn:microsoft.com/office/officeart/2005/8/layout/vList2"/>
    <dgm:cxn modelId="{87064A43-762C-47EA-8F19-93ABD25EBDAB}" type="presParOf" srcId="{ABA24EFF-D2EE-4300-9602-C62441FA7E1E}" destId="{587C7B06-DE47-4B46-A93F-1730319FAC33}" srcOrd="3" destOrd="0" presId="urn:microsoft.com/office/officeart/2005/8/layout/vList2"/>
    <dgm:cxn modelId="{16A8D633-4CD6-4EFE-BB95-4EF1C00A29A2}" type="presParOf" srcId="{ABA24EFF-D2EE-4300-9602-C62441FA7E1E}" destId="{E231908D-1835-43FC-926B-7500E0E86F3D}" srcOrd="4" destOrd="0" presId="urn:microsoft.com/office/officeart/2005/8/layout/vList2"/>
    <dgm:cxn modelId="{2A1583F9-939B-4A3A-9B6E-09E68079B570}" type="presParOf" srcId="{ABA24EFF-D2EE-4300-9602-C62441FA7E1E}" destId="{436280DD-04E4-47DC-A790-B0CA2E63CA87}"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4BC1D53-2ECD-4318-BBCA-C4A240E396AC}" type="doc">
      <dgm:prSet loTypeId="urn:microsoft.com/office/officeart/2011/layout/ConvergingText" loCatId="process" qsTypeId="urn:microsoft.com/office/officeart/2005/8/quickstyle/3d1" qsCatId="3D" csTypeId="urn:microsoft.com/office/officeart/2005/8/colors/colorful2" csCatId="colorful"/>
      <dgm:spPr/>
      <dgm:t>
        <a:bodyPr/>
        <a:lstStyle/>
        <a:p>
          <a:endParaRPr lang="en-US"/>
        </a:p>
      </dgm:t>
    </dgm:pt>
    <dgm:pt modelId="{23D46798-AAA7-4378-BE2E-EB5A342734FF}">
      <dgm:prSet/>
      <dgm:spPr/>
      <dgm:t>
        <a:bodyPr/>
        <a:lstStyle/>
        <a:p>
          <a:pPr rtl="0"/>
          <a:r>
            <a:rPr lang="en-US" smtClean="0"/>
            <a:t>Chapter 7 </a:t>
          </a:r>
          <a:endParaRPr lang="en-US"/>
        </a:p>
      </dgm:t>
    </dgm:pt>
    <dgm:pt modelId="{8C012E4D-58E4-49B9-9E3F-FFB9EFD008C5}" type="parTrans" cxnId="{D0EFDC45-DDC1-4998-BE7D-26EF18EBD459}">
      <dgm:prSet/>
      <dgm:spPr/>
      <dgm:t>
        <a:bodyPr/>
        <a:lstStyle/>
        <a:p>
          <a:endParaRPr lang="en-US"/>
        </a:p>
      </dgm:t>
    </dgm:pt>
    <dgm:pt modelId="{25BE9235-58F2-477D-BE85-A69958A6184B}" type="sibTrans" cxnId="{D0EFDC45-DDC1-4998-BE7D-26EF18EBD459}">
      <dgm:prSet/>
      <dgm:spPr/>
      <dgm:t>
        <a:bodyPr/>
        <a:lstStyle/>
        <a:p>
          <a:endParaRPr lang="en-US"/>
        </a:p>
      </dgm:t>
    </dgm:pt>
    <dgm:pt modelId="{5BCCBE19-67AD-4486-85F7-AAA250DC242F}" type="pres">
      <dgm:prSet presAssocID="{B4BC1D53-2ECD-4318-BBCA-C4A240E396AC}" presName="Name0" presStyleCnt="0">
        <dgm:presLayoutVars>
          <dgm:chMax/>
          <dgm:chPref val="1"/>
          <dgm:dir/>
          <dgm:animOne val="branch"/>
          <dgm:animLvl val="lvl"/>
          <dgm:resizeHandles/>
        </dgm:presLayoutVars>
      </dgm:prSet>
      <dgm:spPr/>
      <dgm:t>
        <a:bodyPr/>
        <a:lstStyle/>
        <a:p>
          <a:endParaRPr lang="en-US"/>
        </a:p>
      </dgm:t>
    </dgm:pt>
    <dgm:pt modelId="{E52BE749-2B5F-47CF-8445-5AA9D508AE1B}" type="pres">
      <dgm:prSet presAssocID="{23D46798-AAA7-4378-BE2E-EB5A342734FF}" presName="composite" presStyleCnt="0"/>
      <dgm:spPr/>
    </dgm:pt>
    <dgm:pt modelId="{48BDCD29-3F06-48CE-B6C8-6579F1870F68}" type="pres">
      <dgm:prSet presAssocID="{23D46798-AAA7-4378-BE2E-EB5A342734FF}" presName="ParentAccent1" presStyleLbl="alignNode1" presStyleIdx="0" presStyleCnt="11"/>
      <dgm:spPr/>
    </dgm:pt>
    <dgm:pt modelId="{1BC80041-F9AE-44D1-88AE-2E9590850C5D}" type="pres">
      <dgm:prSet presAssocID="{23D46798-AAA7-4378-BE2E-EB5A342734FF}" presName="ParentAccent2" presStyleLbl="alignNode1" presStyleIdx="1" presStyleCnt="11"/>
      <dgm:spPr/>
    </dgm:pt>
    <dgm:pt modelId="{ADB57336-0BDA-4523-9DBF-9D26485D3906}" type="pres">
      <dgm:prSet presAssocID="{23D46798-AAA7-4378-BE2E-EB5A342734FF}" presName="ParentAccent3" presStyleLbl="alignNode1" presStyleIdx="2" presStyleCnt="11"/>
      <dgm:spPr/>
    </dgm:pt>
    <dgm:pt modelId="{7D680EA6-7296-4E4D-8DE3-D9D49773BE1B}" type="pres">
      <dgm:prSet presAssocID="{23D46798-AAA7-4378-BE2E-EB5A342734FF}" presName="ParentAccent4" presStyleLbl="alignNode1" presStyleIdx="3" presStyleCnt="11"/>
      <dgm:spPr/>
    </dgm:pt>
    <dgm:pt modelId="{685E1189-C2FA-4F9F-89A6-AB341DFD19E0}" type="pres">
      <dgm:prSet presAssocID="{23D46798-AAA7-4378-BE2E-EB5A342734FF}" presName="ParentAccent5" presStyleLbl="alignNode1" presStyleIdx="4" presStyleCnt="11"/>
      <dgm:spPr/>
    </dgm:pt>
    <dgm:pt modelId="{AA0FF176-42D1-4257-B8DD-4BA5DFB51181}" type="pres">
      <dgm:prSet presAssocID="{23D46798-AAA7-4378-BE2E-EB5A342734FF}" presName="ParentAccent6" presStyleLbl="alignNode1" presStyleIdx="5" presStyleCnt="11"/>
      <dgm:spPr/>
    </dgm:pt>
    <dgm:pt modelId="{92759D0E-237B-41F7-913B-FBCFA0F78870}" type="pres">
      <dgm:prSet presAssocID="{23D46798-AAA7-4378-BE2E-EB5A342734FF}" presName="ParentAccent7" presStyleLbl="alignNode1" presStyleIdx="6" presStyleCnt="11"/>
      <dgm:spPr/>
    </dgm:pt>
    <dgm:pt modelId="{676B1FAE-E8CA-445E-9297-72EFDD2CFF1C}" type="pres">
      <dgm:prSet presAssocID="{23D46798-AAA7-4378-BE2E-EB5A342734FF}" presName="ParentAccent8" presStyleLbl="alignNode1" presStyleIdx="7" presStyleCnt="11"/>
      <dgm:spPr/>
    </dgm:pt>
    <dgm:pt modelId="{F6031662-1B66-4716-A545-B1B9F373CA60}" type="pres">
      <dgm:prSet presAssocID="{23D46798-AAA7-4378-BE2E-EB5A342734FF}" presName="ParentAccent9" presStyleLbl="alignNode1" presStyleIdx="8" presStyleCnt="11"/>
      <dgm:spPr/>
    </dgm:pt>
    <dgm:pt modelId="{2821A111-5D33-4171-B48E-2FC4AC27F696}" type="pres">
      <dgm:prSet presAssocID="{23D46798-AAA7-4378-BE2E-EB5A342734FF}" presName="ParentAccent10" presStyleLbl="alignNode1" presStyleIdx="9" presStyleCnt="11"/>
      <dgm:spPr/>
    </dgm:pt>
    <dgm:pt modelId="{F7E9B195-B1F9-4A90-B5F2-14A0DC617DEF}" type="pres">
      <dgm:prSet presAssocID="{23D46798-AAA7-4378-BE2E-EB5A342734FF}" presName="Parent" presStyleLbl="alignNode1" presStyleIdx="10" presStyleCnt="11">
        <dgm:presLayoutVars>
          <dgm:chMax val="5"/>
          <dgm:chPref val="3"/>
          <dgm:bulletEnabled val="1"/>
        </dgm:presLayoutVars>
      </dgm:prSet>
      <dgm:spPr/>
      <dgm:t>
        <a:bodyPr/>
        <a:lstStyle/>
        <a:p>
          <a:endParaRPr lang="en-US"/>
        </a:p>
      </dgm:t>
    </dgm:pt>
  </dgm:ptLst>
  <dgm:cxnLst>
    <dgm:cxn modelId="{178B2A4B-6416-48A7-8A79-DA098D050CAE}" type="presOf" srcId="{B4BC1D53-2ECD-4318-BBCA-C4A240E396AC}" destId="{5BCCBE19-67AD-4486-85F7-AAA250DC242F}" srcOrd="0" destOrd="0" presId="urn:microsoft.com/office/officeart/2011/layout/ConvergingText"/>
    <dgm:cxn modelId="{9FE328CF-7A4A-4375-985A-BFCABB429B4A}" type="presOf" srcId="{23D46798-AAA7-4378-BE2E-EB5A342734FF}" destId="{F7E9B195-B1F9-4A90-B5F2-14A0DC617DEF}" srcOrd="0" destOrd="0" presId="urn:microsoft.com/office/officeart/2011/layout/ConvergingText"/>
    <dgm:cxn modelId="{D0EFDC45-DDC1-4998-BE7D-26EF18EBD459}" srcId="{B4BC1D53-2ECD-4318-BBCA-C4A240E396AC}" destId="{23D46798-AAA7-4378-BE2E-EB5A342734FF}" srcOrd="0" destOrd="0" parTransId="{8C012E4D-58E4-49B9-9E3F-FFB9EFD008C5}" sibTransId="{25BE9235-58F2-477D-BE85-A69958A6184B}"/>
    <dgm:cxn modelId="{7D1380F8-0BF5-4AF2-82EB-8B9544F6262E}" type="presParOf" srcId="{5BCCBE19-67AD-4486-85F7-AAA250DC242F}" destId="{E52BE749-2B5F-47CF-8445-5AA9D508AE1B}" srcOrd="0" destOrd="0" presId="urn:microsoft.com/office/officeart/2011/layout/ConvergingText"/>
    <dgm:cxn modelId="{62399A54-A6E9-4570-8AC7-0013396E3FAD}" type="presParOf" srcId="{E52BE749-2B5F-47CF-8445-5AA9D508AE1B}" destId="{48BDCD29-3F06-48CE-B6C8-6579F1870F68}" srcOrd="0" destOrd="0" presId="urn:microsoft.com/office/officeart/2011/layout/ConvergingText"/>
    <dgm:cxn modelId="{39557B05-756A-4098-A8C7-5012657EA9A1}" type="presParOf" srcId="{E52BE749-2B5F-47CF-8445-5AA9D508AE1B}" destId="{1BC80041-F9AE-44D1-88AE-2E9590850C5D}" srcOrd="1" destOrd="0" presId="urn:microsoft.com/office/officeart/2011/layout/ConvergingText"/>
    <dgm:cxn modelId="{EC7BA206-B360-45FD-A8B1-9E4973C1DF09}" type="presParOf" srcId="{E52BE749-2B5F-47CF-8445-5AA9D508AE1B}" destId="{ADB57336-0BDA-4523-9DBF-9D26485D3906}" srcOrd="2" destOrd="0" presId="urn:microsoft.com/office/officeart/2011/layout/ConvergingText"/>
    <dgm:cxn modelId="{F0E95551-6757-4D24-A497-E460F1D3957D}" type="presParOf" srcId="{E52BE749-2B5F-47CF-8445-5AA9D508AE1B}" destId="{7D680EA6-7296-4E4D-8DE3-D9D49773BE1B}" srcOrd="3" destOrd="0" presId="urn:microsoft.com/office/officeart/2011/layout/ConvergingText"/>
    <dgm:cxn modelId="{A44F1CCA-B296-4675-A7A8-F1560323A1E0}" type="presParOf" srcId="{E52BE749-2B5F-47CF-8445-5AA9D508AE1B}" destId="{685E1189-C2FA-4F9F-89A6-AB341DFD19E0}" srcOrd="4" destOrd="0" presId="urn:microsoft.com/office/officeart/2011/layout/ConvergingText"/>
    <dgm:cxn modelId="{278FC17F-5356-472E-AD51-9E7FD57CFEBD}" type="presParOf" srcId="{E52BE749-2B5F-47CF-8445-5AA9D508AE1B}" destId="{AA0FF176-42D1-4257-B8DD-4BA5DFB51181}" srcOrd="5" destOrd="0" presId="urn:microsoft.com/office/officeart/2011/layout/ConvergingText"/>
    <dgm:cxn modelId="{28F51A5D-307D-4E31-AAAC-17E1FD6D16D6}" type="presParOf" srcId="{E52BE749-2B5F-47CF-8445-5AA9D508AE1B}" destId="{92759D0E-237B-41F7-913B-FBCFA0F78870}" srcOrd="6" destOrd="0" presId="urn:microsoft.com/office/officeart/2011/layout/ConvergingText"/>
    <dgm:cxn modelId="{B7A51CDA-A9AA-482B-8CEE-89ABD848ACF3}" type="presParOf" srcId="{E52BE749-2B5F-47CF-8445-5AA9D508AE1B}" destId="{676B1FAE-E8CA-445E-9297-72EFDD2CFF1C}" srcOrd="7" destOrd="0" presId="urn:microsoft.com/office/officeart/2011/layout/ConvergingText"/>
    <dgm:cxn modelId="{165FF4EE-05E5-405E-BF60-8B0B26BD56D2}" type="presParOf" srcId="{E52BE749-2B5F-47CF-8445-5AA9D508AE1B}" destId="{F6031662-1B66-4716-A545-B1B9F373CA60}" srcOrd="8" destOrd="0" presId="urn:microsoft.com/office/officeart/2011/layout/ConvergingText"/>
    <dgm:cxn modelId="{EFBA35F9-EF71-4ED9-A266-B57CDDF77857}" type="presParOf" srcId="{E52BE749-2B5F-47CF-8445-5AA9D508AE1B}" destId="{2821A111-5D33-4171-B48E-2FC4AC27F696}" srcOrd="9" destOrd="0" presId="urn:microsoft.com/office/officeart/2011/layout/ConvergingText"/>
    <dgm:cxn modelId="{CA6B5680-B756-4669-9FAD-04C30CBADC02}" type="presParOf" srcId="{E52BE749-2B5F-47CF-8445-5AA9D508AE1B}" destId="{F7E9B195-B1F9-4A90-B5F2-14A0DC617DEF}" srcOrd="10" destOrd="0" presId="urn:microsoft.com/office/officeart/2011/layout/ConvergingTex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F22446-5C3E-49A0-9E66-D3F0D1D05EEC}" type="doc">
      <dgm:prSet loTypeId="urn:microsoft.com/office/officeart/2005/8/layout/list1" loCatId="list" qsTypeId="urn:microsoft.com/office/officeart/2005/8/quickstyle/3d1" qsCatId="3D" csTypeId="urn:microsoft.com/office/officeart/2005/8/colors/accent1_2" csCatId="accent1"/>
      <dgm:spPr/>
      <dgm:t>
        <a:bodyPr/>
        <a:lstStyle/>
        <a:p>
          <a:endParaRPr lang="en-US"/>
        </a:p>
      </dgm:t>
    </dgm:pt>
    <dgm:pt modelId="{DF83E949-CCBD-4120-BDAF-56DD87172F3B}">
      <dgm:prSet/>
      <dgm:spPr/>
      <dgm:t>
        <a:bodyPr/>
        <a:lstStyle/>
        <a:p>
          <a:pPr rtl="0"/>
          <a:r>
            <a:rPr lang="en-US" smtClean="0"/>
            <a:t>Information and Communications Technology (ICT) use is increasing worldwide,</a:t>
          </a:r>
          <a:endParaRPr lang="en-US"/>
        </a:p>
      </dgm:t>
    </dgm:pt>
    <dgm:pt modelId="{5493E224-6FC0-4CF9-B5A9-DDA91718DA42}" type="parTrans" cxnId="{E89CD38A-F4B4-4DA9-93BE-62C09EA42765}">
      <dgm:prSet/>
      <dgm:spPr/>
      <dgm:t>
        <a:bodyPr/>
        <a:lstStyle/>
        <a:p>
          <a:endParaRPr lang="en-US"/>
        </a:p>
      </dgm:t>
    </dgm:pt>
    <dgm:pt modelId="{C2CAC8BF-25C7-4F12-99BE-AE53DB75A651}" type="sibTrans" cxnId="{E89CD38A-F4B4-4DA9-93BE-62C09EA42765}">
      <dgm:prSet/>
      <dgm:spPr/>
      <dgm:t>
        <a:bodyPr/>
        <a:lstStyle/>
        <a:p>
          <a:endParaRPr lang="en-US"/>
        </a:p>
      </dgm:t>
    </dgm:pt>
    <dgm:pt modelId="{364F2388-3795-4AED-BABC-38720B3E5C17}">
      <dgm:prSet/>
      <dgm:spPr/>
      <dgm:t>
        <a:bodyPr/>
        <a:lstStyle/>
        <a:p>
          <a:pPr rtl="0"/>
          <a:r>
            <a:rPr lang="en-US" smtClean="0"/>
            <a:t>since ICT has become a significant mechanism for researching, searching, communication, entertainment, shopping and information and more. </a:t>
          </a:r>
          <a:endParaRPr lang="en-US"/>
        </a:p>
      </dgm:t>
    </dgm:pt>
    <dgm:pt modelId="{3C721664-77B6-40A4-A42E-24EDECA03E6E}" type="parTrans" cxnId="{CA6EFD2B-F558-4E1E-B44D-E65E40B70479}">
      <dgm:prSet/>
      <dgm:spPr/>
      <dgm:t>
        <a:bodyPr/>
        <a:lstStyle/>
        <a:p>
          <a:endParaRPr lang="en-US"/>
        </a:p>
      </dgm:t>
    </dgm:pt>
    <dgm:pt modelId="{8A2720DE-A956-4016-ABF7-CCB1189E2F7E}" type="sibTrans" cxnId="{CA6EFD2B-F558-4E1E-B44D-E65E40B70479}">
      <dgm:prSet/>
      <dgm:spPr/>
      <dgm:t>
        <a:bodyPr/>
        <a:lstStyle/>
        <a:p>
          <a:endParaRPr lang="en-US"/>
        </a:p>
      </dgm:t>
    </dgm:pt>
    <dgm:pt modelId="{2BA622DD-A8E3-401A-8E88-6DD6B41D6035}">
      <dgm:prSet/>
      <dgm:spPr/>
      <dgm:t>
        <a:bodyPr/>
        <a:lstStyle/>
        <a:p>
          <a:pPr rtl="0"/>
          <a:r>
            <a:rPr lang="en-US" dirty="0" smtClean="0"/>
            <a:t>However, the recycling of ICT products and the energy consumption of </a:t>
          </a:r>
          <a:endParaRPr lang="en-US" dirty="0"/>
        </a:p>
      </dgm:t>
    </dgm:pt>
    <dgm:pt modelId="{C6FFA348-464B-40A1-821E-CE66E1C34DE3}" type="parTrans" cxnId="{D37271AD-C698-431E-B8E2-7BB98B036680}">
      <dgm:prSet/>
      <dgm:spPr/>
      <dgm:t>
        <a:bodyPr/>
        <a:lstStyle/>
        <a:p>
          <a:endParaRPr lang="en-US"/>
        </a:p>
      </dgm:t>
    </dgm:pt>
    <dgm:pt modelId="{A7A5DBD0-DF6A-4C64-A285-A2B9E3E612E3}" type="sibTrans" cxnId="{D37271AD-C698-431E-B8E2-7BB98B036680}">
      <dgm:prSet/>
      <dgm:spPr/>
      <dgm:t>
        <a:bodyPr/>
        <a:lstStyle/>
        <a:p>
          <a:endParaRPr lang="en-US"/>
        </a:p>
      </dgm:t>
    </dgm:pt>
    <dgm:pt modelId="{D71B3AC4-6D3E-41B5-8CA4-3533EFA42492}">
      <dgm:prSet/>
      <dgm:spPr/>
      <dgm:t>
        <a:bodyPr/>
        <a:lstStyle/>
        <a:p>
          <a:pPr rtl="0"/>
          <a:r>
            <a:rPr lang="en-US" smtClean="0"/>
            <a:t>ICT is becoming a major problem for users and organizations nationally and internationally. Therefore, a solution should be applied to tackle and address it as a matter of urgency for the sake of the current and future generations. </a:t>
          </a:r>
          <a:endParaRPr lang="en-US"/>
        </a:p>
      </dgm:t>
    </dgm:pt>
    <dgm:pt modelId="{E1A46B8D-73B6-4D43-AAE2-2C8244FDCA9F}" type="parTrans" cxnId="{CBA163D1-DB38-4BC8-B9C5-D26214541CE6}">
      <dgm:prSet/>
      <dgm:spPr/>
      <dgm:t>
        <a:bodyPr/>
        <a:lstStyle/>
        <a:p>
          <a:endParaRPr lang="en-US"/>
        </a:p>
      </dgm:t>
    </dgm:pt>
    <dgm:pt modelId="{27D56F6A-A84C-4D09-9D2F-CE729A50DE1A}" type="sibTrans" cxnId="{CBA163D1-DB38-4BC8-B9C5-D26214541CE6}">
      <dgm:prSet/>
      <dgm:spPr/>
      <dgm:t>
        <a:bodyPr/>
        <a:lstStyle/>
        <a:p>
          <a:endParaRPr lang="en-US"/>
        </a:p>
      </dgm:t>
    </dgm:pt>
    <dgm:pt modelId="{F79F212F-D6EF-4C4D-8705-213B406B5740}" type="pres">
      <dgm:prSet presAssocID="{01F22446-5C3E-49A0-9E66-D3F0D1D05EEC}" presName="linear" presStyleCnt="0">
        <dgm:presLayoutVars>
          <dgm:dir/>
          <dgm:animLvl val="lvl"/>
          <dgm:resizeHandles val="exact"/>
        </dgm:presLayoutVars>
      </dgm:prSet>
      <dgm:spPr/>
      <dgm:t>
        <a:bodyPr/>
        <a:lstStyle/>
        <a:p>
          <a:endParaRPr lang="en-US"/>
        </a:p>
      </dgm:t>
    </dgm:pt>
    <dgm:pt modelId="{73A64746-62ED-40FE-8662-97C7A52B2F8B}" type="pres">
      <dgm:prSet presAssocID="{DF83E949-CCBD-4120-BDAF-56DD87172F3B}" presName="parentLin" presStyleCnt="0"/>
      <dgm:spPr/>
    </dgm:pt>
    <dgm:pt modelId="{162CC7CC-A8F8-4E2D-9F6C-145BCB6CE1B2}" type="pres">
      <dgm:prSet presAssocID="{DF83E949-CCBD-4120-BDAF-56DD87172F3B}" presName="parentLeftMargin" presStyleLbl="node1" presStyleIdx="0" presStyleCnt="2"/>
      <dgm:spPr/>
      <dgm:t>
        <a:bodyPr/>
        <a:lstStyle/>
        <a:p>
          <a:endParaRPr lang="en-US"/>
        </a:p>
      </dgm:t>
    </dgm:pt>
    <dgm:pt modelId="{0A8E1A33-1DA0-48A4-9BC6-3DEA82DDD8D2}" type="pres">
      <dgm:prSet presAssocID="{DF83E949-CCBD-4120-BDAF-56DD87172F3B}" presName="parentText" presStyleLbl="node1" presStyleIdx="0" presStyleCnt="2">
        <dgm:presLayoutVars>
          <dgm:chMax val="0"/>
          <dgm:bulletEnabled val="1"/>
        </dgm:presLayoutVars>
      </dgm:prSet>
      <dgm:spPr/>
      <dgm:t>
        <a:bodyPr/>
        <a:lstStyle/>
        <a:p>
          <a:endParaRPr lang="en-US"/>
        </a:p>
      </dgm:t>
    </dgm:pt>
    <dgm:pt modelId="{A739C98F-E8A5-4AA0-8587-88871308595F}" type="pres">
      <dgm:prSet presAssocID="{DF83E949-CCBD-4120-BDAF-56DD87172F3B}" presName="negativeSpace" presStyleCnt="0"/>
      <dgm:spPr/>
    </dgm:pt>
    <dgm:pt modelId="{1EE6A428-95AE-4887-B72D-A558AFA2C045}" type="pres">
      <dgm:prSet presAssocID="{DF83E949-CCBD-4120-BDAF-56DD87172F3B}" presName="childText" presStyleLbl="conFgAcc1" presStyleIdx="0" presStyleCnt="2">
        <dgm:presLayoutVars>
          <dgm:bulletEnabled val="1"/>
        </dgm:presLayoutVars>
      </dgm:prSet>
      <dgm:spPr/>
      <dgm:t>
        <a:bodyPr/>
        <a:lstStyle/>
        <a:p>
          <a:endParaRPr lang="en-US"/>
        </a:p>
      </dgm:t>
    </dgm:pt>
    <dgm:pt modelId="{F12CD553-A8A3-4983-8D5A-1F29BA547D88}" type="pres">
      <dgm:prSet presAssocID="{C2CAC8BF-25C7-4F12-99BE-AE53DB75A651}" presName="spaceBetweenRectangles" presStyleCnt="0"/>
      <dgm:spPr/>
    </dgm:pt>
    <dgm:pt modelId="{DF1A8DA8-86EF-4651-94D9-9C54C4370824}" type="pres">
      <dgm:prSet presAssocID="{2BA622DD-A8E3-401A-8E88-6DD6B41D6035}" presName="parentLin" presStyleCnt="0"/>
      <dgm:spPr/>
    </dgm:pt>
    <dgm:pt modelId="{5C18A210-CCFA-4E96-B5FA-15DCE621BEE1}" type="pres">
      <dgm:prSet presAssocID="{2BA622DD-A8E3-401A-8E88-6DD6B41D6035}" presName="parentLeftMargin" presStyleLbl="node1" presStyleIdx="0" presStyleCnt="2"/>
      <dgm:spPr/>
      <dgm:t>
        <a:bodyPr/>
        <a:lstStyle/>
        <a:p>
          <a:endParaRPr lang="en-US"/>
        </a:p>
      </dgm:t>
    </dgm:pt>
    <dgm:pt modelId="{7F452110-40F8-4075-A685-AA23A498908D}" type="pres">
      <dgm:prSet presAssocID="{2BA622DD-A8E3-401A-8E88-6DD6B41D6035}" presName="parentText" presStyleLbl="node1" presStyleIdx="1" presStyleCnt="2">
        <dgm:presLayoutVars>
          <dgm:chMax val="0"/>
          <dgm:bulletEnabled val="1"/>
        </dgm:presLayoutVars>
      </dgm:prSet>
      <dgm:spPr/>
      <dgm:t>
        <a:bodyPr/>
        <a:lstStyle/>
        <a:p>
          <a:endParaRPr lang="en-US"/>
        </a:p>
      </dgm:t>
    </dgm:pt>
    <dgm:pt modelId="{128CB42F-A15E-4EC7-B446-55396935246A}" type="pres">
      <dgm:prSet presAssocID="{2BA622DD-A8E3-401A-8E88-6DD6B41D6035}" presName="negativeSpace" presStyleCnt="0"/>
      <dgm:spPr/>
    </dgm:pt>
    <dgm:pt modelId="{FA6DAD16-477A-4659-860F-0B12EE01ED22}" type="pres">
      <dgm:prSet presAssocID="{2BA622DD-A8E3-401A-8E88-6DD6B41D6035}" presName="childText" presStyleLbl="conFgAcc1" presStyleIdx="1" presStyleCnt="2">
        <dgm:presLayoutVars>
          <dgm:bulletEnabled val="1"/>
        </dgm:presLayoutVars>
      </dgm:prSet>
      <dgm:spPr/>
      <dgm:t>
        <a:bodyPr/>
        <a:lstStyle/>
        <a:p>
          <a:endParaRPr lang="en-US"/>
        </a:p>
      </dgm:t>
    </dgm:pt>
  </dgm:ptLst>
  <dgm:cxnLst>
    <dgm:cxn modelId="{CA6EFD2B-F558-4E1E-B44D-E65E40B70479}" srcId="{DF83E949-CCBD-4120-BDAF-56DD87172F3B}" destId="{364F2388-3795-4AED-BABC-38720B3E5C17}" srcOrd="0" destOrd="0" parTransId="{3C721664-77B6-40A4-A42E-24EDECA03E6E}" sibTransId="{8A2720DE-A956-4016-ABF7-CCB1189E2F7E}"/>
    <dgm:cxn modelId="{685C7E14-5D2D-49F1-953E-B23C5B543D66}" type="presOf" srcId="{DF83E949-CCBD-4120-BDAF-56DD87172F3B}" destId="{162CC7CC-A8F8-4E2D-9F6C-145BCB6CE1B2}" srcOrd="0" destOrd="0" presId="urn:microsoft.com/office/officeart/2005/8/layout/list1"/>
    <dgm:cxn modelId="{A5DA9810-DEBC-488F-A591-C529714B1337}" type="presOf" srcId="{01F22446-5C3E-49A0-9E66-D3F0D1D05EEC}" destId="{F79F212F-D6EF-4C4D-8705-213B406B5740}" srcOrd="0" destOrd="0" presId="urn:microsoft.com/office/officeart/2005/8/layout/list1"/>
    <dgm:cxn modelId="{6B583341-9EBD-4D8C-AAB4-6DAD040C7E94}" type="presOf" srcId="{D71B3AC4-6D3E-41B5-8CA4-3533EFA42492}" destId="{FA6DAD16-477A-4659-860F-0B12EE01ED22}" srcOrd="0" destOrd="0" presId="urn:microsoft.com/office/officeart/2005/8/layout/list1"/>
    <dgm:cxn modelId="{DDB04500-ADC5-46B5-BC65-6165E68F85AE}" type="presOf" srcId="{DF83E949-CCBD-4120-BDAF-56DD87172F3B}" destId="{0A8E1A33-1DA0-48A4-9BC6-3DEA82DDD8D2}" srcOrd="1" destOrd="0" presId="urn:microsoft.com/office/officeart/2005/8/layout/list1"/>
    <dgm:cxn modelId="{D37271AD-C698-431E-B8E2-7BB98B036680}" srcId="{01F22446-5C3E-49A0-9E66-D3F0D1D05EEC}" destId="{2BA622DD-A8E3-401A-8E88-6DD6B41D6035}" srcOrd="1" destOrd="0" parTransId="{C6FFA348-464B-40A1-821E-CE66E1C34DE3}" sibTransId="{A7A5DBD0-DF6A-4C64-A285-A2B9E3E612E3}"/>
    <dgm:cxn modelId="{9E0891BA-19D1-49F7-9842-40FC1F40ADCD}" type="presOf" srcId="{2BA622DD-A8E3-401A-8E88-6DD6B41D6035}" destId="{5C18A210-CCFA-4E96-B5FA-15DCE621BEE1}" srcOrd="0" destOrd="0" presId="urn:microsoft.com/office/officeart/2005/8/layout/list1"/>
    <dgm:cxn modelId="{0A626112-1250-4476-A440-5D4EC6CA08D8}" type="presOf" srcId="{364F2388-3795-4AED-BABC-38720B3E5C17}" destId="{1EE6A428-95AE-4887-B72D-A558AFA2C045}" srcOrd="0" destOrd="0" presId="urn:microsoft.com/office/officeart/2005/8/layout/list1"/>
    <dgm:cxn modelId="{E89CD38A-F4B4-4DA9-93BE-62C09EA42765}" srcId="{01F22446-5C3E-49A0-9E66-D3F0D1D05EEC}" destId="{DF83E949-CCBD-4120-BDAF-56DD87172F3B}" srcOrd="0" destOrd="0" parTransId="{5493E224-6FC0-4CF9-B5A9-DDA91718DA42}" sibTransId="{C2CAC8BF-25C7-4F12-99BE-AE53DB75A651}"/>
    <dgm:cxn modelId="{F50269D3-8B41-47C4-9534-299BF2447BA0}" type="presOf" srcId="{2BA622DD-A8E3-401A-8E88-6DD6B41D6035}" destId="{7F452110-40F8-4075-A685-AA23A498908D}" srcOrd="1" destOrd="0" presId="urn:microsoft.com/office/officeart/2005/8/layout/list1"/>
    <dgm:cxn modelId="{CBA163D1-DB38-4BC8-B9C5-D26214541CE6}" srcId="{2BA622DD-A8E3-401A-8E88-6DD6B41D6035}" destId="{D71B3AC4-6D3E-41B5-8CA4-3533EFA42492}" srcOrd="0" destOrd="0" parTransId="{E1A46B8D-73B6-4D43-AAE2-2C8244FDCA9F}" sibTransId="{27D56F6A-A84C-4D09-9D2F-CE729A50DE1A}"/>
    <dgm:cxn modelId="{AAE476D8-B024-4032-AEAE-9EAB4715193E}" type="presParOf" srcId="{F79F212F-D6EF-4C4D-8705-213B406B5740}" destId="{73A64746-62ED-40FE-8662-97C7A52B2F8B}" srcOrd="0" destOrd="0" presId="urn:microsoft.com/office/officeart/2005/8/layout/list1"/>
    <dgm:cxn modelId="{5C4C3223-35F9-4A7C-A9B1-9DC06E4EA471}" type="presParOf" srcId="{73A64746-62ED-40FE-8662-97C7A52B2F8B}" destId="{162CC7CC-A8F8-4E2D-9F6C-145BCB6CE1B2}" srcOrd="0" destOrd="0" presId="urn:microsoft.com/office/officeart/2005/8/layout/list1"/>
    <dgm:cxn modelId="{48F10B34-D21D-4D2F-9CE0-93AFB71236F6}" type="presParOf" srcId="{73A64746-62ED-40FE-8662-97C7A52B2F8B}" destId="{0A8E1A33-1DA0-48A4-9BC6-3DEA82DDD8D2}" srcOrd="1" destOrd="0" presId="urn:microsoft.com/office/officeart/2005/8/layout/list1"/>
    <dgm:cxn modelId="{D1B871E2-0D78-4B3C-8F6A-FE0B58E72A27}" type="presParOf" srcId="{F79F212F-D6EF-4C4D-8705-213B406B5740}" destId="{A739C98F-E8A5-4AA0-8587-88871308595F}" srcOrd="1" destOrd="0" presId="urn:microsoft.com/office/officeart/2005/8/layout/list1"/>
    <dgm:cxn modelId="{7E70890B-0B68-4AFF-9B0B-FA018FF08F32}" type="presParOf" srcId="{F79F212F-D6EF-4C4D-8705-213B406B5740}" destId="{1EE6A428-95AE-4887-B72D-A558AFA2C045}" srcOrd="2" destOrd="0" presId="urn:microsoft.com/office/officeart/2005/8/layout/list1"/>
    <dgm:cxn modelId="{FA107C99-2228-4D97-B2A8-CDEF1FF9F3D8}" type="presParOf" srcId="{F79F212F-D6EF-4C4D-8705-213B406B5740}" destId="{F12CD553-A8A3-4983-8D5A-1F29BA547D88}" srcOrd="3" destOrd="0" presId="urn:microsoft.com/office/officeart/2005/8/layout/list1"/>
    <dgm:cxn modelId="{4A372B81-A0AA-4AA8-94D6-1B57BF880647}" type="presParOf" srcId="{F79F212F-D6EF-4C4D-8705-213B406B5740}" destId="{DF1A8DA8-86EF-4651-94D9-9C54C4370824}" srcOrd="4" destOrd="0" presId="urn:microsoft.com/office/officeart/2005/8/layout/list1"/>
    <dgm:cxn modelId="{4734664D-5C75-4D76-9B87-6AFA79C9596E}" type="presParOf" srcId="{DF1A8DA8-86EF-4651-94D9-9C54C4370824}" destId="{5C18A210-CCFA-4E96-B5FA-15DCE621BEE1}" srcOrd="0" destOrd="0" presId="urn:microsoft.com/office/officeart/2005/8/layout/list1"/>
    <dgm:cxn modelId="{3766FEA7-F39F-4A8B-8833-13DDAF38289F}" type="presParOf" srcId="{DF1A8DA8-86EF-4651-94D9-9C54C4370824}" destId="{7F452110-40F8-4075-A685-AA23A498908D}" srcOrd="1" destOrd="0" presId="urn:microsoft.com/office/officeart/2005/8/layout/list1"/>
    <dgm:cxn modelId="{59900FA3-A243-4E1B-A819-9904D8C54360}" type="presParOf" srcId="{F79F212F-D6EF-4C4D-8705-213B406B5740}" destId="{128CB42F-A15E-4EC7-B446-55396935246A}" srcOrd="5" destOrd="0" presId="urn:microsoft.com/office/officeart/2005/8/layout/list1"/>
    <dgm:cxn modelId="{5BEBF37C-2D53-4C04-8531-5836C3EAFF5A}" type="presParOf" srcId="{F79F212F-D6EF-4C4D-8705-213B406B5740}" destId="{FA6DAD16-477A-4659-860F-0B12EE01ED22}"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2E4D2D1-1761-4904-8DFD-6E897834D495}" type="doc">
      <dgm:prSet loTypeId="urn:microsoft.com/office/officeart/2005/8/layout/target3" loCatId="relationship" qsTypeId="urn:microsoft.com/office/officeart/2005/8/quickstyle/3d1" qsCatId="3D" csTypeId="urn:microsoft.com/office/officeart/2005/8/colors/colorful5" csCatId="colorful"/>
      <dgm:spPr/>
      <dgm:t>
        <a:bodyPr/>
        <a:lstStyle/>
        <a:p>
          <a:endParaRPr lang="en-US"/>
        </a:p>
      </dgm:t>
    </dgm:pt>
    <dgm:pt modelId="{D4322C55-B293-48F7-9CB0-BDBF02A62566}">
      <dgm:prSet/>
      <dgm:spPr/>
      <dgm:t>
        <a:bodyPr/>
        <a:lstStyle/>
        <a:p>
          <a:pPr rtl="0"/>
          <a:r>
            <a:rPr lang="en-US" smtClean="0"/>
            <a:t>This chapter introduces and examines a </a:t>
          </a:r>
          <a:endParaRPr lang="en-US"/>
        </a:p>
      </dgm:t>
    </dgm:pt>
    <dgm:pt modelId="{75E2978F-F4CB-4CD8-B65F-6C519839F66E}" type="parTrans" cxnId="{240A4AC2-C168-425C-BA8A-8C15D1081A5A}">
      <dgm:prSet/>
      <dgm:spPr/>
      <dgm:t>
        <a:bodyPr/>
        <a:lstStyle/>
        <a:p>
          <a:endParaRPr lang="en-US"/>
        </a:p>
      </dgm:t>
    </dgm:pt>
    <dgm:pt modelId="{2422F85F-A95F-44C7-903B-D87C6CEA7217}" type="sibTrans" cxnId="{240A4AC2-C168-425C-BA8A-8C15D1081A5A}">
      <dgm:prSet/>
      <dgm:spPr/>
      <dgm:t>
        <a:bodyPr/>
        <a:lstStyle/>
        <a:p>
          <a:endParaRPr lang="en-US"/>
        </a:p>
      </dgm:t>
    </dgm:pt>
    <dgm:pt modelId="{633941CB-F67A-4E19-81AE-762F1F5A0B48}">
      <dgm:prSet/>
      <dgm:spPr/>
      <dgm:t>
        <a:bodyPr/>
        <a:lstStyle/>
        <a:p>
          <a:pPr rtl="0"/>
          <a:r>
            <a:rPr lang="en-US" smtClean="0"/>
            <a:t>New Participative Methodology for Sustainable Design. The sustainable design proposed in the New Participative Methodology for Sustainable Design was assessed via an online survey conducted in Australia.</a:t>
          </a:r>
          <a:endParaRPr lang="en-US"/>
        </a:p>
      </dgm:t>
    </dgm:pt>
    <dgm:pt modelId="{633D15CE-2720-4EBF-9372-37A5BD7CC4A7}" type="parTrans" cxnId="{794D8F51-5CB8-47DE-803E-8F0E295AA9E1}">
      <dgm:prSet/>
      <dgm:spPr/>
      <dgm:t>
        <a:bodyPr/>
        <a:lstStyle/>
        <a:p>
          <a:endParaRPr lang="en-US"/>
        </a:p>
      </dgm:t>
    </dgm:pt>
    <dgm:pt modelId="{2450AAEF-1801-48D4-89BA-0CA5E8996F21}" type="sibTrans" cxnId="{794D8F51-5CB8-47DE-803E-8F0E295AA9E1}">
      <dgm:prSet/>
      <dgm:spPr/>
      <dgm:t>
        <a:bodyPr/>
        <a:lstStyle/>
        <a:p>
          <a:endParaRPr lang="en-US"/>
        </a:p>
      </dgm:t>
    </dgm:pt>
    <dgm:pt modelId="{558E05A3-0DFE-46DC-A62E-F6DE6C70CA66}">
      <dgm:prSet/>
      <dgm:spPr/>
      <dgm:t>
        <a:bodyPr/>
        <a:lstStyle/>
        <a:p>
          <a:pPr rtl="0"/>
          <a:r>
            <a:rPr lang="en-US" smtClean="0"/>
            <a:t>The survey outcomes confirmed the sustainable design step, and Australian users confirmed that through education and awareness, designers would learn more about sustainability and sustainable design.  </a:t>
          </a:r>
          <a:endParaRPr lang="en-US"/>
        </a:p>
      </dgm:t>
    </dgm:pt>
    <dgm:pt modelId="{C15C76B7-E6B5-4351-942C-D14B8E913E7C}" type="parTrans" cxnId="{49582BAE-70B4-48BD-8DFB-DDD11DDE292D}">
      <dgm:prSet/>
      <dgm:spPr/>
      <dgm:t>
        <a:bodyPr/>
        <a:lstStyle/>
        <a:p>
          <a:endParaRPr lang="en-US"/>
        </a:p>
      </dgm:t>
    </dgm:pt>
    <dgm:pt modelId="{9FFA2774-6843-4B13-90BE-E4B83D490245}" type="sibTrans" cxnId="{49582BAE-70B4-48BD-8DFB-DDD11DDE292D}">
      <dgm:prSet/>
      <dgm:spPr/>
      <dgm:t>
        <a:bodyPr/>
        <a:lstStyle/>
        <a:p>
          <a:endParaRPr lang="en-US"/>
        </a:p>
      </dgm:t>
    </dgm:pt>
    <dgm:pt modelId="{2A089FB7-26C3-41CE-BB04-6EEA56F87ADC}" type="pres">
      <dgm:prSet presAssocID="{62E4D2D1-1761-4904-8DFD-6E897834D495}" presName="Name0" presStyleCnt="0">
        <dgm:presLayoutVars>
          <dgm:chMax val="7"/>
          <dgm:dir/>
          <dgm:animLvl val="lvl"/>
          <dgm:resizeHandles val="exact"/>
        </dgm:presLayoutVars>
      </dgm:prSet>
      <dgm:spPr/>
      <dgm:t>
        <a:bodyPr/>
        <a:lstStyle/>
        <a:p>
          <a:endParaRPr lang="en-US"/>
        </a:p>
      </dgm:t>
    </dgm:pt>
    <dgm:pt modelId="{997D27DC-6857-41CC-9D3C-ECE8CAB5F705}" type="pres">
      <dgm:prSet presAssocID="{D4322C55-B293-48F7-9CB0-BDBF02A62566}" presName="circle1" presStyleLbl="node1" presStyleIdx="0" presStyleCnt="3"/>
      <dgm:spPr/>
    </dgm:pt>
    <dgm:pt modelId="{8E287190-5362-45C2-9B6C-A7FF7C1BC6AB}" type="pres">
      <dgm:prSet presAssocID="{D4322C55-B293-48F7-9CB0-BDBF02A62566}" presName="space" presStyleCnt="0"/>
      <dgm:spPr/>
    </dgm:pt>
    <dgm:pt modelId="{F27C3EF4-855A-4D9A-96B1-6645B84266AD}" type="pres">
      <dgm:prSet presAssocID="{D4322C55-B293-48F7-9CB0-BDBF02A62566}" presName="rect1" presStyleLbl="alignAcc1" presStyleIdx="0" presStyleCnt="3"/>
      <dgm:spPr/>
      <dgm:t>
        <a:bodyPr/>
        <a:lstStyle/>
        <a:p>
          <a:endParaRPr lang="en-US"/>
        </a:p>
      </dgm:t>
    </dgm:pt>
    <dgm:pt modelId="{3553BB47-85E1-4F61-AF64-621CCC180E28}" type="pres">
      <dgm:prSet presAssocID="{633941CB-F67A-4E19-81AE-762F1F5A0B48}" presName="vertSpace2" presStyleLbl="node1" presStyleIdx="0" presStyleCnt="3"/>
      <dgm:spPr/>
    </dgm:pt>
    <dgm:pt modelId="{A30EF68A-3698-4930-8D83-AE2E8B0A5D07}" type="pres">
      <dgm:prSet presAssocID="{633941CB-F67A-4E19-81AE-762F1F5A0B48}" presName="circle2" presStyleLbl="node1" presStyleIdx="1" presStyleCnt="3"/>
      <dgm:spPr/>
    </dgm:pt>
    <dgm:pt modelId="{C95A66E4-F84B-4999-BDCC-A89EF8CD7157}" type="pres">
      <dgm:prSet presAssocID="{633941CB-F67A-4E19-81AE-762F1F5A0B48}" presName="rect2" presStyleLbl="alignAcc1" presStyleIdx="1" presStyleCnt="3"/>
      <dgm:spPr/>
      <dgm:t>
        <a:bodyPr/>
        <a:lstStyle/>
        <a:p>
          <a:endParaRPr lang="en-US"/>
        </a:p>
      </dgm:t>
    </dgm:pt>
    <dgm:pt modelId="{6F07803F-2AC1-4DFF-A8D7-0A7D6C44A515}" type="pres">
      <dgm:prSet presAssocID="{558E05A3-0DFE-46DC-A62E-F6DE6C70CA66}" presName="vertSpace3" presStyleLbl="node1" presStyleIdx="1" presStyleCnt="3"/>
      <dgm:spPr/>
    </dgm:pt>
    <dgm:pt modelId="{6F7FFA9D-1BFC-48D1-BDB7-343F6E4C5B95}" type="pres">
      <dgm:prSet presAssocID="{558E05A3-0DFE-46DC-A62E-F6DE6C70CA66}" presName="circle3" presStyleLbl="node1" presStyleIdx="2" presStyleCnt="3"/>
      <dgm:spPr/>
    </dgm:pt>
    <dgm:pt modelId="{8F11DDE9-D247-4EAA-A4B1-9B3A4798EC2D}" type="pres">
      <dgm:prSet presAssocID="{558E05A3-0DFE-46DC-A62E-F6DE6C70CA66}" presName="rect3" presStyleLbl="alignAcc1" presStyleIdx="2" presStyleCnt="3"/>
      <dgm:spPr/>
      <dgm:t>
        <a:bodyPr/>
        <a:lstStyle/>
        <a:p>
          <a:endParaRPr lang="en-US"/>
        </a:p>
      </dgm:t>
    </dgm:pt>
    <dgm:pt modelId="{07A98152-F3C3-4AF8-8C79-A576CBF10691}" type="pres">
      <dgm:prSet presAssocID="{D4322C55-B293-48F7-9CB0-BDBF02A62566}" presName="rect1ParTxNoCh" presStyleLbl="alignAcc1" presStyleIdx="2" presStyleCnt="3">
        <dgm:presLayoutVars>
          <dgm:chMax val="1"/>
          <dgm:bulletEnabled val="1"/>
        </dgm:presLayoutVars>
      </dgm:prSet>
      <dgm:spPr/>
      <dgm:t>
        <a:bodyPr/>
        <a:lstStyle/>
        <a:p>
          <a:endParaRPr lang="en-US"/>
        </a:p>
      </dgm:t>
    </dgm:pt>
    <dgm:pt modelId="{6921BEA6-1ABE-4B6E-944B-1CB49E186AF5}" type="pres">
      <dgm:prSet presAssocID="{633941CB-F67A-4E19-81AE-762F1F5A0B48}" presName="rect2ParTxNoCh" presStyleLbl="alignAcc1" presStyleIdx="2" presStyleCnt="3">
        <dgm:presLayoutVars>
          <dgm:chMax val="1"/>
          <dgm:bulletEnabled val="1"/>
        </dgm:presLayoutVars>
      </dgm:prSet>
      <dgm:spPr/>
      <dgm:t>
        <a:bodyPr/>
        <a:lstStyle/>
        <a:p>
          <a:endParaRPr lang="en-US"/>
        </a:p>
      </dgm:t>
    </dgm:pt>
    <dgm:pt modelId="{134395D7-C4BE-4132-80E0-E65CAF1F21B5}" type="pres">
      <dgm:prSet presAssocID="{558E05A3-0DFE-46DC-A62E-F6DE6C70CA66}" presName="rect3ParTxNoCh" presStyleLbl="alignAcc1" presStyleIdx="2" presStyleCnt="3">
        <dgm:presLayoutVars>
          <dgm:chMax val="1"/>
          <dgm:bulletEnabled val="1"/>
        </dgm:presLayoutVars>
      </dgm:prSet>
      <dgm:spPr/>
      <dgm:t>
        <a:bodyPr/>
        <a:lstStyle/>
        <a:p>
          <a:endParaRPr lang="en-US"/>
        </a:p>
      </dgm:t>
    </dgm:pt>
  </dgm:ptLst>
  <dgm:cxnLst>
    <dgm:cxn modelId="{B6E4C573-A9E7-4CAC-A671-4EE75D36FB65}" type="presOf" srcId="{633941CB-F67A-4E19-81AE-762F1F5A0B48}" destId="{C95A66E4-F84B-4999-BDCC-A89EF8CD7157}" srcOrd="0" destOrd="0" presId="urn:microsoft.com/office/officeart/2005/8/layout/target3"/>
    <dgm:cxn modelId="{B6CDB19F-021F-460D-92FD-0E2118C50B0D}" type="presOf" srcId="{D4322C55-B293-48F7-9CB0-BDBF02A62566}" destId="{07A98152-F3C3-4AF8-8C79-A576CBF10691}" srcOrd="1" destOrd="0" presId="urn:microsoft.com/office/officeart/2005/8/layout/target3"/>
    <dgm:cxn modelId="{240A4AC2-C168-425C-BA8A-8C15D1081A5A}" srcId="{62E4D2D1-1761-4904-8DFD-6E897834D495}" destId="{D4322C55-B293-48F7-9CB0-BDBF02A62566}" srcOrd="0" destOrd="0" parTransId="{75E2978F-F4CB-4CD8-B65F-6C519839F66E}" sibTransId="{2422F85F-A95F-44C7-903B-D87C6CEA7217}"/>
    <dgm:cxn modelId="{6DC27E6B-4CE7-4021-88FC-6D127A765E88}" type="presOf" srcId="{558E05A3-0DFE-46DC-A62E-F6DE6C70CA66}" destId="{8F11DDE9-D247-4EAA-A4B1-9B3A4798EC2D}" srcOrd="0" destOrd="0" presId="urn:microsoft.com/office/officeart/2005/8/layout/target3"/>
    <dgm:cxn modelId="{26779216-3BC5-4B57-A535-926F89A7EE45}" type="presOf" srcId="{633941CB-F67A-4E19-81AE-762F1F5A0B48}" destId="{6921BEA6-1ABE-4B6E-944B-1CB49E186AF5}" srcOrd="1" destOrd="0" presId="urn:microsoft.com/office/officeart/2005/8/layout/target3"/>
    <dgm:cxn modelId="{1758FA94-7D13-40EA-8E2D-4097420ECD9F}" type="presOf" srcId="{558E05A3-0DFE-46DC-A62E-F6DE6C70CA66}" destId="{134395D7-C4BE-4132-80E0-E65CAF1F21B5}" srcOrd="1" destOrd="0" presId="urn:microsoft.com/office/officeart/2005/8/layout/target3"/>
    <dgm:cxn modelId="{49582BAE-70B4-48BD-8DFB-DDD11DDE292D}" srcId="{62E4D2D1-1761-4904-8DFD-6E897834D495}" destId="{558E05A3-0DFE-46DC-A62E-F6DE6C70CA66}" srcOrd="2" destOrd="0" parTransId="{C15C76B7-E6B5-4351-942C-D14B8E913E7C}" sibTransId="{9FFA2774-6843-4B13-90BE-E4B83D490245}"/>
    <dgm:cxn modelId="{9771D641-D1A2-4C29-926E-9D4B942255D3}" type="presOf" srcId="{62E4D2D1-1761-4904-8DFD-6E897834D495}" destId="{2A089FB7-26C3-41CE-BB04-6EEA56F87ADC}" srcOrd="0" destOrd="0" presId="urn:microsoft.com/office/officeart/2005/8/layout/target3"/>
    <dgm:cxn modelId="{2587602F-4019-4546-B6D4-2213BE5D854F}" type="presOf" srcId="{D4322C55-B293-48F7-9CB0-BDBF02A62566}" destId="{F27C3EF4-855A-4D9A-96B1-6645B84266AD}" srcOrd="0" destOrd="0" presId="urn:microsoft.com/office/officeart/2005/8/layout/target3"/>
    <dgm:cxn modelId="{794D8F51-5CB8-47DE-803E-8F0E295AA9E1}" srcId="{62E4D2D1-1761-4904-8DFD-6E897834D495}" destId="{633941CB-F67A-4E19-81AE-762F1F5A0B48}" srcOrd="1" destOrd="0" parTransId="{633D15CE-2720-4EBF-9372-37A5BD7CC4A7}" sibTransId="{2450AAEF-1801-48D4-89BA-0CA5E8996F21}"/>
    <dgm:cxn modelId="{32C36FDF-3A73-4021-90F5-0AF02F9766D6}" type="presParOf" srcId="{2A089FB7-26C3-41CE-BB04-6EEA56F87ADC}" destId="{997D27DC-6857-41CC-9D3C-ECE8CAB5F705}" srcOrd="0" destOrd="0" presId="urn:microsoft.com/office/officeart/2005/8/layout/target3"/>
    <dgm:cxn modelId="{8548540B-50B3-4C4D-8923-EDACA18736A6}" type="presParOf" srcId="{2A089FB7-26C3-41CE-BB04-6EEA56F87ADC}" destId="{8E287190-5362-45C2-9B6C-A7FF7C1BC6AB}" srcOrd="1" destOrd="0" presId="urn:microsoft.com/office/officeart/2005/8/layout/target3"/>
    <dgm:cxn modelId="{AE1C98BF-A3D3-41AC-9304-06E276F4BB31}" type="presParOf" srcId="{2A089FB7-26C3-41CE-BB04-6EEA56F87ADC}" destId="{F27C3EF4-855A-4D9A-96B1-6645B84266AD}" srcOrd="2" destOrd="0" presId="urn:microsoft.com/office/officeart/2005/8/layout/target3"/>
    <dgm:cxn modelId="{B020506D-DB01-4307-AC0D-1592049CD32D}" type="presParOf" srcId="{2A089FB7-26C3-41CE-BB04-6EEA56F87ADC}" destId="{3553BB47-85E1-4F61-AF64-621CCC180E28}" srcOrd="3" destOrd="0" presId="urn:microsoft.com/office/officeart/2005/8/layout/target3"/>
    <dgm:cxn modelId="{3DBF968C-6297-45B1-B315-61D406FBC838}" type="presParOf" srcId="{2A089FB7-26C3-41CE-BB04-6EEA56F87ADC}" destId="{A30EF68A-3698-4930-8D83-AE2E8B0A5D07}" srcOrd="4" destOrd="0" presId="urn:microsoft.com/office/officeart/2005/8/layout/target3"/>
    <dgm:cxn modelId="{C2893633-9368-4ABC-8B4F-863C89452E05}" type="presParOf" srcId="{2A089FB7-26C3-41CE-BB04-6EEA56F87ADC}" destId="{C95A66E4-F84B-4999-BDCC-A89EF8CD7157}" srcOrd="5" destOrd="0" presId="urn:microsoft.com/office/officeart/2005/8/layout/target3"/>
    <dgm:cxn modelId="{A60D8623-799B-436E-A1DB-E22025A61DCA}" type="presParOf" srcId="{2A089FB7-26C3-41CE-BB04-6EEA56F87ADC}" destId="{6F07803F-2AC1-4DFF-A8D7-0A7D6C44A515}" srcOrd="6" destOrd="0" presId="urn:microsoft.com/office/officeart/2005/8/layout/target3"/>
    <dgm:cxn modelId="{85DAD302-BEA6-4BE3-8B7D-10DFA721B577}" type="presParOf" srcId="{2A089FB7-26C3-41CE-BB04-6EEA56F87ADC}" destId="{6F7FFA9D-1BFC-48D1-BDB7-343F6E4C5B95}" srcOrd="7" destOrd="0" presId="urn:microsoft.com/office/officeart/2005/8/layout/target3"/>
    <dgm:cxn modelId="{F1B65CBF-2421-429A-89CC-05FBD97684CF}" type="presParOf" srcId="{2A089FB7-26C3-41CE-BB04-6EEA56F87ADC}" destId="{8F11DDE9-D247-4EAA-A4B1-9B3A4798EC2D}" srcOrd="8" destOrd="0" presId="urn:microsoft.com/office/officeart/2005/8/layout/target3"/>
    <dgm:cxn modelId="{266EED56-87DC-410C-8499-97B57F5A9939}" type="presParOf" srcId="{2A089FB7-26C3-41CE-BB04-6EEA56F87ADC}" destId="{07A98152-F3C3-4AF8-8C79-A576CBF10691}" srcOrd="9" destOrd="0" presId="urn:microsoft.com/office/officeart/2005/8/layout/target3"/>
    <dgm:cxn modelId="{3C979511-7180-4679-935D-4695E023FD9F}" type="presParOf" srcId="{2A089FB7-26C3-41CE-BB04-6EEA56F87ADC}" destId="{6921BEA6-1ABE-4B6E-944B-1CB49E186AF5}" srcOrd="10" destOrd="0" presId="urn:microsoft.com/office/officeart/2005/8/layout/target3"/>
    <dgm:cxn modelId="{B25DCABC-FEBB-4731-B0C2-09F1C1124EF9}" type="presParOf" srcId="{2A089FB7-26C3-41CE-BB04-6EEA56F87ADC}" destId="{134395D7-C4BE-4132-80E0-E65CAF1F21B5}"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C7B298A-5D4D-4B48-BDC3-D69F97A7F24C}" type="doc">
      <dgm:prSet loTypeId="urn:microsoft.com/office/officeart/2005/8/layout/hProcess9" loCatId="process" qsTypeId="urn:microsoft.com/office/officeart/2005/8/quickstyle/3d1" qsCatId="3D" csTypeId="urn:microsoft.com/office/officeart/2005/8/colors/colorful3" csCatId="colorful" phldr="1"/>
      <dgm:spPr/>
      <dgm:t>
        <a:bodyPr/>
        <a:lstStyle/>
        <a:p>
          <a:endParaRPr lang="en-US"/>
        </a:p>
      </dgm:t>
    </dgm:pt>
    <dgm:pt modelId="{546EBA4A-23EF-49ED-A944-668104A60429}">
      <dgm:prSet/>
      <dgm:spPr/>
      <dgm:t>
        <a:bodyPr/>
        <a:lstStyle/>
        <a:p>
          <a:pPr rtl="0"/>
          <a:r>
            <a:rPr lang="en-US" dirty="0" smtClean="0"/>
            <a:t>Currently worldwide, </a:t>
          </a:r>
          <a:endParaRPr lang="en-US" dirty="0"/>
        </a:p>
      </dgm:t>
    </dgm:pt>
    <dgm:pt modelId="{955BF685-86D8-4080-9C62-19891698107C}" type="parTrans" cxnId="{C8075682-C4AC-4614-8458-0D802A249320}">
      <dgm:prSet/>
      <dgm:spPr/>
      <dgm:t>
        <a:bodyPr/>
        <a:lstStyle/>
        <a:p>
          <a:endParaRPr lang="en-US"/>
        </a:p>
      </dgm:t>
    </dgm:pt>
    <dgm:pt modelId="{4E2B19C5-9C17-4B26-B6EE-7A3D4A48EED9}" type="sibTrans" cxnId="{C8075682-C4AC-4614-8458-0D802A249320}">
      <dgm:prSet/>
      <dgm:spPr/>
      <dgm:t>
        <a:bodyPr/>
        <a:lstStyle/>
        <a:p>
          <a:endParaRPr lang="en-US"/>
        </a:p>
      </dgm:t>
    </dgm:pt>
    <dgm:pt modelId="{CD41D35F-860B-4358-8F54-B1B5BD3E847D}">
      <dgm:prSet/>
      <dgm:spPr/>
      <dgm:t>
        <a:bodyPr/>
        <a:lstStyle/>
        <a:p>
          <a:pPr rtl="0"/>
          <a:r>
            <a:rPr lang="en-US" dirty="0" smtClean="0"/>
            <a:t>To tackle this problem</a:t>
          </a:r>
          <a:r>
            <a:rPr lang="en-US" dirty="0" smtClean="0"/>
            <a:t>,</a:t>
          </a:r>
          <a:endParaRPr lang="en-US" dirty="0"/>
        </a:p>
      </dgm:t>
    </dgm:pt>
    <dgm:pt modelId="{CA152A53-BFCE-427C-AFA9-F0D84E01D8F6}" type="parTrans" cxnId="{E5126A61-232F-416B-98F0-132A3A7FA672}">
      <dgm:prSet/>
      <dgm:spPr/>
      <dgm:t>
        <a:bodyPr/>
        <a:lstStyle/>
        <a:p>
          <a:endParaRPr lang="en-US"/>
        </a:p>
      </dgm:t>
    </dgm:pt>
    <dgm:pt modelId="{6128A97E-27EA-4B8D-AADF-9A48D463599E}" type="sibTrans" cxnId="{E5126A61-232F-416B-98F0-132A3A7FA672}">
      <dgm:prSet/>
      <dgm:spPr/>
      <dgm:t>
        <a:bodyPr/>
        <a:lstStyle/>
        <a:p>
          <a:endParaRPr lang="en-US"/>
        </a:p>
      </dgm:t>
    </dgm:pt>
    <dgm:pt modelId="{286B773B-47C1-429E-A6BB-9B95BA076F44}">
      <dgm:prSet/>
      <dgm:spPr/>
      <dgm:t>
        <a:bodyPr/>
        <a:lstStyle/>
        <a:p>
          <a:pPr rtl="0"/>
          <a:r>
            <a:rPr lang="en-US" smtClean="0"/>
            <a:t>the </a:t>
          </a:r>
          <a:r>
            <a:rPr lang="en-US" dirty="0" smtClean="0"/>
            <a:t>issues of recycling and energy consumption are causing a major dilemma by producing a carbon footprint, diseases and air pollution. Therefore, designers, academics, researchers, and individuals in general must understand their responsibility toward our planet. </a:t>
          </a:r>
          <a:endParaRPr lang="en-US" dirty="0"/>
        </a:p>
      </dgm:t>
    </dgm:pt>
    <dgm:pt modelId="{C3BA3292-9CB2-41B6-B073-3A00AD920C37}" type="parTrans" cxnId="{191C11E8-D20C-4A51-A9F8-2606FE3BAE12}">
      <dgm:prSet/>
      <dgm:spPr/>
    </dgm:pt>
    <dgm:pt modelId="{9659AB16-B2EA-4A6D-AC98-8F84F6D65048}" type="sibTrans" cxnId="{191C11E8-D20C-4A51-A9F8-2606FE3BAE12}">
      <dgm:prSet/>
      <dgm:spPr/>
    </dgm:pt>
    <dgm:pt modelId="{5BA553B9-6EFE-43EB-B0EA-2E02D53E91BC}">
      <dgm:prSet/>
      <dgm:spPr/>
      <dgm:t>
        <a:bodyPr/>
        <a:lstStyle/>
        <a:p>
          <a:pPr rtl="0"/>
          <a:r>
            <a:rPr lang="en-US" smtClean="0"/>
            <a:t> </a:t>
          </a:r>
          <a:r>
            <a:rPr lang="en-US" dirty="0" smtClean="0"/>
            <a:t>it is essential to raise designers’ and HCI experts’ awareness regarding their moral responsibility to create sustainable design for a sustainable future.  </a:t>
          </a:r>
          <a:endParaRPr lang="en-US" dirty="0"/>
        </a:p>
      </dgm:t>
    </dgm:pt>
    <dgm:pt modelId="{6B7AB812-5032-45D5-8168-32806B871D80}" type="parTrans" cxnId="{02A5C4D1-3D8D-4AC1-9EA6-81A6A054174D}">
      <dgm:prSet/>
      <dgm:spPr/>
    </dgm:pt>
    <dgm:pt modelId="{2227EF4B-1158-40D4-BF3C-2FE4D4CB8E09}" type="sibTrans" cxnId="{02A5C4D1-3D8D-4AC1-9EA6-81A6A054174D}">
      <dgm:prSet/>
      <dgm:spPr/>
    </dgm:pt>
    <dgm:pt modelId="{63947DCB-F31B-4EF1-B1DE-04142546F781}" type="pres">
      <dgm:prSet presAssocID="{7C7B298A-5D4D-4B48-BDC3-D69F97A7F24C}" presName="CompostProcess" presStyleCnt="0">
        <dgm:presLayoutVars>
          <dgm:dir/>
          <dgm:resizeHandles val="exact"/>
        </dgm:presLayoutVars>
      </dgm:prSet>
      <dgm:spPr/>
      <dgm:t>
        <a:bodyPr/>
        <a:lstStyle/>
        <a:p>
          <a:endParaRPr lang="en-US"/>
        </a:p>
      </dgm:t>
    </dgm:pt>
    <dgm:pt modelId="{AE2FE86A-0398-4105-B8CE-4B62774BFCDF}" type="pres">
      <dgm:prSet presAssocID="{7C7B298A-5D4D-4B48-BDC3-D69F97A7F24C}" presName="arrow" presStyleLbl="bgShp" presStyleIdx="0" presStyleCnt="1"/>
      <dgm:spPr/>
    </dgm:pt>
    <dgm:pt modelId="{5BDE1977-D549-4F02-A02B-9C064A7C3A06}" type="pres">
      <dgm:prSet presAssocID="{7C7B298A-5D4D-4B48-BDC3-D69F97A7F24C}" presName="linearProcess" presStyleCnt="0"/>
      <dgm:spPr/>
    </dgm:pt>
    <dgm:pt modelId="{9CAD4AB1-1F93-4CBC-B0C5-B0857A5E24BC}" type="pres">
      <dgm:prSet presAssocID="{546EBA4A-23EF-49ED-A944-668104A60429}" presName="textNode" presStyleLbl="node1" presStyleIdx="0" presStyleCnt="2" custScaleY="162353">
        <dgm:presLayoutVars>
          <dgm:bulletEnabled val="1"/>
        </dgm:presLayoutVars>
      </dgm:prSet>
      <dgm:spPr/>
      <dgm:t>
        <a:bodyPr/>
        <a:lstStyle/>
        <a:p>
          <a:endParaRPr lang="en-US"/>
        </a:p>
      </dgm:t>
    </dgm:pt>
    <dgm:pt modelId="{D709BBD5-7F43-44B4-9309-1D59E4E515D9}" type="pres">
      <dgm:prSet presAssocID="{4E2B19C5-9C17-4B26-B6EE-7A3D4A48EED9}" presName="sibTrans" presStyleCnt="0"/>
      <dgm:spPr/>
    </dgm:pt>
    <dgm:pt modelId="{A4E4CD17-CD84-4EB6-A1EB-7281931EC916}" type="pres">
      <dgm:prSet presAssocID="{CD41D35F-860B-4358-8F54-B1B5BD3E847D}" presName="textNode" presStyleLbl="node1" presStyleIdx="1" presStyleCnt="2" custScaleY="165735" custLinFactNeighborX="-14124" custLinFactNeighborY="5343">
        <dgm:presLayoutVars>
          <dgm:bulletEnabled val="1"/>
        </dgm:presLayoutVars>
      </dgm:prSet>
      <dgm:spPr/>
      <dgm:t>
        <a:bodyPr/>
        <a:lstStyle/>
        <a:p>
          <a:endParaRPr lang="en-US"/>
        </a:p>
      </dgm:t>
    </dgm:pt>
  </dgm:ptLst>
  <dgm:cxnLst>
    <dgm:cxn modelId="{02A5C4D1-3D8D-4AC1-9EA6-81A6A054174D}" srcId="{CD41D35F-860B-4358-8F54-B1B5BD3E847D}" destId="{5BA553B9-6EFE-43EB-B0EA-2E02D53E91BC}" srcOrd="0" destOrd="0" parTransId="{6B7AB812-5032-45D5-8168-32806B871D80}" sibTransId="{2227EF4B-1158-40D4-BF3C-2FE4D4CB8E09}"/>
    <dgm:cxn modelId="{743AF836-04A3-47C9-A914-5F362457C5EA}" type="presOf" srcId="{5BA553B9-6EFE-43EB-B0EA-2E02D53E91BC}" destId="{A4E4CD17-CD84-4EB6-A1EB-7281931EC916}" srcOrd="0" destOrd="1" presId="urn:microsoft.com/office/officeart/2005/8/layout/hProcess9"/>
    <dgm:cxn modelId="{0614A88C-4CAD-463C-A5D6-05C5BF6FE210}" type="presOf" srcId="{286B773B-47C1-429E-A6BB-9B95BA076F44}" destId="{9CAD4AB1-1F93-4CBC-B0C5-B0857A5E24BC}" srcOrd="0" destOrd="1" presId="urn:microsoft.com/office/officeart/2005/8/layout/hProcess9"/>
    <dgm:cxn modelId="{FB9EB38D-5F12-418D-A661-A6558C722592}" type="presOf" srcId="{7C7B298A-5D4D-4B48-BDC3-D69F97A7F24C}" destId="{63947DCB-F31B-4EF1-B1DE-04142546F781}" srcOrd="0" destOrd="0" presId="urn:microsoft.com/office/officeart/2005/8/layout/hProcess9"/>
    <dgm:cxn modelId="{B1716B7F-D0CD-410A-9509-52A99668E7FF}" type="presOf" srcId="{CD41D35F-860B-4358-8F54-B1B5BD3E847D}" destId="{A4E4CD17-CD84-4EB6-A1EB-7281931EC916}" srcOrd="0" destOrd="0" presId="urn:microsoft.com/office/officeart/2005/8/layout/hProcess9"/>
    <dgm:cxn modelId="{191C11E8-D20C-4A51-A9F8-2606FE3BAE12}" srcId="{546EBA4A-23EF-49ED-A944-668104A60429}" destId="{286B773B-47C1-429E-A6BB-9B95BA076F44}" srcOrd="0" destOrd="0" parTransId="{C3BA3292-9CB2-41B6-B073-3A00AD920C37}" sibTransId="{9659AB16-B2EA-4A6D-AC98-8F84F6D65048}"/>
    <dgm:cxn modelId="{E5126A61-232F-416B-98F0-132A3A7FA672}" srcId="{7C7B298A-5D4D-4B48-BDC3-D69F97A7F24C}" destId="{CD41D35F-860B-4358-8F54-B1B5BD3E847D}" srcOrd="1" destOrd="0" parTransId="{CA152A53-BFCE-427C-AFA9-F0D84E01D8F6}" sibTransId="{6128A97E-27EA-4B8D-AADF-9A48D463599E}"/>
    <dgm:cxn modelId="{C8075682-C4AC-4614-8458-0D802A249320}" srcId="{7C7B298A-5D4D-4B48-BDC3-D69F97A7F24C}" destId="{546EBA4A-23EF-49ED-A944-668104A60429}" srcOrd="0" destOrd="0" parTransId="{955BF685-86D8-4080-9C62-19891698107C}" sibTransId="{4E2B19C5-9C17-4B26-B6EE-7A3D4A48EED9}"/>
    <dgm:cxn modelId="{95B20065-78ED-47B3-B223-923338768C7F}" type="presOf" srcId="{546EBA4A-23EF-49ED-A944-668104A60429}" destId="{9CAD4AB1-1F93-4CBC-B0C5-B0857A5E24BC}" srcOrd="0" destOrd="0" presId="urn:microsoft.com/office/officeart/2005/8/layout/hProcess9"/>
    <dgm:cxn modelId="{4670E630-EB0E-4075-960E-B42BD9444E43}" type="presParOf" srcId="{63947DCB-F31B-4EF1-B1DE-04142546F781}" destId="{AE2FE86A-0398-4105-B8CE-4B62774BFCDF}" srcOrd="0" destOrd="0" presId="urn:microsoft.com/office/officeart/2005/8/layout/hProcess9"/>
    <dgm:cxn modelId="{858E3FCB-B9B6-4582-A2D3-96DF2092EB1C}" type="presParOf" srcId="{63947DCB-F31B-4EF1-B1DE-04142546F781}" destId="{5BDE1977-D549-4F02-A02B-9C064A7C3A06}" srcOrd="1" destOrd="0" presId="urn:microsoft.com/office/officeart/2005/8/layout/hProcess9"/>
    <dgm:cxn modelId="{9B50830B-CE94-44C9-820A-22E78FD8E0E3}" type="presParOf" srcId="{5BDE1977-D549-4F02-A02B-9C064A7C3A06}" destId="{9CAD4AB1-1F93-4CBC-B0C5-B0857A5E24BC}" srcOrd="0" destOrd="0" presId="urn:microsoft.com/office/officeart/2005/8/layout/hProcess9"/>
    <dgm:cxn modelId="{DB991FF0-92E4-4B22-B0D0-472021416957}" type="presParOf" srcId="{5BDE1977-D549-4F02-A02B-9C064A7C3A06}" destId="{D709BBD5-7F43-44B4-9309-1D59E4E515D9}" srcOrd="1" destOrd="0" presId="urn:microsoft.com/office/officeart/2005/8/layout/hProcess9"/>
    <dgm:cxn modelId="{238A9C52-DBB1-4756-A1D7-56B76435D544}" type="presParOf" srcId="{5BDE1977-D549-4F02-A02B-9C064A7C3A06}" destId="{A4E4CD17-CD84-4EB6-A1EB-7281931EC916}"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FEEA0FA-1571-4509-B0CA-F73A82F9FF07}" type="doc">
      <dgm:prSet loTypeId="urn:microsoft.com/office/officeart/2005/8/layout/target3" loCatId="relationship" qsTypeId="urn:microsoft.com/office/officeart/2005/8/quickstyle/3d1" qsCatId="3D" csTypeId="urn:microsoft.com/office/officeart/2005/8/colors/colorful2" csCatId="colorful"/>
      <dgm:spPr/>
      <dgm:t>
        <a:bodyPr/>
        <a:lstStyle/>
        <a:p>
          <a:endParaRPr lang="en-US"/>
        </a:p>
      </dgm:t>
    </dgm:pt>
    <dgm:pt modelId="{D4A70CC7-3130-487A-A448-1A285C405B79}">
      <dgm:prSet/>
      <dgm:spPr/>
      <dgm:t>
        <a:bodyPr/>
        <a:lstStyle/>
        <a:p>
          <a:pPr rtl="0"/>
          <a:r>
            <a:rPr lang="en-US" smtClean="0"/>
            <a:t>Finally, our planet is suffering, and we need to tackle the issues of recycling, raw material supply and energy consumption, since there is no plan B for our planet. </a:t>
          </a:r>
          <a:endParaRPr lang="en-US"/>
        </a:p>
      </dgm:t>
    </dgm:pt>
    <dgm:pt modelId="{75ACBA18-66C9-4FAA-B8C5-5BE685DB481E}" type="parTrans" cxnId="{B482502A-A6E3-4E18-AC41-5FAD69A96FD2}">
      <dgm:prSet/>
      <dgm:spPr/>
      <dgm:t>
        <a:bodyPr/>
        <a:lstStyle/>
        <a:p>
          <a:endParaRPr lang="en-US"/>
        </a:p>
      </dgm:t>
    </dgm:pt>
    <dgm:pt modelId="{2F583A07-F57A-49AE-8314-0E5CCCDEA194}" type="sibTrans" cxnId="{B482502A-A6E3-4E18-AC41-5FAD69A96FD2}">
      <dgm:prSet/>
      <dgm:spPr/>
      <dgm:t>
        <a:bodyPr/>
        <a:lstStyle/>
        <a:p>
          <a:endParaRPr lang="en-US"/>
        </a:p>
      </dgm:t>
    </dgm:pt>
    <dgm:pt modelId="{D4572D01-08C2-4945-9ACF-ADF6E0CEAE7F}">
      <dgm:prSet/>
      <dgm:spPr/>
      <dgm:t>
        <a:bodyPr/>
        <a:lstStyle/>
        <a:p>
          <a:pPr rtl="0"/>
          <a:r>
            <a:rPr lang="en-US" smtClean="0"/>
            <a:t>This chapter presents a new methodology for sustainable design in order to safeguard our planet. This chapter is organized as follows: introduction, New Participative Methodology for Sustainable Design, and conclusion.</a:t>
          </a:r>
          <a:endParaRPr lang="en-US"/>
        </a:p>
      </dgm:t>
    </dgm:pt>
    <dgm:pt modelId="{06022DA0-FEDA-4A14-8FB4-418FC6F3B741}" type="parTrans" cxnId="{E1FF9D70-C4D8-45A8-89FC-8F14BB445C95}">
      <dgm:prSet/>
      <dgm:spPr/>
      <dgm:t>
        <a:bodyPr/>
        <a:lstStyle/>
        <a:p>
          <a:endParaRPr lang="en-US"/>
        </a:p>
      </dgm:t>
    </dgm:pt>
    <dgm:pt modelId="{C2ECC1B0-C7C3-4AEC-954D-D6BDDBDFCA3E}" type="sibTrans" cxnId="{E1FF9D70-C4D8-45A8-89FC-8F14BB445C95}">
      <dgm:prSet/>
      <dgm:spPr/>
      <dgm:t>
        <a:bodyPr/>
        <a:lstStyle/>
        <a:p>
          <a:endParaRPr lang="en-US"/>
        </a:p>
      </dgm:t>
    </dgm:pt>
    <dgm:pt modelId="{F1D5A4DA-C552-4B50-B4BE-7A0478AFAAE9}" type="pres">
      <dgm:prSet presAssocID="{9FEEA0FA-1571-4509-B0CA-F73A82F9FF07}" presName="Name0" presStyleCnt="0">
        <dgm:presLayoutVars>
          <dgm:chMax val="7"/>
          <dgm:dir/>
          <dgm:animLvl val="lvl"/>
          <dgm:resizeHandles val="exact"/>
        </dgm:presLayoutVars>
      </dgm:prSet>
      <dgm:spPr/>
      <dgm:t>
        <a:bodyPr/>
        <a:lstStyle/>
        <a:p>
          <a:endParaRPr lang="en-US"/>
        </a:p>
      </dgm:t>
    </dgm:pt>
    <dgm:pt modelId="{3F177937-FD54-45A7-9E26-A23BD7C149A6}" type="pres">
      <dgm:prSet presAssocID="{D4A70CC7-3130-487A-A448-1A285C405B79}" presName="circle1" presStyleLbl="node1" presStyleIdx="0" presStyleCnt="2"/>
      <dgm:spPr/>
    </dgm:pt>
    <dgm:pt modelId="{8978C233-5DC2-49C0-A33A-465FD87BF973}" type="pres">
      <dgm:prSet presAssocID="{D4A70CC7-3130-487A-A448-1A285C405B79}" presName="space" presStyleCnt="0"/>
      <dgm:spPr/>
    </dgm:pt>
    <dgm:pt modelId="{BD8F0929-51FF-4FF3-B211-F312579A3345}" type="pres">
      <dgm:prSet presAssocID="{D4A70CC7-3130-487A-A448-1A285C405B79}" presName="rect1" presStyleLbl="alignAcc1" presStyleIdx="0" presStyleCnt="2"/>
      <dgm:spPr/>
      <dgm:t>
        <a:bodyPr/>
        <a:lstStyle/>
        <a:p>
          <a:endParaRPr lang="en-US"/>
        </a:p>
      </dgm:t>
    </dgm:pt>
    <dgm:pt modelId="{CE8ED10E-1A96-4EB5-998A-352E6C6CDBFC}" type="pres">
      <dgm:prSet presAssocID="{D4572D01-08C2-4945-9ACF-ADF6E0CEAE7F}" presName="vertSpace2" presStyleLbl="node1" presStyleIdx="0" presStyleCnt="2"/>
      <dgm:spPr/>
    </dgm:pt>
    <dgm:pt modelId="{289DF16F-816D-4D10-AF5A-CAD63EF730A7}" type="pres">
      <dgm:prSet presAssocID="{D4572D01-08C2-4945-9ACF-ADF6E0CEAE7F}" presName="circle2" presStyleLbl="node1" presStyleIdx="1" presStyleCnt="2"/>
      <dgm:spPr/>
    </dgm:pt>
    <dgm:pt modelId="{290FD47E-2140-4F98-9237-FDD300B5C48B}" type="pres">
      <dgm:prSet presAssocID="{D4572D01-08C2-4945-9ACF-ADF6E0CEAE7F}" presName="rect2" presStyleLbl="alignAcc1" presStyleIdx="1" presStyleCnt="2"/>
      <dgm:spPr/>
      <dgm:t>
        <a:bodyPr/>
        <a:lstStyle/>
        <a:p>
          <a:endParaRPr lang="en-US"/>
        </a:p>
      </dgm:t>
    </dgm:pt>
    <dgm:pt modelId="{61045DCE-558E-4E97-A384-2E138DFAE590}" type="pres">
      <dgm:prSet presAssocID="{D4A70CC7-3130-487A-A448-1A285C405B79}" presName="rect1ParTxNoCh" presStyleLbl="alignAcc1" presStyleIdx="1" presStyleCnt="2">
        <dgm:presLayoutVars>
          <dgm:chMax val="1"/>
          <dgm:bulletEnabled val="1"/>
        </dgm:presLayoutVars>
      </dgm:prSet>
      <dgm:spPr/>
      <dgm:t>
        <a:bodyPr/>
        <a:lstStyle/>
        <a:p>
          <a:endParaRPr lang="en-US"/>
        </a:p>
      </dgm:t>
    </dgm:pt>
    <dgm:pt modelId="{9CC1213F-893B-4D6C-9C59-254561697955}" type="pres">
      <dgm:prSet presAssocID="{D4572D01-08C2-4945-9ACF-ADF6E0CEAE7F}" presName="rect2ParTxNoCh" presStyleLbl="alignAcc1" presStyleIdx="1" presStyleCnt="2">
        <dgm:presLayoutVars>
          <dgm:chMax val="1"/>
          <dgm:bulletEnabled val="1"/>
        </dgm:presLayoutVars>
      </dgm:prSet>
      <dgm:spPr/>
      <dgm:t>
        <a:bodyPr/>
        <a:lstStyle/>
        <a:p>
          <a:endParaRPr lang="en-US"/>
        </a:p>
      </dgm:t>
    </dgm:pt>
  </dgm:ptLst>
  <dgm:cxnLst>
    <dgm:cxn modelId="{CC3595D9-D2C0-4278-BA3E-9C7E0948DB89}" type="presOf" srcId="{D4572D01-08C2-4945-9ACF-ADF6E0CEAE7F}" destId="{290FD47E-2140-4F98-9237-FDD300B5C48B}" srcOrd="0" destOrd="0" presId="urn:microsoft.com/office/officeart/2005/8/layout/target3"/>
    <dgm:cxn modelId="{E1FF9D70-C4D8-45A8-89FC-8F14BB445C95}" srcId="{9FEEA0FA-1571-4509-B0CA-F73A82F9FF07}" destId="{D4572D01-08C2-4945-9ACF-ADF6E0CEAE7F}" srcOrd="1" destOrd="0" parTransId="{06022DA0-FEDA-4A14-8FB4-418FC6F3B741}" sibTransId="{C2ECC1B0-C7C3-4AEC-954D-D6BDDBDFCA3E}"/>
    <dgm:cxn modelId="{9019B687-7387-4C56-9147-B6E3F7F352F5}" type="presOf" srcId="{D4A70CC7-3130-487A-A448-1A285C405B79}" destId="{61045DCE-558E-4E97-A384-2E138DFAE590}" srcOrd="1" destOrd="0" presId="urn:microsoft.com/office/officeart/2005/8/layout/target3"/>
    <dgm:cxn modelId="{DABC71B0-8945-4BF1-BAE5-29C8B9BC1B81}" type="presOf" srcId="{D4A70CC7-3130-487A-A448-1A285C405B79}" destId="{BD8F0929-51FF-4FF3-B211-F312579A3345}" srcOrd="0" destOrd="0" presId="urn:microsoft.com/office/officeart/2005/8/layout/target3"/>
    <dgm:cxn modelId="{7162A9C4-42A8-46A7-9E8A-5695C73BBF4C}" type="presOf" srcId="{9FEEA0FA-1571-4509-B0CA-F73A82F9FF07}" destId="{F1D5A4DA-C552-4B50-B4BE-7A0478AFAAE9}" srcOrd="0" destOrd="0" presId="urn:microsoft.com/office/officeart/2005/8/layout/target3"/>
    <dgm:cxn modelId="{B0126D55-BA86-4AE1-9F33-BF3FBC019814}" type="presOf" srcId="{D4572D01-08C2-4945-9ACF-ADF6E0CEAE7F}" destId="{9CC1213F-893B-4D6C-9C59-254561697955}" srcOrd="1" destOrd="0" presId="urn:microsoft.com/office/officeart/2005/8/layout/target3"/>
    <dgm:cxn modelId="{B482502A-A6E3-4E18-AC41-5FAD69A96FD2}" srcId="{9FEEA0FA-1571-4509-B0CA-F73A82F9FF07}" destId="{D4A70CC7-3130-487A-A448-1A285C405B79}" srcOrd="0" destOrd="0" parTransId="{75ACBA18-66C9-4FAA-B8C5-5BE685DB481E}" sibTransId="{2F583A07-F57A-49AE-8314-0E5CCCDEA194}"/>
    <dgm:cxn modelId="{E1772048-01A4-48ED-A244-351DA3DD7F18}" type="presParOf" srcId="{F1D5A4DA-C552-4B50-B4BE-7A0478AFAAE9}" destId="{3F177937-FD54-45A7-9E26-A23BD7C149A6}" srcOrd="0" destOrd="0" presId="urn:microsoft.com/office/officeart/2005/8/layout/target3"/>
    <dgm:cxn modelId="{33C3E217-5203-479A-80FF-9D063CFDC2C6}" type="presParOf" srcId="{F1D5A4DA-C552-4B50-B4BE-7A0478AFAAE9}" destId="{8978C233-5DC2-49C0-A33A-465FD87BF973}" srcOrd="1" destOrd="0" presId="urn:microsoft.com/office/officeart/2005/8/layout/target3"/>
    <dgm:cxn modelId="{C79FC430-B869-431D-AFEC-BF7B959BD0FC}" type="presParOf" srcId="{F1D5A4DA-C552-4B50-B4BE-7A0478AFAAE9}" destId="{BD8F0929-51FF-4FF3-B211-F312579A3345}" srcOrd="2" destOrd="0" presId="urn:microsoft.com/office/officeart/2005/8/layout/target3"/>
    <dgm:cxn modelId="{1B5E2BD3-9201-47F6-B7BB-2531998E9F17}" type="presParOf" srcId="{F1D5A4DA-C552-4B50-B4BE-7A0478AFAAE9}" destId="{CE8ED10E-1A96-4EB5-998A-352E6C6CDBFC}" srcOrd="3" destOrd="0" presId="urn:microsoft.com/office/officeart/2005/8/layout/target3"/>
    <dgm:cxn modelId="{AAEA807F-706F-4A26-84CC-3BC233F90243}" type="presParOf" srcId="{F1D5A4DA-C552-4B50-B4BE-7A0478AFAAE9}" destId="{289DF16F-816D-4D10-AF5A-CAD63EF730A7}" srcOrd="4" destOrd="0" presId="urn:microsoft.com/office/officeart/2005/8/layout/target3"/>
    <dgm:cxn modelId="{DE71B837-6585-4181-8DC7-0BC1AACBEDC0}" type="presParOf" srcId="{F1D5A4DA-C552-4B50-B4BE-7A0478AFAAE9}" destId="{290FD47E-2140-4F98-9237-FDD300B5C48B}" srcOrd="5" destOrd="0" presId="urn:microsoft.com/office/officeart/2005/8/layout/target3"/>
    <dgm:cxn modelId="{9B84CAC6-7CC5-4B7D-9CD7-FA8C9C8F7DFE}" type="presParOf" srcId="{F1D5A4DA-C552-4B50-B4BE-7A0478AFAAE9}" destId="{61045DCE-558E-4E97-A384-2E138DFAE590}" srcOrd="6" destOrd="0" presId="urn:microsoft.com/office/officeart/2005/8/layout/target3"/>
    <dgm:cxn modelId="{B382ED23-DD18-4773-9A48-34C6E794E5B9}" type="presParOf" srcId="{F1D5A4DA-C552-4B50-B4BE-7A0478AFAAE9}" destId="{9CC1213F-893B-4D6C-9C59-254561697955}"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67EBA02-BB33-4FCB-AFD3-BEA14C210A46}"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en-US"/>
        </a:p>
      </dgm:t>
    </dgm:pt>
    <dgm:pt modelId="{6010D7DF-16CA-4D5D-AB66-A9407B788E2E}">
      <dgm:prSet/>
      <dgm:spPr/>
      <dgm:t>
        <a:bodyPr/>
        <a:lstStyle/>
        <a:p>
          <a:pPr rtl="0"/>
          <a:r>
            <a:rPr lang="en-US" dirty="0" smtClean="0"/>
            <a:t>In Chapter 1,</a:t>
          </a:r>
          <a:endParaRPr lang="en-US" dirty="0"/>
        </a:p>
      </dgm:t>
    </dgm:pt>
    <dgm:pt modelId="{54AA8E15-5780-4D20-8827-40075C67BE86}" type="parTrans" cxnId="{C9D011A9-5061-4D24-BE82-C8171F38CE19}">
      <dgm:prSet/>
      <dgm:spPr/>
      <dgm:t>
        <a:bodyPr/>
        <a:lstStyle/>
        <a:p>
          <a:endParaRPr lang="en-US"/>
        </a:p>
      </dgm:t>
    </dgm:pt>
    <dgm:pt modelId="{6D886961-6E45-4393-BD5C-89D61732E124}" type="sibTrans" cxnId="{C9D011A9-5061-4D24-BE82-C8171F38CE19}">
      <dgm:prSet/>
      <dgm:spPr/>
      <dgm:t>
        <a:bodyPr/>
        <a:lstStyle/>
        <a:p>
          <a:endParaRPr lang="en-US"/>
        </a:p>
      </dgm:t>
    </dgm:pt>
    <dgm:pt modelId="{95299239-2147-4358-BE14-C018BDBBB5CF}">
      <dgm:prSet/>
      <dgm:spPr/>
      <dgm:t>
        <a:bodyPr/>
        <a:lstStyle/>
        <a:p>
          <a:pPr rtl="0"/>
          <a:r>
            <a:rPr lang="en-US" dirty="0" smtClean="0"/>
            <a:t>Hence,  </a:t>
          </a:r>
          <a:endParaRPr lang="en-US" dirty="0"/>
        </a:p>
      </dgm:t>
    </dgm:pt>
    <dgm:pt modelId="{DAF292F6-0144-49B5-8C14-888F8513BC34}" type="parTrans" cxnId="{1F93F227-F9BB-4775-BA60-19C053AC5481}">
      <dgm:prSet/>
      <dgm:spPr/>
      <dgm:t>
        <a:bodyPr/>
        <a:lstStyle/>
        <a:p>
          <a:endParaRPr lang="en-US"/>
        </a:p>
      </dgm:t>
    </dgm:pt>
    <dgm:pt modelId="{F2CB854D-1094-4DEA-8448-C304C76C4D53}" type="sibTrans" cxnId="{1F93F227-F9BB-4775-BA60-19C053AC5481}">
      <dgm:prSet/>
      <dgm:spPr/>
      <dgm:t>
        <a:bodyPr/>
        <a:lstStyle/>
        <a:p>
          <a:endParaRPr lang="en-US"/>
        </a:p>
      </dgm:t>
    </dgm:pt>
    <dgm:pt modelId="{36FEB5D7-CA8E-48FE-ACCC-4221BD5F0A92}">
      <dgm:prSet/>
      <dgm:spPr/>
      <dgm:t>
        <a:bodyPr/>
        <a:lstStyle/>
        <a:p>
          <a:pPr rtl="0"/>
          <a:r>
            <a:rPr lang="en-US" smtClean="0"/>
            <a:t> based on the literature review, the initial sustainable step identified six factors regarding sustainability, namely: design, safety, manufacture and energy, recycling, efficiency, and social needs. </a:t>
          </a:r>
          <a:r>
            <a:rPr lang="en-US" dirty="0" smtClean="0"/>
            <a:t>It is essential to consider these factors when developing a sustainable design for technology and portable devices. </a:t>
          </a:r>
          <a:endParaRPr lang="en-US" dirty="0"/>
        </a:p>
      </dgm:t>
    </dgm:pt>
    <dgm:pt modelId="{4E7CB231-5CA1-486F-A619-9A264787907F}" type="parTrans" cxnId="{2626BDE5-008E-45FF-9194-59DCFAE8C615}">
      <dgm:prSet/>
      <dgm:spPr/>
    </dgm:pt>
    <dgm:pt modelId="{7CCB56C4-4452-465F-96E9-A74C8EF37F82}" type="sibTrans" cxnId="{2626BDE5-008E-45FF-9194-59DCFAE8C615}">
      <dgm:prSet/>
      <dgm:spPr/>
    </dgm:pt>
    <dgm:pt modelId="{29A1D388-3888-44A2-BF37-273ACF32643C}">
      <dgm:prSet/>
      <dgm:spPr/>
      <dgm:t>
        <a:bodyPr/>
        <a:lstStyle/>
        <a:p>
          <a:pPr rtl="0"/>
          <a:r>
            <a:rPr lang="en-US" smtClean="0"/>
            <a:t>designers </a:t>
          </a:r>
          <a:r>
            <a:rPr lang="en-US" dirty="0" smtClean="0"/>
            <a:t>and HCI experts should include these factors in their agenda to ensure that a good sustainable design will “eventually include criteria for the creation of a healthy environment and energy efficiency”(Stelzer 2006, p. 4). </a:t>
          </a:r>
          <a:endParaRPr lang="en-US" dirty="0"/>
        </a:p>
      </dgm:t>
    </dgm:pt>
    <dgm:pt modelId="{21CA1727-F07D-4EC4-A9A9-79E51E47E6A0}" type="parTrans" cxnId="{739FEC44-CA50-426A-8769-09C31E0638AB}">
      <dgm:prSet/>
      <dgm:spPr/>
    </dgm:pt>
    <dgm:pt modelId="{38BB9E1F-ED30-47BD-872B-F1522CB3363D}" type="sibTrans" cxnId="{739FEC44-CA50-426A-8769-09C31E0638AB}">
      <dgm:prSet/>
      <dgm:spPr/>
    </dgm:pt>
    <dgm:pt modelId="{BE8024C4-CFFB-441F-8CA8-B5BC34826A3B}" type="pres">
      <dgm:prSet presAssocID="{367EBA02-BB33-4FCB-AFD3-BEA14C210A46}" presName="linear" presStyleCnt="0">
        <dgm:presLayoutVars>
          <dgm:animLvl val="lvl"/>
          <dgm:resizeHandles val="exact"/>
        </dgm:presLayoutVars>
      </dgm:prSet>
      <dgm:spPr/>
      <dgm:t>
        <a:bodyPr/>
        <a:lstStyle/>
        <a:p>
          <a:endParaRPr lang="en-US"/>
        </a:p>
      </dgm:t>
    </dgm:pt>
    <dgm:pt modelId="{40A7AA97-53D4-4CFD-95A1-B220D50D0C9B}" type="pres">
      <dgm:prSet presAssocID="{6010D7DF-16CA-4D5D-AB66-A9407B788E2E}" presName="parentText" presStyleLbl="node1" presStyleIdx="0" presStyleCnt="2">
        <dgm:presLayoutVars>
          <dgm:chMax val="0"/>
          <dgm:bulletEnabled val="1"/>
        </dgm:presLayoutVars>
      </dgm:prSet>
      <dgm:spPr/>
      <dgm:t>
        <a:bodyPr/>
        <a:lstStyle/>
        <a:p>
          <a:endParaRPr lang="en-US"/>
        </a:p>
      </dgm:t>
    </dgm:pt>
    <dgm:pt modelId="{63632FC4-1F58-4B9D-AB82-4C00C11800FD}" type="pres">
      <dgm:prSet presAssocID="{6010D7DF-16CA-4D5D-AB66-A9407B788E2E}" presName="childText" presStyleLbl="revTx" presStyleIdx="0" presStyleCnt="2">
        <dgm:presLayoutVars>
          <dgm:bulletEnabled val="1"/>
        </dgm:presLayoutVars>
      </dgm:prSet>
      <dgm:spPr/>
      <dgm:t>
        <a:bodyPr/>
        <a:lstStyle/>
        <a:p>
          <a:endParaRPr lang="en-US"/>
        </a:p>
      </dgm:t>
    </dgm:pt>
    <dgm:pt modelId="{591952DF-C795-49AB-9BE8-50137A29B957}" type="pres">
      <dgm:prSet presAssocID="{95299239-2147-4358-BE14-C018BDBBB5CF}" presName="parentText" presStyleLbl="node1" presStyleIdx="1" presStyleCnt="2">
        <dgm:presLayoutVars>
          <dgm:chMax val="0"/>
          <dgm:bulletEnabled val="1"/>
        </dgm:presLayoutVars>
      </dgm:prSet>
      <dgm:spPr/>
      <dgm:t>
        <a:bodyPr/>
        <a:lstStyle/>
        <a:p>
          <a:endParaRPr lang="en-US"/>
        </a:p>
      </dgm:t>
    </dgm:pt>
    <dgm:pt modelId="{C18900C2-4A9A-4632-A18F-83F62B7D5CC7}" type="pres">
      <dgm:prSet presAssocID="{95299239-2147-4358-BE14-C018BDBBB5CF}" presName="childText" presStyleLbl="revTx" presStyleIdx="1" presStyleCnt="2">
        <dgm:presLayoutVars>
          <dgm:bulletEnabled val="1"/>
        </dgm:presLayoutVars>
      </dgm:prSet>
      <dgm:spPr/>
      <dgm:t>
        <a:bodyPr/>
        <a:lstStyle/>
        <a:p>
          <a:endParaRPr lang="en-US"/>
        </a:p>
      </dgm:t>
    </dgm:pt>
  </dgm:ptLst>
  <dgm:cxnLst>
    <dgm:cxn modelId="{739FEC44-CA50-426A-8769-09C31E0638AB}" srcId="{95299239-2147-4358-BE14-C018BDBBB5CF}" destId="{29A1D388-3888-44A2-BF37-273ACF32643C}" srcOrd="0" destOrd="0" parTransId="{21CA1727-F07D-4EC4-A9A9-79E51E47E6A0}" sibTransId="{38BB9E1F-ED30-47BD-872B-F1522CB3363D}"/>
    <dgm:cxn modelId="{6DB14E8A-1242-4636-A440-B6A65E7B5B12}" type="presOf" srcId="{367EBA02-BB33-4FCB-AFD3-BEA14C210A46}" destId="{BE8024C4-CFFB-441F-8CA8-B5BC34826A3B}" srcOrd="0" destOrd="0" presId="urn:microsoft.com/office/officeart/2005/8/layout/vList2"/>
    <dgm:cxn modelId="{4F717BBE-759F-46E1-8BC5-CE842EA06386}" type="presOf" srcId="{36FEB5D7-CA8E-48FE-ACCC-4221BD5F0A92}" destId="{63632FC4-1F58-4B9D-AB82-4C00C11800FD}" srcOrd="0" destOrd="0" presId="urn:microsoft.com/office/officeart/2005/8/layout/vList2"/>
    <dgm:cxn modelId="{2626BDE5-008E-45FF-9194-59DCFAE8C615}" srcId="{6010D7DF-16CA-4D5D-AB66-A9407B788E2E}" destId="{36FEB5D7-CA8E-48FE-ACCC-4221BD5F0A92}" srcOrd="0" destOrd="0" parTransId="{4E7CB231-5CA1-486F-A619-9A264787907F}" sibTransId="{7CCB56C4-4452-465F-96E9-A74C8EF37F82}"/>
    <dgm:cxn modelId="{45937955-B32B-4AF3-9588-D82AE205B652}" type="presOf" srcId="{29A1D388-3888-44A2-BF37-273ACF32643C}" destId="{C18900C2-4A9A-4632-A18F-83F62B7D5CC7}" srcOrd="0" destOrd="0" presId="urn:microsoft.com/office/officeart/2005/8/layout/vList2"/>
    <dgm:cxn modelId="{37B06A41-0351-4A1F-BEFD-F90F1364D5AE}" type="presOf" srcId="{6010D7DF-16CA-4D5D-AB66-A9407B788E2E}" destId="{40A7AA97-53D4-4CFD-95A1-B220D50D0C9B}" srcOrd="0" destOrd="0" presId="urn:microsoft.com/office/officeart/2005/8/layout/vList2"/>
    <dgm:cxn modelId="{1F93F227-F9BB-4775-BA60-19C053AC5481}" srcId="{367EBA02-BB33-4FCB-AFD3-BEA14C210A46}" destId="{95299239-2147-4358-BE14-C018BDBBB5CF}" srcOrd="1" destOrd="0" parTransId="{DAF292F6-0144-49B5-8C14-888F8513BC34}" sibTransId="{F2CB854D-1094-4DEA-8448-C304C76C4D53}"/>
    <dgm:cxn modelId="{C9D011A9-5061-4D24-BE82-C8171F38CE19}" srcId="{367EBA02-BB33-4FCB-AFD3-BEA14C210A46}" destId="{6010D7DF-16CA-4D5D-AB66-A9407B788E2E}" srcOrd="0" destOrd="0" parTransId="{54AA8E15-5780-4D20-8827-40075C67BE86}" sibTransId="{6D886961-6E45-4393-BD5C-89D61732E124}"/>
    <dgm:cxn modelId="{3F6B266D-4C89-47B5-8BA4-33D13F39F1E5}" type="presOf" srcId="{95299239-2147-4358-BE14-C018BDBBB5CF}" destId="{591952DF-C795-49AB-9BE8-50137A29B957}" srcOrd="0" destOrd="0" presId="urn:microsoft.com/office/officeart/2005/8/layout/vList2"/>
    <dgm:cxn modelId="{D8B25620-0A91-472A-B4D1-FEEA46CA00E4}" type="presParOf" srcId="{BE8024C4-CFFB-441F-8CA8-B5BC34826A3B}" destId="{40A7AA97-53D4-4CFD-95A1-B220D50D0C9B}" srcOrd="0" destOrd="0" presId="urn:microsoft.com/office/officeart/2005/8/layout/vList2"/>
    <dgm:cxn modelId="{06E20D07-7F8D-44B5-8C08-7725AEB969DD}" type="presParOf" srcId="{BE8024C4-CFFB-441F-8CA8-B5BC34826A3B}" destId="{63632FC4-1F58-4B9D-AB82-4C00C11800FD}" srcOrd="1" destOrd="0" presId="urn:microsoft.com/office/officeart/2005/8/layout/vList2"/>
    <dgm:cxn modelId="{6903F6A5-997B-4982-BBA9-DAA84D1BFCE9}" type="presParOf" srcId="{BE8024C4-CFFB-441F-8CA8-B5BC34826A3B}" destId="{591952DF-C795-49AB-9BE8-50137A29B957}" srcOrd="2" destOrd="0" presId="urn:microsoft.com/office/officeart/2005/8/layout/vList2"/>
    <dgm:cxn modelId="{26A33AA9-35AA-4B5A-A5F2-D032CF209D3A}" type="presParOf" srcId="{BE8024C4-CFFB-441F-8CA8-B5BC34826A3B}" destId="{C18900C2-4A9A-4632-A18F-83F62B7D5CC7}"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02D8617-4EF1-4341-96AA-989AA10588BA}" type="doc">
      <dgm:prSet loTypeId="urn:microsoft.com/office/officeart/2005/8/layout/target3" loCatId="relationship" qsTypeId="urn:microsoft.com/office/officeart/2005/8/quickstyle/3d1" qsCatId="3D" csTypeId="urn:microsoft.com/office/officeart/2005/8/colors/accent2_5" csCatId="accent2"/>
      <dgm:spPr/>
      <dgm:t>
        <a:bodyPr/>
        <a:lstStyle/>
        <a:p>
          <a:endParaRPr lang="en-US"/>
        </a:p>
      </dgm:t>
    </dgm:pt>
    <dgm:pt modelId="{28E7D43E-2800-42D6-AC14-0829E5312487}">
      <dgm:prSet/>
      <dgm:spPr/>
      <dgm:t>
        <a:bodyPr/>
        <a:lstStyle/>
        <a:p>
          <a:pPr rtl="0"/>
          <a:r>
            <a:rPr lang="en-AU" smtClean="0"/>
            <a:t>Further studies (Dornfeld 2014; Funk et al. 2013; Mendler and Odell 2000; McDonough and Braungart 2002; McLennan 2004; Demirbas 2009; Wang et al. 2015a; Wang et al. 2015b; Comm and Mathaisel 2015; Russell-Smith et al. 2015; Melles et al. 2015; Ramani 2010; Stelzer 2006) confirm that integrating sustainability in any business strategy including the design process, will enhance business reputation and preserve resources. </a:t>
          </a:r>
          <a:endParaRPr lang="en-US"/>
        </a:p>
      </dgm:t>
    </dgm:pt>
    <dgm:pt modelId="{A6A9B31B-241B-4253-8440-7322D3DF2911}" type="parTrans" cxnId="{C9D657ED-568E-4A43-B2C9-08FD13C1C152}">
      <dgm:prSet/>
      <dgm:spPr/>
      <dgm:t>
        <a:bodyPr/>
        <a:lstStyle/>
        <a:p>
          <a:endParaRPr lang="en-US"/>
        </a:p>
      </dgm:t>
    </dgm:pt>
    <dgm:pt modelId="{42640B3A-88E0-4A22-93F0-92041E5FCA63}" type="sibTrans" cxnId="{C9D657ED-568E-4A43-B2C9-08FD13C1C152}">
      <dgm:prSet/>
      <dgm:spPr/>
      <dgm:t>
        <a:bodyPr/>
        <a:lstStyle/>
        <a:p>
          <a:endParaRPr lang="en-US"/>
        </a:p>
      </dgm:t>
    </dgm:pt>
    <dgm:pt modelId="{92ED1F7D-E471-4765-8DC0-5026A909CF1A}">
      <dgm:prSet/>
      <dgm:spPr/>
      <dgm:t>
        <a:bodyPr/>
        <a:lstStyle/>
        <a:p>
          <a:pPr rtl="0"/>
          <a:r>
            <a:rPr lang="en-AU" smtClean="0"/>
            <a:t>Currently, sustainability and sustainable design are becoming the buzz words for users and organizations, as adopting and applying them in their strategies will be highly advantageous in terms of cost reduction, resources preservation, conformity to legislation, improvement of reputation, maintaining happier customers and stakeholders, attracting capital investment and capitalizing on new opportunities (Weybrecht 2010). </a:t>
          </a:r>
          <a:endParaRPr lang="en-US"/>
        </a:p>
      </dgm:t>
    </dgm:pt>
    <dgm:pt modelId="{DA1DD48E-F6C1-44C4-9CC0-3EF1E9A3327E}" type="parTrans" cxnId="{6DF8D5C8-06CF-41F7-B3BF-03E67A1968F8}">
      <dgm:prSet/>
      <dgm:spPr/>
      <dgm:t>
        <a:bodyPr/>
        <a:lstStyle/>
        <a:p>
          <a:endParaRPr lang="en-US"/>
        </a:p>
      </dgm:t>
    </dgm:pt>
    <dgm:pt modelId="{F3D57986-AF62-491E-8E43-A75D63FA467C}" type="sibTrans" cxnId="{6DF8D5C8-06CF-41F7-B3BF-03E67A1968F8}">
      <dgm:prSet/>
      <dgm:spPr/>
      <dgm:t>
        <a:bodyPr/>
        <a:lstStyle/>
        <a:p>
          <a:endParaRPr lang="en-US"/>
        </a:p>
      </dgm:t>
    </dgm:pt>
    <dgm:pt modelId="{3951435C-2896-4209-AEEF-BFA0A588737D}">
      <dgm:prSet/>
      <dgm:spPr/>
      <dgm:t>
        <a:bodyPr/>
        <a:lstStyle/>
        <a:p>
          <a:pPr rtl="0"/>
          <a:r>
            <a:rPr lang="en-AU" dirty="0" smtClean="0"/>
            <a:t>Finally, Kendall and Kendall (2010) indicated that sustainability will assist businesses, education, stakeholders, individuals and society in general.  </a:t>
          </a:r>
          <a:endParaRPr lang="en-US" dirty="0"/>
        </a:p>
      </dgm:t>
    </dgm:pt>
    <dgm:pt modelId="{6582BC3E-EE70-40CA-B6FE-4E203A1FA663}" type="parTrans" cxnId="{1546C3B8-842B-4F06-A5A6-1C0A36CFFDE3}">
      <dgm:prSet/>
      <dgm:spPr/>
      <dgm:t>
        <a:bodyPr/>
        <a:lstStyle/>
        <a:p>
          <a:endParaRPr lang="en-US"/>
        </a:p>
      </dgm:t>
    </dgm:pt>
    <dgm:pt modelId="{0C9169FF-00D7-431C-B959-4CE74171AEA7}" type="sibTrans" cxnId="{1546C3B8-842B-4F06-A5A6-1C0A36CFFDE3}">
      <dgm:prSet/>
      <dgm:spPr/>
      <dgm:t>
        <a:bodyPr/>
        <a:lstStyle/>
        <a:p>
          <a:endParaRPr lang="en-US"/>
        </a:p>
      </dgm:t>
    </dgm:pt>
    <dgm:pt modelId="{5163EB4C-7336-4D5F-BBB6-A2CC932D2353}" type="pres">
      <dgm:prSet presAssocID="{502D8617-4EF1-4341-96AA-989AA10588BA}" presName="Name0" presStyleCnt="0">
        <dgm:presLayoutVars>
          <dgm:chMax val="7"/>
          <dgm:dir/>
          <dgm:animLvl val="lvl"/>
          <dgm:resizeHandles val="exact"/>
        </dgm:presLayoutVars>
      </dgm:prSet>
      <dgm:spPr/>
      <dgm:t>
        <a:bodyPr/>
        <a:lstStyle/>
        <a:p>
          <a:endParaRPr lang="en-US"/>
        </a:p>
      </dgm:t>
    </dgm:pt>
    <dgm:pt modelId="{B5928387-40B9-47EE-8CBA-1ED9E35745F4}" type="pres">
      <dgm:prSet presAssocID="{28E7D43E-2800-42D6-AC14-0829E5312487}" presName="circle1" presStyleLbl="node1" presStyleIdx="0" presStyleCnt="3"/>
      <dgm:spPr/>
    </dgm:pt>
    <dgm:pt modelId="{65EC0A07-6851-49FA-9C64-B974CE645C5D}" type="pres">
      <dgm:prSet presAssocID="{28E7D43E-2800-42D6-AC14-0829E5312487}" presName="space" presStyleCnt="0"/>
      <dgm:spPr/>
    </dgm:pt>
    <dgm:pt modelId="{DDA6D908-A0C4-46F4-BA3E-999E82C9001A}" type="pres">
      <dgm:prSet presAssocID="{28E7D43E-2800-42D6-AC14-0829E5312487}" presName="rect1" presStyleLbl="alignAcc1" presStyleIdx="0" presStyleCnt="3"/>
      <dgm:spPr/>
      <dgm:t>
        <a:bodyPr/>
        <a:lstStyle/>
        <a:p>
          <a:endParaRPr lang="en-US"/>
        </a:p>
      </dgm:t>
    </dgm:pt>
    <dgm:pt modelId="{1A6BFC90-D625-4625-BFA7-E90293096401}" type="pres">
      <dgm:prSet presAssocID="{92ED1F7D-E471-4765-8DC0-5026A909CF1A}" presName="vertSpace2" presStyleLbl="node1" presStyleIdx="0" presStyleCnt="3"/>
      <dgm:spPr/>
    </dgm:pt>
    <dgm:pt modelId="{FFAAE232-6435-4BC4-AD9B-BCEFCAE39D62}" type="pres">
      <dgm:prSet presAssocID="{92ED1F7D-E471-4765-8DC0-5026A909CF1A}" presName="circle2" presStyleLbl="node1" presStyleIdx="1" presStyleCnt="3"/>
      <dgm:spPr/>
    </dgm:pt>
    <dgm:pt modelId="{28F0086F-63D6-48E0-B89D-58DEEB6A7AE3}" type="pres">
      <dgm:prSet presAssocID="{92ED1F7D-E471-4765-8DC0-5026A909CF1A}" presName="rect2" presStyleLbl="alignAcc1" presStyleIdx="1" presStyleCnt="3"/>
      <dgm:spPr/>
      <dgm:t>
        <a:bodyPr/>
        <a:lstStyle/>
        <a:p>
          <a:endParaRPr lang="en-US"/>
        </a:p>
      </dgm:t>
    </dgm:pt>
    <dgm:pt modelId="{CA3C3F28-34FD-4C5F-B34D-067888EDF2ED}" type="pres">
      <dgm:prSet presAssocID="{3951435C-2896-4209-AEEF-BFA0A588737D}" presName="vertSpace3" presStyleLbl="node1" presStyleIdx="1" presStyleCnt="3"/>
      <dgm:spPr/>
    </dgm:pt>
    <dgm:pt modelId="{0A885E9F-D0A2-4D03-8499-F0EC9CF35E4F}" type="pres">
      <dgm:prSet presAssocID="{3951435C-2896-4209-AEEF-BFA0A588737D}" presName="circle3" presStyleLbl="node1" presStyleIdx="2" presStyleCnt="3"/>
      <dgm:spPr/>
    </dgm:pt>
    <dgm:pt modelId="{B9A29AE6-C826-4E4D-8F18-C9586FB8E476}" type="pres">
      <dgm:prSet presAssocID="{3951435C-2896-4209-AEEF-BFA0A588737D}" presName="rect3" presStyleLbl="alignAcc1" presStyleIdx="2" presStyleCnt="3"/>
      <dgm:spPr/>
      <dgm:t>
        <a:bodyPr/>
        <a:lstStyle/>
        <a:p>
          <a:endParaRPr lang="en-US"/>
        </a:p>
      </dgm:t>
    </dgm:pt>
    <dgm:pt modelId="{BE529A8A-9A95-4D4A-995F-D7C2736ADCBB}" type="pres">
      <dgm:prSet presAssocID="{28E7D43E-2800-42D6-AC14-0829E5312487}" presName="rect1ParTxNoCh" presStyleLbl="alignAcc1" presStyleIdx="2" presStyleCnt="3">
        <dgm:presLayoutVars>
          <dgm:chMax val="1"/>
          <dgm:bulletEnabled val="1"/>
        </dgm:presLayoutVars>
      </dgm:prSet>
      <dgm:spPr/>
      <dgm:t>
        <a:bodyPr/>
        <a:lstStyle/>
        <a:p>
          <a:endParaRPr lang="en-US"/>
        </a:p>
      </dgm:t>
    </dgm:pt>
    <dgm:pt modelId="{536DB555-EE6D-45E8-93BA-497BE62C16F1}" type="pres">
      <dgm:prSet presAssocID="{92ED1F7D-E471-4765-8DC0-5026A909CF1A}" presName="rect2ParTxNoCh" presStyleLbl="alignAcc1" presStyleIdx="2" presStyleCnt="3">
        <dgm:presLayoutVars>
          <dgm:chMax val="1"/>
          <dgm:bulletEnabled val="1"/>
        </dgm:presLayoutVars>
      </dgm:prSet>
      <dgm:spPr/>
      <dgm:t>
        <a:bodyPr/>
        <a:lstStyle/>
        <a:p>
          <a:endParaRPr lang="en-US"/>
        </a:p>
      </dgm:t>
    </dgm:pt>
    <dgm:pt modelId="{D0273AB3-7D23-473E-9320-26FC788B9FBD}" type="pres">
      <dgm:prSet presAssocID="{3951435C-2896-4209-AEEF-BFA0A588737D}" presName="rect3ParTxNoCh" presStyleLbl="alignAcc1" presStyleIdx="2" presStyleCnt="3">
        <dgm:presLayoutVars>
          <dgm:chMax val="1"/>
          <dgm:bulletEnabled val="1"/>
        </dgm:presLayoutVars>
      </dgm:prSet>
      <dgm:spPr/>
      <dgm:t>
        <a:bodyPr/>
        <a:lstStyle/>
        <a:p>
          <a:endParaRPr lang="en-US"/>
        </a:p>
      </dgm:t>
    </dgm:pt>
  </dgm:ptLst>
  <dgm:cxnLst>
    <dgm:cxn modelId="{CB474856-4F89-4F59-AC9C-274463CCEC16}" type="presOf" srcId="{3951435C-2896-4209-AEEF-BFA0A588737D}" destId="{B9A29AE6-C826-4E4D-8F18-C9586FB8E476}" srcOrd="0" destOrd="0" presId="urn:microsoft.com/office/officeart/2005/8/layout/target3"/>
    <dgm:cxn modelId="{8563E97C-EA3D-4876-AAF7-E43A78D9D13C}" type="presOf" srcId="{28E7D43E-2800-42D6-AC14-0829E5312487}" destId="{DDA6D908-A0C4-46F4-BA3E-999E82C9001A}" srcOrd="0" destOrd="0" presId="urn:microsoft.com/office/officeart/2005/8/layout/target3"/>
    <dgm:cxn modelId="{6DF8D5C8-06CF-41F7-B3BF-03E67A1968F8}" srcId="{502D8617-4EF1-4341-96AA-989AA10588BA}" destId="{92ED1F7D-E471-4765-8DC0-5026A909CF1A}" srcOrd="1" destOrd="0" parTransId="{DA1DD48E-F6C1-44C4-9CC0-3EF1E9A3327E}" sibTransId="{F3D57986-AF62-491E-8E43-A75D63FA467C}"/>
    <dgm:cxn modelId="{7E1CEFC1-76F8-45DE-8C47-38E20B053EE7}" type="presOf" srcId="{502D8617-4EF1-4341-96AA-989AA10588BA}" destId="{5163EB4C-7336-4D5F-BBB6-A2CC932D2353}" srcOrd="0" destOrd="0" presId="urn:microsoft.com/office/officeart/2005/8/layout/target3"/>
    <dgm:cxn modelId="{5C1152D5-E316-4D01-885F-233D86B3BF4C}" type="presOf" srcId="{28E7D43E-2800-42D6-AC14-0829E5312487}" destId="{BE529A8A-9A95-4D4A-995F-D7C2736ADCBB}" srcOrd="1" destOrd="0" presId="urn:microsoft.com/office/officeart/2005/8/layout/target3"/>
    <dgm:cxn modelId="{EF388D93-4643-466B-A5FB-731A1A43A3AD}" type="presOf" srcId="{92ED1F7D-E471-4765-8DC0-5026A909CF1A}" destId="{28F0086F-63D6-48E0-B89D-58DEEB6A7AE3}" srcOrd="0" destOrd="0" presId="urn:microsoft.com/office/officeart/2005/8/layout/target3"/>
    <dgm:cxn modelId="{3B426188-C8CF-4378-938F-82F6DEF6EEA0}" type="presOf" srcId="{3951435C-2896-4209-AEEF-BFA0A588737D}" destId="{D0273AB3-7D23-473E-9320-26FC788B9FBD}" srcOrd="1" destOrd="0" presId="urn:microsoft.com/office/officeart/2005/8/layout/target3"/>
    <dgm:cxn modelId="{1546C3B8-842B-4F06-A5A6-1C0A36CFFDE3}" srcId="{502D8617-4EF1-4341-96AA-989AA10588BA}" destId="{3951435C-2896-4209-AEEF-BFA0A588737D}" srcOrd="2" destOrd="0" parTransId="{6582BC3E-EE70-40CA-B6FE-4E203A1FA663}" sibTransId="{0C9169FF-00D7-431C-B959-4CE74171AEA7}"/>
    <dgm:cxn modelId="{1DEEF770-2BF3-4DE1-B8F6-32A1284BFF7F}" type="presOf" srcId="{92ED1F7D-E471-4765-8DC0-5026A909CF1A}" destId="{536DB555-EE6D-45E8-93BA-497BE62C16F1}" srcOrd="1" destOrd="0" presId="urn:microsoft.com/office/officeart/2005/8/layout/target3"/>
    <dgm:cxn modelId="{C9D657ED-568E-4A43-B2C9-08FD13C1C152}" srcId="{502D8617-4EF1-4341-96AA-989AA10588BA}" destId="{28E7D43E-2800-42D6-AC14-0829E5312487}" srcOrd="0" destOrd="0" parTransId="{A6A9B31B-241B-4253-8440-7322D3DF2911}" sibTransId="{42640B3A-88E0-4A22-93F0-92041E5FCA63}"/>
    <dgm:cxn modelId="{EB1A2F83-9E8F-4B82-B1A9-1018435F9FFD}" type="presParOf" srcId="{5163EB4C-7336-4D5F-BBB6-A2CC932D2353}" destId="{B5928387-40B9-47EE-8CBA-1ED9E35745F4}" srcOrd="0" destOrd="0" presId="urn:microsoft.com/office/officeart/2005/8/layout/target3"/>
    <dgm:cxn modelId="{44CAE285-9DE2-4B3E-BBE2-A4A8A7C02ABE}" type="presParOf" srcId="{5163EB4C-7336-4D5F-BBB6-A2CC932D2353}" destId="{65EC0A07-6851-49FA-9C64-B974CE645C5D}" srcOrd="1" destOrd="0" presId="urn:microsoft.com/office/officeart/2005/8/layout/target3"/>
    <dgm:cxn modelId="{A45FF03D-72E1-4B0E-8953-A240EA44A2BF}" type="presParOf" srcId="{5163EB4C-7336-4D5F-BBB6-A2CC932D2353}" destId="{DDA6D908-A0C4-46F4-BA3E-999E82C9001A}" srcOrd="2" destOrd="0" presId="urn:microsoft.com/office/officeart/2005/8/layout/target3"/>
    <dgm:cxn modelId="{611A0EA2-B1E1-4E26-85CA-E6B2202B6306}" type="presParOf" srcId="{5163EB4C-7336-4D5F-BBB6-A2CC932D2353}" destId="{1A6BFC90-D625-4625-BFA7-E90293096401}" srcOrd="3" destOrd="0" presId="urn:microsoft.com/office/officeart/2005/8/layout/target3"/>
    <dgm:cxn modelId="{6519A0F1-4BAE-483B-BF81-AB5722DBF5FC}" type="presParOf" srcId="{5163EB4C-7336-4D5F-BBB6-A2CC932D2353}" destId="{FFAAE232-6435-4BC4-AD9B-BCEFCAE39D62}" srcOrd="4" destOrd="0" presId="urn:microsoft.com/office/officeart/2005/8/layout/target3"/>
    <dgm:cxn modelId="{277D8DEE-F253-4C26-92E2-78DB2F29C9E4}" type="presParOf" srcId="{5163EB4C-7336-4D5F-BBB6-A2CC932D2353}" destId="{28F0086F-63D6-48E0-B89D-58DEEB6A7AE3}" srcOrd="5" destOrd="0" presId="urn:microsoft.com/office/officeart/2005/8/layout/target3"/>
    <dgm:cxn modelId="{7AB956FE-8373-4269-A125-E3E18CF6DC0B}" type="presParOf" srcId="{5163EB4C-7336-4D5F-BBB6-A2CC932D2353}" destId="{CA3C3F28-34FD-4C5F-B34D-067888EDF2ED}" srcOrd="6" destOrd="0" presId="urn:microsoft.com/office/officeart/2005/8/layout/target3"/>
    <dgm:cxn modelId="{E02961F7-3722-4699-A50F-9E669398ADD8}" type="presParOf" srcId="{5163EB4C-7336-4D5F-BBB6-A2CC932D2353}" destId="{0A885E9F-D0A2-4D03-8499-F0EC9CF35E4F}" srcOrd="7" destOrd="0" presId="urn:microsoft.com/office/officeart/2005/8/layout/target3"/>
    <dgm:cxn modelId="{76F71E66-E687-4D23-81A6-5DFF18A698C4}" type="presParOf" srcId="{5163EB4C-7336-4D5F-BBB6-A2CC932D2353}" destId="{B9A29AE6-C826-4E4D-8F18-C9586FB8E476}" srcOrd="8" destOrd="0" presId="urn:microsoft.com/office/officeart/2005/8/layout/target3"/>
    <dgm:cxn modelId="{DC1DCE6F-A22C-4EFF-A3B7-E770F9537A62}" type="presParOf" srcId="{5163EB4C-7336-4D5F-BBB6-A2CC932D2353}" destId="{BE529A8A-9A95-4D4A-995F-D7C2736ADCBB}" srcOrd="9" destOrd="0" presId="urn:microsoft.com/office/officeart/2005/8/layout/target3"/>
    <dgm:cxn modelId="{55CC8C66-A9CB-4F18-87BF-19D8EF419D93}" type="presParOf" srcId="{5163EB4C-7336-4D5F-BBB6-A2CC932D2353}" destId="{536DB555-EE6D-45E8-93BA-497BE62C16F1}" srcOrd="10" destOrd="0" presId="urn:microsoft.com/office/officeart/2005/8/layout/target3"/>
    <dgm:cxn modelId="{DE69EA29-D9D9-4972-8AA5-ABA14C165CA2}" type="presParOf" srcId="{5163EB4C-7336-4D5F-BBB6-A2CC932D2353}" destId="{D0273AB3-7D23-473E-9320-26FC788B9FBD}"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EE53F62-DE08-4B10-ABBD-67BD8735289B}" type="doc">
      <dgm:prSet loTypeId="urn:microsoft.com/office/officeart/2005/8/layout/hList1" loCatId="list" qsTypeId="urn:microsoft.com/office/officeart/2005/8/quickstyle/3d1" qsCatId="3D" csTypeId="urn:microsoft.com/office/officeart/2005/8/colors/colorful2" csCatId="colorful"/>
      <dgm:spPr/>
      <dgm:t>
        <a:bodyPr/>
        <a:lstStyle/>
        <a:p>
          <a:endParaRPr lang="en-US"/>
        </a:p>
      </dgm:t>
    </dgm:pt>
    <dgm:pt modelId="{26432268-5C55-4D58-91D4-DD1BDF101EF6}">
      <dgm:prSet/>
      <dgm:spPr/>
      <dgm:t>
        <a:bodyPr/>
        <a:lstStyle/>
        <a:p>
          <a:pPr rtl="0"/>
          <a:r>
            <a:rPr lang="en-US" smtClean="0"/>
            <a:t>Today,</a:t>
          </a:r>
          <a:endParaRPr lang="en-US"/>
        </a:p>
      </dgm:t>
    </dgm:pt>
    <dgm:pt modelId="{2C0DA96B-C071-4164-9E7A-F3BC66E975A1}" type="parTrans" cxnId="{FD6373EE-3729-4852-A3FE-845B1E699669}">
      <dgm:prSet/>
      <dgm:spPr/>
      <dgm:t>
        <a:bodyPr/>
        <a:lstStyle/>
        <a:p>
          <a:endParaRPr lang="en-US"/>
        </a:p>
      </dgm:t>
    </dgm:pt>
    <dgm:pt modelId="{2C78A8EF-E32F-4F4D-89FA-56ACC03FD525}" type="sibTrans" cxnId="{FD6373EE-3729-4852-A3FE-845B1E699669}">
      <dgm:prSet/>
      <dgm:spPr/>
      <dgm:t>
        <a:bodyPr/>
        <a:lstStyle/>
        <a:p>
          <a:endParaRPr lang="en-US"/>
        </a:p>
      </dgm:t>
    </dgm:pt>
    <dgm:pt modelId="{94E7A017-0E5C-4E71-9920-2BF84CB1537A}">
      <dgm:prSet/>
      <dgm:spPr/>
      <dgm:t>
        <a:bodyPr/>
        <a:lstStyle/>
        <a:p>
          <a:pPr rtl="0"/>
          <a:r>
            <a:rPr lang="en-US" smtClean="0"/>
            <a:t>the world population exceeds 7.2 billion, and by 2026, it will be more than 8 billion (Geoba.se; 2015).  This increase will influence availability of housing, food, transportation, waste, economic, and social issues, employment the environment, and unsustainable development activities.</a:t>
          </a:r>
          <a:endParaRPr lang="en-US"/>
        </a:p>
      </dgm:t>
    </dgm:pt>
    <dgm:pt modelId="{7A105CF0-39D2-4A0F-A660-084EC8619FC2}" type="parTrans" cxnId="{694BF622-5D73-46C8-91D6-86EB2907E263}">
      <dgm:prSet/>
      <dgm:spPr/>
      <dgm:t>
        <a:bodyPr/>
        <a:lstStyle/>
        <a:p>
          <a:endParaRPr lang="en-US"/>
        </a:p>
      </dgm:t>
    </dgm:pt>
    <dgm:pt modelId="{F20DD876-E42E-4ACC-A27C-1F3D56EF2B71}" type="sibTrans" cxnId="{694BF622-5D73-46C8-91D6-86EB2907E263}">
      <dgm:prSet/>
      <dgm:spPr/>
      <dgm:t>
        <a:bodyPr/>
        <a:lstStyle/>
        <a:p>
          <a:endParaRPr lang="en-US"/>
        </a:p>
      </dgm:t>
    </dgm:pt>
    <dgm:pt modelId="{E111E4D2-AE76-4C85-98B7-D23FB92BBD20}">
      <dgm:prSet/>
      <dgm:spPr/>
      <dgm:t>
        <a:bodyPr/>
        <a:lstStyle/>
        <a:p>
          <a:pPr rtl="0"/>
          <a:r>
            <a:rPr lang="en-US" smtClean="0"/>
            <a:t>Nowadays, </a:t>
          </a:r>
          <a:endParaRPr lang="en-US"/>
        </a:p>
      </dgm:t>
    </dgm:pt>
    <dgm:pt modelId="{F5FD385A-E057-47D5-88BD-F78F42AB09CB}" type="parTrans" cxnId="{DC0F5DC3-926C-485F-B7A0-EE1DD3A5C86A}">
      <dgm:prSet/>
      <dgm:spPr/>
      <dgm:t>
        <a:bodyPr/>
        <a:lstStyle/>
        <a:p>
          <a:endParaRPr lang="en-US"/>
        </a:p>
      </dgm:t>
    </dgm:pt>
    <dgm:pt modelId="{35D7FCE5-C150-4F6C-BFE1-E9E71AC9955E}" type="sibTrans" cxnId="{DC0F5DC3-926C-485F-B7A0-EE1DD3A5C86A}">
      <dgm:prSet/>
      <dgm:spPr/>
      <dgm:t>
        <a:bodyPr/>
        <a:lstStyle/>
        <a:p>
          <a:endParaRPr lang="en-US"/>
        </a:p>
      </dgm:t>
    </dgm:pt>
    <dgm:pt modelId="{848E8FFA-7BA7-414E-9C66-69D5C8058FF7}">
      <dgm:prSet/>
      <dgm:spPr/>
      <dgm:t>
        <a:bodyPr/>
        <a:lstStyle/>
        <a:p>
          <a:pPr rtl="0"/>
          <a:r>
            <a:rPr lang="en-US" smtClean="0"/>
            <a:t>there is an urgent call for sustainable development in all areas including technology and portable devices. Hence, to tackle these problems, information technology and HCI experts should provide some solutions especially in design, manufacture, energy, waste management, and recycling by integrating and adopting sustainability and sustainable design in their design strategy especially for technology and portable devices. </a:t>
          </a:r>
          <a:endParaRPr lang="en-US"/>
        </a:p>
      </dgm:t>
    </dgm:pt>
    <dgm:pt modelId="{FF27B604-0CCA-449B-BABA-4F87F5DE1EF0}" type="parTrans" cxnId="{B069CB19-9B55-43BF-BE90-7E6A2DD47231}">
      <dgm:prSet/>
      <dgm:spPr/>
      <dgm:t>
        <a:bodyPr/>
        <a:lstStyle/>
        <a:p>
          <a:endParaRPr lang="en-US"/>
        </a:p>
      </dgm:t>
    </dgm:pt>
    <dgm:pt modelId="{27EC8742-3CB2-43F2-83D4-CBAE9618B066}" type="sibTrans" cxnId="{B069CB19-9B55-43BF-BE90-7E6A2DD47231}">
      <dgm:prSet/>
      <dgm:spPr/>
      <dgm:t>
        <a:bodyPr/>
        <a:lstStyle/>
        <a:p>
          <a:endParaRPr lang="en-US"/>
        </a:p>
      </dgm:t>
    </dgm:pt>
    <dgm:pt modelId="{72CC3DAE-B09A-4BB7-98D0-C298829073D3}">
      <dgm:prSet/>
      <dgm:spPr/>
      <dgm:t>
        <a:bodyPr/>
        <a:lstStyle/>
        <a:p>
          <a:pPr rtl="0"/>
          <a:r>
            <a:rPr lang="en-US" smtClean="0"/>
            <a:t>This urgent call </a:t>
          </a:r>
          <a:endParaRPr lang="en-US"/>
        </a:p>
      </dgm:t>
    </dgm:pt>
    <dgm:pt modelId="{5FAA12E8-972B-4898-A294-7EC7F3187376}" type="parTrans" cxnId="{83ED1FAC-7A5C-4ABE-A3B2-C1C0E0521675}">
      <dgm:prSet/>
      <dgm:spPr/>
      <dgm:t>
        <a:bodyPr/>
        <a:lstStyle/>
        <a:p>
          <a:endParaRPr lang="en-US"/>
        </a:p>
      </dgm:t>
    </dgm:pt>
    <dgm:pt modelId="{F61D48C2-C8A0-471A-984B-F6034E018C58}" type="sibTrans" cxnId="{83ED1FAC-7A5C-4ABE-A3B2-C1C0E0521675}">
      <dgm:prSet/>
      <dgm:spPr/>
      <dgm:t>
        <a:bodyPr/>
        <a:lstStyle/>
        <a:p>
          <a:endParaRPr lang="en-US"/>
        </a:p>
      </dgm:t>
    </dgm:pt>
    <dgm:pt modelId="{F4889BDA-468D-4521-9357-4E3A7EA2B0FF}">
      <dgm:prSet/>
      <dgm:spPr/>
      <dgm:t>
        <a:bodyPr/>
        <a:lstStyle/>
        <a:p>
          <a:pPr rtl="0"/>
          <a:r>
            <a:rPr lang="en-US" smtClean="0"/>
            <a:t>is essential to raise designers’ and HCI experts’ awareness regarding their moral responsibility toward sustainable development for a sustainable future. </a:t>
          </a:r>
          <a:endParaRPr lang="en-US"/>
        </a:p>
      </dgm:t>
    </dgm:pt>
    <dgm:pt modelId="{12A081A5-ACB3-4019-B335-6EEF09ABC04B}" type="parTrans" cxnId="{989625E8-E27F-4D33-AAC2-E4DB1A314745}">
      <dgm:prSet/>
      <dgm:spPr/>
      <dgm:t>
        <a:bodyPr/>
        <a:lstStyle/>
        <a:p>
          <a:endParaRPr lang="en-US"/>
        </a:p>
      </dgm:t>
    </dgm:pt>
    <dgm:pt modelId="{BA2488B0-0A90-4149-95B9-EBBAE898A1AF}" type="sibTrans" cxnId="{989625E8-E27F-4D33-AAC2-E4DB1A314745}">
      <dgm:prSet/>
      <dgm:spPr/>
      <dgm:t>
        <a:bodyPr/>
        <a:lstStyle/>
        <a:p>
          <a:endParaRPr lang="en-US"/>
        </a:p>
      </dgm:t>
    </dgm:pt>
    <dgm:pt modelId="{F464BFE1-9999-4EC8-81F0-0FA53EB84944}" type="pres">
      <dgm:prSet presAssocID="{FEE53F62-DE08-4B10-ABBD-67BD8735289B}" presName="Name0" presStyleCnt="0">
        <dgm:presLayoutVars>
          <dgm:dir/>
          <dgm:animLvl val="lvl"/>
          <dgm:resizeHandles val="exact"/>
        </dgm:presLayoutVars>
      </dgm:prSet>
      <dgm:spPr/>
      <dgm:t>
        <a:bodyPr/>
        <a:lstStyle/>
        <a:p>
          <a:endParaRPr lang="en-US"/>
        </a:p>
      </dgm:t>
    </dgm:pt>
    <dgm:pt modelId="{1590FBE6-A51E-4C7A-846D-DF627D91ECDE}" type="pres">
      <dgm:prSet presAssocID="{26432268-5C55-4D58-91D4-DD1BDF101EF6}" presName="composite" presStyleCnt="0"/>
      <dgm:spPr/>
    </dgm:pt>
    <dgm:pt modelId="{6214CB5B-7BDD-4D64-AE80-BCF3927884D2}" type="pres">
      <dgm:prSet presAssocID="{26432268-5C55-4D58-91D4-DD1BDF101EF6}" presName="parTx" presStyleLbl="alignNode1" presStyleIdx="0" presStyleCnt="3">
        <dgm:presLayoutVars>
          <dgm:chMax val="0"/>
          <dgm:chPref val="0"/>
          <dgm:bulletEnabled val="1"/>
        </dgm:presLayoutVars>
      </dgm:prSet>
      <dgm:spPr/>
      <dgm:t>
        <a:bodyPr/>
        <a:lstStyle/>
        <a:p>
          <a:endParaRPr lang="en-US"/>
        </a:p>
      </dgm:t>
    </dgm:pt>
    <dgm:pt modelId="{96463CA5-6B48-4E67-83D9-AC5735D04169}" type="pres">
      <dgm:prSet presAssocID="{26432268-5C55-4D58-91D4-DD1BDF101EF6}" presName="desTx" presStyleLbl="alignAccFollowNode1" presStyleIdx="0" presStyleCnt="3">
        <dgm:presLayoutVars>
          <dgm:bulletEnabled val="1"/>
        </dgm:presLayoutVars>
      </dgm:prSet>
      <dgm:spPr/>
      <dgm:t>
        <a:bodyPr/>
        <a:lstStyle/>
        <a:p>
          <a:endParaRPr lang="en-US"/>
        </a:p>
      </dgm:t>
    </dgm:pt>
    <dgm:pt modelId="{6E4DC8B1-C49B-496C-BD02-390FDFA534FB}" type="pres">
      <dgm:prSet presAssocID="{2C78A8EF-E32F-4F4D-89FA-56ACC03FD525}" presName="space" presStyleCnt="0"/>
      <dgm:spPr/>
    </dgm:pt>
    <dgm:pt modelId="{6830B20F-1BBD-419F-862B-C059542EC8FF}" type="pres">
      <dgm:prSet presAssocID="{E111E4D2-AE76-4C85-98B7-D23FB92BBD20}" presName="composite" presStyleCnt="0"/>
      <dgm:spPr/>
    </dgm:pt>
    <dgm:pt modelId="{98048E95-2D4E-44A4-B256-D48FC6FCF9D7}" type="pres">
      <dgm:prSet presAssocID="{E111E4D2-AE76-4C85-98B7-D23FB92BBD20}" presName="parTx" presStyleLbl="alignNode1" presStyleIdx="1" presStyleCnt="3">
        <dgm:presLayoutVars>
          <dgm:chMax val="0"/>
          <dgm:chPref val="0"/>
          <dgm:bulletEnabled val="1"/>
        </dgm:presLayoutVars>
      </dgm:prSet>
      <dgm:spPr/>
      <dgm:t>
        <a:bodyPr/>
        <a:lstStyle/>
        <a:p>
          <a:endParaRPr lang="en-US"/>
        </a:p>
      </dgm:t>
    </dgm:pt>
    <dgm:pt modelId="{EF84A4B2-2D2D-4773-8E4F-148DF612EE2B}" type="pres">
      <dgm:prSet presAssocID="{E111E4D2-AE76-4C85-98B7-D23FB92BBD20}" presName="desTx" presStyleLbl="alignAccFollowNode1" presStyleIdx="1" presStyleCnt="3">
        <dgm:presLayoutVars>
          <dgm:bulletEnabled val="1"/>
        </dgm:presLayoutVars>
      </dgm:prSet>
      <dgm:spPr/>
      <dgm:t>
        <a:bodyPr/>
        <a:lstStyle/>
        <a:p>
          <a:endParaRPr lang="en-US"/>
        </a:p>
      </dgm:t>
    </dgm:pt>
    <dgm:pt modelId="{5324C755-8F97-4894-B6F0-9C9DBA52DBF3}" type="pres">
      <dgm:prSet presAssocID="{35D7FCE5-C150-4F6C-BFE1-E9E71AC9955E}" presName="space" presStyleCnt="0"/>
      <dgm:spPr/>
    </dgm:pt>
    <dgm:pt modelId="{0EFD41B6-EC94-4B4F-8359-28C5AB73F129}" type="pres">
      <dgm:prSet presAssocID="{72CC3DAE-B09A-4BB7-98D0-C298829073D3}" presName="composite" presStyleCnt="0"/>
      <dgm:spPr/>
    </dgm:pt>
    <dgm:pt modelId="{5906CE46-A4CD-4258-A764-8923D6ABAF6D}" type="pres">
      <dgm:prSet presAssocID="{72CC3DAE-B09A-4BB7-98D0-C298829073D3}" presName="parTx" presStyleLbl="alignNode1" presStyleIdx="2" presStyleCnt="3">
        <dgm:presLayoutVars>
          <dgm:chMax val="0"/>
          <dgm:chPref val="0"/>
          <dgm:bulletEnabled val="1"/>
        </dgm:presLayoutVars>
      </dgm:prSet>
      <dgm:spPr/>
      <dgm:t>
        <a:bodyPr/>
        <a:lstStyle/>
        <a:p>
          <a:endParaRPr lang="en-US"/>
        </a:p>
      </dgm:t>
    </dgm:pt>
    <dgm:pt modelId="{6C866CC2-688F-4C7E-A8DD-7C472E2DBBE6}" type="pres">
      <dgm:prSet presAssocID="{72CC3DAE-B09A-4BB7-98D0-C298829073D3}" presName="desTx" presStyleLbl="alignAccFollowNode1" presStyleIdx="2" presStyleCnt="3">
        <dgm:presLayoutVars>
          <dgm:bulletEnabled val="1"/>
        </dgm:presLayoutVars>
      </dgm:prSet>
      <dgm:spPr/>
      <dgm:t>
        <a:bodyPr/>
        <a:lstStyle/>
        <a:p>
          <a:endParaRPr lang="en-US"/>
        </a:p>
      </dgm:t>
    </dgm:pt>
  </dgm:ptLst>
  <dgm:cxnLst>
    <dgm:cxn modelId="{694BF622-5D73-46C8-91D6-86EB2907E263}" srcId="{26432268-5C55-4D58-91D4-DD1BDF101EF6}" destId="{94E7A017-0E5C-4E71-9920-2BF84CB1537A}" srcOrd="0" destOrd="0" parTransId="{7A105CF0-39D2-4A0F-A660-084EC8619FC2}" sibTransId="{F20DD876-E42E-4ACC-A27C-1F3D56EF2B71}"/>
    <dgm:cxn modelId="{790DB89C-1EF6-450E-8AA3-31C83E7F8026}" type="presOf" srcId="{72CC3DAE-B09A-4BB7-98D0-C298829073D3}" destId="{5906CE46-A4CD-4258-A764-8923D6ABAF6D}" srcOrd="0" destOrd="0" presId="urn:microsoft.com/office/officeart/2005/8/layout/hList1"/>
    <dgm:cxn modelId="{FCB8DCBF-BB71-442F-A1DE-E10A7E019F29}" type="presOf" srcId="{26432268-5C55-4D58-91D4-DD1BDF101EF6}" destId="{6214CB5B-7BDD-4D64-AE80-BCF3927884D2}" srcOrd="0" destOrd="0" presId="urn:microsoft.com/office/officeart/2005/8/layout/hList1"/>
    <dgm:cxn modelId="{FD6373EE-3729-4852-A3FE-845B1E699669}" srcId="{FEE53F62-DE08-4B10-ABBD-67BD8735289B}" destId="{26432268-5C55-4D58-91D4-DD1BDF101EF6}" srcOrd="0" destOrd="0" parTransId="{2C0DA96B-C071-4164-9E7A-F3BC66E975A1}" sibTransId="{2C78A8EF-E32F-4F4D-89FA-56ACC03FD525}"/>
    <dgm:cxn modelId="{83ED1FAC-7A5C-4ABE-A3B2-C1C0E0521675}" srcId="{FEE53F62-DE08-4B10-ABBD-67BD8735289B}" destId="{72CC3DAE-B09A-4BB7-98D0-C298829073D3}" srcOrd="2" destOrd="0" parTransId="{5FAA12E8-972B-4898-A294-7EC7F3187376}" sibTransId="{F61D48C2-C8A0-471A-984B-F6034E018C58}"/>
    <dgm:cxn modelId="{989625E8-E27F-4D33-AAC2-E4DB1A314745}" srcId="{72CC3DAE-B09A-4BB7-98D0-C298829073D3}" destId="{F4889BDA-468D-4521-9357-4E3A7EA2B0FF}" srcOrd="0" destOrd="0" parTransId="{12A081A5-ACB3-4019-B335-6EEF09ABC04B}" sibTransId="{BA2488B0-0A90-4149-95B9-EBBAE898A1AF}"/>
    <dgm:cxn modelId="{B069CB19-9B55-43BF-BE90-7E6A2DD47231}" srcId="{E111E4D2-AE76-4C85-98B7-D23FB92BBD20}" destId="{848E8FFA-7BA7-414E-9C66-69D5C8058FF7}" srcOrd="0" destOrd="0" parTransId="{FF27B604-0CCA-449B-BABA-4F87F5DE1EF0}" sibTransId="{27EC8742-3CB2-43F2-83D4-CBAE9618B066}"/>
    <dgm:cxn modelId="{37B54F36-0B4F-41F2-8F83-4BF4C193CDE4}" type="presOf" srcId="{F4889BDA-468D-4521-9357-4E3A7EA2B0FF}" destId="{6C866CC2-688F-4C7E-A8DD-7C472E2DBBE6}" srcOrd="0" destOrd="0" presId="urn:microsoft.com/office/officeart/2005/8/layout/hList1"/>
    <dgm:cxn modelId="{73EC1831-197D-4F99-A5DD-65EB4EE5A834}" type="presOf" srcId="{848E8FFA-7BA7-414E-9C66-69D5C8058FF7}" destId="{EF84A4B2-2D2D-4773-8E4F-148DF612EE2B}" srcOrd="0" destOrd="0" presId="urn:microsoft.com/office/officeart/2005/8/layout/hList1"/>
    <dgm:cxn modelId="{F40D4D05-B097-4DE0-AEA0-F7264C24C422}" type="presOf" srcId="{94E7A017-0E5C-4E71-9920-2BF84CB1537A}" destId="{96463CA5-6B48-4E67-83D9-AC5735D04169}" srcOrd="0" destOrd="0" presId="urn:microsoft.com/office/officeart/2005/8/layout/hList1"/>
    <dgm:cxn modelId="{769DC36A-077D-4859-AA7D-39DD00E0425B}" type="presOf" srcId="{E111E4D2-AE76-4C85-98B7-D23FB92BBD20}" destId="{98048E95-2D4E-44A4-B256-D48FC6FCF9D7}" srcOrd="0" destOrd="0" presId="urn:microsoft.com/office/officeart/2005/8/layout/hList1"/>
    <dgm:cxn modelId="{DC0F5DC3-926C-485F-B7A0-EE1DD3A5C86A}" srcId="{FEE53F62-DE08-4B10-ABBD-67BD8735289B}" destId="{E111E4D2-AE76-4C85-98B7-D23FB92BBD20}" srcOrd="1" destOrd="0" parTransId="{F5FD385A-E057-47D5-88BD-F78F42AB09CB}" sibTransId="{35D7FCE5-C150-4F6C-BFE1-E9E71AC9955E}"/>
    <dgm:cxn modelId="{7163FDCA-A503-4D2B-9FF4-CAAF36204EB4}" type="presOf" srcId="{FEE53F62-DE08-4B10-ABBD-67BD8735289B}" destId="{F464BFE1-9999-4EC8-81F0-0FA53EB84944}" srcOrd="0" destOrd="0" presId="urn:microsoft.com/office/officeart/2005/8/layout/hList1"/>
    <dgm:cxn modelId="{13FEA429-327A-4AF9-8326-8DFAB133F46C}" type="presParOf" srcId="{F464BFE1-9999-4EC8-81F0-0FA53EB84944}" destId="{1590FBE6-A51E-4C7A-846D-DF627D91ECDE}" srcOrd="0" destOrd="0" presId="urn:microsoft.com/office/officeart/2005/8/layout/hList1"/>
    <dgm:cxn modelId="{22C35571-04BF-4970-9630-75DA3DCB3E71}" type="presParOf" srcId="{1590FBE6-A51E-4C7A-846D-DF627D91ECDE}" destId="{6214CB5B-7BDD-4D64-AE80-BCF3927884D2}" srcOrd="0" destOrd="0" presId="urn:microsoft.com/office/officeart/2005/8/layout/hList1"/>
    <dgm:cxn modelId="{89EA77EF-7C74-484D-AC20-4634632E90CC}" type="presParOf" srcId="{1590FBE6-A51E-4C7A-846D-DF627D91ECDE}" destId="{96463CA5-6B48-4E67-83D9-AC5735D04169}" srcOrd="1" destOrd="0" presId="urn:microsoft.com/office/officeart/2005/8/layout/hList1"/>
    <dgm:cxn modelId="{5D13094A-EA19-44C3-AF66-A7B8D7EB035F}" type="presParOf" srcId="{F464BFE1-9999-4EC8-81F0-0FA53EB84944}" destId="{6E4DC8B1-C49B-496C-BD02-390FDFA534FB}" srcOrd="1" destOrd="0" presId="urn:microsoft.com/office/officeart/2005/8/layout/hList1"/>
    <dgm:cxn modelId="{057BC5AD-93E3-4F87-8C20-B211B7059933}" type="presParOf" srcId="{F464BFE1-9999-4EC8-81F0-0FA53EB84944}" destId="{6830B20F-1BBD-419F-862B-C059542EC8FF}" srcOrd="2" destOrd="0" presId="urn:microsoft.com/office/officeart/2005/8/layout/hList1"/>
    <dgm:cxn modelId="{0EB37856-EEA3-4F7C-988E-C3FAD0EBD42A}" type="presParOf" srcId="{6830B20F-1BBD-419F-862B-C059542EC8FF}" destId="{98048E95-2D4E-44A4-B256-D48FC6FCF9D7}" srcOrd="0" destOrd="0" presId="urn:microsoft.com/office/officeart/2005/8/layout/hList1"/>
    <dgm:cxn modelId="{726417CC-F370-4D05-9837-087B75783650}" type="presParOf" srcId="{6830B20F-1BBD-419F-862B-C059542EC8FF}" destId="{EF84A4B2-2D2D-4773-8E4F-148DF612EE2B}" srcOrd="1" destOrd="0" presId="urn:microsoft.com/office/officeart/2005/8/layout/hList1"/>
    <dgm:cxn modelId="{4B7BC958-3986-4D89-872F-58332E3D42AE}" type="presParOf" srcId="{F464BFE1-9999-4EC8-81F0-0FA53EB84944}" destId="{5324C755-8F97-4894-B6F0-9C9DBA52DBF3}" srcOrd="3" destOrd="0" presId="urn:microsoft.com/office/officeart/2005/8/layout/hList1"/>
    <dgm:cxn modelId="{F7141644-8E57-4C9A-81CC-9B1F53059170}" type="presParOf" srcId="{F464BFE1-9999-4EC8-81F0-0FA53EB84944}" destId="{0EFD41B6-EC94-4B4F-8359-28C5AB73F129}" srcOrd="4" destOrd="0" presId="urn:microsoft.com/office/officeart/2005/8/layout/hList1"/>
    <dgm:cxn modelId="{266ECF5D-2A32-44A6-942B-9AAA70646A6B}" type="presParOf" srcId="{0EFD41B6-EC94-4B4F-8359-28C5AB73F129}" destId="{5906CE46-A4CD-4258-A764-8923D6ABAF6D}" srcOrd="0" destOrd="0" presId="urn:microsoft.com/office/officeart/2005/8/layout/hList1"/>
    <dgm:cxn modelId="{89A9EDC8-BE9F-4643-88C2-A487B01B24E5}" type="presParOf" srcId="{0EFD41B6-EC94-4B4F-8359-28C5AB73F129}" destId="{6C866CC2-688F-4C7E-A8DD-7C472E2DBBE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2ACC12-A956-41C5-A032-3D85A569B6A3}">
      <dsp:nvSpPr>
        <dsp:cNvPr id="0" name=""/>
        <dsp:cNvSpPr/>
      </dsp:nvSpPr>
      <dsp:spPr>
        <a:xfrm>
          <a:off x="2500726" y="1224119"/>
          <a:ext cx="3343341" cy="1101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n-US" sz="2000" b="1" kern="1200" smtClean="0"/>
            <a:t>New Participative Methodology for Sustainable Design (NPMSD)</a:t>
          </a:r>
          <a:br>
            <a:rPr lang="en-US" sz="2000" b="1" kern="1200" smtClean="0"/>
          </a:br>
          <a:endParaRPr lang="en-US" sz="2000" kern="1200"/>
        </a:p>
      </dsp:txBody>
      <dsp:txXfrm>
        <a:off x="2500726" y="1224119"/>
        <a:ext cx="3343341" cy="1101783"/>
      </dsp:txXfrm>
    </dsp:sp>
    <dsp:sp modelId="{8ED93538-2D36-4C86-8D28-A932C0EDE4C1}">
      <dsp:nvSpPr>
        <dsp:cNvPr id="0" name=""/>
        <dsp:cNvSpPr/>
      </dsp:nvSpPr>
      <dsp:spPr>
        <a:xfrm>
          <a:off x="2496927" y="889025"/>
          <a:ext cx="265947" cy="265947"/>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5440801-8E3F-4ECD-A010-90FE5224068E}">
      <dsp:nvSpPr>
        <dsp:cNvPr id="0" name=""/>
        <dsp:cNvSpPr/>
      </dsp:nvSpPr>
      <dsp:spPr>
        <a:xfrm>
          <a:off x="2683090" y="516698"/>
          <a:ext cx="265947" cy="265947"/>
        </a:xfrm>
        <a:prstGeom prst="ellipse">
          <a:avLst/>
        </a:prstGeom>
        <a:gradFill rotWithShape="0">
          <a:gsLst>
            <a:gs pos="0">
              <a:schemeClr val="accent2">
                <a:hueOff val="-519787"/>
                <a:satOff val="0"/>
                <a:lumOff val="185"/>
                <a:alphaOff val="0"/>
                <a:shade val="51000"/>
                <a:satMod val="130000"/>
              </a:schemeClr>
            </a:gs>
            <a:gs pos="80000">
              <a:schemeClr val="accent2">
                <a:hueOff val="-519787"/>
                <a:satOff val="0"/>
                <a:lumOff val="185"/>
                <a:alphaOff val="0"/>
                <a:shade val="93000"/>
                <a:satMod val="130000"/>
              </a:schemeClr>
            </a:gs>
            <a:gs pos="100000">
              <a:schemeClr val="accent2">
                <a:hueOff val="-519787"/>
                <a:satOff val="0"/>
                <a:lumOff val="18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5E37316-58E3-4004-8DEF-78B85E8AA3D1}">
      <dsp:nvSpPr>
        <dsp:cNvPr id="0" name=""/>
        <dsp:cNvSpPr/>
      </dsp:nvSpPr>
      <dsp:spPr>
        <a:xfrm>
          <a:off x="3129882" y="591164"/>
          <a:ext cx="417917" cy="417917"/>
        </a:xfrm>
        <a:prstGeom prst="ellipse">
          <a:avLst/>
        </a:prstGeom>
        <a:gradFill rotWithShape="0">
          <a:gsLst>
            <a:gs pos="0">
              <a:schemeClr val="accent2">
                <a:hueOff val="-1039573"/>
                <a:satOff val="0"/>
                <a:lumOff val="369"/>
                <a:alphaOff val="0"/>
                <a:shade val="51000"/>
                <a:satMod val="130000"/>
              </a:schemeClr>
            </a:gs>
            <a:gs pos="80000">
              <a:schemeClr val="accent2">
                <a:hueOff val="-1039573"/>
                <a:satOff val="0"/>
                <a:lumOff val="369"/>
                <a:alphaOff val="0"/>
                <a:shade val="93000"/>
                <a:satMod val="130000"/>
              </a:schemeClr>
            </a:gs>
            <a:gs pos="100000">
              <a:schemeClr val="accent2">
                <a:hueOff val="-1039573"/>
                <a:satOff val="0"/>
                <a:lumOff val="3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64D9B3A-336F-44BF-BCD2-D37D9220A6D5}">
      <dsp:nvSpPr>
        <dsp:cNvPr id="0" name=""/>
        <dsp:cNvSpPr/>
      </dsp:nvSpPr>
      <dsp:spPr>
        <a:xfrm>
          <a:off x="3502209" y="181604"/>
          <a:ext cx="265947" cy="265947"/>
        </a:xfrm>
        <a:prstGeom prst="ellipse">
          <a:avLst/>
        </a:prstGeom>
        <a:gradFill rotWithShape="0">
          <a:gsLst>
            <a:gs pos="0">
              <a:schemeClr val="accent2">
                <a:hueOff val="-1559360"/>
                <a:satOff val="0"/>
                <a:lumOff val="554"/>
                <a:alphaOff val="0"/>
                <a:shade val="51000"/>
                <a:satMod val="130000"/>
              </a:schemeClr>
            </a:gs>
            <a:gs pos="80000">
              <a:schemeClr val="accent2">
                <a:hueOff val="-1559360"/>
                <a:satOff val="0"/>
                <a:lumOff val="554"/>
                <a:alphaOff val="0"/>
                <a:shade val="93000"/>
                <a:satMod val="130000"/>
              </a:schemeClr>
            </a:gs>
            <a:gs pos="100000">
              <a:schemeClr val="accent2">
                <a:hueOff val="-1559360"/>
                <a:satOff val="0"/>
                <a:lumOff val="55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9B61F57-5EE9-4117-A304-D667782D48F2}">
      <dsp:nvSpPr>
        <dsp:cNvPr id="0" name=""/>
        <dsp:cNvSpPr/>
      </dsp:nvSpPr>
      <dsp:spPr>
        <a:xfrm>
          <a:off x="3986234" y="32674"/>
          <a:ext cx="265947" cy="265947"/>
        </a:xfrm>
        <a:prstGeom prst="ellipse">
          <a:avLst/>
        </a:prstGeom>
        <a:gradFill rotWithShape="0">
          <a:gsLst>
            <a:gs pos="0">
              <a:schemeClr val="accent2">
                <a:hueOff val="-2079146"/>
                <a:satOff val="0"/>
                <a:lumOff val="738"/>
                <a:alphaOff val="0"/>
                <a:shade val="51000"/>
                <a:satMod val="130000"/>
              </a:schemeClr>
            </a:gs>
            <a:gs pos="80000">
              <a:schemeClr val="accent2">
                <a:hueOff val="-2079146"/>
                <a:satOff val="0"/>
                <a:lumOff val="738"/>
                <a:alphaOff val="0"/>
                <a:shade val="93000"/>
                <a:satMod val="130000"/>
              </a:schemeClr>
            </a:gs>
            <a:gs pos="100000">
              <a:schemeClr val="accent2">
                <a:hueOff val="-2079146"/>
                <a:satOff val="0"/>
                <a:lumOff val="73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9F43EBA-CFB2-4A82-8D5C-3975155468AA}">
      <dsp:nvSpPr>
        <dsp:cNvPr id="0" name=""/>
        <dsp:cNvSpPr/>
      </dsp:nvSpPr>
      <dsp:spPr>
        <a:xfrm>
          <a:off x="4581956" y="293302"/>
          <a:ext cx="265947" cy="265947"/>
        </a:xfrm>
        <a:prstGeom prst="ellipse">
          <a:avLst/>
        </a:prstGeom>
        <a:gradFill rotWithShape="0">
          <a:gsLst>
            <a:gs pos="0">
              <a:schemeClr val="accent2">
                <a:hueOff val="-2598933"/>
                <a:satOff val="0"/>
                <a:lumOff val="923"/>
                <a:alphaOff val="0"/>
                <a:shade val="51000"/>
                <a:satMod val="130000"/>
              </a:schemeClr>
            </a:gs>
            <a:gs pos="80000">
              <a:schemeClr val="accent2">
                <a:hueOff val="-2598933"/>
                <a:satOff val="0"/>
                <a:lumOff val="923"/>
                <a:alphaOff val="0"/>
                <a:shade val="93000"/>
                <a:satMod val="130000"/>
              </a:schemeClr>
            </a:gs>
            <a:gs pos="100000">
              <a:schemeClr val="accent2">
                <a:hueOff val="-2598933"/>
                <a:satOff val="0"/>
                <a:lumOff val="92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FA6D409-673F-473A-B447-61F6916203A2}">
      <dsp:nvSpPr>
        <dsp:cNvPr id="0" name=""/>
        <dsp:cNvSpPr/>
      </dsp:nvSpPr>
      <dsp:spPr>
        <a:xfrm>
          <a:off x="4954283" y="479466"/>
          <a:ext cx="417917" cy="417917"/>
        </a:xfrm>
        <a:prstGeom prst="ellipse">
          <a:avLst/>
        </a:prstGeom>
        <a:gradFill rotWithShape="0">
          <a:gsLst>
            <a:gs pos="0">
              <a:schemeClr val="accent2">
                <a:hueOff val="-3118720"/>
                <a:satOff val="0"/>
                <a:lumOff val="1107"/>
                <a:alphaOff val="0"/>
                <a:shade val="51000"/>
                <a:satMod val="130000"/>
              </a:schemeClr>
            </a:gs>
            <a:gs pos="80000">
              <a:schemeClr val="accent2">
                <a:hueOff val="-3118720"/>
                <a:satOff val="0"/>
                <a:lumOff val="1107"/>
                <a:alphaOff val="0"/>
                <a:shade val="93000"/>
                <a:satMod val="130000"/>
              </a:schemeClr>
            </a:gs>
            <a:gs pos="100000">
              <a:schemeClr val="accent2">
                <a:hueOff val="-3118720"/>
                <a:satOff val="0"/>
                <a:lumOff val="110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82F6947-1F25-4EDC-BDB0-B3762F8CD956}">
      <dsp:nvSpPr>
        <dsp:cNvPr id="0" name=""/>
        <dsp:cNvSpPr/>
      </dsp:nvSpPr>
      <dsp:spPr>
        <a:xfrm>
          <a:off x="5475540" y="889025"/>
          <a:ext cx="265947" cy="265947"/>
        </a:xfrm>
        <a:prstGeom prst="ellipse">
          <a:avLst/>
        </a:prstGeom>
        <a:gradFill rotWithShape="0">
          <a:gsLst>
            <a:gs pos="0">
              <a:schemeClr val="accent2">
                <a:hueOff val="-3638506"/>
                <a:satOff val="0"/>
                <a:lumOff val="1292"/>
                <a:alphaOff val="0"/>
                <a:shade val="51000"/>
                <a:satMod val="130000"/>
              </a:schemeClr>
            </a:gs>
            <a:gs pos="80000">
              <a:schemeClr val="accent2">
                <a:hueOff val="-3638506"/>
                <a:satOff val="0"/>
                <a:lumOff val="1292"/>
                <a:alphaOff val="0"/>
                <a:shade val="93000"/>
                <a:satMod val="130000"/>
              </a:schemeClr>
            </a:gs>
            <a:gs pos="100000">
              <a:schemeClr val="accent2">
                <a:hueOff val="-3638506"/>
                <a:satOff val="0"/>
                <a:lumOff val="129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A495AB2-69D6-4DA2-A493-1E847DB3B93A}">
      <dsp:nvSpPr>
        <dsp:cNvPr id="0" name=""/>
        <dsp:cNvSpPr/>
      </dsp:nvSpPr>
      <dsp:spPr>
        <a:xfrm>
          <a:off x="5698936" y="1298585"/>
          <a:ext cx="265947" cy="265947"/>
        </a:xfrm>
        <a:prstGeom prst="ellipse">
          <a:avLst/>
        </a:prstGeom>
        <a:gradFill rotWithShape="0">
          <a:gsLst>
            <a:gs pos="0">
              <a:schemeClr val="accent2">
                <a:hueOff val="-4158293"/>
                <a:satOff val="0"/>
                <a:lumOff val="1476"/>
                <a:alphaOff val="0"/>
                <a:shade val="51000"/>
                <a:satMod val="130000"/>
              </a:schemeClr>
            </a:gs>
            <a:gs pos="80000">
              <a:schemeClr val="accent2">
                <a:hueOff val="-4158293"/>
                <a:satOff val="0"/>
                <a:lumOff val="1476"/>
                <a:alphaOff val="0"/>
                <a:shade val="93000"/>
                <a:satMod val="130000"/>
              </a:schemeClr>
            </a:gs>
            <a:gs pos="100000">
              <a:schemeClr val="accent2">
                <a:hueOff val="-4158293"/>
                <a:satOff val="0"/>
                <a:lumOff val="14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CF6EC72-D482-40DE-9D8D-FDBF7A1D72AC}">
      <dsp:nvSpPr>
        <dsp:cNvPr id="0" name=""/>
        <dsp:cNvSpPr/>
      </dsp:nvSpPr>
      <dsp:spPr>
        <a:xfrm>
          <a:off x="3762838" y="516698"/>
          <a:ext cx="683865" cy="683865"/>
        </a:xfrm>
        <a:prstGeom prst="ellipse">
          <a:avLst/>
        </a:prstGeom>
        <a:gradFill rotWithShape="0">
          <a:gsLst>
            <a:gs pos="0">
              <a:schemeClr val="accent2">
                <a:hueOff val="-4678080"/>
                <a:satOff val="0"/>
                <a:lumOff val="1661"/>
                <a:alphaOff val="0"/>
                <a:shade val="51000"/>
                <a:satMod val="130000"/>
              </a:schemeClr>
            </a:gs>
            <a:gs pos="80000">
              <a:schemeClr val="accent2">
                <a:hueOff val="-4678080"/>
                <a:satOff val="0"/>
                <a:lumOff val="1661"/>
                <a:alphaOff val="0"/>
                <a:shade val="93000"/>
                <a:satMod val="130000"/>
              </a:schemeClr>
            </a:gs>
            <a:gs pos="100000">
              <a:schemeClr val="accent2">
                <a:hueOff val="-4678080"/>
                <a:satOff val="0"/>
                <a:lumOff val="16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942FB18-F23F-4A61-8759-55BE11A04F22}">
      <dsp:nvSpPr>
        <dsp:cNvPr id="0" name=""/>
        <dsp:cNvSpPr/>
      </dsp:nvSpPr>
      <dsp:spPr>
        <a:xfrm>
          <a:off x="2310764" y="1931540"/>
          <a:ext cx="265947" cy="265947"/>
        </a:xfrm>
        <a:prstGeom prst="ellipse">
          <a:avLst/>
        </a:prstGeom>
        <a:gradFill rotWithShape="0">
          <a:gsLst>
            <a:gs pos="0">
              <a:schemeClr val="accent2">
                <a:hueOff val="-5197866"/>
                <a:satOff val="0"/>
                <a:lumOff val="1845"/>
                <a:alphaOff val="0"/>
                <a:shade val="51000"/>
                <a:satMod val="130000"/>
              </a:schemeClr>
            </a:gs>
            <a:gs pos="80000">
              <a:schemeClr val="accent2">
                <a:hueOff val="-5197866"/>
                <a:satOff val="0"/>
                <a:lumOff val="1845"/>
                <a:alphaOff val="0"/>
                <a:shade val="93000"/>
                <a:satMod val="130000"/>
              </a:schemeClr>
            </a:gs>
            <a:gs pos="100000">
              <a:schemeClr val="accent2">
                <a:hueOff val="-5197866"/>
                <a:satOff val="0"/>
                <a:lumOff val="18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7E6EB71-446F-4522-914B-5314467CDC38}">
      <dsp:nvSpPr>
        <dsp:cNvPr id="0" name=""/>
        <dsp:cNvSpPr/>
      </dsp:nvSpPr>
      <dsp:spPr>
        <a:xfrm>
          <a:off x="2534160" y="2266634"/>
          <a:ext cx="417917" cy="417917"/>
        </a:xfrm>
        <a:prstGeom prst="ellipse">
          <a:avLst/>
        </a:prstGeom>
        <a:gradFill rotWithShape="0">
          <a:gsLst>
            <a:gs pos="0">
              <a:schemeClr val="accent2">
                <a:hueOff val="-5717653"/>
                <a:satOff val="0"/>
                <a:lumOff val="2030"/>
                <a:alphaOff val="0"/>
                <a:shade val="51000"/>
                <a:satMod val="130000"/>
              </a:schemeClr>
            </a:gs>
            <a:gs pos="80000">
              <a:schemeClr val="accent2">
                <a:hueOff val="-5717653"/>
                <a:satOff val="0"/>
                <a:lumOff val="2030"/>
                <a:alphaOff val="0"/>
                <a:shade val="93000"/>
                <a:satMod val="130000"/>
              </a:schemeClr>
            </a:gs>
            <a:gs pos="100000">
              <a:schemeClr val="accent2">
                <a:hueOff val="-5717653"/>
                <a:satOff val="0"/>
                <a:lumOff val="20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88E8E1C-1E74-42B4-A540-A792570A7790}">
      <dsp:nvSpPr>
        <dsp:cNvPr id="0" name=""/>
        <dsp:cNvSpPr/>
      </dsp:nvSpPr>
      <dsp:spPr>
        <a:xfrm>
          <a:off x="3092650" y="2564495"/>
          <a:ext cx="607880" cy="607880"/>
        </a:xfrm>
        <a:prstGeom prst="ellipse">
          <a:avLst/>
        </a:prstGeom>
        <a:gradFill rotWithShape="0">
          <a:gsLst>
            <a:gs pos="0">
              <a:schemeClr val="accent2">
                <a:hueOff val="-6237439"/>
                <a:satOff val="0"/>
                <a:lumOff val="2214"/>
                <a:alphaOff val="0"/>
                <a:shade val="51000"/>
                <a:satMod val="130000"/>
              </a:schemeClr>
            </a:gs>
            <a:gs pos="80000">
              <a:schemeClr val="accent2">
                <a:hueOff val="-6237439"/>
                <a:satOff val="0"/>
                <a:lumOff val="2214"/>
                <a:alphaOff val="0"/>
                <a:shade val="93000"/>
                <a:satMod val="130000"/>
              </a:schemeClr>
            </a:gs>
            <a:gs pos="100000">
              <a:schemeClr val="accent2">
                <a:hueOff val="-6237439"/>
                <a:satOff val="0"/>
                <a:lumOff val="22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22ABAE4-5CB8-4659-A158-95A3D171C05D}">
      <dsp:nvSpPr>
        <dsp:cNvPr id="0" name=""/>
        <dsp:cNvSpPr/>
      </dsp:nvSpPr>
      <dsp:spPr>
        <a:xfrm>
          <a:off x="3874536" y="3048520"/>
          <a:ext cx="265947" cy="265947"/>
        </a:xfrm>
        <a:prstGeom prst="ellipse">
          <a:avLst/>
        </a:prstGeom>
        <a:gradFill rotWithShape="0">
          <a:gsLst>
            <a:gs pos="0">
              <a:schemeClr val="accent2">
                <a:hueOff val="-6757226"/>
                <a:satOff val="0"/>
                <a:lumOff val="2399"/>
                <a:alphaOff val="0"/>
                <a:shade val="51000"/>
                <a:satMod val="130000"/>
              </a:schemeClr>
            </a:gs>
            <a:gs pos="80000">
              <a:schemeClr val="accent2">
                <a:hueOff val="-6757226"/>
                <a:satOff val="0"/>
                <a:lumOff val="2399"/>
                <a:alphaOff val="0"/>
                <a:shade val="93000"/>
                <a:satMod val="130000"/>
              </a:schemeClr>
            </a:gs>
            <a:gs pos="100000">
              <a:schemeClr val="accent2">
                <a:hueOff val="-6757226"/>
                <a:satOff val="0"/>
                <a:lumOff val="239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5D97968-C882-4B86-A0EA-D26F32E04EC2}">
      <dsp:nvSpPr>
        <dsp:cNvPr id="0" name=""/>
        <dsp:cNvSpPr/>
      </dsp:nvSpPr>
      <dsp:spPr>
        <a:xfrm>
          <a:off x="4023466" y="2564495"/>
          <a:ext cx="417917" cy="417917"/>
        </a:xfrm>
        <a:prstGeom prst="ellipse">
          <a:avLst/>
        </a:prstGeom>
        <a:gradFill rotWithShape="0">
          <a:gsLst>
            <a:gs pos="0">
              <a:schemeClr val="accent2">
                <a:hueOff val="-7277013"/>
                <a:satOff val="0"/>
                <a:lumOff val="2583"/>
                <a:alphaOff val="0"/>
                <a:shade val="51000"/>
                <a:satMod val="130000"/>
              </a:schemeClr>
            </a:gs>
            <a:gs pos="80000">
              <a:schemeClr val="accent2">
                <a:hueOff val="-7277013"/>
                <a:satOff val="0"/>
                <a:lumOff val="2583"/>
                <a:alphaOff val="0"/>
                <a:shade val="93000"/>
                <a:satMod val="130000"/>
              </a:schemeClr>
            </a:gs>
            <a:gs pos="100000">
              <a:schemeClr val="accent2">
                <a:hueOff val="-7277013"/>
                <a:satOff val="0"/>
                <a:lumOff val="258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3B454C0-FD9F-44DC-96CA-8561BAF2313F}">
      <dsp:nvSpPr>
        <dsp:cNvPr id="0" name=""/>
        <dsp:cNvSpPr/>
      </dsp:nvSpPr>
      <dsp:spPr>
        <a:xfrm>
          <a:off x="4395793" y="3085753"/>
          <a:ext cx="265947" cy="265947"/>
        </a:xfrm>
        <a:prstGeom prst="ellipse">
          <a:avLst/>
        </a:prstGeom>
        <a:gradFill rotWithShape="0">
          <a:gsLst>
            <a:gs pos="0">
              <a:schemeClr val="accent2">
                <a:hueOff val="-7796799"/>
                <a:satOff val="0"/>
                <a:lumOff val="2768"/>
                <a:alphaOff val="0"/>
                <a:shade val="51000"/>
                <a:satMod val="130000"/>
              </a:schemeClr>
            </a:gs>
            <a:gs pos="80000">
              <a:schemeClr val="accent2">
                <a:hueOff val="-7796799"/>
                <a:satOff val="0"/>
                <a:lumOff val="2768"/>
                <a:alphaOff val="0"/>
                <a:shade val="93000"/>
                <a:satMod val="130000"/>
              </a:schemeClr>
            </a:gs>
            <a:gs pos="100000">
              <a:schemeClr val="accent2">
                <a:hueOff val="-7796799"/>
                <a:satOff val="0"/>
                <a:lumOff val="276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AF63EEA-FDB4-4000-9F19-08E8910E91FA}">
      <dsp:nvSpPr>
        <dsp:cNvPr id="0" name=""/>
        <dsp:cNvSpPr/>
      </dsp:nvSpPr>
      <dsp:spPr>
        <a:xfrm>
          <a:off x="4730887" y="2490030"/>
          <a:ext cx="607880" cy="607880"/>
        </a:xfrm>
        <a:prstGeom prst="ellipse">
          <a:avLst/>
        </a:prstGeom>
        <a:gradFill rotWithShape="0">
          <a:gsLst>
            <a:gs pos="0">
              <a:schemeClr val="accent2">
                <a:hueOff val="-8316585"/>
                <a:satOff val="0"/>
                <a:lumOff val="2952"/>
                <a:alphaOff val="0"/>
                <a:shade val="51000"/>
                <a:satMod val="130000"/>
              </a:schemeClr>
            </a:gs>
            <a:gs pos="80000">
              <a:schemeClr val="accent2">
                <a:hueOff val="-8316585"/>
                <a:satOff val="0"/>
                <a:lumOff val="2952"/>
                <a:alphaOff val="0"/>
                <a:shade val="93000"/>
                <a:satMod val="130000"/>
              </a:schemeClr>
            </a:gs>
            <a:gs pos="100000">
              <a:schemeClr val="accent2">
                <a:hueOff val="-8316585"/>
                <a:satOff val="0"/>
                <a:lumOff val="29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D01264B-66CB-4358-B0F3-4BD6DE49C416}">
      <dsp:nvSpPr>
        <dsp:cNvPr id="0" name=""/>
        <dsp:cNvSpPr/>
      </dsp:nvSpPr>
      <dsp:spPr>
        <a:xfrm>
          <a:off x="5550006" y="2341099"/>
          <a:ext cx="417917" cy="417917"/>
        </a:xfrm>
        <a:prstGeom prst="ellipse">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8D9160-5DBD-443F-B788-E3FEAA4256F7}">
      <dsp:nvSpPr>
        <dsp:cNvPr id="0" name=""/>
        <dsp:cNvSpPr/>
      </dsp:nvSpPr>
      <dsp:spPr>
        <a:xfrm>
          <a:off x="0" y="217698"/>
          <a:ext cx="8579296" cy="616004"/>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smtClean="0"/>
            <a:t>The issue of </a:t>
          </a:r>
          <a:endParaRPr lang="en-US" sz="2700" kern="1200"/>
        </a:p>
      </dsp:txBody>
      <dsp:txXfrm>
        <a:off x="30071" y="247769"/>
        <a:ext cx="8519154" cy="555862"/>
      </dsp:txXfrm>
    </dsp:sp>
    <dsp:sp modelId="{7152B0A0-AADE-4CFE-B910-4B7618A0B371}">
      <dsp:nvSpPr>
        <dsp:cNvPr id="0" name=""/>
        <dsp:cNvSpPr/>
      </dsp:nvSpPr>
      <dsp:spPr>
        <a:xfrm>
          <a:off x="0" y="833703"/>
          <a:ext cx="8579296" cy="11736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393" tIns="34290" rIns="192024" bIns="34290" numCol="1" spcCol="1270" anchor="t" anchorCtr="0">
          <a:noAutofit/>
        </a:bodyPr>
        <a:lstStyle/>
        <a:p>
          <a:pPr marL="228600" lvl="1" indent="-228600" algn="l" defTabSz="933450" rtl="0">
            <a:lnSpc>
              <a:spcPct val="90000"/>
            </a:lnSpc>
            <a:spcBef>
              <a:spcPct val="0"/>
            </a:spcBef>
            <a:spcAft>
              <a:spcPct val="20000"/>
            </a:spcAft>
            <a:buChar char="••"/>
          </a:pPr>
          <a:r>
            <a:rPr lang="en-US" sz="2100" kern="1200" smtClean="0"/>
            <a:t>sustainability does not concern only the environment, but extends to social and economic issues. Using an appropriate methodology and smart technology for designing technology and portable devices will enhance energy efficiency and reduce environmental impacts. </a:t>
          </a:r>
          <a:endParaRPr lang="en-US" sz="2100" kern="1200"/>
        </a:p>
      </dsp:txBody>
      <dsp:txXfrm>
        <a:off x="0" y="833703"/>
        <a:ext cx="8579296" cy="1173689"/>
      </dsp:txXfrm>
    </dsp:sp>
    <dsp:sp modelId="{93E94DAE-9D9B-44B2-BA40-CAAC81F76B53}">
      <dsp:nvSpPr>
        <dsp:cNvPr id="0" name=""/>
        <dsp:cNvSpPr/>
      </dsp:nvSpPr>
      <dsp:spPr>
        <a:xfrm>
          <a:off x="0" y="2007393"/>
          <a:ext cx="8579296" cy="616004"/>
        </a:xfrm>
        <a:prstGeom prst="roundRect">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smtClean="0"/>
            <a:t>Currently, </a:t>
          </a:r>
          <a:endParaRPr lang="en-US" sz="2700" kern="1200"/>
        </a:p>
      </dsp:txBody>
      <dsp:txXfrm>
        <a:off x="30071" y="2037464"/>
        <a:ext cx="8519154" cy="555862"/>
      </dsp:txXfrm>
    </dsp:sp>
    <dsp:sp modelId="{71C56D9F-E048-41CB-A315-7FC0F397B776}">
      <dsp:nvSpPr>
        <dsp:cNvPr id="0" name=""/>
        <dsp:cNvSpPr/>
      </dsp:nvSpPr>
      <dsp:spPr>
        <a:xfrm>
          <a:off x="0" y="2623398"/>
          <a:ext cx="8579296" cy="20120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393" tIns="34290" rIns="192024" bIns="34290" numCol="1" spcCol="1270" anchor="t" anchorCtr="0">
          <a:noAutofit/>
        </a:bodyPr>
        <a:lstStyle/>
        <a:p>
          <a:pPr marL="228600" lvl="1" indent="-228600" algn="l" defTabSz="933450" rtl="0">
            <a:lnSpc>
              <a:spcPct val="90000"/>
            </a:lnSpc>
            <a:spcBef>
              <a:spcPct val="0"/>
            </a:spcBef>
            <a:spcAft>
              <a:spcPct val="20000"/>
            </a:spcAft>
            <a:buChar char="••"/>
          </a:pPr>
          <a:r>
            <a:rPr lang="en-US" sz="2100" kern="1200" smtClean="0"/>
            <a:t>increased usage of technology is becoming a pressing issue in the work since technology has a huge impact on the environment in terms of utilization of enormous amounts of raw materials, energy consumption, production of greenhouse gases and generation of electronic waste that harm both the planet and mankind, causing serious diseases and death (Gunn 2010; Philipson 2011; Shaw et al. 2015; Stewart and Kennedy 2009; Wiens 2013)</a:t>
          </a:r>
          <a:endParaRPr lang="en-US" sz="2100" kern="1200"/>
        </a:p>
      </dsp:txBody>
      <dsp:txXfrm>
        <a:off x="0" y="2623398"/>
        <a:ext cx="8579296" cy="201203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41740A-A442-4561-98AD-F6506D2041E2}">
      <dsp:nvSpPr>
        <dsp:cNvPr id="0" name=""/>
        <dsp:cNvSpPr/>
      </dsp:nvSpPr>
      <dsp:spPr>
        <a:xfrm>
          <a:off x="0" y="0"/>
          <a:ext cx="4781128" cy="4781128"/>
        </a:xfrm>
        <a:prstGeom prst="pie">
          <a:avLst>
            <a:gd name="adj1" fmla="val 5400000"/>
            <a:gd name="adj2" fmla="val 16200000"/>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6A7D8DE-2B40-432C-A9DA-081E46DD5A21}">
      <dsp:nvSpPr>
        <dsp:cNvPr id="0" name=""/>
        <dsp:cNvSpPr/>
      </dsp:nvSpPr>
      <dsp:spPr>
        <a:xfrm>
          <a:off x="2390564" y="0"/>
          <a:ext cx="6116724" cy="4781128"/>
        </a:xfrm>
        <a:prstGeom prst="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33350" tIns="133350" rIns="133350" bIns="133350" numCol="1" spcCol="1270" anchor="ctr" anchorCtr="0">
          <a:noAutofit/>
        </a:bodyPr>
        <a:lstStyle/>
        <a:p>
          <a:pPr lvl="0" algn="ctr" defTabSz="1555750" rtl="0">
            <a:lnSpc>
              <a:spcPct val="90000"/>
            </a:lnSpc>
            <a:spcBef>
              <a:spcPct val="0"/>
            </a:spcBef>
            <a:spcAft>
              <a:spcPct val="35000"/>
            </a:spcAft>
          </a:pPr>
          <a:r>
            <a:rPr lang="en-US" sz="3500" kern="1200" smtClean="0"/>
            <a:t>Individuals and organizations </a:t>
          </a:r>
          <a:endParaRPr lang="en-US" sz="3500" kern="1200"/>
        </a:p>
      </dsp:txBody>
      <dsp:txXfrm>
        <a:off x="2390564" y="0"/>
        <a:ext cx="3058362" cy="2271035"/>
      </dsp:txXfrm>
    </dsp:sp>
    <dsp:sp modelId="{BE23257E-8C3B-4557-9B71-50945399BDFC}">
      <dsp:nvSpPr>
        <dsp:cNvPr id="0" name=""/>
        <dsp:cNvSpPr/>
      </dsp:nvSpPr>
      <dsp:spPr>
        <a:xfrm>
          <a:off x="1255046" y="2271035"/>
          <a:ext cx="2271035" cy="2271035"/>
        </a:xfrm>
        <a:prstGeom prst="pie">
          <a:avLst>
            <a:gd name="adj1" fmla="val 5400000"/>
            <a:gd name="adj2" fmla="val 16200000"/>
          </a:avLst>
        </a:prstGeom>
        <a:gradFill rotWithShape="0">
          <a:gsLst>
            <a:gs pos="0">
              <a:schemeClr val="accent1">
                <a:shade val="80000"/>
                <a:hueOff val="563058"/>
                <a:satOff val="-88139"/>
                <a:lumOff val="45001"/>
                <a:alphaOff val="0"/>
                <a:shade val="51000"/>
                <a:satMod val="130000"/>
              </a:schemeClr>
            </a:gs>
            <a:gs pos="80000">
              <a:schemeClr val="accent1">
                <a:shade val="80000"/>
                <a:hueOff val="563058"/>
                <a:satOff val="-88139"/>
                <a:lumOff val="45001"/>
                <a:alphaOff val="0"/>
                <a:shade val="93000"/>
                <a:satMod val="130000"/>
              </a:schemeClr>
            </a:gs>
            <a:gs pos="100000">
              <a:schemeClr val="accent1">
                <a:shade val="80000"/>
                <a:hueOff val="563058"/>
                <a:satOff val="-88139"/>
                <a:lumOff val="4500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E32C35B-05C6-4075-9951-EFD4CCC0128B}">
      <dsp:nvSpPr>
        <dsp:cNvPr id="0" name=""/>
        <dsp:cNvSpPr/>
      </dsp:nvSpPr>
      <dsp:spPr>
        <a:xfrm>
          <a:off x="2390564" y="2271035"/>
          <a:ext cx="6116724" cy="2271035"/>
        </a:xfrm>
        <a:prstGeom prst="rect">
          <a:avLst/>
        </a:prstGeom>
        <a:solidFill>
          <a:schemeClr val="lt1">
            <a:alpha val="90000"/>
            <a:hueOff val="0"/>
            <a:satOff val="0"/>
            <a:lumOff val="0"/>
            <a:alphaOff val="0"/>
          </a:schemeClr>
        </a:solidFill>
        <a:ln w="9525" cap="flat" cmpd="sng" algn="ctr">
          <a:solidFill>
            <a:schemeClr val="accent1">
              <a:shade val="80000"/>
              <a:hueOff val="563058"/>
              <a:satOff val="-88139"/>
              <a:lumOff val="45001"/>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33350" tIns="133350" rIns="133350" bIns="133350" numCol="1" spcCol="1270" anchor="ctr" anchorCtr="0">
          <a:noAutofit/>
        </a:bodyPr>
        <a:lstStyle/>
        <a:p>
          <a:pPr lvl="0" algn="ctr" defTabSz="1555750" rtl="0">
            <a:lnSpc>
              <a:spcPct val="90000"/>
            </a:lnSpc>
            <a:spcBef>
              <a:spcPct val="0"/>
            </a:spcBef>
            <a:spcAft>
              <a:spcPct val="35000"/>
            </a:spcAft>
          </a:pPr>
          <a:r>
            <a:rPr lang="en-US" sz="3500" kern="1200" smtClean="0"/>
            <a:t>Consequently, </a:t>
          </a:r>
          <a:endParaRPr lang="en-US" sz="3500" kern="1200"/>
        </a:p>
      </dsp:txBody>
      <dsp:txXfrm>
        <a:off x="2390564" y="2271035"/>
        <a:ext cx="3058362" cy="2271035"/>
      </dsp:txXfrm>
    </dsp:sp>
    <dsp:sp modelId="{7EBEC68E-12D1-4FA9-AA01-AB596D021856}">
      <dsp:nvSpPr>
        <dsp:cNvPr id="0" name=""/>
        <dsp:cNvSpPr/>
      </dsp:nvSpPr>
      <dsp:spPr>
        <a:xfrm>
          <a:off x="5448926" y="0"/>
          <a:ext cx="3058362" cy="2271035"/>
        </a:xfrm>
        <a:prstGeom prst="rect">
          <a:avLst/>
        </a:prstGeom>
        <a:noFill/>
        <a:ln w="9525" cap="flat" cmpd="sng" algn="ctr">
          <a:noFill/>
          <a:prstDash val="solid"/>
        </a:ln>
        <a:effectLst>
          <a:outerShdw blurRad="40000" dist="23000" dir="5400000" rotWithShape="0">
            <a:srgbClr val="000000">
              <a:alpha val="35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marL="114300" lvl="1" indent="-114300" algn="l" defTabSz="666750" rtl="0">
            <a:lnSpc>
              <a:spcPct val="90000"/>
            </a:lnSpc>
            <a:spcBef>
              <a:spcPct val="0"/>
            </a:spcBef>
            <a:spcAft>
              <a:spcPct val="15000"/>
            </a:spcAft>
            <a:buChar char="••"/>
          </a:pPr>
          <a:r>
            <a:rPr lang="en-US" sz="1500" kern="1200" dirty="0" smtClean="0"/>
            <a:t>should understand that there is not another Earth to provide us with the essential resources and raw materials for our survival. </a:t>
          </a:r>
          <a:endParaRPr lang="en-US" sz="1500" kern="1200" dirty="0"/>
        </a:p>
      </dsp:txBody>
      <dsp:txXfrm>
        <a:off x="5448926" y="0"/>
        <a:ext cx="3058362" cy="2271035"/>
      </dsp:txXfrm>
    </dsp:sp>
    <dsp:sp modelId="{E4BC839E-993C-4849-98C1-D816FF791409}">
      <dsp:nvSpPr>
        <dsp:cNvPr id="0" name=""/>
        <dsp:cNvSpPr/>
      </dsp:nvSpPr>
      <dsp:spPr>
        <a:xfrm>
          <a:off x="5448926" y="2271035"/>
          <a:ext cx="3058362" cy="2271035"/>
        </a:xfrm>
        <a:prstGeom prst="rect">
          <a:avLst/>
        </a:prstGeom>
        <a:noFill/>
        <a:ln w="9525" cap="flat" cmpd="sng" algn="ctr">
          <a:noFill/>
          <a:prstDash val="solid"/>
        </a:ln>
        <a:effectLst>
          <a:outerShdw blurRad="40000" dist="23000" dir="5400000" rotWithShape="0">
            <a:srgbClr val="000000">
              <a:alpha val="35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marL="114300" lvl="1" indent="-114300" algn="l" defTabSz="666750" rtl="0">
            <a:lnSpc>
              <a:spcPct val="90000"/>
            </a:lnSpc>
            <a:spcBef>
              <a:spcPct val="0"/>
            </a:spcBef>
            <a:spcAft>
              <a:spcPct val="15000"/>
            </a:spcAft>
            <a:buChar char="••"/>
          </a:pPr>
          <a:r>
            <a:rPr lang="en-US" sz="1500" kern="1200" smtClean="0"/>
            <a:t>designers, users, and organizations should be mindful of the impact of their operations on the environment and take measures to become sustainable by integrating sustainability and sustainable design in their methodologies and strategies to reduce energy consumption and waste production, and keep in mind the importance of recycling. </a:t>
          </a:r>
          <a:endParaRPr lang="en-US" sz="1500" kern="1200"/>
        </a:p>
      </dsp:txBody>
      <dsp:txXfrm>
        <a:off x="5448926" y="2271035"/>
        <a:ext cx="3058362" cy="227103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4C24A0-BFD9-41AD-8C49-C9CCCEB23465}">
      <dsp:nvSpPr>
        <dsp:cNvPr id="0" name=""/>
        <dsp:cNvSpPr/>
      </dsp:nvSpPr>
      <dsp:spPr>
        <a:xfrm rot="5400000">
          <a:off x="-265496" y="265617"/>
          <a:ext cx="1769973" cy="1238981"/>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n-US" sz="2200" kern="1200" dirty="0" smtClean="0"/>
            <a:t>Further, </a:t>
          </a:r>
          <a:endParaRPr lang="en-US" sz="2200" kern="1200" dirty="0"/>
        </a:p>
      </dsp:txBody>
      <dsp:txXfrm rot="-5400000">
        <a:off x="1" y="619612"/>
        <a:ext cx="1238981" cy="530992"/>
      </dsp:txXfrm>
    </dsp:sp>
    <dsp:sp modelId="{F2F4744F-5EBD-4BAA-8A77-E3A63459C71A}">
      <dsp:nvSpPr>
        <dsp:cNvPr id="0" name=""/>
        <dsp:cNvSpPr/>
      </dsp:nvSpPr>
      <dsp:spPr>
        <a:xfrm rot="5400000">
          <a:off x="4256717" y="-3017614"/>
          <a:ext cx="1150482" cy="7185954"/>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en-US" sz="1500" kern="1200" smtClean="0"/>
            <a:t>it is essential for designers, users, and organizations to reorient their methodologies and strategies towards sustainable design and sustainability considering the environment problems that the world is currently facing. </a:t>
          </a:r>
          <a:endParaRPr lang="en-US" sz="1500" kern="1200"/>
        </a:p>
      </dsp:txBody>
      <dsp:txXfrm rot="-5400000">
        <a:off x="1238981" y="56284"/>
        <a:ext cx="7129792" cy="1038158"/>
      </dsp:txXfrm>
    </dsp:sp>
    <dsp:sp modelId="{77D0F30A-DA9F-40CB-B19C-92D3E91B7417}">
      <dsp:nvSpPr>
        <dsp:cNvPr id="0" name=""/>
        <dsp:cNvSpPr/>
      </dsp:nvSpPr>
      <dsp:spPr>
        <a:xfrm rot="5400000">
          <a:off x="-265496" y="1843081"/>
          <a:ext cx="1769973" cy="1238981"/>
        </a:xfrm>
        <a:prstGeom prst="chevron">
          <a:avLst/>
        </a:prstGeom>
        <a:gradFill rotWithShape="0">
          <a:gsLst>
            <a:gs pos="0">
              <a:schemeClr val="accent3">
                <a:hueOff val="1357053"/>
                <a:satOff val="0"/>
                <a:lumOff val="-98"/>
                <a:alphaOff val="0"/>
                <a:shade val="51000"/>
                <a:satMod val="130000"/>
              </a:schemeClr>
            </a:gs>
            <a:gs pos="80000">
              <a:schemeClr val="accent3">
                <a:hueOff val="1357053"/>
                <a:satOff val="0"/>
                <a:lumOff val="-98"/>
                <a:alphaOff val="0"/>
                <a:shade val="93000"/>
                <a:satMod val="130000"/>
              </a:schemeClr>
            </a:gs>
            <a:gs pos="100000">
              <a:schemeClr val="accent3">
                <a:hueOff val="1357053"/>
                <a:satOff val="0"/>
                <a:lumOff val="-98"/>
                <a:alphaOff val="0"/>
                <a:shade val="94000"/>
                <a:satMod val="135000"/>
              </a:schemeClr>
            </a:gs>
          </a:gsLst>
          <a:lin ang="16200000" scaled="0"/>
        </a:gradFill>
        <a:ln w="9525" cap="flat" cmpd="sng" algn="ctr">
          <a:solidFill>
            <a:schemeClr val="accent3">
              <a:hueOff val="1357053"/>
              <a:satOff val="0"/>
              <a:lumOff val="-98"/>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n-US" sz="2200" kern="1200" dirty="0" smtClean="0"/>
            <a:t>Finally,</a:t>
          </a:r>
          <a:endParaRPr lang="en-US" sz="2200" kern="1200" dirty="0"/>
        </a:p>
      </dsp:txBody>
      <dsp:txXfrm rot="-5400000">
        <a:off x="1" y="2197076"/>
        <a:ext cx="1238981" cy="530992"/>
      </dsp:txXfrm>
    </dsp:sp>
    <dsp:sp modelId="{958F8CB4-A560-468F-90DF-7A41934A0EA8}">
      <dsp:nvSpPr>
        <dsp:cNvPr id="0" name=""/>
        <dsp:cNvSpPr/>
      </dsp:nvSpPr>
      <dsp:spPr>
        <a:xfrm rot="5400000">
          <a:off x="4256717" y="-1440150"/>
          <a:ext cx="1150482" cy="7185954"/>
        </a:xfrm>
        <a:prstGeom prst="round2SameRect">
          <a:avLst/>
        </a:prstGeom>
        <a:solidFill>
          <a:schemeClr val="lt1">
            <a:alpha val="90000"/>
            <a:hueOff val="0"/>
            <a:satOff val="0"/>
            <a:lumOff val="0"/>
            <a:alphaOff val="0"/>
          </a:schemeClr>
        </a:solidFill>
        <a:ln w="9525" cap="flat" cmpd="sng" algn="ctr">
          <a:solidFill>
            <a:schemeClr val="accent3">
              <a:hueOff val="1357053"/>
              <a:satOff val="0"/>
              <a:lumOff val="-98"/>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en-US" sz="1500" kern="1200" smtClean="0"/>
            <a:t> </a:t>
          </a:r>
          <a:r>
            <a:rPr lang="en-US" sz="1500" kern="1200" dirty="0" smtClean="0"/>
            <a:t>it is important for users, organizations, HCI experts, designers to understand the impacts of their operations on the earth, particularly the technology use. </a:t>
          </a:r>
          <a:endParaRPr lang="en-US" sz="1500" kern="1200" dirty="0"/>
        </a:p>
      </dsp:txBody>
      <dsp:txXfrm rot="-5400000">
        <a:off x="1238981" y="1633748"/>
        <a:ext cx="7129792" cy="1038158"/>
      </dsp:txXfrm>
    </dsp:sp>
    <dsp:sp modelId="{B0F8B749-C06B-4EC3-804B-C32CB805C96C}">
      <dsp:nvSpPr>
        <dsp:cNvPr id="0" name=""/>
        <dsp:cNvSpPr/>
      </dsp:nvSpPr>
      <dsp:spPr>
        <a:xfrm rot="5400000">
          <a:off x="-265496" y="3420544"/>
          <a:ext cx="1769973" cy="1238981"/>
        </a:xfrm>
        <a:prstGeom prst="chevron">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w="9525" cap="flat" cmpd="sng" algn="ctr">
          <a:solidFill>
            <a:schemeClr val="accent3">
              <a:hueOff val="2714107"/>
              <a:satOff val="0"/>
              <a:lumOff val="-19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n-US" sz="2200" kern="1200" dirty="0" smtClean="0"/>
            <a:t>Therefore, </a:t>
          </a:r>
          <a:endParaRPr lang="en-US" sz="2200" kern="1200" dirty="0"/>
        </a:p>
      </dsp:txBody>
      <dsp:txXfrm rot="-5400000">
        <a:off x="1" y="3774539"/>
        <a:ext cx="1238981" cy="530992"/>
      </dsp:txXfrm>
    </dsp:sp>
    <dsp:sp modelId="{CF64A7FD-1C90-4766-B483-9E253E8832C9}">
      <dsp:nvSpPr>
        <dsp:cNvPr id="0" name=""/>
        <dsp:cNvSpPr/>
      </dsp:nvSpPr>
      <dsp:spPr>
        <a:xfrm rot="5400000">
          <a:off x="4256717" y="137313"/>
          <a:ext cx="1150482" cy="7185954"/>
        </a:xfrm>
        <a:prstGeom prst="round2SameRect">
          <a:avLst/>
        </a:prstGeom>
        <a:solidFill>
          <a:schemeClr val="lt1">
            <a:alpha val="90000"/>
            <a:hueOff val="0"/>
            <a:satOff val="0"/>
            <a:lumOff val="0"/>
            <a:alphaOff val="0"/>
          </a:schemeClr>
        </a:solidFill>
        <a:ln w="9525" cap="flat" cmpd="sng" algn="ctr">
          <a:solidFill>
            <a:schemeClr val="accent3">
              <a:hueOff val="2714107"/>
              <a:satOff val="0"/>
              <a:lumOff val="-19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rtl="0">
            <a:lnSpc>
              <a:spcPct val="90000"/>
            </a:lnSpc>
            <a:spcBef>
              <a:spcPct val="0"/>
            </a:spcBef>
            <a:spcAft>
              <a:spcPct val="15000"/>
            </a:spcAft>
            <a:buChar char="••"/>
          </a:pPr>
          <a:r>
            <a:rPr lang="en-US" sz="1500" kern="1200" smtClean="0"/>
            <a:t>it </a:t>
          </a:r>
          <a:r>
            <a:rPr lang="en-US" sz="1500" kern="1200" dirty="0" smtClean="0"/>
            <a:t>is it is fundamental to take initiatives to address such problems by using innovative and creative sustainable solutions by educating users, organisations, HCI experts, designers, as well as top management about the importance of sustainable design and sustainability methodologies and strategies, which will increase technology performance and efficiency and reduce carbon emission as well.  </a:t>
          </a:r>
          <a:endParaRPr lang="en-US" sz="1500" kern="1200" dirty="0"/>
        </a:p>
      </dsp:txBody>
      <dsp:txXfrm rot="-5400000">
        <a:off x="1238981" y="3211211"/>
        <a:ext cx="7129792" cy="103815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333735-01B8-40BC-AD63-84E00C187A91}">
      <dsp:nvSpPr>
        <dsp:cNvPr id="0" name=""/>
        <dsp:cNvSpPr/>
      </dsp:nvSpPr>
      <dsp:spPr>
        <a:xfrm rot="5400000">
          <a:off x="5012703" y="-1901980"/>
          <a:ext cx="1166849" cy="52669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rtl="0">
            <a:lnSpc>
              <a:spcPct val="90000"/>
            </a:lnSpc>
            <a:spcBef>
              <a:spcPct val="0"/>
            </a:spcBef>
            <a:spcAft>
              <a:spcPct val="15000"/>
            </a:spcAft>
            <a:buChar char="••"/>
          </a:pPr>
          <a:r>
            <a:rPr lang="en-US" sz="1400" kern="1200" dirty="0" smtClean="0"/>
            <a:t> driven by the New Participative Methodology for Marketing Websites (NPMMW) (Issa 2008).</a:t>
          </a:r>
          <a:endParaRPr lang="en-US" sz="1400" kern="1200" dirty="0"/>
        </a:p>
      </dsp:txBody>
      <dsp:txXfrm rot="-5400000">
        <a:off x="2962656" y="205028"/>
        <a:ext cx="5209983" cy="1052927"/>
      </dsp:txXfrm>
    </dsp:sp>
    <dsp:sp modelId="{496E0AB6-19AA-4991-B0F7-E29F48CE4051}">
      <dsp:nvSpPr>
        <dsp:cNvPr id="0" name=""/>
        <dsp:cNvSpPr/>
      </dsp:nvSpPr>
      <dsp:spPr>
        <a:xfrm>
          <a:off x="0" y="2209"/>
          <a:ext cx="2962656" cy="145856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en-US" sz="2200" kern="1200" dirty="0" smtClean="0"/>
            <a:t>The New Participative Methodology for Sustainable Design is</a:t>
          </a:r>
          <a:endParaRPr lang="en-US" sz="2200" kern="1200" dirty="0"/>
        </a:p>
      </dsp:txBody>
      <dsp:txXfrm>
        <a:off x="71201" y="73410"/>
        <a:ext cx="2820254" cy="1316160"/>
      </dsp:txXfrm>
    </dsp:sp>
    <dsp:sp modelId="{1375C789-A417-41CB-92F1-E6EDB871AD09}">
      <dsp:nvSpPr>
        <dsp:cNvPr id="0" name=""/>
        <dsp:cNvSpPr/>
      </dsp:nvSpPr>
      <dsp:spPr>
        <a:xfrm rot="5400000">
          <a:off x="5012703" y="-370490"/>
          <a:ext cx="1166849" cy="52669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just" defTabSz="622300" rtl="0">
            <a:lnSpc>
              <a:spcPct val="90000"/>
            </a:lnSpc>
            <a:spcBef>
              <a:spcPct val="0"/>
            </a:spcBef>
            <a:spcAft>
              <a:spcPct val="15000"/>
            </a:spcAft>
            <a:buChar char="••"/>
          </a:pPr>
          <a:r>
            <a:rPr lang="en-US" sz="1400" kern="1200" dirty="0" smtClean="0"/>
            <a:t>has been developed from various existing models of system development and methodologies including lifecycle models, information systems development methodologies, methodologies for developing websites, marketing methodologies, and additional detailed techniques. </a:t>
          </a:r>
          <a:endParaRPr lang="en-US" sz="1400" kern="1200" dirty="0"/>
        </a:p>
      </dsp:txBody>
      <dsp:txXfrm rot="-5400000">
        <a:off x="2962656" y="1736518"/>
        <a:ext cx="5209983" cy="1052927"/>
      </dsp:txXfrm>
    </dsp:sp>
    <dsp:sp modelId="{D2B65557-CA0D-4778-AB10-250F9BBE0A24}">
      <dsp:nvSpPr>
        <dsp:cNvPr id="0" name=""/>
        <dsp:cNvSpPr/>
      </dsp:nvSpPr>
      <dsp:spPr>
        <a:xfrm>
          <a:off x="0" y="1533700"/>
          <a:ext cx="2962656" cy="145856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en-US" sz="2200" kern="1200" dirty="0" smtClean="0"/>
            <a:t>NPMMW</a:t>
          </a:r>
          <a:endParaRPr lang="en-US" sz="2200" kern="1200" dirty="0"/>
        </a:p>
      </dsp:txBody>
      <dsp:txXfrm>
        <a:off x="71201" y="1604901"/>
        <a:ext cx="2820254" cy="1316160"/>
      </dsp:txXfrm>
    </dsp:sp>
    <dsp:sp modelId="{05C92509-E6FB-47CE-974E-4F1AD8C4EB47}">
      <dsp:nvSpPr>
        <dsp:cNvPr id="0" name=""/>
        <dsp:cNvSpPr/>
      </dsp:nvSpPr>
      <dsp:spPr>
        <a:xfrm rot="5400000">
          <a:off x="4897499" y="1160999"/>
          <a:ext cx="1397256" cy="52669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just" defTabSz="533400" rtl="0">
            <a:lnSpc>
              <a:spcPct val="90000"/>
            </a:lnSpc>
            <a:spcBef>
              <a:spcPct val="0"/>
            </a:spcBef>
            <a:spcAft>
              <a:spcPct val="15000"/>
            </a:spcAft>
            <a:buChar char="••"/>
          </a:pPr>
          <a:r>
            <a:rPr lang="en-US" sz="1200" kern="1200" dirty="0" smtClean="0"/>
            <a:t> is divided into ten stages namely: usability evaluation; functionality testing, planning, analysis, design implementation, maintenance, user participation, iteration, and content management systems. NPMMW is a contingency methodology as it allows users and designers to select the techniques, which best meet, the requirements of the website, since each website from the marketing perspective has a different goal and objectives. To meet these objectives, the development of the website requires particular experience and skills. </a:t>
          </a:r>
          <a:endParaRPr lang="en-US" sz="1200" kern="1200" dirty="0"/>
        </a:p>
      </dsp:txBody>
      <dsp:txXfrm rot="-5400000">
        <a:off x="2962655" y="3164051"/>
        <a:ext cx="5198736" cy="1260840"/>
      </dsp:txXfrm>
    </dsp:sp>
    <dsp:sp modelId="{60D41659-AB45-4864-BD67-46E3A95D1ED6}">
      <dsp:nvSpPr>
        <dsp:cNvPr id="0" name=""/>
        <dsp:cNvSpPr/>
      </dsp:nvSpPr>
      <dsp:spPr>
        <a:xfrm>
          <a:off x="0" y="3065190"/>
          <a:ext cx="2962656" cy="145856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en-US" sz="2200" kern="1200" dirty="0" smtClean="0"/>
            <a:t>NPMMW</a:t>
          </a:r>
          <a:endParaRPr lang="en-US" sz="2200" kern="1200" dirty="0"/>
        </a:p>
      </dsp:txBody>
      <dsp:txXfrm>
        <a:off x="71201" y="3136391"/>
        <a:ext cx="2820254" cy="131616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6A4B5A-476A-4F3E-AACD-D3DC9EEAF140}">
      <dsp:nvSpPr>
        <dsp:cNvPr id="0" name=""/>
        <dsp:cNvSpPr/>
      </dsp:nvSpPr>
      <dsp:spPr>
        <a:xfrm>
          <a:off x="4069080" y="1870588"/>
          <a:ext cx="91440" cy="784785"/>
        </a:xfrm>
        <a:custGeom>
          <a:avLst/>
          <a:gdLst/>
          <a:ahLst/>
          <a:cxnLst/>
          <a:rect l="0" t="0" r="0" b="0"/>
          <a:pathLst>
            <a:path>
              <a:moveTo>
                <a:pt x="45720" y="0"/>
              </a:moveTo>
              <a:lnTo>
                <a:pt x="45720" y="784785"/>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93E77AA-C5B9-48D2-BB30-E4A12C157145}">
      <dsp:nvSpPr>
        <dsp:cNvPr id="0" name=""/>
        <dsp:cNvSpPr/>
      </dsp:nvSpPr>
      <dsp:spPr>
        <a:xfrm>
          <a:off x="2246262" y="2051"/>
          <a:ext cx="3737074" cy="1868537"/>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en-US" sz="2800" kern="1200" smtClean="0"/>
            <a:t>The New Participative Methodology for Sustainable Design </a:t>
          </a:r>
          <a:endParaRPr lang="en-US" sz="2800" kern="1200"/>
        </a:p>
      </dsp:txBody>
      <dsp:txXfrm>
        <a:off x="2246262" y="2051"/>
        <a:ext cx="3737074" cy="1868537"/>
      </dsp:txXfrm>
    </dsp:sp>
    <dsp:sp modelId="{F56D3910-093B-41E5-8286-3925E5958783}">
      <dsp:nvSpPr>
        <dsp:cNvPr id="0" name=""/>
        <dsp:cNvSpPr/>
      </dsp:nvSpPr>
      <dsp:spPr>
        <a:xfrm>
          <a:off x="154360" y="2655374"/>
          <a:ext cx="7920878" cy="1868537"/>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en-US" sz="2800" kern="1200" dirty="0" smtClean="0"/>
            <a:t>will use the same principle in its various stages and includes a new step in the design mainly for the purpose of sustainability. This sustainability step addresses the issues of design, manufacture and energy, recycling, safety efficiency, and social impact </a:t>
          </a:r>
          <a:endParaRPr lang="en-US" sz="2800" kern="1200" dirty="0"/>
        </a:p>
      </dsp:txBody>
      <dsp:txXfrm>
        <a:off x="154360" y="2655374"/>
        <a:ext cx="7920878" cy="186853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DED405-9AED-43BF-A2B3-5B0FB3EE076F}">
      <dsp:nvSpPr>
        <dsp:cNvPr id="0" name=""/>
        <dsp:cNvSpPr/>
      </dsp:nvSpPr>
      <dsp:spPr>
        <a:xfrm>
          <a:off x="0" y="145560"/>
          <a:ext cx="8507288" cy="410669"/>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kern="1200" smtClean="0"/>
            <a:t>The design factor </a:t>
          </a:r>
          <a:endParaRPr lang="en-US" sz="1800" kern="1200"/>
        </a:p>
      </dsp:txBody>
      <dsp:txXfrm>
        <a:off x="20047" y="165607"/>
        <a:ext cx="8467194" cy="370575"/>
      </dsp:txXfrm>
    </dsp:sp>
    <dsp:sp modelId="{9EE25675-8FDB-471F-BBF0-249F560117B5}">
      <dsp:nvSpPr>
        <dsp:cNvPr id="0" name=""/>
        <dsp:cNvSpPr/>
      </dsp:nvSpPr>
      <dsp:spPr>
        <a:xfrm>
          <a:off x="0" y="556230"/>
          <a:ext cx="8507288" cy="409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lang="en-US" sz="1400" kern="1200" smtClean="0"/>
            <a:t>aims to facilitate upgrades and recycling, and the addition of new software; most importantly, it ensures compliance with environmental standards and rules. </a:t>
          </a:r>
          <a:endParaRPr lang="en-US" sz="1400" kern="1200"/>
        </a:p>
      </dsp:txBody>
      <dsp:txXfrm>
        <a:off x="0" y="556230"/>
        <a:ext cx="8507288" cy="409860"/>
      </dsp:txXfrm>
    </dsp:sp>
    <dsp:sp modelId="{BEFA8019-4B5E-484C-9791-EDECE2CBAF71}">
      <dsp:nvSpPr>
        <dsp:cNvPr id="0" name=""/>
        <dsp:cNvSpPr/>
      </dsp:nvSpPr>
      <dsp:spPr>
        <a:xfrm>
          <a:off x="0" y="966090"/>
          <a:ext cx="8507288" cy="410669"/>
        </a:xfrm>
        <a:prstGeom prst="roundRect">
          <a:avLst/>
        </a:prstGeom>
        <a:gradFill rotWithShape="0">
          <a:gsLst>
            <a:gs pos="0">
              <a:schemeClr val="accent4">
                <a:hueOff val="2752244"/>
                <a:satOff val="-9033"/>
                <a:lumOff val="-1412"/>
                <a:alphaOff val="0"/>
                <a:shade val="51000"/>
                <a:satMod val="130000"/>
              </a:schemeClr>
            </a:gs>
            <a:gs pos="80000">
              <a:schemeClr val="accent4">
                <a:hueOff val="2752244"/>
                <a:satOff val="-9033"/>
                <a:lumOff val="-1412"/>
                <a:alphaOff val="0"/>
                <a:shade val="93000"/>
                <a:satMod val="130000"/>
              </a:schemeClr>
            </a:gs>
            <a:gs pos="100000">
              <a:schemeClr val="accent4">
                <a:hueOff val="2752244"/>
                <a:satOff val="-9033"/>
                <a:lumOff val="-141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kern="1200" smtClean="0"/>
            <a:t>The safety factor </a:t>
          </a:r>
          <a:endParaRPr lang="en-US" sz="1800" kern="1200"/>
        </a:p>
      </dsp:txBody>
      <dsp:txXfrm>
        <a:off x="20047" y="986137"/>
        <a:ext cx="8467194" cy="370575"/>
      </dsp:txXfrm>
    </dsp:sp>
    <dsp:sp modelId="{75279368-FAFD-4C0B-940F-2961A1F21161}">
      <dsp:nvSpPr>
        <dsp:cNvPr id="0" name=""/>
        <dsp:cNvSpPr/>
      </dsp:nvSpPr>
      <dsp:spPr>
        <a:xfrm>
          <a:off x="0" y="1376760"/>
          <a:ext cx="8507288" cy="59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lang="en-US" sz="1400" kern="1200" dirty="0" smtClean="0"/>
            <a:t>aims to mitigate several negative outcomes of technology usage including carbon footprint, climate global warming, diseases, and air pollution. Therefore, the new technology design should consider these issues, especially in the recycling process.  </a:t>
          </a:r>
          <a:endParaRPr lang="en-US" sz="1400" kern="1200" dirty="0"/>
        </a:p>
      </dsp:txBody>
      <dsp:txXfrm>
        <a:off x="0" y="1376760"/>
        <a:ext cx="8507288" cy="596160"/>
      </dsp:txXfrm>
    </dsp:sp>
    <dsp:sp modelId="{DE5722B4-2FEF-4EEB-93D7-4249527DCF3B}">
      <dsp:nvSpPr>
        <dsp:cNvPr id="0" name=""/>
        <dsp:cNvSpPr/>
      </dsp:nvSpPr>
      <dsp:spPr>
        <a:xfrm>
          <a:off x="0" y="1972920"/>
          <a:ext cx="8507288" cy="410669"/>
        </a:xfrm>
        <a:prstGeom prst="roundRect">
          <a:avLst/>
        </a:prstGeom>
        <a:gradFill rotWithShape="0">
          <a:gsLst>
            <a:gs pos="0">
              <a:schemeClr val="accent4">
                <a:hueOff val="5504489"/>
                <a:satOff val="-18066"/>
                <a:lumOff val="-2823"/>
                <a:alphaOff val="0"/>
                <a:shade val="51000"/>
                <a:satMod val="130000"/>
              </a:schemeClr>
            </a:gs>
            <a:gs pos="80000">
              <a:schemeClr val="accent4">
                <a:hueOff val="5504489"/>
                <a:satOff val="-18066"/>
                <a:lumOff val="-2823"/>
                <a:alphaOff val="0"/>
                <a:shade val="93000"/>
                <a:satMod val="130000"/>
              </a:schemeClr>
            </a:gs>
            <a:gs pos="100000">
              <a:schemeClr val="accent4">
                <a:hueOff val="5504489"/>
                <a:satOff val="-18066"/>
                <a:lumOff val="-282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kern="1200" smtClean="0"/>
            <a:t>The manufacture and energy factor, </a:t>
          </a:r>
          <a:endParaRPr lang="en-US" sz="1800" kern="1200"/>
        </a:p>
      </dsp:txBody>
      <dsp:txXfrm>
        <a:off x="20047" y="1992967"/>
        <a:ext cx="8467194" cy="370575"/>
      </dsp:txXfrm>
    </dsp:sp>
    <dsp:sp modelId="{CC39F35D-B1E3-46EC-B14C-634155AA6977}">
      <dsp:nvSpPr>
        <dsp:cNvPr id="0" name=""/>
        <dsp:cNvSpPr/>
      </dsp:nvSpPr>
      <dsp:spPr>
        <a:xfrm>
          <a:off x="0" y="2383590"/>
          <a:ext cx="8507288" cy="409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lang="en-US" sz="1400" kern="1200" smtClean="0"/>
            <a:t>the new technology should tackle the energy issue by using less energy and raw materials, and produce less waste and toxins. Moreover, the new technology should use solar energy in the future. </a:t>
          </a:r>
          <a:endParaRPr lang="en-US" sz="1400" kern="1200"/>
        </a:p>
      </dsp:txBody>
      <dsp:txXfrm>
        <a:off x="0" y="2383590"/>
        <a:ext cx="8507288" cy="409860"/>
      </dsp:txXfrm>
    </dsp:sp>
    <dsp:sp modelId="{D9531241-7BF1-44A2-9914-7C5D6F8B4BA5}">
      <dsp:nvSpPr>
        <dsp:cNvPr id="0" name=""/>
        <dsp:cNvSpPr/>
      </dsp:nvSpPr>
      <dsp:spPr>
        <a:xfrm>
          <a:off x="0" y="2793450"/>
          <a:ext cx="8507288" cy="410669"/>
        </a:xfrm>
        <a:prstGeom prst="roundRect">
          <a:avLst/>
        </a:prstGeom>
        <a:gradFill rotWithShape="0">
          <a:gsLst>
            <a:gs pos="0">
              <a:schemeClr val="accent4">
                <a:hueOff val="8256734"/>
                <a:satOff val="-27099"/>
                <a:lumOff val="-4235"/>
                <a:alphaOff val="0"/>
                <a:shade val="51000"/>
                <a:satMod val="130000"/>
              </a:schemeClr>
            </a:gs>
            <a:gs pos="80000">
              <a:schemeClr val="accent4">
                <a:hueOff val="8256734"/>
                <a:satOff val="-27099"/>
                <a:lumOff val="-4235"/>
                <a:alphaOff val="0"/>
                <a:shade val="93000"/>
                <a:satMod val="130000"/>
              </a:schemeClr>
            </a:gs>
            <a:gs pos="100000">
              <a:schemeClr val="accent4">
                <a:hueOff val="8256734"/>
                <a:satOff val="-27099"/>
                <a:lumOff val="-423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kern="1200" smtClean="0"/>
            <a:t>The recycle factor, </a:t>
          </a:r>
          <a:endParaRPr lang="en-US" sz="1800" kern="1200"/>
        </a:p>
      </dsp:txBody>
      <dsp:txXfrm>
        <a:off x="20047" y="2813497"/>
        <a:ext cx="8467194" cy="370575"/>
      </dsp:txXfrm>
    </dsp:sp>
    <dsp:sp modelId="{763662BE-D92F-47AC-9CC6-6C19D25FE604}">
      <dsp:nvSpPr>
        <dsp:cNvPr id="0" name=""/>
        <dsp:cNvSpPr/>
      </dsp:nvSpPr>
      <dsp:spPr>
        <a:xfrm>
          <a:off x="0" y="3204120"/>
          <a:ext cx="8507288" cy="409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lang="en-US" sz="1400" kern="1200" smtClean="0"/>
            <a:t>designers and HCI experts should use recycled, recyclable, and renewable materials to safeguard future supplies. </a:t>
          </a:r>
          <a:endParaRPr lang="en-US" sz="1400" kern="1200"/>
        </a:p>
      </dsp:txBody>
      <dsp:txXfrm>
        <a:off x="0" y="3204120"/>
        <a:ext cx="8507288" cy="409860"/>
      </dsp:txXfrm>
    </dsp:sp>
    <dsp:sp modelId="{B20E7730-2A0D-4D7F-94A3-42CC1CDCFF38}">
      <dsp:nvSpPr>
        <dsp:cNvPr id="0" name=""/>
        <dsp:cNvSpPr/>
      </dsp:nvSpPr>
      <dsp:spPr>
        <a:xfrm>
          <a:off x="0" y="3613980"/>
          <a:ext cx="8507288" cy="410669"/>
        </a:xfrm>
        <a:prstGeom prst="roundRect">
          <a:avLst/>
        </a:prstGeom>
        <a:gradFill rotWithShape="0">
          <a:gsLst>
            <a:gs pos="0">
              <a:schemeClr val="accent4">
                <a:hueOff val="11008977"/>
                <a:satOff val="-36132"/>
                <a:lumOff val="-5646"/>
                <a:alphaOff val="0"/>
                <a:shade val="51000"/>
                <a:satMod val="130000"/>
              </a:schemeClr>
            </a:gs>
            <a:gs pos="80000">
              <a:schemeClr val="accent4">
                <a:hueOff val="11008977"/>
                <a:satOff val="-36132"/>
                <a:lumOff val="-5646"/>
                <a:alphaOff val="0"/>
                <a:shade val="93000"/>
                <a:satMod val="130000"/>
              </a:schemeClr>
            </a:gs>
            <a:gs pos="100000">
              <a:schemeClr val="accent4">
                <a:hueOff val="11008977"/>
                <a:satOff val="-36132"/>
                <a:lumOff val="-564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kern="1200" smtClean="0"/>
            <a:t>The efficiency factor, </a:t>
          </a:r>
          <a:endParaRPr lang="en-US" sz="1800" kern="1200"/>
        </a:p>
      </dsp:txBody>
      <dsp:txXfrm>
        <a:off x="20047" y="3634027"/>
        <a:ext cx="8467194" cy="370575"/>
      </dsp:txXfrm>
    </dsp:sp>
    <dsp:sp modelId="{1581624E-4669-42ED-B11D-AE58AEA544FA}">
      <dsp:nvSpPr>
        <dsp:cNvPr id="0" name=""/>
        <dsp:cNvSpPr/>
      </dsp:nvSpPr>
      <dsp:spPr>
        <a:xfrm>
          <a:off x="0" y="4024650"/>
          <a:ext cx="8507288" cy="409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lang="en-US" sz="1400" kern="1200" smtClean="0"/>
            <a:t>designers and HCI experts should develop technology and devices with long life, less packaging and with portability efficiency. </a:t>
          </a:r>
          <a:endParaRPr lang="en-US" sz="1400" kern="1200"/>
        </a:p>
      </dsp:txBody>
      <dsp:txXfrm>
        <a:off x="0" y="4024650"/>
        <a:ext cx="8507288" cy="409860"/>
      </dsp:txXfrm>
    </dsp:sp>
    <dsp:sp modelId="{53DF1363-BD67-4CEB-B2E7-96CDE29299FE}">
      <dsp:nvSpPr>
        <dsp:cNvPr id="0" name=""/>
        <dsp:cNvSpPr/>
      </dsp:nvSpPr>
      <dsp:spPr>
        <a:xfrm>
          <a:off x="0" y="4434510"/>
          <a:ext cx="8507288" cy="410669"/>
        </a:xfrm>
        <a:prstGeom prst="roundRect">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kern="1200" smtClean="0"/>
            <a:t>The social factor, </a:t>
          </a:r>
          <a:endParaRPr lang="en-US" sz="1800" kern="1200"/>
        </a:p>
      </dsp:txBody>
      <dsp:txXfrm>
        <a:off x="20047" y="4454557"/>
        <a:ext cx="8467194" cy="370575"/>
      </dsp:txXfrm>
    </dsp:sp>
    <dsp:sp modelId="{DEC07C21-7EB2-4CD1-A0BE-C0CF5D2AA725}">
      <dsp:nvSpPr>
        <dsp:cNvPr id="0" name=""/>
        <dsp:cNvSpPr/>
      </dsp:nvSpPr>
      <dsp:spPr>
        <a:xfrm>
          <a:off x="0" y="4845180"/>
          <a:ext cx="8507288" cy="409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lang="en-US" sz="1400" kern="1200" smtClean="0"/>
            <a:t>it is desirable to shift the mode of consumption from personal ownership of products to provision of services, clean emissions, successful production cycles, and good ethical principles. </a:t>
          </a:r>
          <a:endParaRPr lang="en-US" sz="1400" kern="1200"/>
        </a:p>
      </dsp:txBody>
      <dsp:txXfrm>
        <a:off x="0" y="4845180"/>
        <a:ext cx="8507288" cy="40986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D76024-7164-4B10-A18F-86B7EB13512F}">
      <dsp:nvSpPr>
        <dsp:cNvPr id="0" name=""/>
        <dsp:cNvSpPr/>
      </dsp:nvSpPr>
      <dsp:spPr>
        <a:xfrm>
          <a:off x="3408143" y="1319993"/>
          <a:ext cx="1691001" cy="1691208"/>
        </a:xfrm>
        <a:prstGeom prst="ellipse">
          <a:avLst/>
        </a:prstGeom>
        <a:solidFill>
          <a:schemeClr val="accent5">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F9BE8E03-1A67-4634-A03F-DC9DAED2F31D}">
      <dsp:nvSpPr>
        <dsp:cNvPr id="0" name=""/>
        <dsp:cNvSpPr/>
      </dsp:nvSpPr>
      <dsp:spPr>
        <a:xfrm>
          <a:off x="3284841" y="0"/>
          <a:ext cx="1937605" cy="103691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n-GB" sz="2100" b="1" i="1" kern="1200" smtClean="0"/>
            <a:t>Usability Evaluation (SA0)</a:t>
          </a:r>
          <a:endParaRPr lang="en-US" sz="2100" kern="1200"/>
        </a:p>
      </dsp:txBody>
      <dsp:txXfrm>
        <a:off x="3284841" y="0"/>
        <a:ext cx="1937605" cy="1036915"/>
      </dsp:txXfrm>
    </dsp:sp>
    <dsp:sp modelId="{6F8D9DE7-BD2B-4533-BFC9-6FE19301D219}">
      <dsp:nvSpPr>
        <dsp:cNvPr id="0" name=""/>
        <dsp:cNvSpPr/>
      </dsp:nvSpPr>
      <dsp:spPr>
        <a:xfrm>
          <a:off x="3904170" y="1558483"/>
          <a:ext cx="1691001" cy="1691208"/>
        </a:xfrm>
        <a:prstGeom prst="ellipse">
          <a:avLst/>
        </a:prstGeom>
        <a:solidFill>
          <a:schemeClr val="accent5">
            <a:alpha val="50000"/>
            <a:hueOff val="-2745888"/>
            <a:satOff val="7528"/>
            <a:lumOff val="-915"/>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38390E49-BEE3-418A-8102-BB44B88B2921}">
      <dsp:nvSpPr>
        <dsp:cNvPr id="0" name=""/>
        <dsp:cNvSpPr/>
      </dsp:nvSpPr>
      <dsp:spPr>
        <a:xfrm>
          <a:off x="5803728" y="985069"/>
          <a:ext cx="1831918" cy="114060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n-GB" sz="2100" b="1" i="1" kern="1200" smtClean="0"/>
            <a:t>Functionality Testing (SA1)</a:t>
          </a:r>
          <a:endParaRPr lang="en-US" sz="2100" kern="1200"/>
        </a:p>
      </dsp:txBody>
      <dsp:txXfrm>
        <a:off x="5803728" y="985069"/>
        <a:ext cx="1831918" cy="1140606"/>
      </dsp:txXfrm>
    </dsp:sp>
    <dsp:sp modelId="{3A4647C2-DCF4-4DEE-BFAC-BCDC90BF1618}">
      <dsp:nvSpPr>
        <dsp:cNvPr id="0" name=""/>
        <dsp:cNvSpPr/>
      </dsp:nvSpPr>
      <dsp:spPr>
        <a:xfrm>
          <a:off x="4026063" y="2095087"/>
          <a:ext cx="1691001" cy="1691208"/>
        </a:xfrm>
        <a:prstGeom prst="ellipse">
          <a:avLst/>
        </a:prstGeom>
        <a:solidFill>
          <a:schemeClr val="accent5">
            <a:alpha val="50000"/>
            <a:hueOff val="-5491776"/>
            <a:satOff val="15055"/>
            <a:lumOff val="-183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F2EFCA39-6407-408F-B392-789E52DD0CFA}">
      <dsp:nvSpPr>
        <dsp:cNvPr id="0" name=""/>
        <dsp:cNvSpPr/>
      </dsp:nvSpPr>
      <dsp:spPr>
        <a:xfrm>
          <a:off x="5979874" y="2436750"/>
          <a:ext cx="1796688" cy="121837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n-GB" sz="2100" b="1" i="1" kern="1200" smtClean="0"/>
            <a:t>Planning (SA2)</a:t>
          </a:r>
          <a:endParaRPr lang="en-US" sz="2100" kern="1200"/>
        </a:p>
      </dsp:txBody>
      <dsp:txXfrm>
        <a:off x="5979874" y="2436750"/>
        <a:ext cx="1796688" cy="1218375"/>
      </dsp:txXfrm>
    </dsp:sp>
    <dsp:sp modelId="{BB395AED-FE8B-40F1-BA20-78D14D485ED2}">
      <dsp:nvSpPr>
        <dsp:cNvPr id="0" name=""/>
        <dsp:cNvSpPr/>
      </dsp:nvSpPr>
      <dsp:spPr>
        <a:xfrm>
          <a:off x="3682931" y="2525406"/>
          <a:ext cx="1691001" cy="1691208"/>
        </a:xfrm>
        <a:prstGeom prst="ellipse">
          <a:avLst/>
        </a:prstGeom>
        <a:solidFill>
          <a:schemeClr val="accent5">
            <a:alpha val="50000"/>
            <a:hueOff val="-8237664"/>
            <a:satOff val="22583"/>
            <a:lumOff val="-2746"/>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AF3EFEE1-DF59-4E56-87AA-6C7B1C8E5C32}">
      <dsp:nvSpPr>
        <dsp:cNvPr id="0" name=""/>
        <dsp:cNvSpPr/>
      </dsp:nvSpPr>
      <dsp:spPr>
        <a:xfrm>
          <a:off x="5204832" y="4069892"/>
          <a:ext cx="1937605" cy="111468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n-GB" sz="2100" b="1" i="1" kern="1200" smtClean="0"/>
            <a:t>Analysis (SA3)</a:t>
          </a:r>
          <a:r>
            <a:rPr lang="en-GB" sz="2100" kern="1200" smtClean="0"/>
            <a:t> </a:t>
          </a:r>
          <a:endParaRPr lang="en-US" sz="2100" kern="1200"/>
        </a:p>
      </dsp:txBody>
      <dsp:txXfrm>
        <a:off x="5204832" y="4069892"/>
        <a:ext cx="1937605" cy="1114683"/>
      </dsp:txXfrm>
    </dsp:sp>
    <dsp:sp modelId="{2B8AAA51-3BE7-42A1-82B0-D248111C6A45}">
      <dsp:nvSpPr>
        <dsp:cNvPr id="0" name=""/>
        <dsp:cNvSpPr/>
      </dsp:nvSpPr>
      <dsp:spPr>
        <a:xfrm>
          <a:off x="3133355" y="2525406"/>
          <a:ext cx="1691001" cy="1691208"/>
        </a:xfrm>
        <a:prstGeom prst="ellipse">
          <a:avLst/>
        </a:prstGeom>
        <a:solidFill>
          <a:schemeClr val="accent5">
            <a:alpha val="50000"/>
            <a:hueOff val="-10983552"/>
            <a:satOff val="30110"/>
            <a:lumOff val="-3661"/>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9BEACD5C-0C52-4A22-9532-02F245E7D44B}">
      <dsp:nvSpPr>
        <dsp:cNvPr id="0" name=""/>
        <dsp:cNvSpPr/>
      </dsp:nvSpPr>
      <dsp:spPr>
        <a:xfrm>
          <a:off x="1364850" y="4069892"/>
          <a:ext cx="1937605" cy="111468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n-GB" sz="2100" b="1" i="1" kern="1200" smtClean="0"/>
            <a:t>Design (SA4)</a:t>
          </a:r>
          <a:endParaRPr lang="en-US" sz="2100" kern="1200"/>
        </a:p>
      </dsp:txBody>
      <dsp:txXfrm>
        <a:off x="1364850" y="4069892"/>
        <a:ext cx="1937605" cy="1114683"/>
      </dsp:txXfrm>
    </dsp:sp>
    <dsp:sp modelId="{BFF00EC5-FFDF-48BF-8AD8-F5325F01A474}">
      <dsp:nvSpPr>
        <dsp:cNvPr id="0" name=""/>
        <dsp:cNvSpPr/>
      </dsp:nvSpPr>
      <dsp:spPr>
        <a:xfrm>
          <a:off x="2790223" y="2095087"/>
          <a:ext cx="1691001" cy="1691208"/>
        </a:xfrm>
        <a:prstGeom prst="ellipse">
          <a:avLst/>
        </a:prstGeom>
        <a:solidFill>
          <a:schemeClr val="accent5">
            <a:alpha val="50000"/>
            <a:hueOff val="-13729440"/>
            <a:satOff val="37638"/>
            <a:lumOff val="-4576"/>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46A5A094-B17F-47F5-A914-E80AEF45E3B8}">
      <dsp:nvSpPr>
        <dsp:cNvPr id="0" name=""/>
        <dsp:cNvSpPr/>
      </dsp:nvSpPr>
      <dsp:spPr>
        <a:xfrm>
          <a:off x="730724" y="2436750"/>
          <a:ext cx="1796688" cy="121837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n-GB" sz="2100" b="1" i="1" kern="1200" smtClean="0"/>
            <a:t>Implementation (SA5)</a:t>
          </a:r>
          <a:endParaRPr lang="en-US" sz="2100" kern="1200"/>
        </a:p>
      </dsp:txBody>
      <dsp:txXfrm>
        <a:off x="730724" y="2436750"/>
        <a:ext cx="1796688" cy="1218375"/>
      </dsp:txXfrm>
    </dsp:sp>
    <dsp:sp modelId="{93DCBA92-F877-4CBD-89F2-985EB81EC84D}">
      <dsp:nvSpPr>
        <dsp:cNvPr id="0" name=""/>
        <dsp:cNvSpPr/>
      </dsp:nvSpPr>
      <dsp:spPr>
        <a:xfrm>
          <a:off x="2912116" y="1558483"/>
          <a:ext cx="1691001" cy="1691208"/>
        </a:xfrm>
        <a:prstGeom prst="ellipse">
          <a:avLst/>
        </a:prstGeom>
        <a:solidFill>
          <a:schemeClr val="accent5">
            <a:alpha val="50000"/>
            <a:hueOff val="-16475328"/>
            <a:satOff val="45165"/>
            <a:lumOff val="-5491"/>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69810DC1-4D3F-441A-9571-C608A195FD5B}">
      <dsp:nvSpPr>
        <dsp:cNvPr id="0" name=""/>
        <dsp:cNvSpPr/>
      </dsp:nvSpPr>
      <dsp:spPr>
        <a:xfrm>
          <a:off x="871641" y="985069"/>
          <a:ext cx="1831918" cy="114060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n-GB" sz="2100" b="1" i="1" kern="1200" smtClean="0"/>
            <a:t>Maintenance (SA6)</a:t>
          </a:r>
          <a:endParaRPr lang="en-US" sz="2100" kern="1200"/>
        </a:p>
      </dsp:txBody>
      <dsp:txXfrm>
        <a:off x="871641" y="985069"/>
        <a:ext cx="1831918" cy="114060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ADF8D5-0313-4404-AB9A-21EB9E7059D4}">
      <dsp:nvSpPr>
        <dsp:cNvPr id="0" name=""/>
        <dsp:cNvSpPr/>
      </dsp:nvSpPr>
      <dsp:spPr>
        <a:xfrm>
          <a:off x="0" y="222434"/>
          <a:ext cx="8363272" cy="524745"/>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This chapter is concerned </a:t>
          </a:r>
          <a:endParaRPr lang="en-US" sz="2300" kern="1200"/>
        </a:p>
      </dsp:txBody>
      <dsp:txXfrm>
        <a:off x="25616" y="248050"/>
        <a:ext cx="8312040" cy="473513"/>
      </dsp:txXfrm>
    </dsp:sp>
    <dsp:sp modelId="{BD650DA7-FCB2-4C36-9914-2C6656E35150}">
      <dsp:nvSpPr>
        <dsp:cNvPr id="0" name=""/>
        <dsp:cNvSpPr/>
      </dsp:nvSpPr>
      <dsp:spPr>
        <a:xfrm>
          <a:off x="0" y="747179"/>
          <a:ext cx="8363272" cy="761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5534"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US" sz="1800" kern="1200" smtClean="0"/>
            <a:t>with the development of New Participative Methodology for Sustainable Design, and identifying the sustainable design step, which comprises design, manufacture and energy, recycling, safety efficiency and social factors. </a:t>
          </a:r>
          <a:endParaRPr lang="en-US" sz="1800" kern="1200"/>
        </a:p>
      </dsp:txBody>
      <dsp:txXfrm>
        <a:off x="0" y="747179"/>
        <a:ext cx="8363272" cy="761760"/>
      </dsp:txXfrm>
    </dsp:sp>
    <dsp:sp modelId="{045A6367-908D-4F7C-9A4F-A8C2A8E3CC79}">
      <dsp:nvSpPr>
        <dsp:cNvPr id="0" name=""/>
        <dsp:cNvSpPr/>
      </dsp:nvSpPr>
      <dsp:spPr>
        <a:xfrm>
          <a:off x="0" y="1508939"/>
          <a:ext cx="8363272" cy="524745"/>
        </a:xfrm>
        <a:prstGeom prst="roundRect">
          <a:avLst/>
        </a:prstGeom>
        <a:gradFill rotWithShape="0">
          <a:gsLst>
            <a:gs pos="0">
              <a:schemeClr val="accent5">
                <a:hueOff val="-8237664"/>
                <a:satOff val="22583"/>
                <a:lumOff val="-2746"/>
                <a:alphaOff val="0"/>
                <a:shade val="51000"/>
                <a:satMod val="130000"/>
              </a:schemeClr>
            </a:gs>
            <a:gs pos="80000">
              <a:schemeClr val="accent5">
                <a:hueOff val="-8237664"/>
                <a:satOff val="22583"/>
                <a:lumOff val="-2746"/>
                <a:alphaOff val="0"/>
                <a:shade val="93000"/>
                <a:satMod val="130000"/>
              </a:schemeClr>
            </a:gs>
            <a:gs pos="100000">
              <a:schemeClr val="accent5">
                <a:hueOff val="-8237664"/>
                <a:satOff val="22583"/>
                <a:lumOff val="-274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This methodology was</a:t>
          </a:r>
          <a:endParaRPr lang="en-US" sz="2300" kern="1200"/>
        </a:p>
      </dsp:txBody>
      <dsp:txXfrm>
        <a:off x="25616" y="1534555"/>
        <a:ext cx="8312040" cy="473513"/>
      </dsp:txXfrm>
    </dsp:sp>
    <dsp:sp modelId="{587C7B06-DE47-4B46-A93F-1730319FAC33}">
      <dsp:nvSpPr>
        <dsp:cNvPr id="0" name=""/>
        <dsp:cNvSpPr/>
      </dsp:nvSpPr>
      <dsp:spPr>
        <a:xfrm>
          <a:off x="0" y="2033684"/>
          <a:ext cx="8363272" cy="1237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5534"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US" sz="1800" kern="1200" smtClean="0"/>
            <a:t>developed to raise designers and users’ awareness of sustainability and green information technology in terms of technology and portable devices design. Using this methodology in designing devices and technology will reduce the harm done to our planet as a result of poor recycling and the consumption of energy and raw materials.</a:t>
          </a:r>
          <a:endParaRPr lang="en-US" sz="1800" kern="1200"/>
        </a:p>
      </dsp:txBody>
      <dsp:txXfrm>
        <a:off x="0" y="2033684"/>
        <a:ext cx="8363272" cy="1237860"/>
      </dsp:txXfrm>
    </dsp:sp>
    <dsp:sp modelId="{E231908D-1835-43FC-926B-7500E0E86F3D}">
      <dsp:nvSpPr>
        <dsp:cNvPr id="0" name=""/>
        <dsp:cNvSpPr/>
      </dsp:nvSpPr>
      <dsp:spPr>
        <a:xfrm>
          <a:off x="0" y="3271544"/>
          <a:ext cx="8363272" cy="524745"/>
        </a:xfrm>
        <a:prstGeom prst="roundRect">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Finally,</a:t>
          </a:r>
          <a:endParaRPr lang="en-US" sz="2300" kern="1200"/>
        </a:p>
      </dsp:txBody>
      <dsp:txXfrm>
        <a:off x="25616" y="3297160"/>
        <a:ext cx="8312040" cy="473513"/>
      </dsp:txXfrm>
    </dsp:sp>
    <dsp:sp modelId="{436280DD-04E4-47DC-A790-B0CA2E63CA87}">
      <dsp:nvSpPr>
        <dsp:cNvPr id="0" name=""/>
        <dsp:cNvSpPr/>
      </dsp:nvSpPr>
      <dsp:spPr>
        <a:xfrm>
          <a:off x="0" y="3796289"/>
          <a:ext cx="8363272" cy="1237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5534"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US" sz="1800" kern="1200" smtClean="0"/>
            <a:t>in order to raise awareness among users, we academics have a responsibility to increase our students’ awareness, and make them part of the solution not the problem, encouraging them to become good stewards serving their countries and communities. In the future, further research will be carried out to assess the sustainable design with larger and diverse developed and developing countries.  </a:t>
          </a:r>
          <a:endParaRPr lang="en-US" sz="1800" kern="1200"/>
        </a:p>
      </dsp:txBody>
      <dsp:txXfrm>
        <a:off x="0" y="3796289"/>
        <a:ext cx="8363272" cy="12378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BDCD29-3F06-48CE-B6C8-6579F1870F68}">
      <dsp:nvSpPr>
        <dsp:cNvPr id="0" name=""/>
        <dsp:cNvSpPr/>
      </dsp:nvSpPr>
      <dsp:spPr>
        <a:xfrm>
          <a:off x="6231612" y="919508"/>
          <a:ext cx="201546" cy="201614"/>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BC80041-F9AE-44D1-88AE-2E9590850C5D}">
      <dsp:nvSpPr>
        <dsp:cNvPr id="0" name=""/>
        <dsp:cNvSpPr/>
      </dsp:nvSpPr>
      <dsp:spPr>
        <a:xfrm>
          <a:off x="5889112" y="919508"/>
          <a:ext cx="201546" cy="201614"/>
        </a:xfrm>
        <a:prstGeom prst="ellipse">
          <a:avLst/>
        </a:prstGeom>
        <a:gradFill rotWithShape="0">
          <a:gsLst>
            <a:gs pos="0">
              <a:schemeClr val="accent2">
                <a:hueOff val="-883637"/>
                <a:satOff val="0"/>
                <a:lumOff val="314"/>
                <a:alphaOff val="0"/>
                <a:shade val="51000"/>
                <a:satMod val="130000"/>
              </a:schemeClr>
            </a:gs>
            <a:gs pos="80000">
              <a:schemeClr val="accent2">
                <a:hueOff val="-883637"/>
                <a:satOff val="0"/>
                <a:lumOff val="314"/>
                <a:alphaOff val="0"/>
                <a:shade val="93000"/>
                <a:satMod val="130000"/>
              </a:schemeClr>
            </a:gs>
            <a:gs pos="100000">
              <a:schemeClr val="accent2">
                <a:hueOff val="-883637"/>
                <a:satOff val="0"/>
                <a:lumOff val="314"/>
                <a:alphaOff val="0"/>
                <a:shade val="94000"/>
                <a:satMod val="135000"/>
              </a:schemeClr>
            </a:gs>
          </a:gsLst>
          <a:lin ang="16200000" scaled="0"/>
        </a:gradFill>
        <a:ln w="9525" cap="flat" cmpd="sng" algn="ctr">
          <a:solidFill>
            <a:schemeClr val="accent2">
              <a:hueOff val="-883637"/>
              <a:satOff val="0"/>
              <a:lumOff val="314"/>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ADB57336-0BDA-4523-9DBF-9D26485D3906}">
      <dsp:nvSpPr>
        <dsp:cNvPr id="0" name=""/>
        <dsp:cNvSpPr/>
      </dsp:nvSpPr>
      <dsp:spPr>
        <a:xfrm>
          <a:off x="5546612" y="919508"/>
          <a:ext cx="201546" cy="201614"/>
        </a:xfrm>
        <a:prstGeom prst="ellipse">
          <a:avLst/>
        </a:prstGeom>
        <a:gradFill rotWithShape="0">
          <a:gsLst>
            <a:gs pos="0">
              <a:schemeClr val="accent2">
                <a:hueOff val="-1767274"/>
                <a:satOff val="0"/>
                <a:lumOff val="627"/>
                <a:alphaOff val="0"/>
                <a:shade val="51000"/>
                <a:satMod val="130000"/>
              </a:schemeClr>
            </a:gs>
            <a:gs pos="80000">
              <a:schemeClr val="accent2">
                <a:hueOff val="-1767274"/>
                <a:satOff val="0"/>
                <a:lumOff val="627"/>
                <a:alphaOff val="0"/>
                <a:shade val="93000"/>
                <a:satMod val="130000"/>
              </a:schemeClr>
            </a:gs>
            <a:gs pos="100000">
              <a:schemeClr val="accent2">
                <a:hueOff val="-1767274"/>
                <a:satOff val="0"/>
                <a:lumOff val="627"/>
                <a:alphaOff val="0"/>
                <a:shade val="94000"/>
                <a:satMod val="135000"/>
              </a:schemeClr>
            </a:gs>
          </a:gsLst>
          <a:lin ang="16200000" scaled="0"/>
        </a:gradFill>
        <a:ln w="9525" cap="flat" cmpd="sng" algn="ctr">
          <a:solidFill>
            <a:schemeClr val="accent2">
              <a:hueOff val="-1767274"/>
              <a:satOff val="0"/>
              <a:lumOff val="627"/>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D680EA6-7296-4E4D-8DE3-D9D49773BE1B}">
      <dsp:nvSpPr>
        <dsp:cNvPr id="0" name=""/>
        <dsp:cNvSpPr/>
      </dsp:nvSpPr>
      <dsp:spPr>
        <a:xfrm>
          <a:off x="5204112" y="919508"/>
          <a:ext cx="201546" cy="201614"/>
        </a:xfrm>
        <a:prstGeom prst="ellipse">
          <a:avLst/>
        </a:prstGeom>
        <a:gradFill rotWithShape="0">
          <a:gsLst>
            <a:gs pos="0">
              <a:schemeClr val="accent2">
                <a:hueOff val="-2650912"/>
                <a:satOff val="0"/>
                <a:lumOff val="941"/>
                <a:alphaOff val="0"/>
                <a:shade val="51000"/>
                <a:satMod val="130000"/>
              </a:schemeClr>
            </a:gs>
            <a:gs pos="80000">
              <a:schemeClr val="accent2">
                <a:hueOff val="-2650912"/>
                <a:satOff val="0"/>
                <a:lumOff val="941"/>
                <a:alphaOff val="0"/>
                <a:shade val="93000"/>
                <a:satMod val="130000"/>
              </a:schemeClr>
            </a:gs>
            <a:gs pos="100000">
              <a:schemeClr val="accent2">
                <a:hueOff val="-2650912"/>
                <a:satOff val="0"/>
                <a:lumOff val="941"/>
                <a:alphaOff val="0"/>
                <a:shade val="94000"/>
                <a:satMod val="135000"/>
              </a:schemeClr>
            </a:gs>
          </a:gsLst>
          <a:lin ang="16200000" scaled="0"/>
        </a:gradFill>
        <a:ln w="9525" cap="flat" cmpd="sng" algn="ctr">
          <a:solidFill>
            <a:schemeClr val="accent2">
              <a:hueOff val="-2650912"/>
              <a:satOff val="0"/>
              <a:lumOff val="941"/>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85E1189-C2FA-4F9F-89A6-AB341DFD19E0}">
      <dsp:nvSpPr>
        <dsp:cNvPr id="0" name=""/>
        <dsp:cNvSpPr/>
      </dsp:nvSpPr>
      <dsp:spPr>
        <a:xfrm>
          <a:off x="4861612" y="919508"/>
          <a:ext cx="201546" cy="201614"/>
        </a:xfrm>
        <a:prstGeom prst="ellipse">
          <a:avLst/>
        </a:prstGeom>
        <a:gradFill rotWithShape="0">
          <a:gsLst>
            <a:gs pos="0">
              <a:schemeClr val="accent2">
                <a:hueOff val="-3534549"/>
                <a:satOff val="0"/>
                <a:lumOff val="1255"/>
                <a:alphaOff val="0"/>
                <a:shade val="51000"/>
                <a:satMod val="130000"/>
              </a:schemeClr>
            </a:gs>
            <a:gs pos="80000">
              <a:schemeClr val="accent2">
                <a:hueOff val="-3534549"/>
                <a:satOff val="0"/>
                <a:lumOff val="1255"/>
                <a:alphaOff val="0"/>
                <a:shade val="93000"/>
                <a:satMod val="130000"/>
              </a:schemeClr>
            </a:gs>
            <a:gs pos="100000">
              <a:schemeClr val="accent2">
                <a:hueOff val="-3534549"/>
                <a:satOff val="0"/>
                <a:lumOff val="1255"/>
                <a:alphaOff val="0"/>
                <a:shade val="94000"/>
                <a:satMod val="135000"/>
              </a:schemeClr>
            </a:gs>
          </a:gsLst>
          <a:lin ang="16200000" scaled="0"/>
        </a:gradFill>
        <a:ln w="9525" cap="flat" cmpd="sng" algn="ctr">
          <a:solidFill>
            <a:schemeClr val="accent2">
              <a:hueOff val="-3534549"/>
              <a:satOff val="0"/>
              <a:lumOff val="1255"/>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AA0FF176-42D1-4257-B8DD-4BA5DFB51181}">
      <dsp:nvSpPr>
        <dsp:cNvPr id="0" name=""/>
        <dsp:cNvSpPr/>
      </dsp:nvSpPr>
      <dsp:spPr>
        <a:xfrm>
          <a:off x="4317135" y="818701"/>
          <a:ext cx="403522" cy="403228"/>
        </a:xfrm>
        <a:prstGeom prst="ellipse">
          <a:avLst/>
        </a:prstGeom>
        <a:gradFill rotWithShape="0">
          <a:gsLst>
            <a:gs pos="0">
              <a:schemeClr val="accent2">
                <a:hueOff val="-4418186"/>
                <a:satOff val="0"/>
                <a:lumOff val="1569"/>
                <a:alphaOff val="0"/>
                <a:shade val="51000"/>
                <a:satMod val="130000"/>
              </a:schemeClr>
            </a:gs>
            <a:gs pos="80000">
              <a:schemeClr val="accent2">
                <a:hueOff val="-4418186"/>
                <a:satOff val="0"/>
                <a:lumOff val="1569"/>
                <a:alphaOff val="0"/>
                <a:shade val="93000"/>
                <a:satMod val="130000"/>
              </a:schemeClr>
            </a:gs>
            <a:gs pos="100000">
              <a:schemeClr val="accent2">
                <a:hueOff val="-4418186"/>
                <a:satOff val="0"/>
                <a:lumOff val="1569"/>
                <a:alphaOff val="0"/>
                <a:shade val="94000"/>
                <a:satMod val="135000"/>
              </a:schemeClr>
            </a:gs>
          </a:gsLst>
          <a:lin ang="16200000" scaled="0"/>
        </a:gradFill>
        <a:ln w="9525" cap="flat" cmpd="sng" algn="ctr">
          <a:solidFill>
            <a:schemeClr val="accent2">
              <a:hueOff val="-4418186"/>
              <a:satOff val="0"/>
              <a:lumOff val="1569"/>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2759D0E-237B-41F7-913B-FBCFA0F78870}">
      <dsp:nvSpPr>
        <dsp:cNvPr id="0" name=""/>
        <dsp:cNvSpPr/>
      </dsp:nvSpPr>
      <dsp:spPr>
        <a:xfrm>
          <a:off x="5902864" y="503015"/>
          <a:ext cx="201546" cy="201614"/>
        </a:xfrm>
        <a:prstGeom prst="ellipse">
          <a:avLst/>
        </a:prstGeom>
        <a:gradFill rotWithShape="0">
          <a:gsLst>
            <a:gs pos="0">
              <a:schemeClr val="accent2">
                <a:hueOff val="-5301823"/>
                <a:satOff val="0"/>
                <a:lumOff val="1882"/>
                <a:alphaOff val="0"/>
                <a:shade val="51000"/>
                <a:satMod val="130000"/>
              </a:schemeClr>
            </a:gs>
            <a:gs pos="80000">
              <a:schemeClr val="accent2">
                <a:hueOff val="-5301823"/>
                <a:satOff val="0"/>
                <a:lumOff val="1882"/>
                <a:alphaOff val="0"/>
                <a:shade val="93000"/>
                <a:satMod val="130000"/>
              </a:schemeClr>
            </a:gs>
            <a:gs pos="100000">
              <a:schemeClr val="accent2">
                <a:hueOff val="-5301823"/>
                <a:satOff val="0"/>
                <a:lumOff val="1882"/>
                <a:alphaOff val="0"/>
                <a:shade val="94000"/>
                <a:satMod val="135000"/>
              </a:schemeClr>
            </a:gs>
          </a:gsLst>
          <a:lin ang="16200000" scaled="0"/>
        </a:gradFill>
        <a:ln w="9525" cap="flat" cmpd="sng" algn="ctr">
          <a:solidFill>
            <a:schemeClr val="accent2">
              <a:hueOff val="-5301823"/>
              <a:satOff val="0"/>
              <a:lumOff val="1882"/>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76B1FAE-E8CA-445E-9297-72EFDD2CFF1C}">
      <dsp:nvSpPr>
        <dsp:cNvPr id="0" name=""/>
        <dsp:cNvSpPr/>
      </dsp:nvSpPr>
      <dsp:spPr>
        <a:xfrm>
          <a:off x="5902864" y="1339062"/>
          <a:ext cx="201546" cy="201614"/>
        </a:xfrm>
        <a:prstGeom prst="ellipse">
          <a:avLst/>
        </a:prstGeom>
        <a:gradFill rotWithShape="0">
          <a:gsLst>
            <a:gs pos="0">
              <a:schemeClr val="accent2">
                <a:hueOff val="-6185461"/>
                <a:satOff val="0"/>
                <a:lumOff val="2196"/>
                <a:alphaOff val="0"/>
                <a:shade val="51000"/>
                <a:satMod val="130000"/>
              </a:schemeClr>
            </a:gs>
            <a:gs pos="80000">
              <a:schemeClr val="accent2">
                <a:hueOff val="-6185461"/>
                <a:satOff val="0"/>
                <a:lumOff val="2196"/>
                <a:alphaOff val="0"/>
                <a:shade val="93000"/>
                <a:satMod val="130000"/>
              </a:schemeClr>
            </a:gs>
            <a:gs pos="100000">
              <a:schemeClr val="accent2">
                <a:hueOff val="-6185461"/>
                <a:satOff val="0"/>
                <a:lumOff val="2196"/>
                <a:alphaOff val="0"/>
                <a:shade val="94000"/>
                <a:satMod val="135000"/>
              </a:schemeClr>
            </a:gs>
          </a:gsLst>
          <a:lin ang="16200000" scaled="0"/>
        </a:gradFill>
        <a:ln w="9525" cap="flat" cmpd="sng" algn="ctr">
          <a:solidFill>
            <a:schemeClr val="accent2">
              <a:hueOff val="-6185461"/>
              <a:satOff val="0"/>
              <a:lumOff val="219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6031662-1B66-4716-A545-B1B9F373CA60}">
      <dsp:nvSpPr>
        <dsp:cNvPr id="0" name=""/>
        <dsp:cNvSpPr/>
      </dsp:nvSpPr>
      <dsp:spPr>
        <a:xfrm>
          <a:off x="6082924" y="684223"/>
          <a:ext cx="201546" cy="201614"/>
        </a:xfrm>
        <a:prstGeom prst="ellipse">
          <a:avLst/>
        </a:prstGeom>
        <a:gradFill rotWithShape="0">
          <a:gsLst>
            <a:gs pos="0">
              <a:schemeClr val="accent2">
                <a:hueOff val="-7069098"/>
                <a:satOff val="0"/>
                <a:lumOff val="2510"/>
                <a:alphaOff val="0"/>
                <a:shade val="51000"/>
                <a:satMod val="130000"/>
              </a:schemeClr>
            </a:gs>
            <a:gs pos="80000">
              <a:schemeClr val="accent2">
                <a:hueOff val="-7069098"/>
                <a:satOff val="0"/>
                <a:lumOff val="2510"/>
                <a:alphaOff val="0"/>
                <a:shade val="93000"/>
                <a:satMod val="130000"/>
              </a:schemeClr>
            </a:gs>
            <a:gs pos="100000">
              <a:schemeClr val="accent2">
                <a:hueOff val="-7069098"/>
                <a:satOff val="0"/>
                <a:lumOff val="2510"/>
                <a:alphaOff val="0"/>
                <a:shade val="94000"/>
                <a:satMod val="135000"/>
              </a:schemeClr>
            </a:gs>
          </a:gsLst>
          <a:lin ang="16200000" scaled="0"/>
        </a:gradFill>
        <a:ln w="9525" cap="flat" cmpd="sng" algn="ctr">
          <a:solidFill>
            <a:schemeClr val="accent2">
              <a:hueOff val="-7069098"/>
              <a:satOff val="0"/>
              <a:lumOff val="251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2821A111-5D33-4171-B48E-2FC4AC27F696}">
      <dsp:nvSpPr>
        <dsp:cNvPr id="0" name=""/>
        <dsp:cNvSpPr/>
      </dsp:nvSpPr>
      <dsp:spPr>
        <a:xfrm>
          <a:off x="6094956" y="1158874"/>
          <a:ext cx="201546" cy="201614"/>
        </a:xfrm>
        <a:prstGeom prst="ellipse">
          <a:avLst/>
        </a:prstGeom>
        <a:gradFill rotWithShape="0">
          <a:gsLst>
            <a:gs pos="0">
              <a:schemeClr val="accent2">
                <a:hueOff val="-7952735"/>
                <a:satOff val="0"/>
                <a:lumOff val="2823"/>
                <a:alphaOff val="0"/>
                <a:shade val="51000"/>
                <a:satMod val="130000"/>
              </a:schemeClr>
            </a:gs>
            <a:gs pos="80000">
              <a:schemeClr val="accent2">
                <a:hueOff val="-7952735"/>
                <a:satOff val="0"/>
                <a:lumOff val="2823"/>
                <a:alphaOff val="0"/>
                <a:shade val="93000"/>
                <a:satMod val="130000"/>
              </a:schemeClr>
            </a:gs>
            <a:gs pos="100000">
              <a:schemeClr val="accent2">
                <a:hueOff val="-7952735"/>
                <a:satOff val="0"/>
                <a:lumOff val="2823"/>
                <a:alphaOff val="0"/>
                <a:shade val="94000"/>
                <a:satMod val="135000"/>
              </a:schemeClr>
            </a:gs>
          </a:gsLst>
          <a:lin ang="16200000" scaled="0"/>
        </a:gradFill>
        <a:ln w="9525" cap="flat" cmpd="sng" algn="ctr">
          <a:solidFill>
            <a:schemeClr val="accent2">
              <a:hueOff val="-7952735"/>
              <a:satOff val="0"/>
              <a:lumOff val="2823"/>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7E9B195-B1F9-4A90-B5F2-14A0DC617DEF}">
      <dsp:nvSpPr>
        <dsp:cNvPr id="0" name=""/>
        <dsp:cNvSpPr/>
      </dsp:nvSpPr>
      <dsp:spPr>
        <a:xfrm>
          <a:off x="2135792" y="0"/>
          <a:ext cx="2040819" cy="2040632"/>
        </a:xfrm>
        <a:prstGeom prst="ellipse">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0">
            <a:lnSpc>
              <a:spcPct val="90000"/>
            </a:lnSpc>
            <a:spcBef>
              <a:spcPct val="0"/>
            </a:spcBef>
            <a:spcAft>
              <a:spcPct val="35000"/>
            </a:spcAft>
          </a:pPr>
          <a:r>
            <a:rPr lang="en-US" sz="3200" kern="1200" smtClean="0"/>
            <a:t>Chapter 7 </a:t>
          </a:r>
          <a:endParaRPr lang="en-US" sz="3200" kern="1200"/>
        </a:p>
      </dsp:txBody>
      <dsp:txXfrm>
        <a:off x="2434663" y="298844"/>
        <a:ext cx="1443077" cy="14429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E6A428-95AE-4887-B72D-A558AFA2C045}">
      <dsp:nvSpPr>
        <dsp:cNvPr id="0" name=""/>
        <dsp:cNvSpPr/>
      </dsp:nvSpPr>
      <dsp:spPr>
        <a:xfrm>
          <a:off x="0" y="721180"/>
          <a:ext cx="8229600" cy="14222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38708" tIns="437388" rIns="638708" bIns="149352" numCol="1" spcCol="1270" anchor="t" anchorCtr="0">
          <a:noAutofit/>
        </a:bodyPr>
        <a:lstStyle/>
        <a:p>
          <a:pPr marL="228600" lvl="1" indent="-228600" algn="l" defTabSz="933450" rtl="0">
            <a:lnSpc>
              <a:spcPct val="90000"/>
            </a:lnSpc>
            <a:spcBef>
              <a:spcPct val="0"/>
            </a:spcBef>
            <a:spcAft>
              <a:spcPct val="15000"/>
            </a:spcAft>
            <a:buChar char="••"/>
          </a:pPr>
          <a:r>
            <a:rPr lang="en-US" sz="2100" kern="1200" smtClean="0"/>
            <a:t>since ICT has become a significant mechanism for researching, searching, communication, entertainment, shopping and information and more. </a:t>
          </a:r>
          <a:endParaRPr lang="en-US" sz="2100" kern="1200"/>
        </a:p>
      </dsp:txBody>
      <dsp:txXfrm>
        <a:off x="0" y="721180"/>
        <a:ext cx="8229600" cy="1422225"/>
      </dsp:txXfrm>
    </dsp:sp>
    <dsp:sp modelId="{0A8E1A33-1DA0-48A4-9BC6-3DEA82DDD8D2}">
      <dsp:nvSpPr>
        <dsp:cNvPr id="0" name=""/>
        <dsp:cNvSpPr/>
      </dsp:nvSpPr>
      <dsp:spPr>
        <a:xfrm>
          <a:off x="411480" y="411220"/>
          <a:ext cx="5760720" cy="6199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933450" rtl="0">
            <a:lnSpc>
              <a:spcPct val="90000"/>
            </a:lnSpc>
            <a:spcBef>
              <a:spcPct val="0"/>
            </a:spcBef>
            <a:spcAft>
              <a:spcPct val="35000"/>
            </a:spcAft>
          </a:pPr>
          <a:r>
            <a:rPr lang="en-US" sz="2100" kern="1200" smtClean="0"/>
            <a:t>Information and Communications Technology (ICT) use is increasing worldwide,</a:t>
          </a:r>
          <a:endParaRPr lang="en-US" sz="2100" kern="1200"/>
        </a:p>
      </dsp:txBody>
      <dsp:txXfrm>
        <a:off x="441742" y="441482"/>
        <a:ext cx="5700196" cy="559396"/>
      </dsp:txXfrm>
    </dsp:sp>
    <dsp:sp modelId="{FA6DAD16-477A-4659-860F-0B12EE01ED22}">
      <dsp:nvSpPr>
        <dsp:cNvPr id="0" name=""/>
        <dsp:cNvSpPr/>
      </dsp:nvSpPr>
      <dsp:spPr>
        <a:xfrm>
          <a:off x="0" y="2566765"/>
          <a:ext cx="8229600" cy="19514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38708" tIns="437388" rIns="638708" bIns="149352" numCol="1" spcCol="1270" anchor="t" anchorCtr="0">
          <a:noAutofit/>
        </a:bodyPr>
        <a:lstStyle/>
        <a:p>
          <a:pPr marL="228600" lvl="1" indent="-228600" algn="l" defTabSz="933450" rtl="0">
            <a:lnSpc>
              <a:spcPct val="90000"/>
            </a:lnSpc>
            <a:spcBef>
              <a:spcPct val="0"/>
            </a:spcBef>
            <a:spcAft>
              <a:spcPct val="15000"/>
            </a:spcAft>
            <a:buChar char="••"/>
          </a:pPr>
          <a:r>
            <a:rPr lang="en-US" sz="2100" kern="1200" smtClean="0"/>
            <a:t>ICT is becoming a major problem for users and organizations nationally and internationally. Therefore, a solution should be applied to tackle and address it as a matter of urgency for the sake of the current and future generations. </a:t>
          </a:r>
          <a:endParaRPr lang="en-US" sz="2100" kern="1200"/>
        </a:p>
      </dsp:txBody>
      <dsp:txXfrm>
        <a:off x="0" y="2566765"/>
        <a:ext cx="8229600" cy="1951425"/>
      </dsp:txXfrm>
    </dsp:sp>
    <dsp:sp modelId="{7F452110-40F8-4075-A685-AA23A498908D}">
      <dsp:nvSpPr>
        <dsp:cNvPr id="0" name=""/>
        <dsp:cNvSpPr/>
      </dsp:nvSpPr>
      <dsp:spPr>
        <a:xfrm>
          <a:off x="411480" y="2256805"/>
          <a:ext cx="5760720" cy="6199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933450" rtl="0">
            <a:lnSpc>
              <a:spcPct val="90000"/>
            </a:lnSpc>
            <a:spcBef>
              <a:spcPct val="0"/>
            </a:spcBef>
            <a:spcAft>
              <a:spcPct val="35000"/>
            </a:spcAft>
          </a:pPr>
          <a:r>
            <a:rPr lang="en-US" sz="2100" kern="1200" dirty="0" smtClean="0"/>
            <a:t>However, the recycling of ICT products and the energy consumption of </a:t>
          </a:r>
          <a:endParaRPr lang="en-US" sz="2100" kern="1200" dirty="0"/>
        </a:p>
      </dsp:txBody>
      <dsp:txXfrm>
        <a:off x="441742" y="2287067"/>
        <a:ext cx="5700196" cy="5593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7D27DC-6857-41CC-9D3C-ECE8CAB5F705}">
      <dsp:nvSpPr>
        <dsp:cNvPr id="0" name=""/>
        <dsp:cNvSpPr/>
      </dsp:nvSpPr>
      <dsp:spPr>
        <a:xfrm>
          <a:off x="0" y="43204"/>
          <a:ext cx="5314190" cy="5314190"/>
        </a:xfrm>
        <a:prstGeom prst="pie">
          <a:avLst>
            <a:gd name="adj1" fmla="val 5400000"/>
            <a:gd name="adj2" fmla="val 1620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27C3EF4-855A-4D9A-96B1-6645B84266AD}">
      <dsp:nvSpPr>
        <dsp:cNvPr id="0" name=""/>
        <dsp:cNvSpPr/>
      </dsp:nvSpPr>
      <dsp:spPr>
        <a:xfrm>
          <a:off x="2657095" y="43204"/>
          <a:ext cx="6199888" cy="531419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kern="1200" smtClean="0"/>
            <a:t>This chapter introduces and examines a </a:t>
          </a:r>
          <a:endParaRPr lang="en-US" sz="2200" kern="1200"/>
        </a:p>
      </dsp:txBody>
      <dsp:txXfrm>
        <a:off x="2657095" y="43204"/>
        <a:ext cx="6199888" cy="1594260"/>
      </dsp:txXfrm>
    </dsp:sp>
    <dsp:sp modelId="{A30EF68A-3698-4930-8D83-AE2E8B0A5D07}">
      <dsp:nvSpPr>
        <dsp:cNvPr id="0" name=""/>
        <dsp:cNvSpPr/>
      </dsp:nvSpPr>
      <dsp:spPr>
        <a:xfrm>
          <a:off x="929985" y="1637465"/>
          <a:ext cx="3454220" cy="3454220"/>
        </a:xfrm>
        <a:prstGeom prst="pie">
          <a:avLst>
            <a:gd name="adj1" fmla="val 5400000"/>
            <a:gd name="adj2" fmla="val 16200000"/>
          </a:avLst>
        </a:prstGeom>
        <a:gradFill rotWithShape="0">
          <a:gsLst>
            <a:gs pos="0">
              <a:schemeClr val="accent5">
                <a:hueOff val="-8237664"/>
                <a:satOff val="22583"/>
                <a:lumOff val="-2746"/>
                <a:alphaOff val="0"/>
                <a:shade val="51000"/>
                <a:satMod val="130000"/>
              </a:schemeClr>
            </a:gs>
            <a:gs pos="80000">
              <a:schemeClr val="accent5">
                <a:hueOff val="-8237664"/>
                <a:satOff val="22583"/>
                <a:lumOff val="-2746"/>
                <a:alphaOff val="0"/>
                <a:shade val="93000"/>
                <a:satMod val="130000"/>
              </a:schemeClr>
            </a:gs>
            <a:gs pos="100000">
              <a:schemeClr val="accent5">
                <a:hueOff val="-8237664"/>
                <a:satOff val="22583"/>
                <a:lumOff val="-274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95A66E4-F84B-4999-BDCC-A89EF8CD7157}">
      <dsp:nvSpPr>
        <dsp:cNvPr id="0" name=""/>
        <dsp:cNvSpPr/>
      </dsp:nvSpPr>
      <dsp:spPr>
        <a:xfrm>
          <a:off x="2657095" y="1637465"/>
          <a:ext cx="6199888" cy="3454220"/>
        </a:xfrm>
        <a:prstGeom prst="rect">
          <a:avLst/>
        </a:prstGeom>
        <a:solidFill>
          <a:schemeClr val="lt1">
            <a:alpha val="90000"/>
            <a:hueOff val="0"/>
            <a:satOff val="0"/>
            <a:lumOff val="0"/>
            <a:alphaOff val="0"/>
          </a:schemeClr>
        </a:solidFill>
        <a:ln w="9525" cap="flat" cmpd="sng" algn="ctr">
          <a:solidFill>
            <a:schemeClr val="accent5">
              <a:hueOff val="-8237664"/>
              <a:satOff val="22583"/>
              <a:lumOff val="-274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kern="1200" smtClean="0"/>
            <a:t>New Participative Methodology for Sustainable Design. The sustainable design proposed in the New Participative Methodology for Sustainable Design was assessed via an online survey conducted in Australia.</a:t>
          </a:r>
          <a:endParaRPr lang="en-US" sz="2200" kern="1200"/>
        </a:p>
      </dsp:txBody>
      <dsp:txXfrm>
        <a:off x="2657095" y="1637465"/>
        <a:ext cx="6199888" cy="1594255"/>
      </dsp:txXfrm>
    </dsp:sp>
    <dsp:sp modelId="{6F7FFA9D-1BFC-48D1-BDB7-343F6E4C5B95}">
      <dsp:nvSpPr>
        <dsp:cNvPr id="0" name=""/>
        <dsp:cNvSpPr/>
      </dsp:nvSpPr>
      <dsp:spPr>
        <a:xfrm>
          <a:off x="1859967" y="3231720"/>
          <a:ext cx="1594255" cy="1594255"/>
        </a:xfrm>
        <a:prstGeom prst="pie">
          <a:avLst>
            <a:gd name="adj1" fmla="val 5400000"/>
            <a:gd name="adj2" fmla="val 16200000"/>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F11DDE9-D247-4EAA-A4B1-9B3A4798EC2D}">
      <dsp:nvSpPr>
        <dsp:cNvPr id="0" name=""/>
        <dsp:cNvSpPr/>
      </dsp:nvSpPr>
      <dsp:spPr>
        <a:xfrm>
          <a:off x="2657095" y="3231720"/>
          <a:ext cx="6199888" cy="1594255"/>
        </a:xfrm>
        <a:prstGeom prst="rect">
          <a:avLst/>
        </a:prstGeom>
        <a:solidFill>
          <a:schemeClr val="lt1">
            <a:alpha val="90000"/>
            <a:hueOff val="0"/>
            <a:satOff val="0"/>
            <a:lumOff val="0"/>
            <a:alphaOff val="0"/>
          </a:schemeClr>
        </a:solidFill>
        <a:ln w="9525" cap="flat" cmpd="sng" algn="ctr">
          <a:solidFill>
            <a:schemeClr val="accent5">
              <a:hueOff val="-16475328"/>
              <a:satOff val="45165"/>
              <a:lumOff val="-5491"/>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kern="1200" smtClean="0"/>
            <a:t>The survey outcomes confirmed the sustainable design step, and Australian users confirmed that through education and awareness, designers would learn more about sustainability and sustainable design.  </a:t>
          </a:r>
          <a:endParaRPr lang="en-US" sz="2200" kern="1200"/>
        </a:p>
      </dsp:txBody>
      <dsp:txXfrm>
        <a:off x="2657095" y="3231720"/>
        <a:ext cx="6199888" cy="159425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2FE86A-0398-4105-B8CE-4B62774BFCDF}">
      <dsp:nvSpPr>
        <dsp:cNvPr id="0" name=""/>
        <dsp:cNvSpPr/>
      </dsp:nvSpPr>
      <dsp:spPr>
        <a:xfrm>
          <a:off x="617219" y="0"/>
          <a:ext cx="6995160" cy="4929410"/>
        </a:xfrm>
        <a:prstGeom prst="rightArrow">
          <a:avLst/>
        </a:prstGeom>
        <a:gradFill rotWithShape="0">
          <a:gsLst>
            <a:gs pos="0">
              <a:schemeClr val="accent3">
                <a:tint val="40000"/>
                <a:hueOff val="0"/>
                <a:satOff val="0"/>
                <a:lumOff val="0"/>
                <a:alphaOff val="0"/>
                <a:shade val="51000"/>
                <a:satMod val="130000"/>
              </a:schemeClr>
            </a:gs>
            <a:gs pos="80000">
              <a:schemeClr val="accent3">
                <a:tint val="40000"/>
                <a:hueOff val="0"/>
                <a:satOff val="0"/>
                <a:lumOff val="0"/>
                <a:alphaOff val="0"/>
                <a:shade val="93000"/>
                <a:satMod val="130000"/>
              </a:schemeClr>
            </a:gs>
            <a:gs pos="100000">
              <a:schemeClr val="accent3">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9CAD4AB1-1F93-4CBC-B0C5-B0857A5E24BC}">
      <dsp:nvSpPr>
        <dsp:cNvPr id="0" name=""/>
        <dsp:cNvSpPr/>
      </dsp:nvSpPr>
      <dsp:spPr>
        <a:xfrm>
          <a:off x="105381" y="864096"/>
          <a:ext cx="3909060" cy="3201218"/>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n-US" sz="2300" kern="1200" dirty="0" smtClean="0"/>
            <a:t>Currently worldwide, </a:t>
          </a:r>
          <a:endParaRPr lang="en-US" sz="2300" kern="1200" dirty="0"/>
        </a:p>
        <a:p>
          <a:pPr marL="171450" lvl="1" indent="-171450" algn="l" defTabSz="800100" rtl="0">
            <a:lnSpc>
              <a:spcPct val="90000"/>
            </a:lnSpc>
            <a:spcBef>
              <a:spcPct val="0"/>
            </a:spcBef>
            <a:spcAft>
              <a:spcPct val="15000"/>
            </a:spcAft>
            <a:buChar char="••"/>
          </a:pPr>
          <a:r>
            <a:rPr lang="en-US" sz="1800" kern="1200" smtClean="0"/>
            <a:t>the </a:t>
          </a:r>
          <a:r>
            <a:rPr lang="en-US" sz="1800" kern="1200" dirty="0" smtClean="0"/>
            <a:t>issues of recycling and energy consumption are causing a major dilemma by producing a carbon footprint, diseases and air pollution. Therefore, designers, academics, researchers, and individuals in general must understand their responsibility toward our planet. </a:t>
          </a:r>
          <a:endParaRPr lang="en-US" sz="1800" kern="1200" dirty="0"/>
        </a:p>
      </dsp:txBody>
      <dsp:txXfrm>
        <a:off x="261652" y="1020367"/>
        <a:ext cx="3596518" cy="2888676"/>
      </dsp:txXfrm>
    </dsp:sp>
    <dsp:sp modelId="{A4E4CD17-CD84-4EB6-A1EB-7281931EC916}">
      <dsp:nvSpPr>
        <dsp:cNvPr id="0" name=""/>
        <dsp:cNvSpPr/>
      </dsp:nvSpPr>
      <dsp:spPr>
        <a:xfrm>
          <a:off x="4186809" y="936105"/>
          <a:ext cx="3909060" cy="3267903"/>
        </a:xfrm>
        <a:prstGeom prst="roundRect">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n-US" sz="2300" kern="1200" dirty="0" smtClean="0"/>
            <a:t>To tackle this problem</a:t>
          </a:r>
          <a:r>
            <a:rPr lang="en-US" sz="2300" kern="1200" dirty="0" smtClean="0"/>
            <a:t>,</a:t>
          </a:r>
          <a:endParaRPr lang="en-US" sz="2300" kern="1200" dirty="0"/>
        </a:p>
        <a:p>
          <a:pPr marL="171450" lvl="1" indent="-171450" algn="l" defTabSz="800100" rtl="0">
            <a:lnSpc>
              <a:spcPct val="90000"/>
            </a:lnSpc>
            <a:spcBef>
              <a:spcPct val="0"/>
            </a:spcBef>
            <a:spcAft>
              <a:spcPct val="15000"/>
            </a:spcAft>
            <a:buChar char="••"/>
          </a:pPr>
          <a:r>
            <a:rPr lang="en-US" sz="1800" kern="1200" smtClean="0"/>
            <a:t> </a:t>
          </a:r>
          <a:r>
            <a:rPr lang="en-US" sz="1800" kern="1200" dirty="0" smtClean="0"/>
            <a:t>it is essential to raise designers’ and HCI experts’ awareness regarding their moral responsibility to create sustainable design for a sustainable future.  </a:t>
          </a:r>
          <a:endParaRPr lang="en-US" sz="1800" kern="1200" dirty="0"/>
        </a:p>
      </dsp:txBody>
      <dsp:txXfrm>
        <a:off x="4346335" y="1095631"/>
        <a:ext cx="3590008" cy="294885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177937-FD54-45A7-9E26-A23BD7C149A6}">
      <dsp:nvSpPr>
        <dsp:cNvPr id="0" name=""/>
        <dsp:cNvSpPr/>
      </dsp:nvSpPr>
      <dsp:spPr>
        <a:xfrm>
          <a:off x="0" y="67833"/>
          <a:ext cx="4937760" cy="4937760"/>
        </a:xfrm>
        <a:prstGeom prst="pie">
          <a:avLst>
            <a:gd name="adj1" fmla="val 5400000"/>
            <a:gd name="adj2" fmla="val 1620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D8F0929-51FF-4FF3-B211-F312579A3345}">
      <dsp:nvSpPr>
        <dsp:cNvPr id="0" name=""/>
        <dsp:cNvSpPr/>
      </dsp:nvSpPr>
      <dsp:spPr>
        <a:xfrm>
          <a:off x="2468880" y="67833"/>
          <a:ext cx="5760719" cy="493776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US" sz="2500" kern="1200" smtClean="0"/>
            <a:t>Finally, our planet is suffering, and we need to tackle the issues of recycling, raw material supply and energy consumption, since there is no plan B for our planet. </a:t>
          </a:r>
          <a:endParaRPr lang="en-US" sz="2500" kern="1200"/>
        </a:p>
      </dsp:txBody>
      <dsp:txXfrm>
        <a:off x="2468880" y="67833"/>
        <a:ext cx="5760719" cy="2345436"/>
      </dsp:txXfrm>
    </dsp:sp>
    <dsp:sp modelId="{289DF16F-816D-4D10-AF5A-CAD63EF730A7}">
      <dsp:nvSpPr>
        <dsp:cNvPr id="0" name=""/>
        <dsp:cNvSpPr/>
      </dsp:nvSpPr>
      <dsp:spPr>
        <a:xfrm>
          <a:off x="1296162" y="2413269"/>
          <a:ext cx="2345436" cy="2345436"/>
        </a:xfrm>
        <a:prstGeom prst="pie">
          <a:avLst>
            <a:gd name="adj1" fmla="val 5400000"/>
            <a:gd name="adj2" fmla="val 16200000"/>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90FD47E-2140-4F98-9237-FDD300B5C48B}">
      <dsp:nvSpPr>
        <dsp:cNvPr id="0" name=""/>
        <dsp:cNvSpPr/>
      </dsp:nvSpPr>
      <dsp:spPr>
        <a:xfrm>
          <a:off x="2468880" y="2413269"/>
          <a:ext cx="5760719" cy="2345436"/>
        </a:xfrm>
        <a:prstGeom prst="rect">
          <a:avLst/>
        </a:prstGeom>
        <a:solidFill>
          <a:schemeClr val="lt1">
            <a:alpha val="90000"/>
            <a:hueOff val="0"/>
            <a:satOff val="0"/>
            <a:lumOff val="0"/>
            <a:alphaOff val="0"/>
          </a:schemeClr>
        </a:soli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US" sz="2500" kern="1200" smtClean="0"/>
            <a:t>This chapter presents a new methodology for sustainable design in order to safeguard our planet. This chapter is organized as follows: introduction, New Participative Methodology for Sustainable Design, and conclusion.</a:t>
          </a:r>
          <a:endParaRPr lang="en-US" sz="2500" kern="1200"/>
        </a:p>
      </dsp:txBody>
      <dsp:txXfrm>
        <a:off x="2468880" y="2413269"/>
        <a:ext cx="5760719" cy="234543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A7AA97-53D4-4CFD-95A1-B220D50D0C9B}">
      <dsp:nvSpPr>
        <dsp:cNvPr id="0" name=""/>
        <dsp:cNvSpPr/>
      </dsp:nvSpPr>
      <dsp:spPr>
        <a:xfrm>
          <a:off x="0" y="10551"/>
          <a:ext cx="8229600" cy="661635"/>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smtClean="0"/>
            <a:t>In Chapter 1,</a:t>
          </a:r>
          <a:endParaRPr lang="en-US" sz="2900" kern="1200" dirty="0"/>
        </a:p>
      </dsp:txBody>
      <dsp:txXfrm>
        <a:off x="32298" y="42849"/>
        <a:ext cx="8165004" cy="597039"/>
      </dsp:txXfrm>
    </dsp:sp>
    <dsp:sp modelId="{63632FC4-1F58-4B9D-AB82-4C00C11800FD}">
      <dsp:nvSpPr>
        <dsp:cNvPr id="0" name=""/>
        <dsp:cNvSpPr/>
      </dsp:nvSpPr>
      <dsp:spPr>
        <a:xfrm>
          <a:off x="0" y="672186"/>
          <a:ext cx="8229600" cy="18909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smtClean="0"/>
            <a:t> based on the literature review, the initial sustainable step identified six factors regarding sustainability, namely: design, safety, manufacture and energy, recycling, efficiency, and social needs. </a:t>
          </a:r>
          <a:r>
            <a:rPr lang="en-US" sz="2300" kern="1200" dirty="0" smtClean="0"/>
            <a:t>It is essential to consider these factors when developing a sustainable design for technology and portable devices. </a:t>
          </a:r>
          <a:endParaRPr lang="en-US" sz="2300" kern="1200" dirty="0"/>
        </a:p>
      </dsp:txBody>
      <dsp:txXfrm>
        <a:off x="0" y="672186"/>
        <a:ext cx="8229600" cy="1890945"/>
      </dsp:txXfrm>
    </dsp:sp>
    <dsp:sp modelId="{591952DF-C795-49AB-9BE8-50137A29B957}">
      <dsp:nvSpPr>
        <dsp:cNvPr id="0" name=""/>
        <dsp:cNvSpPr/>
      </dsp:nvSpPr>
      <dsp:spPr>
        <a:xfrm>
          <a:off x="0" y="2563131"/>
          <a:ext cx="8229600" cy="66163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smtClean="0"/>
            <a:t>Hence,  </a:t>
          </a:r>
          <a:endParaRPr lang="en-US" sz="2900" kern="1200" dirty="0"/>
        </a:p>
      </dsp:txBody>
      <dsp:txXfrm>
        <a:off x="32298" y="2595429"/>
        <a:ext cx="8165004" cy="597039"/>
      </dsp:txXfrm>
    </dsp:sp>
    <dsp:sp modelId="{C18900C2-4A9A-4632-A18F-83F62B7D5CC7}">
      <dsp:nvSpPr>
        <dsp:cNvPr id="0" name=""/>
        <dsp:cNvSpPr/>
      </dsp:nvSpPr>
      <dsp:spPr>
        <a:xfrm>
          <a:off x="0" y="3224766"/>
          <a:ext cx="8229600" cy="12906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smtClean="0"/>
            <a:t>designers </a:t>
          </a:r>
          <a:r>
            <a:rPr lang="en-US" sz="2300" kern="1200" dirty="0" smtClean="0"/>
            <a:t>and HCI experts should include these factors in their agenda to ensure that a good sustainable design will “eventually include criteria for the creation of a healthy environment and energy efficiency”(Stelzer 2006, p. 4). </a:t>
          </a:r>
          <a:endParaRPr lang="en-US" sz="2300" kern="1200" dirty="0"/>
        </a:p>
      </dsp:txBody>
      <dsp:txXfrm>
        <a:off x="0" y="3224766"/>
        <a:ext cx="8229600" cy="129064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928387-40B9-47EE-8CBA-1ED9E35745F4}">
      <dsp:nvSpPr>
        <dsp:cNvPr id="0" name=""/>
        <dsp:cNvSpPr/>
      </dsp:nvSpPr>
      <dsp:spPr>
        <a:xfrm>
          <a:off x="0" y="0"/>
          <a:ext cx="4709120" cy="4709120"/>
        </a:xfrm>
        <a:prstGeom prst="pie">
          <a:avLst>
            <a:gd name="adj1" fmla="val 5400000"/>
            <a:gd name="adj2" fmla="val 16200000"/>
          </a:avLst>
        </a:prstGeom>
        <a:gradFill rotWithShape="0">
          <a:gsLst>
            <a:gs pos="0">
              <a:schemeClr val="accent2">
                <a:alpha val="90000"/>
                <a:hueOff val="0"/>
                <a:satOff val="0"/>
                <a:lumOff val="0"/>
                <a:alphaOff val="0"/>
                <a:shade val="51000"/>
                <a:satMod val="130000"/>
              </a:schemeClr>
            </a:gs>
            <a:gs pos="80000">
              <a:schemeClr val="accent2">
                <a:alpha val="90000"/>
                <a:hueOff val="0"/>
                <a:satOff val="0"/>
                <a:lumOff val="0"/>
                <a:alphaOff val="0"/>
                <a:shade val="93000"/>
                <a:satMod val="130000"/>
              </a:schemeClr>
            </a:gs>
            <a:gs pos="100000">
              <a:schemeClr val="accent2">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DA6D908-A0C4-46F4-BA3E-999E82C9001A}">
      <dsp:nvSpPr>
        <dsp:cNvPr id="0" name=""/>
        <dsp:cNvSpPr/>
      </dsp:nvSpPr>
      <dsp:spPr>
        <a:xfrm>
          <a:off x="2354560" y="0"/>
          <a:ext cx="6152727" cy="4709120"/>
        </a:xfrm>
        <a:prstGeom prst="rect">
          <a:avLst/>
        </a:prstGeom>
        <a:solidFill>
          <a:schemeClr val="lt1">
            <a:alpha val="90000"/>
            <a:hueOff val="0"/>
            <a:satOff val="0"/>
            <a:lumOff val="0"/>
            <a:alphaOff val="0"/>
          </a:schemeClr>
        </a:solidFill>
        <a:ln w="9525" cap="flat" cmpd="sng" algn="ctr">
          <a:solidFill>
            <a:schemeClr val="accent2">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AU" sz="1500" kern="1200" smtClean="0"/>
            <a:t>Further studies (Dornfeld 2014; Funk et al. 2013; Mendler and Odell 2000; McDonough and Braungart 2002; McLennan 2004; Demirbas 2009; Wang et al. 2015a; Wang et al. 2015b; Comm and Mathaisel 2015; Russell-Smith et al. 2015; Melles et al. 2015; Ramani 2010; Stelzer 2006) confirm that integrating sustainability in any business strategy including the design process, will enhance business reputation and preserve resources. </a:t>
          </a:r>
          <a:endParaRPr lang="en-US" sz="1500" kern="1200"/>
        </a:p>
      </dsp:txBody>
      <dsp:txXfrm>
        <a:off x="2354560" y="0"/>
        <a:ext cx="6152727" cy="1412739"/>
      </dsp:txXfrm>
    </dsp:sp>
    <dsp:sp modelId="{FFAAE232-6435-4BC4-AD9B-BCEFCAE39D62}">
      <dsp:nvSpPr>
        <dsp:cNvPr id="0" name=""/>
        <dsp:cNvSpPr/>
      </dsp:nvSpPr>
      <dsp:spPr>
        <a:xfrm>
          <a:off x="824097" y="1412739"/>
          <a:ext cx="3060924" cy="3060924"/>
        </a:xfrm>
        <a:prstGeom prst="pie">
          <a:avLst>
            <a:gd name="adj1" fmla="val 5400000"/>
            <a:gd name="adj2" fmla="val 16200000"/>
          </a:avLst>
        </a:prstGeom>
        <a:gradFill rotWithShape="0">
          <a:gsLst>
            <a:gs pos="0">
              <a:schemeClr val="accent2">
                <a:alpha val="90000"/>
                <a:hueOff val="0"/>
                <a:satOff val="0"/>
                <a:lumOff val="0"/>
                <a:alphaOff val="-20000"/>
                <a:shade val="51000"/>
                <a:satMod val="130000"/>
              </a:schemeClr>
            </a:gs>
            <a:gs pos="80000">
              <a:schemeClr val="accent2">
                <a:alpha val="90000"/>
                <a:hueOff val="0"/>
                <a:satOff val="0"/>
                <a:lumOff val="0"/>
                <a:alphaOff val="-20000"/>
                <a:shade val="93000"/>
                <a:satMod val="130000"/>
              </a:schemeClr>
            </a:gs>
            <a:gs pos="100000">
              <a:schemeClr val="accent2">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8F0086F-63D6-48E0-B89D-58DEEB6A7AE3}">
      <dsp:nvSpPr>
        <dsp:cNvPr id="0" name=""/>
        <dsp:cNvSpPr/>
      </dsp:nvSpPr>
      <dsp:spPr>
        <a:xfrm>
          <a:off x="2354560" y="1412739"/>
          <a:ext cx="6152727" cy="3060924"/>
        </a:xfrm>
        <a:prstGeom prst="rect">
          <a:avLst/>
        </a:prstGeom>
        <a:solidFill>
          <a:schemeClr val="lt1">
            <a:alpha val="90000"/>
            <a:hueOff val="0"/>
            <a:satOff val="0"/>
            <a:lumOff val="0"/>
            <a:alphaOff val="0"/>
          </a:schemeClr>
        </a:solidFill>
        <a:ln w="9525" cap="flat" cmpd="sng" algn="ctr">
          <a:solidFill>
            <a:schemeClr val="accent2">
              <a:alpha val="90000"/>
              <a:hueOff val="0"/>
              <a:satOff val="0"/>
              <a:lumOff val="0"/>
              <a:alphaOff val="-2000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AU" sz="1500" kern="1200" smtClean="0"/>
            <a:t>Currently, sustainability and sustainable design are becoming the buzz words for users and organizations, as adopting and applying them in their strategies will be highly advantageous in terms of cost reduction, resources preservation, conformity to legislation, improvement of reputation, maintaining happier customers and stakeholders, attracting capital investment and capitalizing on new opportunities (Weybrecht 2010). </a:t>
          </a:r>
          <a:endParaRPr lang="en-US" sz="1500" kern="1200"/>
        </a:p>
      </dsp:txBody>
      <dsp:txXfrm>
        <a:off x="2354560" y="1412739"/>
        <a:ext cx="6152727" cy="1412734"/>
      </dsp:txXfrm>
    </dsp:sp>
    <dsp:sp modelId="{0A885E9F-D0A2-4D03-8499-F0EC9CF35E4F}">
      <dsp:nvSpPr>
        <dsp:cNvPr id="0" name=""/>
        <dsp:cNvSpPr/>
      </dsp:nvSpPr>
      <dsp:spPr>
        <a:xfrm>
          <a:off x="1648192" y="2825473"/>
          <a:ext cx="1412734" cy="1412734"/>
        </a:xfrm>
        <a:prstGeom prst="pie">
          <a:avLst>
            <a:gd name="adj1" fmla="val 5400000"/>
            <a:gd name="adj2" fmla="val 16200000"/>
          </a:avLst>
        </a:prstGeom>
        <a:gradFill rotWithShape="0">
          <a:gsLst>
            <a:gs pos="0">
              <a:schemeClr val="accent2">
                <a:alpha val="90000"/>
                <a:hueOff val="0"/>
                <a:satOff val="0"/>
                <a:lumOff val="0"/>
                <a:alphaOff val="-40000"/>
                <a:shade val="51000"/>
                <a:satMod val="130000"/>
              </a:schemeClr>
            </a:gs>
            <a:gs pos="80000">
              <a:schemeClr val="accent2">
                <a:alpha val="90000"/>
                <a:hueOff val="0"/>
                <a:satOff val="0"/>
                <a:lumOff val="0"/>
                <a:alphaOff val="-40000"/>
                <a:shade val="93000"/>
                <a:satMod val="130000"/>
              </a:schemeClr>
            </a:gs>
            <a:gs pos="100000">
              <a:schemeClr val="accent2">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9A29AE6-C826-4E4D-8F18-C9586FB8E476}">
      <dsp:nvSpPr>
        <dsp:cNvPr id="0" name=""/>
        <dsp:cNvSpPr/>
      </dsp:nvSpPr>
      <dsp:spPr>
        <a:xfrm>
          <a:off x="2354560" y="2825473"/>
          <a:ext cx="6152727" cy="1412734"/>
        </a:xfrm>
        <a:prstGeom prst="rect">
          <a:avLst/>
        </a:prstGeom>
        <a:solidFill>
          <a:schemeClr val="lt1">
            <a:alpha val="90000"/>
            <a:hueOff val="0"/>
            <a:satOff val="0"/>
            <a:lumOff val="0"/>
            <a:alphaOff val="0"/>
          </a:schemeClr>
        </a:solidFill>
        <a:ln w="9525" cap="flat" cmpd="sng" algn="ctr">
          <a:solidFill>
            <a:schemeClr val="accent2">
              <a:alpha val="90000"/>
              <a:hueOff val="0"/>
              <a:satOff val="0"/>
              <a:lumOff val="0"/>
              <a:alphaOff val="-4000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AU" sz="1500" kern="1200" dirty="0" smtClean="0"/>
            <a:t>Finally, Kendall and Kendall (2010) indicated that sustainability will assist businesses, education, stakeholders, individuals and society in general.  </a:t>
          </a:r>
          <a:endParaRPr lang="en-US" sz="1500" kern="1200" dirty="0"/>
        </a:p>
      </dsp:txBody>
      <dsp:txXfrm>
        <a:off x="2354560" y="2825473"/>
        <a:ext cx="6152727" cy="141273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14CB5B-7BDD-4D64-AE80-BCF3927884D2}">
      <dsp:nvSpPr>
        <dsp:cNvPr id="0" name=""/>
        <dsp:cNvSpPr/>
      </dsp:nvSpPr>
      <dsp:spPr>
        <a:xfrm>
          <a:off x="2658" y="96242"/>
          <a:ext cx="2592064" cy="46080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rtl="0">
            <a:lnSpc>
              <a:spcPct val="90000"/>
            </a:lnSpc>
            <a:spcBef>
              <a:spcPct val="0"/>
            </a:spcBef>
            <a:spcAft>
              <a:spcPct val="35000"/>
            </a:spcAft>
          </a:pPr>
          <a:r>
            <a:rPr lang="en-US" sz="1600" kern="1200" smtClean="0"/>
            <a:t>Today,</a:t>
          </a:r>
          <a:endParaRPr lang="en-US" sz="1600" kern="1200"/>
        </a:p>
      </dsp:txBody>
      <dsp:txXfrm>
        <a:off x="2658" y="96242"/>
        <a:ext cx="2592064" cy="460800"/>
      </dsp:txXfrm>
    </dsp:sp>
    <dsp:sp modelId="{96463CA5-6B48-4E67-83D9-AC5735D04169}">
      <dsp:nvSpPr>
        <dsp:cNvPr id="0" name=""/>
        <dsp:cNvSpPr/>
      </dsp:nvSpPr>
      <dsp:spPr>
        <a:xfrm>
          <a:off x="2658" y="557042"/>
          <a:ext cx="2592064" cy="4199850"/>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rtl="0">
            <a:lnSpc>
              <a:spcPct val="90000"/>
            </a:lnSpc>
            <a:spcBef>
              <a:spcPct val="0"/>
            </a:spcBef>
            <a:spcAft>
              <a:spcPct val="15000"/>
            </a:spcAft>
            <a:buChar char="••"/>
          </a:pPr>
          <a:r>
            <a:rPr lang="en-US" sz="1600" kern="1200" smtClean="0"/>
            <a:t>the world population exceeds 7.2 billion, and by 2026, it will be more than 8 billion (Geoba.se; 2015).  This increase will influence availability of housing, food, transportation, waste, economic, and social issues, employment the environment, and unsustainable development activities.</a:t>
          </a:r>
          <a:endParaRPr lang="en-US" sz="1600" kern="1200"/>
        </a:p>
      </dsp:txBody>
      <dsp:txXfrm>
        <a:off x="2658" y="557042"/>
        <a:ext cx="2592064" cy="4199850"/>
      </dsp:txXfrm>
    </dsp:sp>
    <dsp:sp modelId="{98048E95-2D4E-44A4-B256-D48FC6FCF9D7}">
      <dsp:nvSpPr>
        <dsp:cNvPr id="0" name=""/>
        <dsp:cNvSpPr/>
      </dsp:nvSpPr>
      <dsp:spPr>
        <a:xfrm>
          <a:off x="2957611" y="96242"/>
          <a:ext cx="2592064" cy="460800"/>
        </a:xfrm>
        <a:prstGeom prst="rect">
          <a:avLst/>
        </a:prstGeom>
        <a:gradFill rotWithShape="0">
          <a:gsLst>
            <a:gs pos="0">
              <a:schemeClr val="accent2">
                <a:hueOff val="-4418186"/>
                <a:satOff val="0"/>
                <a:lumOff val="1569"/>
                <a:alphaOff val="0"/>
                <a:shade val="51000"/>
                <a:satMod val="130000"/>
              </a:schemeClr>
            </a:gs>
            <a:gs pos="80000">
              <a:schemeClr val="accent2">
                <a:hueOff val="-4418186"/>
                <a:satOff val="0"/>
                <a:lumOff val="1569"/>
                <a:alphaOff val="0"/>
                <a:shade val="93000"/>
                <a:satMod val="130000"/>
              </a:schemeClr>
            </a:gs>
            <a:gs pos="100000">
              <a:schemeClr val="accent2">
                <a:hueOff val="-4418186"/>
                <a:satOff val="0"/>
                <a:lumOff val="1569"/>
                <a:alphaOff val="0"/>
                <a:shade val="94000"/>
                <a:satMod val="135000"/>
              </a:schemeClr>
            </a:gs>
          </a:gsLst>
          <a:lin ang="16200000" scaled="0"/>
        </a:gradFill>
        <a:ln w="9525" cap="flat" cmpd="sng" algn="ctr">
          <a:solidFill>
            <a:schemeClr val="accent2">
              <a:hueOff val="-4418186"/>
              <a:satOff val="0"/>
              <a:lumOff val="1569"/>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rtl="0">
            <a:lnSpc>
              <a:spcPct val="90000"/>
            </a:lnSpc>
            <a:spcBef>
              <a:spcPct val="0"/>
            </a:spcBef>
            <a:spcAft>
              <a:spcPct val="35000"/>
            </a:spcAft>
          </a:pPr>
          <a:r>
            <a:rPr lang="en-US" sz="1600" kern="1200" smtClean="0"/>
            <a:t>Nowadays, </a:t>
          </a:r>
          <a:endParaRPr lang="en-US" sz="1600" kern="1200"/>
        </a:p>
      </dsp:txBody>
      <dsp:txXfrm>
        <a:off x="2957611" y="96242"/>
        <a:ext cx="2592064" cy="460800"/>
      </dsp:txXfrm>
    </dsp:sp>
    <dsp:sp modelId="{EF84A4B2-2D2D-4773-8E4F-148DF612EE2B}">
      <dsp:nvSpPr>
        <dsp:cNvPr id="0" name=""/>
        <dsp:cNvSpPr/>
      </dsp:nvSpPr>
      <dsp:spPr>
        <a:xfrm>
          <a:off x="2957611" y="557042"/>
          <a:ext cx="2592064" cy="4199850"/>
        </a:xfrm>
        <a:prstGeom prst="rect">
          <a:avLst/>
        </a:prstGeom>
        <a:solidFill>
          <a:schemeClr val="accent2">
            <a:tint val="40000"/>
            <a:alpha val="90000"/>
            <a:hueOff val="-3953563"/>
            <a:satOff val="4216"/>
            <a:lumOff val="468"/>
            <a:alphaOff val="0"/>
          </a:schemeClr>
        </a:solidFill>
        <a:ln w="9525" cap="flat" cmpd="sng" algn="ctr">
          <a:solidFill>
            <a:schemeClr val="accent2">
              <a:tint val="40000"/>
              <a:alpha val="90000"/>
              <a:hueOff val="-3953563"/>
              <a:satOff val="4216"/>
              <a:lumOff val="468"/>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rtl="0">
            <a:lnSpc>
              <a:spcPct val="90000"/>
            </a:lnSpc>
            <a:spcBef>
              <a:spcPct val="0"/>
            </a:spcBef>
            <a:spcAft>
              <a:spcPct val="15000"/>
            </a:spcAft>
            <a:buChar char="••"/>
          </a:pPr>
          <a:r>
            <a:rPr lang="en-US" sz="1600" kern="1200" smtClean="0"/>
            <a:t>there is an urgent call for sustainable development in all areas including technology and portable devices. Hence, to tackle these problems, information technology and HCI experts should provide some solutions especially in design, manufacture, energy, waste management, and recycling by integrating and adopting sustainability and sustainable design in their design strategy especially for technology and portable devices. </a:t>
          </a:r>
          <a:endParaRPr lang="en-US" sz="1600" kern="1200"/>
        </a:p>
      </dsp:txBody>
      <dsp:txXfrm>
        <a:off x="2957611" y="557042"/>
        <a:ext cx="2592064" cy="4199850"/>
      </dsp:txXfrm>
    </dsp:sp>
    <dsp:sp modelId="{5906CE46-A4CD-4258-A764-8923D6ABAF6D}">
      <dsp:nvSpPr>
        <dsp:cNvPr id="0" name=""/>
        <dsp:cNvSpPr/>
      </dsp:nvSpPr>
      <dsp:spPr>
        <a:xfrm>
          <a:off x="5912565" y="96242"/>
          <a:ext cx="2592064" cy="460800"/>
        </a:xfrm>
        <a:prstGeom prst="rect">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rtl="0">
            <a:lnSpc>
              <a:spcPct val="90000"/>
            </a:lnSpc>
            <a:spcBef>
              <a:spcPct val="0"/>
            </a:spcBef>
            <a:spcAft>
              <a:spcPct val="35000"/>
            </a:spcAft>
          </a:pPr>
          <a:r>
            <a:rPr lang="en-US" sz="1600" kern="1200" smtClean="0"/>
            <a:t>This urgent call </a:t>
          </a:r>
          <a:endParaRPr lang="en-US" sz="1600" kern="1200"/>
        </a:p>
      </dsp:txBody>
      <dsp:txXfrm>
        <a:off x="5912565" y="96242"/>
        <a:ext cx="2592064" cy="460800"/>
      </dsp:txXfrm>
    </dsp:sp>
    <dsp:sp modelId="{6C866CC2-688F-4C7E-A8DD-7C472E2DBBE6}">
      <dsp:nvSpPr>
        <dsp:cNvPr id="0" name=""/>
        <dsp:cNvSpPr/>
      </dsp:nvSpPr>
      <dsp:spPr>
        <a:xfrm>
          <a:off x="5912565" y="557042"/>
          <a:ext cx="2592064" cy="4199850"/>
        </a:xfrm>
        <a:prstGeom prst="rect">
          <a:avLst/>
        </a:prstGeom>
        <a:solidFill>
          <a:schemeClr val="accent2">
            <a:tint val="40000"/>
            <a:alpha val="90000"/>
            <a:hueOff val="-7907127"/>
            <a:satOff val="8433"/>
            <a:lumOff val="936"/>
            <a:alphaOff val="0"/>
          </a:schemeClr>
        </a:solidFill>
        <a:ln w="9525" cap="flat" cmpd="sng" algn="ctr">
          <a:solidFill>
            <a:schemeClr val="accent2">
              <a:tint val="40000"/>
              <a:alpha val="90000"/>
              <a:hueOff val="-7907127"/>
              <a:satOff val="8433"/>
              <a:lumOff val="93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rtl="0">
            <a:lnSpc>
              <a:spcPct val="90000"/>
            </a:lnSpc>
            <a:spcBef>
              <a:spcPct val="0"/>
            </a:spcBef>
            <a:spcAft>
              <a:spcPct val="15000"/>
            </a:spcAft>
            <a:buChar char="••"/>
          </a:pPr>
          <a:r>
            <a:rPr lang="en-US" sz="1600" kern="1200" smtClean="0"/>
            <a:t>is essential to raise designers’ and HCI experts’ awareness regarding their moral responsibility toward sustainable development for a sustainable future. </a:t>
          </a:r>
          <a:endParaRPr lang="en-US" sz="1600" kern="1200"/>
        </a:p>
      </dsp:txBody>
      <dsp:txXfrm>
        <a:off x="5912565" y="557042"/>
        <a:ext cx="2592064" cy="4199850"/>
      </dsp:txXfrm>
    </dsp:sp>
  </dsp:spTree>
</dsp:drawing>
</file>

<file path=ppt/diagrams/layout1.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1/layout/ConvergingText">
  <dgm:title val="Converging Text"/>
  <dgm:desc val="Use to show multiple steps or parts that merge into a whole. Works best with a small number of Level 1 shapes. Unused text does not appear, but remains available if you switch layout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9A4C79-651D-463F-B3B0-693A8D964477}" type="datetimeFigureOut">
              <a:rPr lang="en-US" smtClean="0"/>
              <a:t>9/26/2015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7FA421-EFD7-4CBF-A2E5-10F16B2C9457}" type="slidenum">
              <a:rPr lang="en-US" smtClean="0"/>
              <a:t>‹#›</a:t>
            </a:fld>
            <a:endParaRPr lang="en-US"/>
          </a:p>
        </p:txBody>
      </p:sp>
    </p:spTree>
    <p:extLst>
      <p:ext uri="{BB962C8B-B14F-4D97-AF65-F5344CB8AC3E}">
        <p14:creationId xmlns:p14="http://schemas.microsoft.com/office/powerpoint/2010/main" val="2161865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3F1908-E01C-4403-9935-E138DBE03E3E}"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7</a:t>
            </a:r>
            <a:endParaRPr lang="en-US"/>
          </a:p>
        </p:txBody>
      </p:sp>
      <p:sp>
        <p:nvSpPr>
          <p:cNvPr id="6" name="Slide Number Placeholder 5"/>
          <p:cNvSpPr>
            <a:spLocks noGrp="1"/>
          </p:cNvSpPr>
          <p:nvPr>
            <p:ph type="sldNum" sz="quarter" idx="12"/>
          </p:nvPr>
        </p:nvSpPr>
        <p:spPr/>
        <p:txBody>
          <a:bodyPr/>
          <a:lstStyle/>
          <a:p>
            <a:fld id="{DB636BA6-AACE-4C2F-9121-91ECD46A00A1}" type="slidenum">
              <a:rPr lang="en-US" smtClean="0"/>
              <a:t>‹#›</a:t>
            </a:fld>
            <a:endParaRPr lang="en-US"/>
          </a:p>
        </p:txBody>
      </p:sp>
    </p:spTree>
    <p:extLst>
      <p:ext uri="{BB962C8B-B14F-4D97-AF65-F5344CB8AC3E}">
        <p14:creationId xmlns:p14="http://schemas.microsoft.com/office/powerpoint/2010/main" val="3133992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7585A5-AE06-4460-912F-53D7C6A82F41}"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7</a:t>
            </a:r>
            <a:endParaRPr lang="en-US"/>
          </a:p>
        </p:txBody>
      </p:sp>
      <p:sp>
        <p:nvSpPr>
          <p:cNvPr id="6" name="Slide Number Placeholder 5"/>
          <p:cNvSpPr>
            <a:spLocks noGrp="1"/>
          </p:cNvSpPr>
          <p:nvPr>
            <p:ph type="sldNum" sz="quarter" idx="12"/>
          </p:nvPr>
        </p:nvSpPr>
        <p:spPr/>
        <p:txBody>
          <a:bodyPr/>
          <a:lstStyle/>
          <a:p>
            <a:fld id="{DB636BA6-AACE-4C2F-9121-91ECD46A00A1}" type="slidenum">
              <a:rPr lang="en-US" smtClean="0"/>
              <a:t>‹#›</a:t>
            </a:fld>
            <a:endParaRPr lang="en-US"/>
          </a:p>
        </p:txBody>
      </p:sp>
    </p:spTree>
    <p:extLst>
      <p:ext uri="{BB962C8B-B14F-4D97-AF65-F5344CB8AC3E}">
        <p14:creationId xmlns:p14="http://schemas.microsoft.com/office/powerpoint/2010/main" val="2956068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D88460-5C55-4BF5-80C1-587E3F18A13C}"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7</a:t>
            </a:r>
            <a:endParaRPr lang="en-US"/>
          </a:p>
        </p:txBody>
      </p:sp>
      <p:sp>
        <p:nvSpPr>
          <p:cNvPr id="6" name="Slide Number Placeholder 5"/>
          <p:cNvSpPr>
            <a:spLocks noGrp="1"/>
          </p:cNvSpPr>
          <p:nvPr>
            <p:ph type="sldNum" sz="quarter" idx="12"/>
          </p:nvPr>
        </p:nvSpPr>
        <p:spPr/>
        <p:txBody>
          <a:bodyPr/>
          <a:lstStyle/>
          <a:p>
            <a:fld id="{DB636BA6-AACE-4C2F-9121-91ECD46A00A1}" type="slidenum">
              <a:rPr lang="en-US" smtClean="0"/>
              <a:t>‹#›</a:t>
            </a:fld>
            <a:endParaRPr lang="en-US"/>
          </a:p>
        </p:txBody>
      </p:sp>
    </p:spTree>
    <p:extLst>
      <p:ext uri="{BB962C8B-B14F-4D97-AF65-F5344CB8AC3E}">
        <p14:creationId xmlns:p14="http://schemas.microsoft.com/office/powerpoint/2010/main" val="1509139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39F879-BBB0-4F17-91D9-1798A2CB4940}"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7</a:t>
            </a:r>
            <a:endParaRPr lang="en-US"/>
          </a:p>
        </p:txBody>
      </p:sp>
      <p:sp>
        <p:nvSpPr>
          <p:cNvPr id="6" name="Slide Number Placeholder 5"/>
          <p:cNvSpPr>
            <a:spLocks noGrp="1"/>
          </p:cNvSpPr>
          <p:nvPr>
            <p:ph type="sldNum" sz="quarter" idx="12"/>
          </p:nvPr>
        </p:nvSpPr>
        <p:spPr/>
        <p:txBody>
          <a:bodyPr/>
          <a:lstStyle/>
          <a:p>
            <a:fld id="{DB636BA6-AACE-4C2F-9121-91ECD46A00A1}" type="slidenum">
              <a:rPr lang="en-US" smtClean="0"/>
              <a:t>‹#›</a:t>
            </a:fld>
            <a:endParaRPr lang="en-US"/>
          </a:p>
        </p:txBody>
      </p:sp>
    </p:spTree>
    <p:extLst>
      <p:ext uri="{BB962C8B-B14F-4D97-AF65-F5344CB8AC3E}">
        <p14:creationId xmlns:p14="http://schemas.microsoft.com/office/powerpoint/2010/main" val="915735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54FE04-F68C-4EAE-9BB6-4C8D0C564D7F}"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7</a:t>
            </a:r>
            <a:endParaRPr lang="en-US"/>
          </a:p>
        </p:txBody>
      </p:sp>
      <p:sp>
        <p:nvSpPr>
          <p:cNvPr id="6" name="Slide Number Placeholder 5"/>
          <p:cNvSpPr>
            <a:spLocks noGrp="1"/>
          </p:cNvSpPr>
          <p:nvPr>
            <p:ph type="sldNum" sz="quarter" idx="12"/>
          </p:nvPr>
        </p:nvSpPr>
        <p:spPr/>
        <p:txBody>
          <a:bodyPr/>
          <a:lstStyle/>
          <a:p>
            <a:fld id="{DB636BA6-AACE-4C2F-9121-91ECD46A00A1}" type="slidenum">
              <a:rPr lang="en-US" smtClean="0"/>
              <a:t>‹#›</a:t>
            </a:fld>
            <a:endParaRPr lang="en-US"/>
          </a:p>
        </p:txBody>
      </p:sp>
    </p:spTree>
    <p:extLst>
      <p:ext uri="{BB962C8B-B14F-4D97-AF65-F5344CB8AC3E}">
        <p14:creationId xmlns:p14="http://schemas.microsoft.com/office/powerpoint/2010/main" val="749661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BB4A7A4-98E0-4631-96B3-862EB5817229}"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 7</a:t>
            </a:r>
            <a:endParaRPr lang="en-US"/>
          </a:p>
        </p:txBody>
      </p:sp>
      <p:sp>
        <p:nvSpPr>
          <p:cNvPr id="7" name="Slide Number Placeholder 6"/>
          <p:cNvSpPr>
            <a:spLocks noGrp="1"/>
          </p:cNvSpPr>
          <p:nvPr>
            <p:ph type="sldNum" sz="quarter" idx="12"/>
          </p:nvPr>
        </p:nvSpPr>
        <p:spPr/>
        <p:txBody>
          <a:bodyPr/>
          <a:lstStyle/>
          <a:p>
            <a:fld id="{DB636BA6-AACE-4C2F-9121-91ECD46A00A1}" type="slidenum">
              <a:rPr lang="en-US" smtClean="0"/>
              <a:t>‹#›</a:t>
            </a:fld>
            <a:endParaRPr lang="en-US"/>
          </a:p>
        </p:txBody>
      </p:sp>
    </p:spTree>
    <p:extLst>
      <p:ext uri="{BB962C8B-B14F-4D97-AF65-F5344CB8AC3E}">
        <p14:creationId xmlns:p14="http://schemas.microsoft.com/office/powerpoint/2010/main" val="737360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75A8EE-9D42-4266-B4F1-5D79ABD3D6A6}" type="datetime1">
              <a:rPr lang="en-US" smtClean="0"/>
              <a:t>9/26/2015</a:t>
            </a:fld>
            <a:endParaRPr lang="en-US"/>
          </a:p>
        </p:txBody>
      </p:sp>
      <p:sp>
        <p:nvSpPr>
          <p:cNvPr id="8" name="Footer Placeholder 7"/>
          <p:cNvSpPr>
            <a:spLocks noGrp="1"/>
          </p:cNvSpPr>
          <p:nvPr>
            <p:ph type="ftr" sz="quarter" idx="11"/>
          </p:nvPr>
        </p:nvSpPr>
        <p:spPr/>
        <p:txBody>
          <a:bodyPr/>
          <a:lstStyle/>
          <a:p>
            <a:r>
              <a:rPr lang="en-US" smtClean="0"/>
              <a:t>SD/TI/PI/2015_Chapter 7</a:t>
            </a:r>
            <a:endParaRPr lang="en-US"/>
          </a:p>
        </p:txBody>
      </p:sp>
      <p:sp>
        <p:nvSpPr>
          <p:cNvPr id="9" name="Slide Number Placeholder 8"/>
          <p:cNvSpPr>
            <a:spLocks noGrp="1"/>
          </p:cNvSpPr>
          <p:nvPr>
            <p:ph type="sldNum" sz="quarter" idx="12"/>
          </p:nvPr>
        </p:nvSpPr>
        <p:spPr/>
        <p:txBody>
          <a:bodyPr/>
          <a:lstStyle/>
          <a:p>
            <a:fld id="{DB636BA6-AACE-4C2F-9121-91ECD46A00A1}" type="slidenum">
              <a:rPr lang="en-US" smtClean="0"/>
              <a:t>‹#›</a:t>
            </a:fld>
            <a:endParaRPr lang="en-US"/>
          </a:p>
        </p:txBody>
      </p:sp>
    </p:spTree>
    <p:extLst>
      <p:ext uri="{BB962C8B-B14F-4D97-AF65-F5344CB8AC3E}">
        <p14:creationId xmlns:p14="http://schemas.microsoft.com/office/powerpoint/2010/main" val="2334733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A52899-312D-439F-8E7F-80D2EC5EBE81}" type="datetime1">
              <a:rPr lang="en-US" smtClean="0"/>
              <a:t>9/26/2015</a:t>
            </a:fld>
            <a:endParaRPr lang="en-US"/>
          </a:p>
        </p:txBody>
      </p:sp>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a:t>
            </a:fld>
            <a:endParaRPr lang="en-US"/>
          </a:p>
        </p:txBody>
      </p:sp>
    </p:spTree>
    <p:extLst>
      <p:ext uri="{BB962C8B-B14F-4D97-AF65-F5344CB8AC3E}">
        <p14:creationId xmlns:p14="http://schemas.microsoft.com/office/powerpoint/2010/main" val="184727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594E73-EEF3-4C9A-B516-633C7A9E3F59}" type="datetime1">
              <a:rPr lang="en-US" smtClean="0"/>
              <a:t>9/26/2015</a:t>
            </a:fld>
            <a:endParaRPr lang="en-US"/>
          </a:p>
        </p:txBody>
      </p:sp>
      <p:sp>
        <p:nvSpPr>
          <p:cNvPr id="3" name="Footer Placeholder 2"/>
          <p:cNvSpPr>
            <a:spLocks noGrp="1"/>
          </p:cNvSpPr>
          <p:nvPr>
            <p:ph type="ftr" sz="quarter" idx="11"/>
          </p:nvPr>
        </p:nvSpPr>
        <p:spPr/>
        <p:txBody>
          <a:bodyPr/>
          <a:lstStyle/>
          <a:p>
            <a:r>
              <a:rPr lang="en-US" smtClean="0"/>
              <a:t>SD/TI/PI/2015_Chapter 7</a:t>
            </a:r>
            <a:endParaRPr lang="en-US"/>
          </a:p>
        </p:txBody>
      </p:sp>
      <p:sp>
        <p:nvSpPr>
          <p:cNvPr id="4" name="Slide Number Placeholder 3"/>
          <p:cNvSpPr>
            <a:spLocks noGrp="1"/>
          </p:cNvSpPr>
          <p:nvPr>
            <p:ph type="sldNum" sz="quarter" idx="12"/>
          </p:nvPr>
        </p:nvSpPr>
        <p:spPr/>
        <p:txBody>
          <a:bodyPr/>
          <a:lstStyle/>
          <a:p>
            <a:fld id="{DB636BA6-AACE-4C2F-9121-91ECD46A00A1}" type="slidenum">
              <a:rPr lang="en-US" smtClean="0"/>
              <a:t>‹#›</a:t>
            </a:fld>
            <a:endParaRPr lang="en-US"/>
          </a:p>
        </p:txBody>
      </p:sp>
    </p:spTree>
    <p:extLst>
      <p:ext uri="{BB962C8B-B14F-4D97-AF65-F5344CB8AC3E}">
        <p14:creationId xmlns:p14="http://schemas.microsoft.com/office/powerpoint/2010/main" val="18266933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AD47AD-E334-4604-9626-CCC958966590}"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 7</a:t>
            </a:r>
            <a:endParaRPr lang="en-US"/>
          </a:p>
        </p:txBody>
      </p:sp>
      <p:sp>
        <p:nvSpPr>
          <p:cNvPr id="7" name="Slide Number Placeholder 6"/>
          <p:cNvSpPr>
            <a:spLocks noGrp="1"/>
          </p:cNvSpPr>
          <p:nvPr>
            <p:ph type="sldNum" sz="quarter" idx="12"/>
          </p:nvPr>
        </p:nvSpPr>
        <p:spPr/>
        <p:txBody>
          <a:bodyPr/>
          <a:lstStyle/>
          <a:p>
            <a:fld id="{DB636BA6-AACE-4C2F-9121-91ECD46A00A1}" type="slidenum">
              <a:rPr lang="en-US" smtClean="0"/>
              <a:t>‹#›</a:t>
            </a:fld>
            <a:endParaRPr lang="en-US"/>
          </a:p>
        </p:txBody>
      </p:sp>
    </p:spTree>
    <p:extLst>
      <p:ext uri="{BB962C8B-B14F-4D97-AF65-F5344CB8AC3E}">
        <p14:creationId xmlns:p14="http://schemas.microsoft.com/office/powerpoint/2010/main" val="1336300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A92E13-5C74-469F-83A4-DE01E9313F0F}"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 7</a:t>
            </a:r>
            <a:endParaRPr lang="en-US"/>
          </a:p>
        </p:txBody>
      </p:sp>
      <p:sp>
        <p:nvSpPr>
          <p:cNvPr id="7" name="Slide Number Placeholder 6"/>
          <p:cNvSpPr>
            <a:spLocks noGrp="1"/>
          </p:cNvSpPr>
          <p:nvPr>
            <p:ph type="sldNum" sz="quarter" idx="12"/>
          </p:nvPr>
        </p:nvSpPr>
        <p:spPr/>
        <p:txBody>
          <a:bodyPr/>
          <a:lstStyle/>
          <a:p>
            <a:fld id="{DB636BA6-AACE-4C2F-9121-91ECD46A00A1}" type="slidenum">
              <a:rPr lang="en-US" smtClean="0"/>
              <a:t>‹#›</a:t>
            </a:fld>
            <a:endParaRPr lang="en-US"/>
          </a:p>
        </p:txBody>
      </p:sp>
    </p:spTree>
    <p:extLst>
      <p:ext uri="{BB962C8B-B14F-4D97-AF65-F5344CB8AC3E}">
        <p14:creationId xmlns:p14="http://schemas.microsoft.com/office/powerpoint/2010/main" val="2072197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5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29DD2F-7876-45D5-A2A0-5F7EB2DF5FDC}" type="datetime1">
              <a:rPr lang="en-US" smtClean="0"/>
              <a:t>9/26/2015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SD/TI/PI/2015_Chapter 7</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636BA6-AACE-4C2F-9121-91ECD46A00A1}" type="slidenum">
              <a:rPr lang="en-US" smtClean="0"/>
              <a:t>‹#›</a:t>
            </a:fld>
            <a:endParaRPr lang="en-US"/>
          </a:p>
        </p:txBody>
      </p:sp>
    </p:spTree>
    <p:extLst>
      <p:ext uri="{BB962C8B-B14F-4D97-AF65-F5344CB8AC3E}">
        <p14:creationId xmlns:p14="http://schemas.microsoft.com/office/powerpoint/2010/main" val="16337072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096574345"/>
              </p:ext>
            </p:extLst>
          </p:nvPr>
        </p:nvGraphicFramePr>
        <p:xfrm>
          <a:off x="685800" y="476672"/>
          <a:ext cx="8278688" cy="3384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1827956089"/>
              </p:ext>
            </p:extLst>
          </p:nvPr>
        </p:nvGraphicFramePr>
        <p:xfrm>
          <a:off x="323528" y="4221088"/>
          <a:ext cx="8568952" cy="204063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Footer Placeholder 5"/>
          <p:cNvSpPr>
            <a:spLocks noGrp="1"/>
          </p:cNvSpPr>
          <p:nvPr>
            <p:ph type="ftr" sz="quarter" idx="11"/>
          </p:nvPr>
        </p:nvSpPr>
        <p:spPr/>
        <p:txBody>
          <a:bodyPr/>
          <a:lstStyle/>
          <a:p>
            <a:r>
              <a:rPr lang="en-US" smtClean="0"/>
              <a:t>SD/TI/PI/2015_Chapter 7</a:t>
            </a:r>
            <a:endParaRPr lang="en-US"/>
          </a:p>
        </p:txBody>
      </p:sp>
      <p:sp>
        <p:nvSpPr>
          <p:cNvPr id="7" name="Slide Number Placeholder 6"/>
          <p:cNvSpPr>
            <a:spLocks noGrp="1"/>
          </p:cNvSpPr>
          <p:nvPr>
            <p:ph type="sldNum" sz="quarter" idx="12"/>
          </p:nvPr>
        </p:nvSpPr>
        <p:spPr/>
        <p:txBody>
          <a:bodyPr/>
          <a:lstStyle/>
          <a:p>
            <a:fld id="{DB636BA6-AACE-4C2F-9121-91ECD46A00A1}" type="slidenum">
              <a:rPr lang="en-US" smtClean="0"/>
              <a:t>1</a:t>
            </a:fld>
            <a:endParaRPr lang="en-US"/>
          </a:p>
        </p:txBody>
      </p:sp>
    </p:spTree>
    <p:extLst>
      <p:ext uri="{BB962C8B-B14F-4D97-AF65-F5344CB8AC3E}">
        <p14:creationId xmlns:p14="http://schemas.microsoft.com/office/powerpoint/2010/main" val="1129739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New Participative Methodology for Sustainable Design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83893649"/>
              </p:ext>
            </p:extLst>
          </p:nvPr>
        </p:nvGraphicFramePr>
        <p:xfrm>
          <a:off x="457200" y="1600200"/>
          <a:ext cx="8507288" cy="4781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10</a:t>
            </a:fld>
            <a:endParaRPr lang="en-US"/>
          </a:p>
        </p:txBody>
      </p:sp>
    </p:spTree>
    <p:extLst>
      <p:ext uri="{BB962C8B-B14F-4D97-AF65-F5344CB8AC3E}">
        <p14:creationId xmlns:p14="http://schemas.microsoft.com/office/powerpoint/2010/main" val="13841548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New Participative Methodology for Sustainable Design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00829517"/>
              </p:ext>
            </p:extLst>
          </p:nvPr>
        </p:nvGraphicFramePr>
        <p:xfrm>
          <a:off x="467544" y="1600200"/>
          <a:ext cx="8424936" cy="4925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11</a:t>
            </a:fld>
            <a:endParaRPr lang="en-US"/>
          </a:p>
        </p:txBody>
      </p:sp>
    </p:spTree>
    <p:extLst>
      <p:ext uri="{BB962C8B-B14F-4D97-AF65-F5344CB8AC3E}">
        <p14:creationId xmlns:p14="http://schemas.microsoft.com/office/powerpoint/2010/main" val="37834381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New Participative Methodology for Sustainable Design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0457840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12</a:t>
            </a:fld>
            <a:endParaRPr lang="en-US"/>
          </a:p>
        </p:txBody>
      </p:sp>
    </p:spTree>
    <p:extLst>
      <p:ext uri="{BB962C8B-B14F-4D97-AF65-F5344CB8AC3E}">
        <p14:creationId xmlns:p14="http://schemas.microsoft.com/office/powerpoint/2010/main" val="22040642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New Participative Methodology for Sustainable Design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0519619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13</a:t>
            </a:fld>
            <a:endParaRPr lang="en-US"/>
          </a:p>
        </p:txBody>
      </p:sp>
    </p:spTree>
    <p:extLst>
      <p:ext uri="{BB962C8B-B14F-4D97-AF65-F5344CB8AC3E}">
        <p14:creationId xmlns:p14="http://schemas.microsoft.com/office/powerpoint/2010/main" val="32519165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Autofit/>
          </a:bodyPr>
          <a:lstStyle/>
          <a:p>
            <a:r>
              <a:rPr lang="en-US" sz="2000" b="1" dirty="0" smtClean="0"/>
              <a:t>New Participative Methodology for Sustainable Design – Sustainable Design step – Tools and Techniques </a:t>
            </a:r>
            <a:endParaRPr lang="en-US" sz="20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439053782"/>
              </p:ext>
            </p:extLst>
          </p:nvPr>
        </p:nvGraphicFramePr>
        <p:xfrm>
          <a:off x="457200" y="1124744"/>
          <a:ext cx="8507288"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14</a:t>
            </a:fld>
            <a:endParaRPr lang="en-US"/>
          </a:p>
        </p:txBody>
      </p:sp>
    </p:spTree>
    <p:extLst>
      <p:ext uri="{BB962C8B-B14F-4D97-AF65-F5344CB8AC3E}">
        <p14:creationId xmlns:p14="http://schemas.microsoft.com/office/powerpoint/2010/main" val="19429783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smtClean="0"/>
              <a:t>The major stages and steps of the New Participative Methodology for Sustainable Design are</a:t>
            </a:r>
            <a:br>
              <a:rPr lang="en-US" sz="2700" dirty="0" smtClean="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18649220"/>
              </p:ext>
            </p:extLst>
          </p:nvPr>
        </p:nvGraphicFramePr>
        <p:xfrm>
          <a:off x="457200" y="1052736"/>
          <a:ext cx="8507288"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15</a:t>
            </a:fld>
            <a:endParaRPr lang="en-US"/>
          </a:p>
        </p:txBody>
      </p:sp>
    </p:spTree>
    <p:extLst>
      <p:ext uri="{BB962C8B-B14F-4D97-AF65-F5344CB8AC3E}">
        <p14:creationId xmlns:p14="http://schemas.microsoft.com/office/powerpoint/2010/main" val="12859761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16</a:t>
            </a:fld>
            <a:endParaRPr lang="en-US"/>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930" t="24167" r="22928" b="12291"/>
          <a:stretch/>
        </p:blipFill>
        <p:spPr bwMode="auto">
          <a:xfrm>
            <a:off x="180369" y="620688"/>
            <a:ext cx="8873274"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28481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76616150"/>
              </p:ext>
            </p:extLst>
          </p:nvPr>
        </p:nvGraphicFramePr>
        <p:xfrm>
          <a:off x="457200" y="1124744"/>
          <a:ext cx="8363272"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17</a:t>
            </a:fld>
            <a:endParaRPr lang="en-US"/>
          </a:p>
        </p:txBody>
      </p:sp>
    </p:spTree>
    <p:extLst>
      <p:ext uri="{BB962C8B-B14F-4D97-AF65-F5344CB8AC3E}">
        <p14:creationId xmlns:p14="http://schemas.microsoft.com/office/powerpoint/2010/main" val="29352782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69477255"/>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2</a:t>
            </a:fld>
            <a:endParaRPr lang="en-US"/>
          </a:p>
        </p:txBody>
      </p:sp>
    </p:spTree>
    <p:extLst>
      <p:ext uri="{BB962C8B-B14F-4D97-AF65-F5344CB8AC3E}">
        <p14:creationId xmlns:p14="http://schemas.microsoft.com/office/powerpoint/2010/main" val="31443834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2183082"/>
              </p:ext>
            </p:extLst>
          </p:nvPr>
        </p:nvGraphicFramePr>
        <p:xfrm>
          <a:off x="179512" y="1052736"/>
          <a:ext cx="8856984"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3</a:t>
            </a:fld>
            <a:endParaRPr lang="en-US"/>
          </a:p>
        </p:txBody>
      </p:sp>
    </p:spTree>
    <p:extLst>
      <p:ext uri="{BB962C8B-B14F-4D97-AF65-F5344CB8AC3E}">
        <p14:creationId xmlns:p14="http://schemas.microsoft.com/office/powerpoint/2010/main" val="1918974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 </a:t>
            </a:r>
            <a:endParaRPr lang="en-US"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56458691"/>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4</a:t>
            </a:fld>
            <a:endParaRPr lang="en-US"/>
          </a:p>
        </p:txBody>
      </p:sp>
    </p:spTree>
    <p:extLst>
      <p:ext uri="{BB962C8B-B14F-4D97-AF65-F5344CB8AC3E}">
        <p14:creationId xmlns:p14="http://schemas.microsoft.com/office/powerpoint/2010/main" val="38171175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508263798"/>
              </p:ext>
            </p:extLst>
          </p:nvPr>
        </p:nvGraphicFramePr>
        <p:xfrm>
          <a:off x="457200" y="1052736"/>
          <a:ext cx="8229600" cy="50734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5</a:t>
            </a:fld>
            <a:endParaRPr lang="en-US"/>
          </a:p>
        </p:txBody>
      </p:sp>
    </p:spTree>
    <p:extLst>
      <p:ext uri="{BB962C8B-B14F-4D97-AF65-F5344CB8AC3E}">
        <p14:creationId xmlns:p14="http://schemas.microsoft.com/office/powerpoint/2010/main" val="2900601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New Participative Methodology for Sustainable Design</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9140959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6</a:t>
            </a:fld>
            <a:endParaRPr lang="en-US"/>
          </a:p>
        </p:txBody>
      </p:sp>
    </p:spTree>
    <p:extLst>
      <p:ext uri="{BB962C8B-B14F-4D97-AF65-F5344CB8AC3E}">
        <p14:creationId xmlns:p14="http://schemas.microsoft.com/office/powerpoint/2010/main" val="876898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New Participative Methodology for Sustainable Design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20725744"/>
              </p:ext>
            </p:extLst>
          </p:nvPr>
        </p:nvGraphicFramePr>
        <p:xfrm>
          <a:off x="179512" y="1600200"/>
          <a:ext cx="8507288" cy="470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7</a:t>
            </a:fld>
            <a:endParaRPr lang="en-US"/>
          </a:p>
        </p:txBody>
      </p:sp>
    </p:spTree>
    <p:extLst>
      <p:ext uri="{BB962C8B-B14F-4D97-AF65-F5344CB8AC3E}">
        <p14:creationId xmlns:p14="http://schemas.microsoft.com/office/powerpoint/2010/main" val="37949030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New Participative Methodology for Sustainable Design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28450094"/>
              </p:ext>
            </p:extLst>
          </p:nvPr>
        </p:nvGraphicFramePr>
        <p:xfrm>
          <a:off x="457200" y="1600200"/>
          <a:ext cx="8507288" cy="4853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8</a:t>
            </a:fld>
            <a:endParaRPr lang="en-US"/>
          </a:p>
        </p:txBody>
      </p:sp>
    </p:spTree>
    <p:extLst>
      <p:ext uri="{BB962C8B-B14F-4D97-AF65-F5344CB8AC3E}">
        <p14:creationId xmlns:p14="http://schemas.microsoft.com/office/powerpoint/2010/main" val="4995782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New Participative Methodology for Sustainable Design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62710567"/>
              </p:ext>
            </p:extLst>
          </p:nvPr>
        </p:nvGraphicFramePr>
        <p:xfrm>
          <a:off x="457200" y="1600200"/>
          <a:ext cx="8579296" cy="4853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7</a:t>
            </a:r>
            <a:endParaRPr lang="en-US"/>
          </a:p>
        </p:txBody>
      </p:sp>
      <p:sp>
        <p:nvSpPr>
          <p:cNvPr id="5" name="Slide Number Placeholder 4"/>
          <p:cNvSpPr>
            <a:spLocks noGrp="1"/>
          </p:cNvSpPr>
          <p:nvPr>
            <p:ph type="sldNum" sz="quarter" idx="12"/>
          </p:nvPr>
        </p:nvSpPr>
        <p:spPr/>
        <p:txBody>
          <a:bodyPr/>
          <a:lstStyle/>
          <a:p>
            <a:fld id="{DB636BA6-AACE-4C2F-9121-91ECD46A00A1}" type="slidenum">
              <a:rPr lang="en-US" smtClean="0"/>
              <a:t>9</a:t>
            </a:fld>
            <a:endParaRPr lang="en-US"/>
          </a:p>
        </p:txBody>
      </p:sp>
    </p:spTree>
    <p:extLst>
      <p:ext uri="{BB962C8B-B14F-4D97-AF65-F5344CB8AC3E}">
        <p14:creationId xmlns:p14="http://schemas.microsoft.com/office/powerpoint/2010/main" val="21092888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D">
      <a:dk1>
        <a:sysClr val="windowText" lastClr="000000"/>
      </a:dk1>
      <a:lt1>
        <a:sysClr val="window" lastClr="FFFFFF"/>
      </a:lt1>
      <a:dk2>
        <a:srgbClr val="04617B"/>
      </a:dk2>
      <a:lt2>
        <a:srgbClr val="93F5F9"/>
      </a:lt2>
      <a:accent1>
        <a:srgbClr val="02485C"/>
      </a:accent1>
      <a:accent2>
        <a:srgbClr val="00B050"/>
      </a:accent2>
      <a:accent3>
        <a:srgbClr val="C00000"/>
      </a:accent3>
      <a:accent4>
        <a:srgbClr val="BF9000"/>
      </a:accent4>
      <a:accent5>
        <a:srgbClr val="542378"/>
      </a:accent5>
      <a:accent6>
        <a:srgbClr val="7F0000"/>
      </a:accent6>
      <a:hlink>
        <a:srgbClr val="FF0000"/>
      </a:hlink>
      <a:folHlink>
        <a:srgbClr val="00B0F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1778</Words>
  <Application>Microsoft Office PowerPoint</Application>
  <PresentationFormat>On-screen Show (4:3)</PresentationFormat>
  <Paragraphs>124</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Introduction </vt:lpstr>
      <vt:lpstr>Introduction </vt:lpstr>
      <vt:lpstr>Introduction </vt:lpstr>
      <vt:lpstr>Introduction </vt:lpstr>
      <vt:lpstr>New Participative Methodology for Sustainable Design</vt:lpstr>
      <vt:lpstr>New Participative Methodology for Sustainable Design</vt:lpstr>
      <vt:lpstr>New Participative Methodology for Sustainable Design</vt:lpstr>
      <vt:lpstr>New Participative Methodology for Sustainable Design</vt:lpstr>
      <vt:lpstr>New Participative Methodology for Sustainable Design</vt:lpstr>
      <vt:lpstr>New Participative Methodology for Sustainable Design</vt:lpstr>
      <vt:lpstr>New Participative Methodology for Sustainable Design</vt:lpstr>
      <vt:lpstr>New Participative Methodology for Sustainable Design</vt:lpstr>
      <vt:lpstr>New Participative Methodology for Sustainable Design – Sustainable Design step – Tools and Techniques </vt:lpstr>
      <vt:lpstr>The major stages and steps of the New Participative Methodology for Sustainable Design are </vt:lpstr>
      <vt:lpstr>PowerPoint Presentation</vt:lpstr>
      <vt:lpstr>Conclusion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dc:creator>
  <cp:lastModifiedBy>Tom</cp:lastModifiedBy>
  <cp:revision>3</cp:revision>
  <dcterms:created xsi:type="dcterms:W3CDTF">2015-06-22T08:03:13Z</dcterms:created>
  <dcterms:modified xsi:type="dcterms:W3CDTF">2015-09-26T09:28:00Z</dcterms:modified>
</cp:coreProperties>
</file>