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73" r:id="rId3"/>
    <p:sldId id="257" r:id="rId4"/>
    <p:sldId id="258" r:id="rId5"/>
    <p:sldId id="274" r:id="rId6"/>
    <p:sldId id="275" r:id="rId7"/>
    <p:sldId id="259" r:id="rId8"/>
    <p:sldId id="276" r:id="rId9"/>
    <p:sldId id="277" r:id="rId10"/>
    <p:sldId id="260" r:id="rId11"/>
    <p:sldId id="261" r:id="rId12"/>
    <p:sldId id="262" r:id="rId13"/>
    <p:sldId id="263" r:id="rId14"/>
    <p:sldId id="264" r:id="rId15"/>
    <p:sldId id="265" r:id="rId16"/>
    <p:sldId id="266" r:id="rId17"/>
    <p:sldId id="267" r:id="rId18"/>
    <p:sldId id="268" r:id="rId19"/>
    <p:sldId id="269" r:id="rId20"/>
    <p:sldId id="270" r:id="rId21"/>
    <p:sldId id="272" r:id="rId22"/>
    <p:sldId id="278"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4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8E8E1D-3E4C-4DE1-BD38-E2D129C3D274}" type="doc">
      <dgm:prSet loTypeId="urn:microsoft.com/office/officeart/2005/8/layout/arrow2" loCatId="process" qsTypeId="urn:microsoft.com/office/officeart/2005/8/quickstyle/3d1" qsCatId="3D" csTypeId="urn:microsoft.com/office/officeart/2005/8/colors/colorful2" csCatId="colorful" phldr="1"/>
      <dgm:spPr/>
      <dgm:t>
        <a:bodyPr/>
        <a:lstStyle/>
        <a:p>
          <a:endParaRPr lang="en-US"/>
        </a:p>
      </dgm:t>
    </dgm:pt>
    <dgm:pt modelId="{73004483-D208-44B7-BBF3-FFF68616D474}">
      <dgm:prSet/>
      <dgm:spPr/>
      <dgm:t>
        <a:bodyPr/>
        <a:lstStyle/>
        <a:p>
          <a:pPr rtl="0"/>
          <a:r>
            <a:rPr lang="en-US" b="1" dirty="0" smtClean="0"/>
            <a:t>User Participation in the System Development Process</a:t>
          </a:r>
          <a:br>
            <a:rPr lang="en-US" b="1" dirty="0" smtClean="0"/>
          </a:br>
          <a:endParaRPr lang="en-US" dirty="0"/>
        </a:p>
      </dgm:t>
    </dgm:pt>
    <dgm:pt modelId="{CD9BAA39-9933-4ED4-8CE2-E898F6D0D815}" type="parTrans" cxnId="{5AF5706E-874B-438D-8838-48E01A961DA2}">
      <dgm:prSet/>
      <dgm:spPr/>
      <dgm:t>
        <a:bodyPr/>
        <a:lstStyle/>
        <a:p>
          <a:endParaRPr lang="en-US"/>
        </a:p>
      </dgm:t>
    </dgm:pt>
    <dgm:pt modelId="{6FC7E158-9742-4A09-ABD4-915AE332E268}" type="sibTrans" cxnId="{5AF5706E-874B-438D-8838-48E01A961DA2}">
      <dgm:prSet/>
      <dgm:spPr/>
      <dgm:t>
        <a:bodyPr/>
        <a:lstStyle/>
        <a:p>
          <a:endParaRPr lang="en-US"/>
        </a:p>
      </dgm:t>
    </dgm:pt>
    <dgm:pt modelId="{AE4759F7-F0B5-4109-88EC-8D8F4951C8DB}" type="pres">
      <dgm:prSet presAssocID="{498E8E1D-3E4C-4DE1-BD38-E2D129C3D274}" presName="arrowDiagram" presStyleCnt="0">
        <dgm:presLayoutVars>
          <dgm:chMax val="5"/>
          <dgm:dir/>
          <dgm:resizeHandles val="exact"/>
        </dgm:presLayoutVars>
      </dgm:prSet>
      <dgm:spPr/>
      <dgm:t>
        <a:bodyPr/>
        <a:lstStyle/>
        <a:p>
          <a:endParaRPr lang="en-US"/>
        </a:p>
      </dgm:t>
    </dgm:pt>
    <dgm:pt modelId="{3467C8E4-F975-413A-B30A-E6DF58938AF1}" type="pres">
      <dgm:prSet presAssocID="{498E8E1D-3E4C-4DE1-BD38-E2D129C3D274}" presName="arrow" presStyleLbl="bgShp" presStyleIdx="0" presStyleCnt="1"/>
      <dgm:spPr/>
    </dgm:pt>
    <dgm:pt modelId="{C9439832-8495-497B-A20E-58E3940DFF33}" type="pres">
      <dgm:prSet presAssocID="{498E8E1D-3E4C-4DE1-BD38-E2D129C3D274}" presName="arrowDiagram1" presStyleCnt="0">
        <dgm:presLayoutVars>
          <dgm:bulletEnabled val="1"/>
        </dgm:presLayoutVars>
      </dgm:prSet>
      <dgm:spPr/>
    </dgm:pt>
    <dgm:pt modelId="{2A77CF08-CCBC-4BC5-9BAD-26047D4E1CB0}" type="pres">
      <dgm:prSet presAssocID="{73004483-D208-44B7-BBF3-FFF68616D474}" presName="bullet1" presStyleLbl="node1" presStyleIdx="0" presStyleCnt="1"/>
      <dgm:spPr/>
    </dgm:pt>
    <dgm:pt modelId="{0896E6ED-34F3-4D7F-9C99-A06EE23755C9}" type="pres">
      <dgm:prSet presAssocID="{73004483-D208-44B7-BBF3-FFF68616D474}" presName="textBox1" presStyleLbl="revTx" presStyleIdx="0" presStyleCnt="1" custScaleX="369444">
        <dgm:presLayoutVars>
          <dgm:bulletEnabled val="1"/>
        </dgm:presLayoutVars>
      </dgm:prSet>
      <dgm:spPr/>
      <dgm:t>
        <a:bodyPr/>
        <a:lstStyle/>
        <a:p>
          <a:endParaRPr lang="en-US"/>
        </a:p>
      </dgm:t>
    </dgm:pt>
  </dgm:ptLst>
  <dgm:cxnLst>
    <dgm:cxn modelId="{4E767B8C-47E0-46F7-AC17-DB2BAE8C8986}" type="presOf" srcId="{498E8E1D-3E4C-4DE1-BD38-E2D129C3D274}" destId="{AE4759F7-F0B5-4109-88EC-8D8F4951C8DB}" srcOrd="0" destOrd="0" presId="urn:microsoft.com/office/officeart/2005/8/layout/arrow2"/>
    <dgm:cxn modelId="{39FB76A2-99AE-49F4-ADBA-2EC855234A7E}" type="presOf" srcId="{73004483-D208-44B7-BBF3-FFF68616D474}" destId="{0896E6ED-34F3-4D7F-9C99-A06EE23755C9}" srcOrd="0" destOrd="0" presId="urn:microsoft.com/office/officeart/2005/8/layout/arrow2"/>
    <dgm:cxn modelId="{5AF5706E-874B-438D-8838-48E01A961DA2}" srcId="{498E8E1D-3E4C-4DE1-BD38-E2D129C3D274}" destId="{73004483-D208-44B7-BBF3-FFF68616D474}" srcOrd="0" destOrd="0" parTransId="{CD9BAA39-9933-4ED4-8CE2-E898F6D0D815}" sibTransId="{6FC7E158-9742-4A09-ABD4-915AE332E268}"/>
    <dgm:cxn modelId="{A80FBD4A-D4E4-48AE-978A-B02C1BF49C49}" type="presParOf" srcId="{AE4759F7-F0B5-4109-88EC-8D8F4951C8DB}" destId="{3467C8E4-F975-413A-B30A-E6DF58938AF1}" srcOrd="0" destOrd="0" presId="urn:microsoft.com/office/officeart/2005/8/layout/arrow2"/>
    <dgm:cxn modelId="{EF7E273F-617F-4627-AEDC-DBB0DB15522A}" type="presParOf" srcId="{AE4759F7-F0B5-4109-88EC-8D8F4951C8DB}" destId="{C9439832-8495-497B-A20E-58E3940DFF33}" srcOrd="1" destOrd="0" presId="urn:microsoft.com/office/officeart/2005/8/layout/arrow2"/>
    <dgm:cxn modelId="{3EB0116E-C7F6-41C3-8A3D-90FAACEDBF38}" type="presParOf" srcId="{C9439832-8495-497B-A20E-58E3940DFF33}" destId="{2A77CF08-CCBC-4BC5-9BAD-26047D4E1CB0}" srcOrd="0" destOrd="0" presId="urn:microsoft.com/office/officeart/2005/8/layout/arrow2"/>
    <dgm:cxn modelId="{1FF1FB20-1FE8-4D52-8DCF-3631DAD14419}" type="presParOf" srcId="{C9439832-8495-497B-A20E-58E3940DFF33}" destId="{0896E6ED-34F3-4D7F-9C99-A06EE23755C9}" srcOrd="1"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B1C9195-462B-4551-9F7D-492C62FDB3D9}" type="doc">
      <dgm:prSet loTypeId="urn:microsoft.com/office/officeart/2011/layout/ConvergingText" loCatId="process" qsTypeId="urn:microsoft.com/office/officeart/2005/8/quickstyle/3d1" qsCatId="3D" csTypeId="urn:microsoft.com/office/officeart/2005/8/colors/colorful3" csCatId="colorful" phldr="1"/>
      <dgm:spPr/>
      <dgm:t>
        <a:bodyPr/>
        <a:lstStyle/>
        <a:p>
          <a:endParaRPr lang="en-GB"/>
        </a:p>
      </dgm:t>
    </dgm:pt>
    <dgm:pt modelId="{6D6B7E99-6B3E-479F-9686-303B8012AC3A}">
      <dgm:prSet/>
      <dgm:spPr/>
      <dgm:t>
        <a:bodyPr/>
        <a:lstStyle/>
        <a:p>
          <a:pPr rtl="0"/>
          <a:r>
            <a:rPr lang="en-GB" smtClean="0"/>
            <a:t>Managing User Participation in Development Processes </a:t>
          </a:r>
          <a:endParaRPr lang="en-GB"/>
        </a:p>
      </dgm:t>
    </dgm:pt>
    <dgm:pt modelId="{5688CC0F-1248-4A9A-ABBE-94359CC74283}" type="parTrans" cxnId="{4FB9E667-0734-47C8-882C-3FA295742213}">
      <dgm:prSet/>
      <dgm:spPr/>
      <dgm:t>
        <a:bodyPr/>
        <a:lstStyle/>
        <a:p>
          <a:endParaRPr lang="en-GB"/>
        </a:p>
      </dgm:t>
    </dgm:pt>
    <dgm:pt modelId="{F0583A44-8F04-4D1A-A02B-813D355F7B10}" type="sibTrans" cxnId="{4FB9E667-0734-47C8-882C-3FA295742213}">
      <dgm:prSet/>
      <dgm:spPr/>
      <dgm:t>
        <a:bodyPr/>
        <a:lstStyle/>
        <a:p>
          <a:endParaRPr lang="en-GB"/>
        </a:p>
      </dgm:t>
    </dgm:pt>
    <dgm:pt modelId="{9A9D6EDF-0790-40A0-A20D-012728184E2E}" type="pres">
      <dgm:prSet presAssocID="{BB1C9195-462B-4551-9F7D-492C62FDB3D9}" presName="Name0" presStyleCnt="0">
        <dgm:presLayoutVars>
          <dgm:chMax/>
          <dgm:chPref val="1"/>
          <dgm:dir/>
          <dgm:animOne val="branch"/>
          <dgm:animLvl val="lvl"/>
          <dgm:resizeHandles/>
        </dgm:presLayoutVars>
      </dgm:prSet>
      <dgm:spPr/>
      <dgm:t>
        <a:bodyPr/>
        <a:lstStyle/>
        <a:p>
          <a:endParaRPr lang="en-US"/>
        </a:p>
      </dgm:t>
    </dgm:pt>
    <dgm:pt modelId="{4733F9DD-250B-4108-9AD0-BA90B4AE1A3D}" type="pres">
      <dgm:prSet presAssocID="{6D6B7E99-6B3E-479F-9686-303B8012AC3A}" presName="composite" presStyleCnt="0"/>
      <dgm:spPr/>
      <dgm:t>
        <a:bodyPr/>
        <a:lstStyle/>
        <a:p>
          <a:endParaRPr lang="en-US"/>
        </a:p>
      </dgm:t>
    </dgm:pt>
    <dgm:pt modelId="{B0B5F47B-4786-4745-9811-346AC8696DF3}" type="pres">
      <dgm:prSet presAssocID="{6D6B7E99-6B3E-479F-9686-303B8012AC3A}" presName="ParentAccent1" presStyleLbl="alignNode1" presStyleIdx="0" presStyleCnt="11"/>
      <dgm:spPr/>
      <dgm:t>
        <a:bodyPr/>
        <a:lstStyle/>
        <a:p>
          <a:endParaRPr lang="en-US"/>
        </a:p>
      </dgm:t>
    </dgm:pt>
    <dgm:pt modelId="{CEEAA7EF-80C7-49C3-8EB6-D4A33F1A5434}" type="pres">
      <dgm:prSet presAssocID="{6D6B7E99-6B3E-479F-9686-303B8012AC3A}" presName="ParentAccent2" presStyleLbl="alignNode1" presStyleIdx="1" presStyleCnt="11"/>
      <dgm:spPr/>
      <dgm:t>
        <a:bodyPr/>
        <a:lstStyle/>
        <a:p>
          <a:endParaRPr lang="en-US"/>
        </a:p>
      </dgm:t>
    </dgm:pt>
    <dgm:pt modelId="{959FC446-F381-4F6C-9D88-26D02C5575EF}" type="pres">
      <dgm:prSet presAssocID="{6D6B7E99-6B3E-479F-9686-303B8012AC3A}" presName="ParentAccent3" presStyleLbl="alignNode1" presStyleIdx="2" presStyleCnt="11"/>
      <dgm:spPr/>
      <dgm:t>
        <a:bodyPr/>
        <a:lstStyle/>
        <a:p>
          <a:endParaRPr lang="en-US"/>
        </a:p>
      </dgm:t>
    </dgm:pt>
    <dgm:pt modelId="{F04C05A2-22BA-47F1-B282-D2B0DD3EE710}" type="pres">
      <dgm:prSet presAssocID="{6D6B7E99-6B3E-479F-9686-303B8012AC3A}" presName="ParentAccent4" presStyleLbl="alignNode1" presStyleIdx="3" presStyleCnt="11"/>
      <dgm:spPr/>
      <dgm:t>
        <a:bodyPr/>
        <a:lstStyle/>
        <a:p>
          <a:endParaRPr lang="en-US"/>
        </a:p>
      </dgm:t>
    </dgm:pt>
    <dgm:pt modelId="{6D8D0552-C9EB-4A84-85ED-9C17D8E82577}" type="pres">
      <dgm:prSet presAssocID="{6D6B7E99-6B3E-479F-9686-303B8012AC3A}" presName="ParentAccent5" presStyleLbl="alignNode1" presStyleIdx="4" presStyleCnt="11"/>
      <dgm:spPr/>
      <dgm:t>
        <a:bodyPr/>
        <a:lstStyle/>
        <a:p>
          <a:endParaRPr lang="en-US"/>
        </a:p>
      </dgm:t>
    </dgm:pt>
    <dgm:pt modelId="{290369A9-31E1-4B16-9F06-50BBF4A24089}" type="pres">
      <dgm:prSet presAssocID="{6D6B7E99-6B3E-479F-9686-303B8012AC3A}" presName="ParentAccent6" presStyleLbl="alignNode1" presStyleIdx="5" presStyleCnt="11"/>
      <dgm:spPr/>
      <dgm:t>
        <a:bodyPr/>
        <a:lstStyle/>
        <a:p>
          <a:endParaRPr lang="en-US"/>
        </a:p>
      </dgm:t>
    </dgm:pt>
    <dgm:pt modelId="{538423BB-3DAA-4792-BCBF-3849E894EC10}" type="pres">
      <dgm:prSet presAssocID="{6D6B7E99-6B3E-479F-9686-303B8012AC3A}" presName="ParentAccent7" presStyleLbl="alignNode1" presStyleIdx="6" presStyleCnt="11"/>
      <dgm:spPr/>
      <dgm:t>
        <a:bodyPr/>
        <a:lstStyle/>
        <a:p>
          <a:endParaRPr lang="en-US"/>
        </a:p>
      </dgm:t>
    </dgm:pt>
    <dgm:pt modelId="{6082502D-9111-4DB9-8C4E-83D20E8D1235}" type="pres">
      <dgm:prSet presAssocID="{6D6B7E99-6B3E-479F-9686-303B8012AC3A}" presName="ParentAccent8" presStyleLbl="alignNode1" presStyleIdx="7" presStyleCnt="11"/>
      <dgm:spPr/>
      <dgm:t>
        <a:bodyPr/>
        <a:lstStyle/>
        <a:p>
          <a:endParaRPr lang="en-US"/>
        </a:p>
      </dgm:t>
    </dgm:pt>
    <dgm:pt modelId="{E8AE0FB4-F257-45EA-9A81-2C5BA6F3ECB6}" type="pres">
      <dgm:prSet presAssocID="{6D6B7E99-6B3E-479F-9686-303B8012AC3A}" presName="ParentAccent9" presStyleLbl="alignNode1" presStyleIdx="8" presStyleCnt="11"/>
      <dgm:spPr/>
      <dgm:t>
        <a:bodyPr/>
        <a:lstStyle/>
        <a:p>
          <a:endParaRPr lang="en-US"/>
        </a:p>
      </dgm:t>
    </dgm:pt>
    <dgm:pt modelId="{43A6B19D-A8C3-4E8C-9A4D-688964CB61D9}" type="pres">
      <dgm:prSet presAssocID="{6D6B7E99-6B3E-479F-9686-303B8012AC3A}" presName="ParentAccent10" presStyleLbl="alignNode1" presStyleIdx="9" presStyleCnt="11"/>
      <dgm:spPr/>
      <dgm:t>
        <a:bodyPr/>
        <a:lstStyle/>
        <a:p>
          <a:endParaRPr lang="en-US"/>
        </a:p>
      </dgm:t>
    </dgm:pt>
    <dgm:pt modelId="{B23F82D5-61A0-495B-AFAA-8A4B7727AFC1}" type="pres">
      <dgm:prSet presAssocID="{6D6B7E99-6B3E-479F-9686-303B8012AC3A}" presName="Parent" presStyleLbl="alignNode1" presStyleIdx="10" presStyleCnt="11">
        <dgm:presLayoutVars>
          <dgm:chMax val="5"/>
          <dgm:chPref val="3"/>
          <dgm:bulletEnabled val="1"/>
        </dgm:presLayoutVars>
      </dgm:prSet>
      <dgm:spPr/>
      <dgm:t>
        <a:bodyPr/>
        <a:lstStyle/>
        <a:p>
          <a:endParaRPr lang="en-US"/>
        </a:p>
      </dgm:t>
    </dgm:pt>
  </dgm:ptLst>
  <dgm:cxnLst>
    <dgm:cxn modelId="{4FB9E667-0734-47C8-882C-3FA295742213}" srcId="{BB1C9195-462B-4551-9F7D-492C62FDB3D9}" destId="{6D6B7E99-6B3E-479F-9686-303B8012AC3A}" srcOrd="0" destOrd="0" parTransId="{5688CC0F-1248-4A9A-ABBE-94359CC74283}" sibTransId="{F0583A44-8F04-4D1A-A02B-813D355F7B10}"/>
    <dgm:cxn modelId="{5F8BA8D3-7ED7-4CB2-B211-6AA5B36DA250}" type="presOf" srcId="{6D6B7E99-6B3E-479F-9686-303B8012AC3A}" destId="{B23F82D5-61A0-495B-AFAA-8A4B7727AFC1}" srcOrd="0" destOrd="0" presId="urn:microsoft.com/office/officeart/2011/layout/ConvergingText"/>
    <dgm:cxn modelId="{0B5EC22F-FDC6-4B3C-BA3A-2758079459E2}" type="presOf" srcId="{BB1C9195-462B-4551-9F7D-492C62FDB3D9}" destId="{9A9D6EDF-0790-40A0-A20D-012728184E2E}" srcOrd="0" destOrd="0" presId="urn:microsoft.com/office/officeart/2011/layout/ConvergingText"/>
    <dgm:cxn modelId="{9E18A82A-0140-4590-9606-8B01772F7309}" type="presParOf" srcId="{9A9D6EDF-0790-40A0-A20D-012728184E2E}" destId="{4733F9DD-250B-4108-9AD0-BA90B4AE1A3D}" srcOrd="0" destOrd="0" presId="urn:microsoft.com/office/officeart/2011/layout/ConvergingText"/>
    <dgm:cxn modelId="{1508B5CC-4780-438E-AD32-749424B8E53B}" type="presParOf" srcId="{4733F9DD-250B-4108-9AD0-BA90B4AE1A3D}" destId="{B0B5F47B-4786-4745-9811-346AC8696DF3}" srcOrd="0" destOrd="0" presId="urn:microsoft.com/office/officeart/2011/layout/ConvergingText"/>
    <dgm:cxn modelId="{42AC7DE0-22D5-4F4E-8A59-49AA5C762DFA}" type="presParOf" srcId="{4733F9DD-250B-4108-9AD0-BA90B4AE1A3D}" destId="{CEEAA7EF-80C7-49C3-8EB6-D4A33F1A5434}" srcOrd="1" destOrd="0" presId="urn:microsoft.com/office/officeart/2011/layout/ConvergingText"/>
    <dgm:cxn modelId="{63ABED7E-6E02-41D7-985F-3F4CD65EF223}" type="presParOf" srcId="{4733F9DD-250B-4108-9AD0-BA90B4AE1A3D}" destId="{959FC446-F381-4F6C-9D88-26D02C5575EF}" srcOrd="2" destOrd="0" presId="urn:microsoft.com/office/officeart/2011/layout/ConvergingText"/>
    <dgm:cxn modelId="{2263F8CF-1B61-4FED-A736-D3698B0C4808}" type="presParOf" srcId="{4733F9DD-250B-4108-9AD0-BA90B4AE1A3D}" destId="{F04C05A2-22BA-47F1-B282-D2B0DD3EE710}" srcOrd="3" destOrd="0" presId="urn:microsoft.com/office/officeart/2011/layout/ConvergingText"/>
    <dgm:cxn modelId="{A999CB23-83FE-4776-BDEF-C38007B6B61A}" type="presParOf" srcId="{4733F9DD-250B-4108-9AD0-BA90B4AE1A3D}" destId="{6D8D0552-C9EB-4A84-85ED-9C17D8E82577}" srcOrd="4" destOrd="0" presId="urn:microsoft.com/office/officeart/2011/layout/ConvergingText"/>
    <dgm:cxn modelId="{DCFC1F02-3BF8-4741-9B9E-B4904E81340A}" type="presParOf" srcId="{4733F9DD-250B-4108-9AD0-BA90B4AE1A3D}" destId="{290369A9-31E1-4B16-9F06-50BBF4A24089}" srcOrd="5" destOrd="0" presId="urn:microsoft.com/office/officeart/2011/layout/ConvergingText"/>
    <dgm:cxn modelId="{4AE88AC9-CA96-45B4-AA3C-7B52571D2875}" type="presParOf" srcId="{4733F9DD-250B-4108-9AD0-BA90B4AE1A3D}" destId="{538423BB-3DAA-4792-BCBF-3849E894EC10}" srcOrd="6" destOrd="0" presId="urn:microsoft.com/office/officeart/2011/layout/ConvergingText"/>
    <dgm:cxn modelId="{5BB52277-2FFD-48CC-89E8-FE2049DCB284}" type="presParOf" srcId="{4733F9DD-250B-4108-9AD0-BA90B4AE1A3D}" destId="{6082502D-9111-4DB9-8C4E-83D20E8D1235}" srcOrd="7" destOrd="0" presId="urn:microsoft.com/office/officeart/2011/layout/ConvergingText"/>
    <dgm:cxn modelId="{5B85D4DA-BF73-4A0F-B4C3-66EC3C2F7EF8}" type="presParOf" srcId="{4733F9DD-250B-4108-9AD0-BA90B4AE1A3D}" destId="{E8AE0FB4-F257-45EA-9A81-2C5BA6F3ECB6}" srcOrd="8" destOrd="0" presId="urn:microsoft.com/office/officeart/2011/layout/ConvergingText"/>
    <dgm:cxn modelId="{D08C4CAE-CC2E-4953-AAE8-F2976BA099C2}" type="presParOf" srcId="{4733F9DD-250B-4108-9AD0-BA90B4AE1A3D}" destId="{43A6B19D-A8C3-4E8C-9A4D-688964CB61D9}" srcOrd="9" destOrd="0" presId="urn:microsoft.com/office/officeart/2011/layout/ConvergingText"/>
    <dgm:cxn modelId="{8DFD56CF-C328-4720-AA3A-D709D65D303D}" type="presParOf" srcId="{4733F9DD-250B-4108-9AD0-BA90B4AE1A3D}" destId="{B23F82D5-61A0-495B-AFAA-8A4B7727AFC1}" srcOrd="10" destOrd="0" presId="urn:microsoft.com/office/officeart/2011/layout/ConvergingTex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796BC3C-0FEB-4A5C-871F-57F516C07585}" type="doc">
      <dgm:prSet loTypeId="urn:microsoft.com/office/officeart/2005/8/layout/vList2" loCatId="list" qsTypeId="urn:microsoft.com/office/officeart/2005/8/quickstyle/3d1" qsCatId="3D" csTypeId="urn:microsoft.com/office/officeart/2005/8/colors/colorful3" csCatId="colorful" phldr="1"/>
      <dgm:spPr/>
      <dgm:t>
        <a:bodyPr/>
        <a:lstStyle/>
        <a:p>
          <a:endParaRPr lang="en-GB"/>
        </a:p>
      </dgm:t>
    </dgm:pt>
    <dgm:pt modelId="{4FCF82DC-4B31-4FC3-BA05-7FA2BABA5406}">
      <dgm:prSet custT="1"/>
      <dgm:spPr/>
      <dgm:t>
        <a:bodyPr/>
        <a:lstStyle/>
        <a:p>
          <a:pPr rtl="0"/>
          <a:r>
            <a:rPr lang="en-AU" sz="2400" dirty="0" smtClean="0"/>
            <a:t>It is very important to estimate</a:t>
          </a:r>
          <a:endParaRPr lang="en-GB" sz="2400" dirty="0"/>
        </a:p>
      </dgm:t>
    </dgm:pt>
    <dgm:pt modelId="{2DDB4F88-1F38-45E3-AF61-E7C374D135B1}" type="parTrans" cxnId="{4A4CC192-B71E-4CDC-B23F-91DB2EFBE6A3}">
      <dgm:prSet/>
      <dgm:spPr/>
      <dgm:t>
        <a:bodyPr/>
        <a:lstStyle/>
        <a:p>
          <a:endParaRPr lang="en-GB"/>
        </a:p>
      </dgm:t>
    </dgm:pt>
    <dgm:pt modelId="{19836455-21AF-4056-8D91-A6E6932F83E6}" type="sibTrans" cxnId="{4A4CC192-B71E-4CDC-B23F-91DB2EFBE6A3}">
      <dgm:prSet/>
      <dgm:spPr/>
      <dgm:t>
        <a:bodyPr/>
        <a:lstStyle/>
        <a:p>
          <a:endParaRPr lang="en-GB"/>
        </a:p>
      </dgm:t>
    </dgm:pt>
    <dgm:pt modelId="{55795606-CF1B-4FC3-A4F9-0D7B05769765}">
      <dgm:prSet custT="1"/>
      <dgm:spPr/>
      <dgm:t>
        <a:bodyPr/>
        <a:lstStyle/>
        <a:p>
          <a:pPr algn="just" rtl="0"/>
          <a:r>
            <a:rPr lang="en-AU" sz="2400" dirty="0" smtClean="0"/>
            <a:t>the </a:t>
          </a:r>
          <a:r>
            <a:rPr lang="en-AU" sz="2400" b="1" dirty="0" smtClean="0"/>
            <a:t>functions, structures, and processes</a:t>
          </a:r>
          <a:r>
            <a:rPr lang="en-AU" sz="2400" dirty="0" smtClean="0"/>
            <a:t> of participation and to </a:t>
          </a:r>
          <a:r>
            <a:rPr lang="en-AU" sz="2400" b="1" dirty="0" smtClean="0"/>
            <a:t>understand</a:t>
          </a:r>
          <a:r>
            <a:rPr lang="en-AU" sz="2400" dirty="0" smtClean="0"/>
            <a:t> the relationship between the management, technical personnel and finally, the more important source, the users.</a:t>
          </a:r>
          <a:endParaRPr lang="en-GB" sz="2400" dirty="0"/>
        </a:p>
      </dgm:t>
    </dgm:pt>
    <dgm:pt modelId="{36B19D39-73A3-449D-B834-0541B47980A9}" type="parTrans" cxnId="{6D51C53B-BB4D-4EFE-B465-ED03F15FBB55}">
      <dgm:prSet/>
      <dgm:spPr/>
      <dgm:t>
        <a:bodyPr/>
        <a:lstStyle/>
        <a:p>
          <a:endParaRPr lang="en-GB"/>
        </a:p>
      </dgm:t>
    </dgm:pt>
    <dgm:pt modelId="{9DF5E49F-388C-438D-AD06-08A061B9336B}" type="sibTrans" cxnId="{6D51C53B-BB4D-4EFE-B465-ED03F15FBB55}">
      <dgm:prSet/>
      <dgm:spPr/>
      <dgm:t>
        <a:bodyPr/>
        <a:lstStyle/>
        <a:p>
          <a:endParaRPr lang="en-GB"/>
        </a:p>
      </dgm:t>
    </dgm:pt>
    <dgm:pt modelId="{5CDE9227-A0FB-4660-8095-AF0B86C08E69}">
      <dgm:prSet custT="1"/>
      <dgm:spPr/>
      <dgm:t>
        <a:bodyPr/>
        <a:lstStyle/>
        <a:p>
          <a:pPr algn="just" rtl="0"/>
          <a:r>
            <a:rPr lang="en-US" sz="2400" b="1" dirty="0" smtClean="0"/>
            <a:t>Participation can play a significant role in promoting and endorsing the development process, as participation will </a:t>
          </a:r>
          <a:endParaRPr lang="en-GB" sz="2400" b="1" dirty="0"/>
        </a:p>
      </dgm:t>
    </dgm:pt>
    <dgm:pt modelId="{9ED208E0-4180-40F4-8AD0-109686F4BA99}" type="parTrans" cxnId="{307D2B69-51F2-4FEB-BB1B-8EAA056D76CB}">
      <dgm:prSet/>
      <dgm:spPr/>
      <dgm:t>
        <a:bodyPr/>
        <a:lstStyle/>
        <a:p>
          <a:endParaRPr lang="en-GB"/>
        </a:p>
      </dgm:t>
    </dgm:pt>
    <dgm:pt modelId="{F4C87BFC-E7F4-48BF-ABC3-F3925237EF1B}" type="sibTrans" cxnId="{307D2B69-51F2-4FEB-BB1B-8EAA056D76CB}">
      <dgm:prSet/>
      <dgm:spPr/>
      <dgm:t>
        <a:bodyPr/>
        <a:lstStyle/>
        <a:p>
          <a:endParaRPr lang="en-GB"/>
        </a:p>
      </dgm:t>
    </dgm:pt>
    <dgm:pt modelId="{BE3B0DE3-517C-441A-999C-51E021DC482A}">
      <dgm:prSet custT="1"/>
      <dgm:spPr/>
      <dgm:t>
        <a:bodyPr/>
        <a:lstStyle/>
        <a:p>
          <a:pPr algn="just" rtl="0"/>
          <a:r>
            <a:rPr lang="en-US" sz="2400" dirty="0" smtClean="0"/>
            <a:t>“lead to </a:t>
          </a:r>
          <a:r>
            <a:rPr lang="en-US" sz="2400" b="1" dirty="0" smtClean="0"/>
            <a:t>successful outcomes in terms of more information system usage,</a:t>
          </a:r>
          <a:r>
            <a:rPr lang="en-US" sz="2400" dirty="0" smtClean="0"/>
            <a:t> </a:t>
          </a:r>
          <a:r>
            <a:rPr lang="en-US" sz="2400" b="1" dirty="0" smtClean="0"/>
            <a:t>greater user acceptance, and increased user satisfaction</a:t>
          </a:r>
          <a:r>
            <a:rPr lang="en-US" sz="2400" dirty="0" smtClean="0"/>
            <a:t>” (Lin and Shao 2000, p. 283)</a:t>
          </a:r>
          <a:endParaRPr lang="en-GB" sz="2400" dirty="0"/>
        </a:p>
      </dgm:t>
    </dgm:pt>
    <dgm:pt modelId="{191847A6-E74F-4BA0-AF39-D351BCA26FC8}" type="parTrans" cxnId="{E770009F-C561-4EC1-9AF4-4B265392D50F}">
      <dgm:prSet/>
      <dgm:spPr/>
      <dgm:t>
        <a:bodyPr/>
        <a:lstStyle/>
        <a:p>
          <a:endParaRPr lang="en-GB"/>
        </a:p>
      </dgm:t>
    </dgm:pt>
    <dgm:pt modelId="{8F2E286D-02B3-495A-B2D7-63AE865DAAA6}" type="sibTrans" cxnId="{E770009F-C561-4EC1-9AF4-4B265392D50F}">
      <dgm:prSet/>
      <dgm:spPr/>
      <dgm:t>
        <a:bodyPr/>
        <a:lstStyle/>
        <a:p>
          <a:endParaRPr lang="en-GB"/>
        </a:p>
      </dgm:t>
    </dgm:pt>
    <dgm:pt modelId="{46F590B9-1EDD-4311-9301-4ACF7C098BF8}" type="pres">
      <dgm:prSet presAssocID="{3796BC3C-0FEB-4A5C-871F-57F516C07585}" presName="linear" presStyleCnt="0">
        <dgm:presLayoutVars>
          <dgm:animLvl val="lvl"/>
          <dgm:resizeHandles val="exact"/>
        </dgm:presLayoutVars>
      </dgm:prSet>
      <dgm:spPr/>
      <dgm:t>
        <a:bodyPr/>
        <a:lstStyle/>
        <a:p>
          <a:endParaRPr lang="en-US"/>
        </a:p>
      </dgm:t>
    </dgm:pt>
    <dgm:pt modelId="{7E760A29-63FE-4EA8-8C5B-A572015617FB}" type="pres">
      <dgm:prSet presAssocID="{4FCF82DC-4B31-4FC3-BA05-7FA2BABA5406}" presName="parentText" presStyleLbl="node1" presStyleIdx="0" presStyleCnt="2">
        <dgm:presLayoutVars>
          <dgm:chMax val="0"/>
          <dgm:bulletEnabled val="1"/>
        </dgm:presLayoutVars>
      </dgm:prSet>
      <dgm:spPr/>
      <dgm:t>
        <a:bodyPr/>
        <a:lstStyle/>
        <a:p>
          <a:endParaRPr lang="en-US"/>
        </a:p>
      </dgm:t>
    </dgm:pt>
    <dgm:pt modelId="{ECB1C4E3-4926-4384-B29A-36F027A50C38}" type="pres">
      <dgm:prSet presAssocID="{4FCF82DC-4B31-4FC3-BA05-7FA2BABA5406}" presName="childText" presStyleLbl="revTx" presStyleIdx="0" presStyleCnt="2">
        <dgm:presLayoutVars>
          <dgm:bulletEnabled val="1"/>
        </dgm:presLayoutVars>
      </dgm:prSet>
      <dgm:spPr/>
      <dgm:t>
        <a:bodyPr/>
        <a:lstStyle/>
        <a:p>
          <a:endParaRPr lang="en-US"/>
        </a:p>
      </dgm:t>
    </dgm:pt>
    <dgm:pt modelId="{2F8C117A-E637-41FD-9078-B52510F9CE85}" type="pres">
      <dgm:prSet presAssocID="{5CDE9227-A0FB-4660-8095-AF0B86C08E69}" presName="parentText" presStyleLbl="node1" presStyleIdx="1" presStyleCnt="2">
        <dgm:presLayoutVars>
          <dgm:chMax val="0"/>
          <dgm:bulletEnabled val="1"/>
        </dgm:presLayoutVars>
      </dgm:prSet>
      <dgm:spPr/>
      <dgm:t>
        <a:bodyPr/>
        <a:lstStyle/>
        <a:p>
          <a:endParaRPr lang="en-US"/>
        </a:p>
      </dgm:t>
    </dgm:pt>
    <dgm:pt modelId="{992B87B2-D6A7-4D26-8D34-0C527935CDCF}" type="pres">
      <dgm:prSet presAssocID="{5CDE9227-A0FB-4660-8095-AF0B86C08E69}" presName="childText" presStyleLbl="revTx" presStyleIdx="1" presStyleCnt="2">
        <dgm:presLayoutVars>
          <dgm:bulletEnabled val="1"/>
        </dgm:presLayoutVars>
      </dgm:prSet>
      <dgm:spPr/>
      <dgm:t>
        <a:bodyPr/>
        <a:lstStyle/>
        <a:p>
          <a:endParaRPr lang="en-US"/>
        </a:p>
      </dgm:t>
    </dgm:pt>
  </dgm:ptLst>
  <dgm:cxnLst>
    <dgm:cxn modelId="{307D2B69-51F2-4FEB-BB1B-8EAA056D76CB}" srcId="{3796BC3C-0FEB-4A5C-871F-57F516C07585}" destId="{5CDE9227-A0FB-4660-8095-AF0B86C08E69}" srcOrd="1" destOrd="0" parTransId="{9ED208E0-4180-40F4-8AD0-109686F4BA99}" sibTransId="{F4C87BFC-E7F4-48BF-ABC3-F3925237EF1B}"/>
    <dgm:cxn modelId="{6D51C53B-BB4D-4EFE-B465-ED03F15FBB55}" srcId="{4FCF82DC-4B31-4FC3-BA05-7FA2BABA5406}" destId="{55795606-CF1B-4FC3-A4F9-0D7B05769765}" srcOrd="0" destOrd="0" parTransId="{36B19D39-73A3-449D-B834-0541B47980A9}" sibTransId="{9DF5E49F-388C-438D-AD06-08A061B9336B}"/>
    <dgm:cxn modelId="{B98EAD1B-4F4F-4D20-B46A-7396426A0D58}" type="presOf" srcId="{4FCF82DC-4B31-4FC3-BA05-7FA2BABA5406}" destId="{7E760A29-63FE-4EA8-8C5B-A572015617FB}" srcOrd="0" destOrd="0" presId="urn:microsoft.com/office/officeart/2005/8/layout/vList2"/>
    <dgm:cxn modelId="{4A4CC192-B71E-4CDC-B23F-91DB2EFBE6A3}" srcId="{3796BC3C-0FEB-4A5C-871F-57F516C07585}" destId="{4FCF82DC-4B31-4FC3-BA05-7FA2BABA5406}" srcOrd="0" destOrd="0" parTransId="{2DDB4F88-1F38-45E3-AF61-E7C374D135B1}" sibTransId="{19836455-21AF-4056-8D91-A6E6932F83E6}"/>
    <dgm:cxn modelId="{EC4ADD19-5AF9-4008-B3B0-AD09D2ACA89F}" type="presOf" srcId="{BE3B0DE3-517C-441A-999C-51E021DC482A}" destId="{992B87B2-D6A7-4D26-8D34-0C527935CDCF}" srcOrd="0" destOrd="0" presId="urn:microsoft.com/office/officeart/2005/8/layout/vList2"/>
    <dgm:cxn modelId="{E770009F-C561-4EC1-9AF4-4B265392D50F}" srcId="{5CDE9227-A0FB-4660-8095-AF0B86C08E69}" destId="{BE3B0DE3-517C-441A-999C-51E021DC482A}" srcOrd="0" destOrd="0" parTransId="{191847A6-E74F-4BA0-AF39-D351BCA26FC8}" sibTransId="{8F2E286D-02B3-495A-B2D7-63AE865DAAA6}"/>
    <dgm:cxn modelId="{723CE95E-3C6A-469B-BCCB-C4A9A1F736CE}" type="presOf" srcId="{5CDE9227-A0FB-4660-8095-AF0B86C08E69}" destId="{2F8C117A-E637-41FD-9078-B52510F9CE85}" srcOrd="0" destOrd="0" presId="urn:microsoft.com/office/officeart/2005/8/layout/vList2"/>
    <dgm:cxn modelId="{4A21B2A4-9522-4425-91DA-E6A70EA53317}" type="presOf" srcId="{55795606-CF1B-4FC3-A4F9-0D7B05769765}" destId="{ECB1C4E3-4926-4384-B29A-36F027A50C38}" srcOrd="0" destOrd="0" presId="urn:microsoft.com/office/officeart/2005/8/layout/vList2"/>
    <dgm:cxn modelId="{45A32AC3-9F53-4FC2-BB2C-8C6036E9B7B8}" type="presOf" srcId="{3796BC3C-0FEB-4A5C-871F-57F516C07585}" destId="{46F590B9-1EDD-4311-9301-4ACF7C098BF8}" srcOrd="0" destOrd="0" presId="urn:microsoft.com/office/officeart/2005/8/layout/vList2"/>
    <dgm:cxn modelId="{EEC0D508-CA7A-4A46-97DE-0FB41D37B294}" type="presParOf" srcId="{46F590B9-1EDD-4311-9301-4ACF7C098BF8}" destId="{7E760A29-63FE-4EA8-8C5B-A572015617FB}" srcOrd="0" destOrd="0" presId="urn:microsoft.com/office/officeart/2005/8/layout/vList2"/>
    <dgm:cxn modelId="{C0DA6544-309E-4516-BBEA-7BAA4A20D3C3}" type="presParOf" srcId="{46F590B9-1EDD-4311-9301-4ACF7C098BF8}" destId="{ECB1C4E3-4926-4384-B29A-36F027A50C38}" srcOrd="1" destOrd="0" presId="urn:microsoft.com/office/officeart/2005/8/layout/vList2"/>
    <dgm:cxn modelId="{5CDE44FE-1F81-4699-908A-81F321D9F798}" type="presParOf" srcId="{46F590B9-1EDD-4311-9301-4ACF7C098BF8}" destId="{2F8C117A-E637-41FD-9078-B52510F9CE85}" srcOrd="2" destOrd="0" presId="urn:microsoft.com/office/officeart/2005/8/layout/vList2"/>
    <dgm:cxn modelId="{03F0E8EA-448A-42B8-AB27-1DDD48B0F745}" type="presParOf" srcId="{46F590B9-1EDD-4311-9301-4ACF7C098BF8}" destId="{992B87B2-D6A7-4D26-8D34-0C527935CDCF}"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ECCBC87-F18A-49AE-AEB1-6B30962DAE8D}" type="doc">
      <dgm:prSet loTypeId="urn:microsoft.com/office/officeart/2005/8/layout/vList2" loCatId="list" qsTypeId="urn:microsoft.com/office/officeart/2005/8/quickstyle/3d1" qsCatId="3D" csTypeId="urn:microsoft.com/office/officeart/2005/8/colors/colorful1" csCatId="colorful" phldr="1"/>
      <dgm:spPr/>
      <dgm:t>
        <a:bodyPr/>
        <a:lstStyle/>
        <a:p>
          <a:endParaRPr lang="en-GB"/>
        </a:p>
      </dgm:t>
    </dgm:pt>
    <dgm:pt modelId="{30D75963-324E-4DE4-92C0-DAF45B863C9A}">
      <dgm:prSet/>
      <dgm:spPr/>
      <dgm:t>
        <a:bodyPr/>
        <a:lstStyle/>
        <a:p>
          <a:pPr rtl="0"/>
          <a:r>
            <a:rPr lang="en-AU" smtClean="0"/>
            <a:t>Enable them to </a:t>
          </a:r>
          <a:endParaRPr lang="en-GB"/>
        </a:p>
      </dgm:t>
    </dgm:pt>
    <dgm:pt modelId="{D4B037EE-EB58-4F58-A7BA-41873A366310}" type="parTrans" cxnId="{328CE59E-4121-4EEC-864F-9E20492EDA18}">
      <dgm:prSet/>
      <dgm:spPr/>
      <dgm:t>
        <a:bodyPr/>
        <a:lstStyle/>
        <a:p>
          <a:endParaRPr lang="en-GB"/>
        </a:p>
      </dgm:t>
    </dgm:pt>
    <dgm:pt modelId="{2E354694-B5F3-4961-BAF8-F4C5C5D46927}" type="sibTrans" cxnId="{328CE59E-4121-4EEC-864F-9E20492EDA18}">
      <dgm:prSet/>
      <dgm:spPr/>
      <dgm:t>
        <a:bodyPr/>
        <a:lstStyle/>
        <a:p>
          <a:endParaRPr lang="en-GB"/>
        </a:p>
      </dgm:t>
    </dgm:pt>
    <dgm:pt modelId="{9F1892F8-5B38-43F3-A6BB-F0A025A07C2C}">
      <dgm:prSet/>
      <dgm:spPr/>
      <dgm:t>
        <a:bodyPr/>
        <a:lstStyle/>
        <a:p>
          <a:pPr rtl="0"/>
          <a:r>
            <a:rPr lang="en-AU" dirty="0" smtClean="0"/>
            <a:t>“prevent things that they believe </a:t>
          </a:r>
          <a:r>
            <a:rPr lang="en-AU" b="1" i="0" dirty="0" smtClean="0">
              <a:solidFill>
                <a:srgbClr val="002060"/>
              </a:solidFill>
            </a:rPr>
            <a:t>to be unwanted </a:t>
          </a:r>
          <a:r>
            <a:rPr lang="en-AU" dirty="0" smtClean="0"/>
            <a:t>from happening”;</a:t>
          </a:r>
          <a:endParaRPr lang="en-GB" dirty="0"/>
        </a:p>
      </dgm:t>
    </dgm:pt>
    <dgm:pt modelId="{31A9E64B-6F83-4612-99E0-21B188B21DD4}" type="parTrans" cxnId="{2C088113-32DB-4054-9CBA-A4B1DFF1B813}">
      <dgm:prSet/>
      <dgm:spPr/>
      <dgm:t>
        <a:bodyPr/>
        <a:lstStyle/>
        <a:p>
          <a:endParaRPr lang="en-GB"/>
        </a:p>
      </dgm:t>
    </dgm:pt>
    <dgm:pt modelId="{7F046A33-5897-42B3-97AE-B82A1A2385E9}" type="sibTrans" cxnId="{2C088113-32DB-4054-9CBA-A4B1DFF1B813}">
      <dgm:prSet/>
      <dgm:spPr/>
      <dgm:t>
        <a:bodyPr/>
        <a:lstStyle/>
        <a:p>
          <a:endParaRPr lang="en-GB"/>
        </a:p>
      </dgm:t>
    </dgm:pt>
    <dgm:pt modelId="{81EA1C46-854A-4495-826B-BFA80B5FF631}">
      <dgm:prSet/>
      <dgm:spPr/>
      <dgm:t>
        <a:bodyPr/>
        <a:lstStyle/>
        <a:p>
          <a:pPr rtl="0"/>
          <a:r>
            <a:rPr lang="en-AU" smtClean="0"/>
            <a:t>Avoid and prevent the </a:t>
          </a:r>
          <a:endParaRPr lang="en-GB"/>
        </a:p>
      </dgm:t>
    </dgm:pt>
    <dgm:pt modelId="{013259CA-7662-45A6-A066-A2B25C98F28C}" type="parTrans" cxnId="{ED3F393B-BE37-449E-8A02-08DCAD459A17}">
      <dgm:prSet/>
      <dgm:spPr/>
      <dgm:t>
        <a:bodyPr/>
        <a:lstStyle/>
        <a:p>
          <a:endParaRPr lang="en-GB"/>
        </a:p>
      </dgm:t>
    </dgm:pt>
    <dgm:pt modelId="{0AA3032D-6185-4A43-BEB8-68FD8DC21163}" type="sibTrans" cxnId="{ED3F393B-BE37-449E-8A02-08DCAD459A17}">
      <dgm:prSet/>
      <dgm:spPr/>
      <dgm:t>
        <a:bodyPr/>
        <a:lstStyle/>
        <a:p>
          <a:endParaRPr lang="en-GB"/>
        </a:p>
      </dgm:t>
    </dgm:pt>
    <dgm:pt modelId="{F69F12E4-83C7-46E8-95E2-8163CD30E5BB}">
      <dgm:prSet/>
      <dgm:spPr/>
      <dgm:t>
        <a:bodyPr/>
        <a:lstStyle/>
        <a:p>
          <a:pPr rtl="0"/>
          <a:r>
            <a:rPr lang="en-AU" dirty="0" smtClean="0"/>
            <a:t>“users to undertake tasks that they </a:t>
          </a:r>
          <a:r>
            <a:rPr lang="en-AU" b="1" dirty="0" smtClean="0">
              <a:solidFill>
                <a:srgbClr val="002060"/>
              </a:solidFill>
            </a:rPr>
            <a:t>regard as time-consuming </a:t>
          </a:r>
          <a:r>
            <a:rPr lang="en-AU" dirty="0" smtClean="0"/>
            <a:t>and irrelevant or even being made unnecessary”;</a:t>
          </a:r>
          <a:endParaRPr lang="en-GB" dirty="0"/>
        </a:p>
      </dgm:t>
    </dgm:pt>
    <dgm:pt modelId="{81BB92F9-B143-4491-B61C-226EDF7B5B39}" type="parTrans" cxnId="{72DBBEB1-A000-4A32-A552-00FCD52DC3E2}">
      <dgm:prSet/>
      <dgm:spPr/>
      <dgm:t>
        <a:bodyPr/>
        <a:lstStyle/>
        <a:p>
          <a:endParaRPr lang="en-GB"/>
        </a:p>
      </dgm:t>
    </dgm:pt>
    <dgm:pt modelId="{8D44C72F-C3D7-47C1-B8AD-96E8101E6876}" type="sibTrans" cxnId="{72DBBEB1-A000-4A32-A552-00FCD52DC3E2}">
      <dgm:prSet/>
      <dgm:spPr/>
      <dgm:t>
        <a:bodyPr/>
        <a:lstStyle/>
        <a:p>
          <a:endParaRPr lang="en-GB"/>
        </a:p>
      </dgm:t>
    </dgm:pt>
    <dgm:pt modelId="{1139F324-68B7-41F2-BF47-DDE3F593D2D7}">
      <dgm:prSet/>
      <dgm:spPr/>
      <dgm:t>
        <a:bodyPr/>
        <a:lstStyle/>
        <a:p>
          <a:pPr rtl="0"/>
          <a:r>
            <a:rPr lang="en-AU" smtClean="0"/>
            <a:t>Help the users to make their job more interesting, providing </a:t>
          </a:r>
          <a:endParaRPr lang="en-GB"/>
        </a:p>
      </dgm:t>
    </dgm:pt>
    <dgm:pt modelId="{887384EF-72A6-4B78-8D1B-8E5E424A956C}" type="parTrans" cxnId="{A2F9F31A-3967-4485-9A39-5D515E03664B}">
      <dgm:prSet/>
      <dgm:spPr/>
      <dgm:t>
        <a:bodyPr/>
        <a:lstStyle/>
        <a:p>
          <a:endParaRPr lang="en-GB"/>
        </a:p>
      </dgm:t>
    </dgm:pt>
    <dgm:pt modelId="{C533C973-AE04-4AD0-8987-1FAE3D674D64}" type="sibTrans" cxnId="{A2F9F31A-3967-4485-9A39-5D515E03664B}">
      <dgm:prSet/>
      <dgm:spPr/>
      <dgm:t>
        <a:bodyPr/>
        <a:lstStyle/>
        <a:p>
          <a:endParaRPr lang="en-GB"/>
        </a:p>
      </dgm:t>
    </dgm:pt>
    <dgm:pt modelId="{928E2625-BD4D-45E7-B7C5-264C8A98CB40}">
      <dgm:prSet/>
      <dgm:spPr/>
      <dgm:t>
        <a:bodyPr/>
        <a:lstStyle/>
        <a:p>
          <a:pPr rtl="0"/>
          <a:r>
            <a:rPr lang="en-AU" dirty="0" smtClean="0"/>
            <a:t>“</a:t>
          </a:r>
          <a:r>
            <a:rPr lang="en-AU" b="1" dirty="0" smtClean="0">
              <a:solidFill>
                <a:srgbClr val="002060"/>
              </a:solidFill>
            </a:rPr>
            <a:t>better services </a:t>
          </a:r>
          <a:r>
            <a:rPr lang="en-AU" dirty="0" smtClean="0"/>
            <a:t>to the client-consumers, promotion, and improved quality of working life;”</a:t>
          </a:r>
          <a:endParaRPr lang="en-GB" dirty="0"/>
        </a:p>
      </dgm:t>
    </dgm:pt>
    <dgm:pt modelId="{750C1228-C9DE-47E1-8397-8B38B760F123}" type="parTrans" cxnId="{29A6DA9D-CAD5-44CB-A594-1AA99CF5E233}">
      <dgm:prSet/>
      <dgm:spPr/>
      <dgm:t>
        <a:bodyPr/>
        <a:lstStyle/>
        <a:p>
          <a:endParaRPr lang="en-GB"/>
        </a:p>
      </dgm:t>
    </dgm:pt>
    <dgm:pt modelId="{FD898E6A-EFF1-4BB1-9303-DF4B88069DB9}" type="sibTrans" cxnId="{29A6DA9D-CAD5-44CB-A594-1AA99CF5E233}">
      <dgm:prSet/>
      <dgm:spPr/>
      <dgm:t>
        <a:bodyPr/>
        <a:lstStyle/>
        <a:p>
          <a:endParaRPr lang="en-GB"/>
        </a:p>
      </dgm:t>
    </dgm:pt>
    <dgm:pt modelId="{0DFF78F0-D78C-449E-B288-77669F0A3F75}">
      <dgm:prSet/>
      <dgm:spPr/>
      <dgm:t>
        <a:bodyPr/>
        <a:lstStyle/>
        <a:p>
          <a:pPr rtl="0"/>
          <a:r>
            <a:rPr lang="en-AU" smtClean="0"/>
            <a:t>Enhance group harmony, as it develops a </a:t>
          </a:r>
          <a:endParaRPr lang="en-GB"/>
        </a:p>
      </dgm:t>
    </dgm:pt>
    <dgm:pt modelId="{43CD65B4-8DC1-4F86-A2CC-62D88AB8A815}" type="parTrans" cxnId="{2DDC0F2B-690B-45BB-A4B2-799B3F476180}">
      <dgm:prSet/>
      <dgm:spPr/>
      <dgm:t>
        <a:bodyPr/>
        <a:lstStyle/>
        <a:p>
          <a:endParaRPr lang="en-GB"/>
        </a:p>
      </dgm:t>
    </dgm:pt>
    <dgm:pt modelId="{DD6D2697-87DC-40DC-8BAF-FB1474EDE05C}" type="sibTrans" cxnId="{2DDC0F2B-690B-45BB-A4B2-799B3F476180}">
      <dgm:prSet/>
      <dgm:spPr/>
      <dgm:t>
        <a:bodyPr/>
        <a:lstStyle/>
        <a:p>
          <a:endParaRPr lang="en-GB"/>
        </a:p>
      </dgm:t>
    </dgm:pt>
    <dgm:pt modelId="{10EF4053-08B4-46C2-BF0F-D7E23F74051F}">
      <dgm:prSet custT="1"/>
      <dgm:spPr/>
      <dgm:t>
        <a:bodyPr/>
        <a:lstStyle/>
        <a:p>
          <a:pPr rtl="0"/>
          <a:r>
            <a:rPr lang="en-AU" sz="2200" dirty="0" smtClean="0"/>
            <a:t>“sense </a:t>
          </a:r>
          <a:r>
            <a:rPr lang="en-AU" sz="2200" b="1" dirty="0" smtClean="0">
              <a:solidFill>
                <a:srgbClr val="002060"/>
              </a:solidFill>
            </a:rPr>
            <a:t>of cooperation and community </a:t>
          </a:r>
          <a:r>
            <a:rPr lang="en-AU" sz="2200" dirty="0" smtClean="0"/>
            <a:t>and produces a willingness to accept group decisions”. </a:t>
          </a:r>
          <a:r>
            <a:rPr lang="en-AU" sz="1400" dirty="0" smtClean="0"/>
            <a:t>(Mumford 1995, p. 13)</a:t>
          </a:r>
          <a:endParaRPr lang="en-GB" sz="1400" dirty="0"/>
        </a:p>
      </dgm:t>
    </dgm:pt>
    <dgm:pt modelId="{5403FEA5-06CB-47E5-813E-ED4516DE22A6}" type="parTrans" cxnId="{614A2576-4A55-44DD-87D5-23BFFBD45987}">
      <dgm:prSet/>
      <dgm:spPr/>
      <dgm:t>
        <a:bodyPr/>
        <a:lstStyle/>
        <a:p>
          <a:endParaRPr lang="en-GB"/>
        </a:p>
      </dgm:t>
    </dgm:pt>
    <dgm:pt modelId="{B244BC24-8992-4F32-9DBA-1C65D8891EF5}" type="sibTrans" cxnId="{614A2576-4A55-44DD-87D5-23BFFBD45987}">
      <dgm:prSet/>
      <dgm:spPr/>
      <dgm:t>
        <a:bodyPr/>
        <a:lstStyle/>
        <a:p>
          <a:endParaRPr lang="en-GB"/>
        </a:p>
      </dgm:t>
    </dgm:pt>
    <dgm:pt modelId="{6960C0D0-AD34-451A-A503-10B5BED185F6}" type="pres">
      <dgm:prSet presAssocID="{6ECCBC87-F18A-49AE-AEB1-6B30962DAE8D}" presName="linear" presStyleCnt="0">
        <dgm:presLayoutVars>
          <dgm:animLvl val="lvl"/>
          <dgm:resizeHandles val="exact"/>
        </dgm:presLayoutVars>
      </dgm:prSet>
      <dgm:spPr/>
      <dgm:t>
        <a:bodyPr/>
        <a:lstStyle/>
        <a:p>
          <a:endParaRPr lang="en-GB"/>
        </a:p>
      </dgm:t>
    </dgm:pt>
    <dgm:pt modelId="{C82A32B5-E2DE-4B39-A6F5-3E75BEDFC3B9}" type="pres">
      <dgm:prSet presAssocID="{30D75963-324E-4DE4-92C0-DAF45B863C9A}" presName="parentText" presStyleLbl="node1" presStyleIdx="0" presStyleCnt="4">
        <dgm:presLayoutVars>
          <dgm:chMax val="0"/>
          <dgm:bulletEnabled val="1"/>
        </dgm:presLayoutVars>
      </dgm:prSet>
      <dgm:spPr/>
      <dgm:t>
        <a:bodyPr/>
        <a:lstStyle/>
        <a:p>
          <a:endParaRPr lang="en-GB"/>
        </a:p>
      </dgm:t>
    </dgm:pt>
    <dgm:pt modelId="{46B04304-3B08-42DC-BCB1-140DB4E9B268}" type="pres">
      <dgm:prSet presAssocID="{30D75963-324E-4DE4-92C0-DAF45B863C9A}" presName="childText" presStyleLbl="revTx" presStyleIdx="0" presStyleCnt="4">
        <dgm:presLayoutVars>
          <dgm:bulletEnabled val="1"/>
        </dgm:presLayoutVars>
      </dgm:prSet>
      <dgm:spPr/>
      <dgm:t>
        <a:bodyPr/>
        <a:lstStyle/>
        <a:p>
          <a:endParaRPr lang="en-GB"/>
        </a:p>
      </dgm:t>
    </dgm:pt>
    <dgm:pt modelId="{CE262917-4412-4517-A77C-B7ADF470949A}" type="pres">
      <dgm:prSet presAssocID="{81EA1C46-854A-4495-826B-BFA80B5FF631}" presName="parentText" presStyleLbl="node1" presStyleIdx="1" presStyleCnt="4">
        <dgm:presLayoutVars>
          <dgm:chMax val="0"/>
          <dgm:bulletEnabled val="1"/>
        </dgm:presLayoutVars>
      </dgm:prSet>
      <dgm:spPr/>
      <dgm:t>
        <a:bodyPr/>
        <a:lstStyle/>
        <a:p>
          <a:endParaRPr lang="en-GB"/>
        </a:p>
      </dgm:t>
    </dgm:pt>
    <dgm:pt modelId="{BEA6E300-ED45-4333-AC0C-31F757D035DB}" type="pres">
      <dgm:prSet presAssocID="{81EA1C46-854A-4495-826B-BFA80B5FF631}" presName="childText" presStyleLbl="revTx" presStyleIdx="1" presStyleCnt="4">
        <dgm:presLayoutVars>
          <dgm:bulletEnabled val="1"/>
        </dgm:presLayoutVars>
      </dgm:prSet>
      <dgm:spPr/>
      <dgm:t>
        <a:bodyPr/>
        <a:lstStyle/>
        <a:p>
          <a:endParaRPr lang="en-GB"/>
        </a:p>
      </dgm:t>
    </dgm:pt>
    <dgm:pt modelId="{39CB4086-C682-4F88-A4BB-787D21A1E35F}" type="pres">
      <dgm:prSet presAssocID="{1139F324-68B7-41F2-BF47-DDE3F593D2D7}" presName="parentText" presStyleLbl="node1" presStyleIdx="2" presStyleCnt="4">
        <dgm:presLayoutVars>
          <dgm:chMax val="0"/>
          <dgm:bulletEnabled val="1"/>
        </dgm:presLayoutVars>
      </dgm:prSet>
      <dgm:spPr/>
      <dgm:t>
        <a:bodyPr/>
        <a:lstStyle/>
        <a:p>
          <a:endParaRPr lang="en-GB"/>
        </a:p>
      </dgm:t>
    </dgm:pt>
    <dgm:pt modelId="{13F78D57-3BFB-4487-B4E4-1815125C7D43}" type="pres">
      <dgm:prSet presAssocID="{1139F324-68B7-41F2-BF47-DDE3F593D2D7}" presName="childText" presStyleLbl="revTx" presStyleIdx="2" presStyleCnt="4">
        <dgm:presLayoutVars>
          <dgm:bulletEnabled val="1"/>
        </dgm:presLayoutVars>
      </dgm:prSet>
      <dgm:spPr/>
      <dgm:t>
        <a:bodyPr/>
        <a:lstStyle/>
        <a:p>
          <a:endParaRPr lang="en-GB"/>
        </a:p>
      </dgm:t>
    </dgm:pt>
    <dgm:pt modelId="{C41501BF-8B5D-4F67-86F4-EBCA2C96034F}" type="pres">
      <dgm:prSet presAssocID="{0DFF78F0-D78C-449E-B288-77669F0A3F75}" presName="parentText" presStyleLbl="node1" presStyleIdx="3" presStyleCnt="4">
        <dgm:presLayoutVars>
          <dgm:chMax val="0"/>
          <dgm:bulletEnabled val="1"/>
        </dgm:presLayoutVars>
      </dgm:prSet>
      <dgm:spPr/>
      <dgm:t>
        <a:bodyPr/>
        <a:lstStyle/>
        <a:p>
          <a:endParaRPr lang="en-GB"/>
        </a:p>
      </dgm:t>
    </dgm:pt>
    <dgm:pt modelId="{26C159C6-4E74-49FF-A1BD-A53AB909BAAF}" type="pres">
      <dgm:prSet presAssocID="{0DFF78F0-D78C-449E-B288-77669F0A3F75}" presName="childText" presStyleLbl="revTx" presStyleIdx="3" presStyleCnt="4">
        <dgm:presLayoutVars>
          <dgm:bulletEnabled val="1"/>
        </dgm:presLayoutVars>
      </dgm:prSet>
      <dgm:spPr/>
      <dgm:t>
        <a:bodyPr/>
        <a:lstStyle/>
        <a:p>
          <a:endParaRPr lang="en-GB"/>
        </a:p>
      </dgm:t>
    </dgm:pt>
  </dgm:ptLst>
  <dgm:cxnLst>
    <dgm:cxn modelId="{2C088113-32DB-4054-9CBA-A4B1DFF1B813}" srcId="{30D75963-324E-4DE4-92C0-DAF45B863C9A}" destId="{9F1892F8-5B38-43F3-A6BB-F0A025A07C2C}" srcOrd="0" destOrd="0" parTransId="{31A9E64B-6F83-4612-99E0-21B188B21DD4}" sibTransId="{7F046A33-5897-42B3-97AE-B82A1A2385E9}"/>
    <dgm:cxn modelId="{9E29398D-BFBD-4580-9AC0-726BE3B2E356}" type="presOf" srcId="{10EF4053-08B4-46C2-BF0F-D7E23F74051F}" destId="{26C159C6-4E74-49FF-A1BD-A53AB909BAAF}" srcOrd="0" destOrd="0" presId="urn:microsoft.com/office/officeart/2005/8/layout/vList2"/>
    <dgm:cxn modelId="{B745F15A-695E-4A77-97CC-2809170416FD}" type="presOf" srcId="{0DFF78F0-D78C-449E-B288-77669F0A3F75}" destId="{C41501BF-8B5D-4F67-86F4-EBCA2C96034F}" srcOrd="0" destOrd="0" presId="urn:microsoft.com/office/officeart/2005/8/layout/vList2"/>
    <dgm:cxn modelId="{6F2CBA97-EBD0-404D-B87F-36774B2C19A1}" type="presOf" srcId="{30D75963-324E-4DE4-92C0-DAF45B863C9A}" destId="{C82A32B5-E2DE-4B39-A6F5-3E75BEDFC3B9}" srcOrd="0" destOrd="0" presId="urn:microsoft.com/office/officeart/2005/8/layout/vList2"/>
    <dgm:cxn modelId="{59A8E3CF-1AB8-44DC-B2DD-FABF7C681B43}" type="presOf" srcId="{81EA1C46-854A-4495-826B-BFA80B5FF631}" destId="{CE262917-4412-4517-A77C-B7ADF470949A}" srcOrd="0" destOrd="0" presId="urn:microsoft.com/office/officeart/2005/8/layout/vList2"/>
    <dgm:cxn modelId="{A2F9F31A-3967-4485-9A39-5D515E03664B}" srcId="{6ECCBC87-F18A-49AE-AEB1-6B30962DAE8D}" destId="{1139F324-68B7-41F2-BF47-DDE3F593D2D7}" srcOrd="2" destOrd="0" parTransId="{887384EF-72A6-4B78-8D1B-8E5E424A956C}" sibTransId="{C533C973-AE04-4AD0-8987-1FAE3D674D64}"/>
    <dgm:cxn modelId="{29A6DA9D-CAD5-44CB-A594-1AA99CF5E233}" srcId="{1139F324-68B7-41F2-BF47-DDE3F593D2D7}" destId="{928E2625-BD4D-45E7-B7C5-264C8A98CB40}" srcOrd="0" destOrd="0" parTransId="{750C1228-C9DE-47E1-8397-8B38B760F123}" sibTransId="{FD898E6A-EFF1-4BB1-9303-DF4B88069DB9}"/>
    <dgm:cxn modelId="{2DDC0F2B-690B-45BB-A4B2-799B3F476180}" srcId="{6ECCBC87-F18A-49AE-AEB1-6B30962DAE8D}" destId="{0DFF78F0-D78C-449E-B288-77669F0A3F75}" srcOrd="3" destOrd="0" parTransId="{43CD65B4-8DC1-4F86-A2CC-62D88AB8A815}" sibTransId="{DD6D2697-87DC-40DC-8BAF-FB1474EDE05C}"/>
    <dgm:cxn modelId="{932E6F1C-B1B0-4DC0-BE35-1521C6F6E9AA}" type="presOf" srcId="{6ECCBC87-F18A-49AE-AEB1-6B30962DAE8D}" destId="{6960C0D0-AD34-451A-A503-10B5BED185F6}" srcOrd="0" destOrd="0" presId="urn:microsoft.com/office/officeart/2005/8/layout/vList2"/>
    <dgm:cxn modelId="{72DBBEB1-A000-4A32-A552-00FCD52DC3E2}" srcId="{81EA1C46-854A-4495-826B-BFA80B5FF631}" destId="{F69F12E4-83C7-46E8-95E2-8163CD30E5BB}" srcOrd="0" destOrd="0" parTransId="{81BB92F9-B143-4491-B61C-226EDF7B5B39}" sibTransId="{8D44C72F-C3D7-47C1-B8AD-96E8101E6876}"/>
    <dgm:cxn modelId="{ED3F393B-BE37-449E-8A02-08DCAD459A17}" srcId="{6ECCBC87-F18A-49AE-AEB1-6B30962DAE8D}" destId="{81EA1C46-854A-4495-826B-BFA80B5FF631}" srcOrd="1" destOrd="0" parTransId="{013259CA-7662-45A6-A066-A2B25C98F28C}" sibTransId="{0AA3032D-6185-4A43-BEB8-68FD8DC21163}"/>
    <dgm:cxn modelId="{123EB721-01E2-4AA2-88E7-4DDF8C16AB3A}" type="presOf" srcId="{F69F12E4-83C7-46E8-95E2-8163CD30E5BB}" destId="{BEA6E300-ED45-4333-AC0C-31F757D035DB}" srcOrd="0" destOrd="0" presId="urn:microsoft.com/office/officeart/2005/8/layout/vList2"/>
    <dgm:cxn modelId="{328CE59E-4121-4EEC-864F-9E20492EDA18}" srcId="{6ECCBC87-F18A-49AE-AEB1-6B30962DAE8D}" destId="{30D75963-324E-4DE4-92C0-DAF45B863C9A}" srcOrd="0" destOrd="0" parTransId="{D4B037EE-EB58-4F58-A7BA-41873A366310}" sibTransId="{2E354694-B5F3-4961-BAF8-F4C5C5D46927}"/>
    <dgm:cxn modelId="{2A9ACA1D-0860-4163-AA44-9B8DF590AAC2}" type="presOf" srcId="{1139F324-68B7-41F2-BF47-DDE3F593D2D7}" destId="{39CB4086-C682-4F88-A4BB-787D21A1E35F}" srcOrd="0" destOrd="0" presId="urn:microsoft.com/office/officeart/2005/8/layout/vList2"/>
    <dgm:cxn modelId="{27D1CEB5-AD1A-437E-ACE6-7253AFD97ACF}" type="presOf" srcId="{928E2625-BD4D-45E7-B7C5-264C8A98CB40}" destId="{13F78D57-3BFB-4487-B4E4-1815125C7D43}" srcOrd="0" destOrd="0" presId="urn:microsoft.com/office/officeart/2005/8/layout/vList2"/>
    <dgm:cxn modelId="{614A2576-4A55-44DD-87D5-23BFFBD45987}" srcId="{0DFF78F0-D78C-449E-B288-77669F0A3F75}" destId="{10EF4053-08B4-46C2-BF0F-D7E23F74051F}" srcOrd="0" destOrd="0" parTransId="{5403FEA5-06CB-47E5-813E-ED4516DE22A6}" sibTransId="{B244BC24-8992-4F32-9DBA-1C65D8891EF5}"/>
    <dgm:cxn modelId="{526FEF00-2B74-4E64-8733-5B8E11C8E12B}" type="presOf" srcId="{9F1892F8-5B38-43F3-A6BB-F0A025A07C2C}" destId="{46B04304-3B08-42DC-BCB1-140DB4E9B268}" srcOrd="0" destOrd="0" presId="urn:microsoft.com/office/officeart/2005/8/layout/vList2"/>
    <dgm:cxn modelId="{BA5E584E-5659-4E50-B636-87F7B2B69F91}" type="presParOf" srcId="{6960C0D0-AD34-451A-A503-10B5BED185F6}" destId="{C82A32B5-E2DE-4B39-A6F5-3E75BEDFC3B9}" srcOrd="0" destOrd="0" presId="urn:microsoft.com/office/officeart/2005/8/layout/vList2"/>
    <dgm:cxn modelId="{59C2DAFA-A71D-4164-9D62-229893F49009}" type="presParOf" srcId="{6960C0D0-AD34-451A-A503-10B5BED185F6}" destId="{46B04304-3B08-42DC-BCB1-140DB4E9B268}" srcOrd="1" destOrd="0" presId="urn:microsoft.com/office/officeart/2005/8/layout/vList2"/>
    <dgm:cxn modelId="{0E2C85B1-073A-442D-9C7D-5FB9CA841D10}" type="presParOf" srcId="{6960C0D0-AD34-451A-A503-10B5BED185F6}" destId="{CE262917-4412-4517-A77C-B7ADF470949A}" srcOrd="2" destOrd="0" presId="urn:microsoft.com/office/officeart/2005/8/layout/vList2"/>
    <dgm:cxn modelId="{D5B9F3B3-26E6-4BBE-AD69-BF8A2572CE87}" type="presParOf" srcId="{6960C0D0-AD34-451A-A503-10B5BED185F6}" destId="{BEA6E300-ED45-4333-AC0C-31F757D035DB}" srcOrd="3" destOrd="0" presId="urn:microsoft.com/office/officeart/2005/8/layout/vList2"/>
    <dgm:cxn modelId="{93845C2C-682D-4FAC-8329-08DAF6A7E75E}" type="presParOf" srcId="{6960C0D0-AD34-451A-A503-10B5BED185F6}" destId="{39CB4086-C682-4F88-A4BB-787D21A1E35F}" srcOrd="4" destOrd="0" presId="urn:microsoft.com/office/officeart/2005/8/layout/vList2"/>
    <dgm:cxn modelId="{AA902531-CC0E-4E12-A5C0-54C01B6B4956}" type="presParOf" srcId="{6960C0D0-AD34-451A-A503-10B5BED185F6}" destId="{13F78D57-3BFB-4487-B4E4-1815125C7D43}" srcOrd="5" destOrd="0" presId="urn:microsoft.com/office/officeart/2005/8/layout/vList2"/>
    <dgm:cxn modelId="{657C4F7F-8640-4F2D-AC20-044EC85FCA28}" type="presParOf" srcId="{6960C0D0-AD34-451A-A503-10B5BED185F6}" destId="{C41501BF-8B5D-4F67-86F4-EBCA2C96034F}" srcOrd="6" destOrd="0" presId="urn:microsoft.com/office/officeart/2005/8/layout/vList2"/>
    <dgm:cxn modelId="{13CF4DD3-CB66-4079-B69E-D7B3CE1963F2}" type="presParOf" srcId="{6960C0D0-AD34-451A-A503-10B5BED185F6}" destId="{26C159C6-4E74-49FF-A1BD-A53AB909BAAF}"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AF17F9B-FE45-4E21-BF8E-DA643456F8C3}" type="doc">
      <dgm:prSet loTypeId="urn:microsoft.com/office/officeart/2008/layout/VerticalCurvedList" loCatId="list" qsTypeId="urn:microsoft.com/office/officeart/2005/8/quickstyle/3d1" qsCatId="3D" csTypeId="urn:microsoft.com/office/officeart/2005/8/colors/accent1_2" csCatId="accent1" phldr="1"/>
      <dgm:spPr/>
      <dgm:t>
        <a:bodyPr/>
        <a:lstStyle/>
        <a:p>
          <a:endParaRPr lang="en-GB"/>
        </a:p>
      </dgm:t>
    </dgm:pt>
    <dgm:pt modelId="{5E5AF42A-F750-40AF-B2F0-EE2FE1656E92}">
      <dgm:prSet/>
      <dgm:spPr/>
      <dgm:t>
        <a:bodyPr/>
        <a:lstStyle/>
        <a:p>
          <a:pPr rtl="0"/>
          <a:r>
            <a:rPr lang="en-GB" smtClean="0"/>
            <a:t>How to Participate?</a:t>
          </a:r>
          <a:endParaRPr lang="en-GB"/>
        </a:p>
      </dgm:t>
    </dgm:pt>
    <dgm:pt modelId="{CBE5954E-CB6F-4759-AEED-A760871C08C1}" type="parTrans" cxnId="{7822EB2F-24F8-4E3C-88C4-2CE18365CC3F}">
      <dgm:prSet/>
      <dgm:spPr/>
      <dgm:t>
        <a:bodyPr/>
        <a:lstStyle/>
        <a:p>
          <a:endParaRPr lang="en-GB"/>
        </a:p>
      </dgm:t>
    </dgm:pt>
    <dgm:pt modelId="{263536ED-E341-49C8-9DD4-C422A3E644CB}" type="sibTrans" cxnId="{7822EB2F-24F8-4E3C-88C4-2CE18365CC3F}">
      <dgm:prSet/>
      <dgm:spPr/>
      <dgm:t>
        <a:bodyPr/>
        <a:lstStyle/>
        <a:p>
          <a:endParaRPr lang="en-GB"/>
        </a:p>
      </dgm:t>
    </dgm:pt>
    <dgm:pt modelId="{D48CBF15-268C-4139-8C92-21AFFE00F2C6}" type="pres">
      <dgm:prSet presAssocID="{5AF17F9B-FE45-4E21-BF8E-DA643456F8C3}" presName="Name0" presStyleCnt="0">
        <dgm:presLayoutVars>
          <dgm:chMax val="7"/>
          <dgm:chPref val="7"/>
          <dgm:dir/>
        </dgm:presLayoutVars>
      </dgm:prSet>
      <dgm:spPr/>
      <dgm:t>
        <a:bodyPr/>
        <a:lstStyle/>
        <a:p>
          <a:endParaRPr lang="en-US"/>
        </a:p>
      </dgm:t>
    </dgm:pt>
    <dgm:pt modelId="{1633918B-32CB-4BCE-AEDC-F10C541AC245}" type="pres">
      <dgm:prSet presAssocID="{5AF17F9B-FE45-4E21-BF8E-DA643456F8C3}" presName="Name1" presStyleCnt="0"/>
      <dgm:spPr/>
    </dgm:pt>
    <dgm:pt modelId="{A499424A-5654-40CB-A23C-4DE7A60D08AE}" type="pres">
      <dgm:prSet presAssocID="{5AF17F9B-FE45-4E21-BF8E-DA643456F8C3}" presName="cycle" presStyleCnt="0"/>
      <dgm:spPr/>
    </dgm:pt>
    <dgm:pt modelId="{F2606B15-B7AC-4F0C-A5FA-38045612DDAE}" type="pres">
      <dgm:prSet presAssocID="{5AF17F9B-FE45-4E21-BF8E-DA643456F8C3}" presName="srcNode" presStyleLbl="node1" presStyleIdx="0" presStyleCnt="1"/>
      <dgm:spPr/>
    </dgm:pt>
    <dgm:pt modelId="{484D887C-220A-4F37-895A-258DDF0307AE}" type="pres">
      <dgm:prSet presAssocID="{5AF17F9B-FE45-4E21-BF8E-DA643456F8C3}" presName="conn" presStyleLbl="parChTrans1D2" presStyleIdx="0" presStyleCnt="1"/>
      <dgm:spPr/>
      <dgm:t>
        <a:bodyPr/>
        <a:lstStyle/>
        <a:p>
          <a:endParaRPr lang="en-US"/>
        </a:p>
      </dgm:t>
    </dgm:pt>
    <dgm:pt modelId="{490ACB61-61FC-4F32-94A8-51D156598105}" type="pres">
      <dgm:prSet presAssocID="{5AF17F9B-FE45-4E21-BF8E-DA643456F8C3}" presName="extraNode" presStyleLbl="node1" presStyleIdx="0" presStyleCnt="1"/>
      <dgm:spPr/>
    </dgm:pt>
    <dgm:pt modelId="{B63E4C70-DFC9-4FFE-9F88-0BC78546A701}" type="pres">
      <dgm:prSet presAssocID="{5AF17F9B-FE45-4E21-BF8E-DA643456F8C3}" presName="dstNode" presStyleLbl="node1" presStyleIdx="0" presStyleCnt="1"/>
      <dgm:spPr/>
    </dgm:pt>
    <dgm:pt modelId="{CF1D99B4-9720-493B-8CEE-B68D5DD7D0D5}" type="pres">
      <dgm:prSet presAssocID="{5E5AF42A-F750-40AF-B2F0-EE2FE1656E92}" presName="text_1" presStyleLbl="node1" presStyleIdx="0" presStyleCnt="1">
        <dgm:presLayoutVars>
          <dgm:bulletEnabled val="1"/>
        </dgm:presLayoutVars>
      </dgm:prSet>
      <dgm:spPr/>
      <dgm:t>
        <a:bodyPr/>
        <a:lstStyle/>
        <a:p>
          <a:endParaRPr lang="en-US"/>
        </a:p>
      </dgm:t>
    </dgm:pt>
    <dgm:pt modelId="{DA6AA833-8D68-4FB6-A460-B50D639D3794}" type="pres">
      <dgm:prSet presAssocID="{5E5AF42A-F750-40AF-B2F0-EE2FE1656E92}" presName="accent_1" presStyleCnt="0"/>
      <dgm:spPr/>
    </dgm:pt>
    <dgm:pt modelId="{626D8A04-AAB5-4A62-8561-B27A76AB622D}" type="pres">
      <dgm:prSet presAssocID="{5E5AF42A-F750-40AF-B2F0-EE2FE1656E92}" presName="accentRepeatNode" presStyleLbl="solidFgAcc1" presStyleIdx="0" presStyleCnt="1"/>
      <dgm:spPr/>
    </dgm:pt>
  </dgm:ptLst>
  <dgm:cxnLst>
    <dgm:cxn modelId="{A8A9CE5A-7100-48EC-BF17-9520469F653F}" type="presOf" srcId="{263536ED-E341-49C8-9DD4-C422A3E644CB}" destId="{484D887C-220A-4F37-895A-258DDF0307AE}" srcOrd="0" destOrd="0" presId="urn:microsoft.com/office/officeart/2008/layout/VerticalCurvedList"/>
    <dgm:cxn modelId="{7822EB2F-24F8-4E3C-88C4-2CE18365CC3F}" srcId="{5AF17F9B-FE45-4E21-BF8E-DA643456F8C3}" destId="{5E5AF42A-F750-40AF-B2F0-EE2FE1656E92}" srcOrd="0" destOrd="0" parTransId="{CBE5954E-CB6F-4759-AEED-A760871C08C1}" sibTransId="{263536ED-E341-49C8-9DD4-C422A3E644CB}"/>
    <dgm:cxn modelId="{0E35D388-3766-4C97-95FC-BDEAF32D491C}" type="presOf" srcId="{5E5AF42A-F750-40AF-B2F0-EE2FE1656E92}" destId="{CF1D99B4-9720-493B-8CEE-B68D5DD7D0D5}" srcOrd="0" destOrd="0" presId="urn:microsoft.com/office/officeart/2008/layout/VerticalCurvedList"/>
    <dgm:cxn modelId="{FBE9A664-60B1-4B5B-9D5E-0BCFA8AB58B9}" type="presOf" srcId="{5AF17F9B-FE45-4E21-BF8E-DA643456F8C3}" destId="{D48CBF15-268C-4139-8C92-21AFFE00F2C6}" srcOrd="0" destOrd="0" presId="urn:microsoft.com/office/officeart/2008/layout/VerticalCurvedList"/>
    <dgm:cxn modelId="{CEB72CC2-0CA1-4636-9379-3AA661419EF2}" type="presParOf" srcId="{D48CBF15-268C-4139-8C92-21AFFE00F2C6}" destId="{1633918B-32CB-4BCE-AEDC-F10C541AC245}" srcOrd="0" destOrd="0" presId="urn:microsoft.com/office/officeart/2008/layout/VerticalCurvedList"/>
    <dgm:cxn modelId="{F9A219D1-9CFB-44A6-B3A5-9D4762F92FC6}" type="presParOf" srcId="{1633918B-32CB-4BCE-AEDC-F10C541AC245}" destId="{A499424A-5654-40CB-A23C-4DE7A60D08AE}" srcOrd="0" destOrd="0" presId="urn:microsoft.com/office/officeart/2008/layout/VerticalCurvedList"/>
    <dgm:cxn modelId="{9E4F4186-5D9B-45C0-9F67-2388B6C5AF20}" type="presParOf" srcId="{A499424A-5654-40CB-A23C-4DE7A60D08AE}" destId="{F2606B15-B7AC-4F0C-A5FA-38045612DDAE}" srcOrd="0" destOrd="0" presId="urn:microsoft.com/office/officeart/2008/layout/VerticalCurvedList"/>
    <dgm:cxn modelId="{9C1690B4-C3D1-4BBB-AA30-750343D53DCB}" type="presParOf" srcId="{A499424A-5654-40CB-A23C-4DE7A60D08AE}" destId="{484D887C-220A-4F37-895A-258DDF0307AE}" srcOrd="1" destOrd="0" presId="urn:microsoft.com/office/officeart/2008/layout/VerticalCurvedList"/>
    <dgm:cxn modelId="{5BA62BB6-CE7A-4C3B-B47D-544B5DE85FC2}" type="presParOf" srcId="{A499424A-5654-40CB-A23C-4DE7A60D08AE}" destId="{490ACB61-61FC-4F32-94A8-51D156598105}" srcOrd="2" destOrd="0" presId="urn:microsoft.com/office/officeart/2008/layout/VerticalCurvedList"/>
    <dgm:cxn modelId="{3E13C45D-63D4-4935-BE99-110187BEB874}" type="presParOf" srcId="{A499424A-5654-40CB-A23C-4DE7A60D08AE}" destId="{B63E4C70-DFC9-4FFE-9F88-0BC78546A701}" srcOrd="3" destOrd="0" presId="urn:microsoft.com/office/officeart/2008/layout/VerticalCurvedList"/>
    <dgm:cxn modelId="{29BC4B38-6BDA-4A5D-ADA0-B4392769A66C}" type="presParOf" srcId="{1633918B-32CB-4BCE-AEDC-F10C541AC245}" destId="{CF1D99B4-9720-493B-8CEE-B68D5DD7D0D5}" srcOrd="1" destOrd="0" presId="urn:microsoft.com/office/officeart/2008/layout/VerticalCurvedList"/>
    <dgm:cxn modelId="{8C6AE2AA-21BE-48F9-8228-C310B6EF36C8}" type="presParOf" srcId="{1633918B-32CB-4BCE-AEDC-F10C541AC245}" destId="{DA6AA833-8D68-4FB6-A460-B50D639D3794}" srcOrd="2" destOrd="0" presId="urn:microsoft.com/office/officeart/2008/layout/VerticalCurvedList"/>
    <dgm:cxn modelId="{9CBFAE7E-3635-4614-801D-88E6160F6241}" type="presParOf" srcId="{DA6AA833-8D68-4FB6-A460-B50D639D3794}" destId="{626D8A04-AAB5-4A62-8561-B27A76AB622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755C1D7-8FFD-45AF-9593-D024C523661D}" type="doc">
      <dgm:prSet loTypeId="urn:microsoft.com/office/officeart/2005/8/layout/hList6" loCatId="list" qsTypeId="urn:microsoft.com/office/officeart/2005/8/quickstyle/3d1" qsCatId="3D" csTypeId="urn:microsoft.com/office/officeart/2005/8/colors/colorful4" csCatId="colorful" phldr="1"/>
      <dgm:spPr/>
      <dgm:t>
        <a:bodyPr/>
        <a:lstStyle/>
        <a:p>
          <a:endParaRPr lang="en-GB"/>
        </a:p>
      </dgm:t>
    </dgm:pt>
    <dgm:pt modelId="{C73DDAF6-8ECB-4C6A-AA49-2127B0901DB1}">
      <dgm:prSet/>
      <dgm:spPr/>
      <dgm:t>
        <a:bodyPr/>
        <a:lstStyle/>
        <a:p>
          <a:pPr algn="just" rtl="0"/>
          <a:r>
            <a:rPr lang="en-AU" b="0" dirty="0" smtClean="0"/>
            <a:t>The participation process needs to be examined very carefully by both parties (designers and management) to decide which participative approaches should be adopted for the particular development process. </a:t>
          </a:r>
          <a:endParaRPr lang="en-GB" b="0" dirty="0"/>
        </a:p>
      </dgm:t>
    </dgm:pt>
    <dgm:pt modelId="{70612EDE-BB50-4DEA-98C7-1BC38B6D51DF}" type="parTrans" cxnId="{9B0826BB-8385-4963-94AD-933F9D8D021C}">
      <dgm:prSet/>
      <dgm:spPr/>
      <dgm:t>
        <a:bodyPr/>
        <a:lstStyle/>
        <a:p>
          <a:endParaRPr lang="en-GB"/>
        </a:p>
      </dgm:t>
    </dgm:pt>
    <dgm:pt modelId="{54E401F9-CBD2-49DA-BA8A-91773546237D}" type="sibTrans" cxnId="{9B0826BB-8385-4963-94AD-933F9D8D021C}">
      <dgm:prSet/>
      <dgm:spPr/>
      <dgm:t>
        <a:bodyPr/>
        <a:lstStyle/>
        <a:p>
          <a:endParaRPr lang="en-GB"/>
        </a:p>
      </dgm:t>
    </dgm:pt>
    <dgm:pt modelId="{A592F2A3-C172-4D19-8616-4ED9C74195FF}">
      <dgm:prSet custT="1"/>
      <dgm:spPr/>
      <dgm:t>
        <a:bodyPr/>
        <a:lstStyle/>
        <a:p>
          <a:pPr algn="just" rtl="0"/>
          <a:r>
            <a:rPr lang="en-AU" sz="2800" b="0" dirty="0" smtClean="0"/>
            <a:t>There are two main types of participation: </a:t>
          </a:r>
          <a:endParaRPr lang="en-GB" sz="2800" b="0" dirty="0"/>
        </a:p>
      </dgm:t>
    </dgm:pt>
    <dgm:pt modelId="{66643EAB-5C6C-498C-87E9-B1CED40B2E9E}" type="parTrans" cxnId="{DD583853-5D65-46B1-95FB-64FE4E6616D2}">
      <dgm:prSet/>
      <dgm:spPr/>
      <dgm:t>
        <a:bodyPr/>
        <a:lstStyle/>
        <a:p>
          <a:endParaRPr lang="en-GB"/>
        </a:p>
      </dgm:t>
    </dgm:pt>
    <dgm:pt modelId="{7290DC20-03B6-44EF-BFC9-74496EC6E143}" type="sibTrans" cxnId="{DD583853-5D65-46B1-95FB-64FE4E6616D2}">
      <dgm:prSet/>
      <dgm:spPr/>
      <dgm:t>
        <a:bodyPr/>
        <a:lstStyle/>
        <a:p>
          <a:endParaRPr lang="en-GB"/>
        </a:p>
      </dgm:t>
    </dgm:pt>
    <dgm:pt modelId="{672581E3-E4CB-4D74-891D-BC62E16A68A4}">
      <dgm:prSet custT="1"/>
      <dgm:spPr/>
      <dgm:t>
        <a:bodyPr/>
        <a:lstStyle/>
        <a:p>
          <a:pPr algn="just" rtl="0"/>
          <a:r>
            <a:rPr lang="en-AU" sz="2400" b="0" dirty="0" smtClean="0"/>
            <a:t>indirect “where user representatives participate in the system development process”; and </a:t>
          </a:r>
          <a:endParaRPr lang="en-GB" sz="2400" b="0" dirty="0"/>
        </a:p>
      </dgm:t>
    </dgm:pt>
    <dgm:pt modelId="{74C3245D-B116-4555-A763-00D347D6CAB9}" type="parTrans" cxnId="{A971E555-4327-490A-805B-B38E2046E62B}">
      <dgm:prSet/>
      <dgm:spPr/>
      <dgm:t>
        <a:bodyPr/>
        <a:lstStyle/>
        <a:p>
          <a:endParaRPr lang="en-GB"/>
        </a:p>
      </dgm:t>
    </dgm:pt>
    <dgm:pt modelId="{14A4F027-CD2A-44E4-AAC0-81FBC5F5C5E5}" type="sibTrans" cxnId="{A971E555-4327-490A-805B-B38E2046E62B}">
      <dgm:prSet/>
      <dgm:spPr/>
      <dgm:t>
        <a:bodyPr/>
        <a:lstStyle/>
        <a:p>
          <a:endParaRPr lang="en-GB"/>
        </a:p>
      </dgm:t>
    </dgm:pt>
    <dgm:pt modelId="{D778F8D7-3365-4CF6-AB33-94C970ABBE0A}">
      <dgm:prSet custT="1"/>
      <dgm:spPr/>
      <dgm:t>
        <a:bodyPr/>
        <a:lstStyle/>
        <a:p>
          <a:pPr algn="just" rtl="0"/>
          <a:r>
            <a:rPr lang="en-AU" sz="2400" b="0" dirty="0" smtClean="0"/>
            <a:t>direct “where the users themselves fully participate in the development process</a:t>
          </a:r>
          <a:r>
            <a:rPr lang="en-AU" sz="1800" b="0" dirty="0" smtClean="0"/>
            <a:t>” </a:t>
          </a:r>
          <a:r>
            <a:rPr lang="en-AU" sz="1050" b="0" dirty="0" smtClean="0"/>
            <a:t>(</a:t>
          </a:r>
          <a:r>
            <a:rPr lang="en-AU" sz="1050" b="0" dirty="0" err="1" smtClean="0"/>
            <a:t>Barki</a:t>
          </a:r>
          <a:r>
            <a:rPr lang="en-AU" sz="1050" b="0" dirty="0" smtClean="0"/>
            <a:t> et al. 1989, p. 54). </a:t>
          </a:r>
          <a:endParaRPr lang="en-GB" sz="1050" b="0" dirty="0"/>
        </a:p>
      </dgm:t>
    </dgm:pt>
    <dgm:pt modelId="{E9B64381-B38D-4AD1-B8F7-3E049B7B0476}" type="parTrans" cxnId="{1A5D2204-0B11-4B90-99CA-F7FEB8C72320}">
      <dgm:prSet/>
      <dgm:spPr/>
      <dgm:t>
        <a:bodyPr/>
        <a:lstStyle/>
        <a:p>
          <a:endParaRPr lang="en-GB"/>
        </a:p>
      </dgm:t>
    </dgm:pt>
    <dgm:pt modelId="{4E191694-D00F-437E-90C6-FDF910C990B0}" type="sibTrans" cxnId="{1A5D2204-0B11-4B90-99CA-F7FEB8C72320}">
      <dgm:prSet/>
      <dgm:spPr/>
      <dgm:t>
        <a:bodyPr/>
        <a:lstStyle/>
        <a:p>
          <a:endParaRPr lang="en-GB"/>
        </a:p>
      </dgm:t>
    </dgm:pt>
    <dgm:pt modelId="{DF44EE3D-D5F0-4FD5-A636-FF330EE4FA17}" type="pres">
      <dgm:prSet presAssocID="{F755C1D7-8FFD-45AF-9593-D024C523661D}" presName="Name0" presStyleCnt="0">
        <dgm:presLayoutVars>
          <dgm:dir/>
          <dgm:resizeHandles val="exact"/>
        </dgm:presLayoutVars>
      </dgm:prSet>
      <dgm:spPr/>
      <dgm:t>
        <a:bodyPr/>
        <a:lstStyle/>
        <a:p>
          <a:endParaRPr lang="en-US"/>
        </a:p>
      </dgm:t>
    </dgm:pt>
    <dgm:pt modelId="{3FCE20CC-B0EE-4578-84CF-56C942814E2A}" type="pres">
      <dgm:prSet presAssocID="{C73DDAF6-8ECB-4C6A-AA49-2127B0901DB1}" presName="node" presStyleLbl="node1" presStyleIdx="0" presStyleCnt="2">
        <dgm:presLayoutVars>
          <dgm:bulletEnabled val="1"/>
        </dgm:presLayoutVars>
      </dgm:prSet>
      <dgm:spPr/>
      <dgm:t>
        <a:bodyPr/>
        <a:lstStyle/>
        <a:p>
          <a:endParaRPr lang="en-US"/>
        </a:p>
      </dgm:t>
    </dgm:pt>
    <dgm:pt modelId="{8D845EFA-E0D5-4F76-ABB5-29B0A9A5E266}" type="pres">
      <dgm:prSet presAssocID="{54E401F9-CBD2-49DA-BA8A-91773546237D}" presName="sibTrans" presStyleCnt="0"/>
      <dgm:spPr/>
      <dgm:t>
        <a:bodyPr/>
        <a:lstStyle/>
        <a:p>
          <a:endParaRPr lang="en-US"/>
        </a:p>
      </dgm:t>
    </dgm:pt>
    <dgm:pt modelId="{1292F3FE-677A-4C5A-81CB-5E0E6A0E06D7}" type="pres">
      <dgm:prSet presAssocID="{A592F2A3-C172-4D19-8616-4ED9C74195FF}" presName="node" presStyleLbl="node1" presStyleIdx="1" presStyleCnt="2">
        <dgm:presLayoutVars>
          <dgm:bulletEnabled val="1"/>
        </dgm:presLayoutVars>
      </dgm:prSet>
      <dgm:spPr/>
      <dgm:t>
        <a:bodyPr/>
        <a:lstStyle/>
        <a:p>
          <a:endParaRPr lang="en-US"/>
        </a:p>
      </dgm:t>
    </dgm:pt>
  </dgm:ptLst>
  <dgm:cxnLst>
    <dgm:cxn modelId="{F3CBCC87-C7DF-4C86-9FEC-28ADF53A60AF}" type="presOf" srcId="{A592F2A3-C172-4D19-8616-4ED9C74195FF}" destId="{1292F3FE-677A-4C5A-81CB-5E0E6A0E06D7}" srcOrd="0" destOrd="0" presId="urn:microsoft.com/office/officeart/2005/8/layout/hList6"/>
    <dgm:cxn modelId="{C9CEADC3-8147-463A-8892-378343063B2F}" type="presOf" srcId="{672581E3-E4CB-4D74-891D-BC62E16A68A4}" destId="{1292F3FE-677A-4C5A-81CB-5E0E6A0E06D7}" srcOrd="0" destOrd="1" presId="urn:microsoft.com/office/officeart/2005/8/layout/hList6"/>
    <dgm:cxn modelId="{4B4049A8-B92D-4264-9C21-E27BAAE42B91}" type="presOf" srcId="{D778F8D7-3365-4CF6-AB33-94C970ABBE0A}" destId="{1292F3FE-677A-4C5A-81CB-5E0E6A0E06D7}" srcOrd="0" destOrd="2" presId="urn:microsoft.com/office/officeart/2005/8/layout/hList6"/>
    <dgm:cxn modelId="{321D387F-E16A-471C-83A4-DEF43A7BA5B7}" type="presOf" srcId="{F755C1D7-8FFD-45AF-9593-D024C523661D}" destId="{DF44EE3D-D5F0-4FD5-A636-FF330EE4FA17}" srcOrd="0" destOrd="0" presId="urn:microsoft.com/office/officeart/2005/8/layout/hList6"/>
    <dgm:cxn modelId="{1A5D2204-0B11-4B90-99CA-F7FEB8C72320}" srcId="{A592F2A3-C172-4D19-8616-4ED9C74195FF}" destId="{D778F8D7-3365-4CF6-AB33-94C970ABBE0A}" srcOrd="1" destOrd="0" parTransId="{E9B64381-B38D-4AD1-B8F7-3E049B7B0476}" sibTransId="{4E191694-D00F-437E-90C6-FDF910C990B0}"/>
    <dgm:cxn modelId="{A971E555-4327-490A-805B-B38E2046E62B}" srcId="{A592F2A3-C172-4D19-8616-4ED9C74195FF}" destId="{672581E3-E4CB-4D74-891D-BC62E16A68A4}" srcOrd="0" destOrd="0" parTransId="{74C3245D-B116-4555-A763-00D347D6CAB9}" sibTransId="{14A4F027-CD2A-44E4-AAC0-81FBC5F5C5E5}"/>
    <dgm:cxn modelId="{C1DF374B-6314-4C31-80F8-C679D0EF012E}" type="presOf" srcId="{C73DDAF6-8ECB-4C6A-AA49-2127B0901DB1}" destId="{3FCE20CC-B0EE-4578-84CF-56C942814E2A}" srcOrd="0" destOrd="0" presId="urn:microsoft.com/office/officeart/2005/8/layout/hList6"/>
    <dgm:cxn modelId="{DD583853-5D65-46B1-95FB-64FE4E6616D2}" srcId="{F755C1D7-8FFD-45AF-9593-D024C523661D}" destId="{A592F2A3-C172-4D19-8616-4ED9C74195FF}" srcOrd="1" destOrd="0" parTransId="{66643EAB-5C6C-498C-87E9-B1CED40B2E9E}" sibTransId="{7290DC20-03B6-44EF-BFC9-74496EC6E143}"/>
    <dgm:cxn modelId="{9B0826BB-8385-4963-94AD-933F9D8D021C}" srcId="{F755C1D7-8FFD-45AF-9593-D024C523661D}" destId="{C73DDAF6-8ECB-4C6A-AA49-2127B0901DB1}" srcOrd="0" destOrd="0" parTransId="{70612EDE-BB50-4DEA-98C7-1BC38B6D51DF}" sibTransId="{54E401F9-CBD2-49DA-BA8A-91773546237D}"/>
    <dgm:cxn modelId="{62DAD8A9-8996-46F4-BA1B-C03AEC84B51C}" type="presParOf" srcId="{DF44EE3D-D5F0-4FD5-A636-FF330EE4FA17}" destId="{3FCE20CC-B0EE-4578-84CF-56C942814E2A}" srcOrd="0" destOrd="0" presId="urn:microsoft.com/office/officeart/2005/8/layout/hList6"/>
    <dgm:cxn modelId="{7869389B-EA8E-46F5-8791-D87639A8F8AF}" type="presParOf" srcId="{DF44EE3D-D5F0-4FD5-A636-FF330EE4FA17}" destId="{8D845EFA-E0D5-4F76-ABB5-29B0A9A5E266}" srcOrd="1" destOrd="0" presId="urn:microsoft.com/office/officeart/2005/8/layout/hList6"/>
    <dgm:cxn modelId="{35E71299-024A-4716-B203-60B2A9F74933}" type="presParOf" srcId="{DF44EE3D-D5F0-4FD5-A636-FF330EE4FA17}" destId="{1292F3FE-677A-4C5A-81CB-5E0E6A0E06D7}"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46E0E72C-830F-44E2-A249-BEB0E523D4C0}" type="doc">
      <dgm:prSet loTypeId="urn:microsoft.com/office/officeart/2008/layout/SquareAccentList" loCatId="list" qsTypeId="urn:microsoft.com/office/officeart/2005/8/quickstyle/simple1" qsCatId="simple" csTypeId="urn:microsoft.com/office/officeart/2005/8/colors/accent1_2" csCatId="accent1"/>
      <dgm:spPr/>
      <dgm:t>
        <a:bodyPr/>
        <a:lstStyle/>
        <a:p>
          <a:endParaRPr lang="en-GB"/>
        </a:p>
      </dgm:t>
    </dgm:pt>
    <dgm:pt modelId="{B3F57733-9012-4E56-A3E6-D1EFCE1B59B6}">
      <dgm:prSet/>
      <dgm:spPr/>
      <dgm:t>
        <a:bodyPr/>
        <a:lstStyle/>
        <a:p>
          <a:pPr rtl="0"/>
          <a:r>
            <a:rPr lang="en-AU" dirty="0" smtClean="0"/>
            <a:t>How We Know Our Users </a:t>
          </a:r>
          <a:endParaRPr lang="en-GB" dirty="0"/>
        </a:p>
      </dgm:t>
    </dgm:pt>
    <dgm:pt modelId="{988668B1-321F-428B-887C-644F5586334C}" type="parTrans" cxnId="{DB2D1C2D-9D21-4719-AD37-117C8EB33F52}">
      <dgm:prSet/>
      <dgm:spPr/>
      <dgm:t>
        <a:bodyPr/>
        <a:lstStyle/>
        <a:p>
          <a:endParaRPr lang="en-GB"/>
        </a:p>
      </dgm:t>
    </dgm:pt>
    <dgm:pt modelId="{BF83D12A-4B8B-4744-9297-381B0E524B41}" type="sibTrans" cxnId="{DB2D1C2D-9D21-4719-AD37-117C8EB33F52}">
      <dgm:prSet/>
      <dgm:spPr/>
      <dgm:t>
        <a:bodyPr/>
        <a:lstStyle/>
        <a:p>
          <a:endParaRPr lang="en-GB"/>
        </a:p>
      </dgm:t>
    </dgm:pt>
    <dgm:pt modelId="{3AC2B168-EA72-442A-815F-28DEC74280C6}" type="pres">
      <dgm:prSet presAssocID="{46E0E72C-830F-44E2-A249-BEB0E523D4C0}" presName="layout" presStyleCnt="0">
        <dgm:presLayoutVars>
          <dgm:chMax/>
          <dgm:chPref/>
          <dgm:dir/>
          <dgm:resizeHandles/>
        </dgm:presLayoutVars>
      </dgm:prSet>
      <dgm:spPr/>
      <dgm:t>
        <a:bodyPr/>
        <a:lstStyle/>
        <a:p>
          <a:endParaRPr lang="en-GB"/>
        </a:p>
      </dgm:t>
    </dgm:pt>
    <dgm:pt modelId="{2F721FEE-FAD3-45CA-ADEF-F13F274156DE}" type="pres">
      <dgm:prSet presAssocID="{B3F57733-9012-4E56-A3E6-D1EFCE1B59B6}" presName="root" presStyleCnt="0">
        <dgm:presLayoutVars>
          <dgm:chMax/>
          <dgm:chPref/>
        </dgm:presLayoutVars>
      </dgm:prSet>
      <dgm:spPr/>
    </dgm:pt>
    <dgm:pt modelId="{808DBA9D-9795-48D4-8955-1B60FDEFEE31}" type="pres">
      <dgm:prSet presAssocID="{B3F57733-9012-4E56-A3E6-D1EFCE1B59B6}" presName="rootComposite" presStyleCnt="0">
        <dgm:presLayoutVars/>
      </dgm:prSet>
      <dgm:spPr/>
    </dgm:pt>
    <dgm:pt modelId="{24DA309B-8E18-4EB6-BE52-27990EF702AA}" type="pres">
      <dgm:prSet presAssocID="{B3F57733-9012-4E56-A3E6-D1EFCE1B59B6}" presName="ParentAccent" presStyleLbl="alignNode1" presStyleIdx="0" presStyleCnt="1"/>
      <dgm:spPr/>
    </dgm:pt>
    <dgm:pt modelId="{10641186-D2AB-4B33-96D7-A436F06C372E}" type="pres">
      <dgm:prSet presAssocID="{B3F57733-9012-4E56-A3E6-D1EFCE1B59B6}" presName="ParentSmallAccent" presStyleLbl="fgAcc1" presStyleIdx="0" presStyleCnt="1"/>
      <dgm:spPr>
        <a:prstGeom prst="bevel">
          <a:avLst/>
        </a:prstGeom>
      </dgm:spPr>
    </dgm:pt>
    <dgm:pt modelId="{59454E07-4B77-4DB4-8AA4-E535A7A75C2D}" type="pres">
      <dgm:prSet presAssocID="{B3F57733-9012-4E56-A3E6-D1EFCE1B59B6}" presName="Parent" presStyleLbl="revTx" presStyleIdx="0" presStyleCnt="1">
        <dgm:presLayoutVars>
          <dgm:chMax/>
          <dgm:chPref val="4"/>
          <dgm:bulletEnabled val="1"/>
        </dgm:presLayoutVars>
      </dgm:prSet>
      <dgm:spPr/>
      <dgm:t>
        <a:bodyPr/>
        <a:lstStyle/>
        <a:p>
          <a:endParaRPr lang="en-GB"/>
        </a:p>
      </dgm:t>
    </dgm:pt>
    <dgm:pt modelId="{A9005E4E-46B6-4EF9-9D06-8EDAA6DFA5DA}" type="pres">
      <dgm:prSet presAssocID="{B3F57733-9012-4E56-A3E6-D1EFCE1B59B6}" presName="childShape" presStyleCnt="0">
        <dgm:presLayoutVars>
          <dgm:chMax val="0"/>
          <dgm:chPref val="0"/>
        </dgm:presLayoutVars>
      </dgm:prSet>
      <dgm:spPr/>
    </dgm:pt>
  </dgm:ptLst>
  <dgm:cxnLst>
    <dgm:cxn modelId="{B0AF5E50-2DA6-420D-9014-FCC12963AB1E}" type="presOf" srcId="{B3F57733-9012-4E56-A3E6-D1EFCE1B59B6}" destId="{59454E07-4B77-4DB4-8AA4-E535A7A75C2D}" srcOrd="0" destOrd="0" presId="urn:microsoft.com/office/officeart/2008/layout/SquareAccentList"/>
    <dgm:cxn modelId="{DB2D1C2D-9D21-4719-AD37-117C8EB33F52}" srcId="{46E0E72C-830F-44E2-A249-BEB0E523D4C0}" destId="{B3F57733-9012-4E56-A3E6-D1EFCE1B59B6}" srcOrd="0" destOrd="0" parTransId="{988668B1-321F-428B-887C-644F5586334C}" sibTransId="{BF83D12A-4B8B-4744-9297-381B0E524B41}"/>
    <dgm:cxn modelId="{329026EC-5D29-48A6-990E-C47F9B60F016}" type="presOf" srcId="{46E0E72C-830F-44E2-A249-BEB0E523D4C0}" destId="{3AC2B168-EA72-442A-815F-28DEC74280C6}" srcOrd="0" destOrd="0" presId="urn:microsoft.com/office/officeart/2008/layout/SquareAccentList"/>
    <dgm:cxn modelId="{BF464304-B705-413C-8BE2-551A98816B2F}" type="presParOf" srcId="{3AC2B168-EA72-442A-815F-28DEC74280C6}" destId="{2F721FEE-FAD3-45CA-ADEF-F13F274156DE}" srcOrd="0" destOrd="0" presId="urn:microsoft.com/office/officeart/2008/layout/SquareAccentList"/>
    <dgm:cxn modelId="{54DAA40A-7745-4002-A5F3-765518C55377}" type="presParOf" srcId="{2F721FEE-FAD3-45CA-ADEF-F13F274156DE}" destId="{808DBA9D-9795-48D4-8955-1B60FDEFEE31}" srcOrd="0" destOrd="0" presId="urn:microsoft.com/office/officeart/2008/layout/SquareAccentList"/>
    <dgm:cxn modelId="{1F4F3696-E445-49B6-AF73-769817265753}" type="presParOf" srcId="{808DBA9D-9795-48D4-8955-1B60FDEFEE31}" destId="{24DA309B-8E18-4EB6-BE52-27990EF702AA}" srcOrd="0" destOrd="0" presId="urn:microsoft.com/office/officeart/2008/layout/SquareAccentList"/>
    <dgm:cxn modelId="{88BB9086-546E-4D9C-AC82-CA4C051E4B24}" type="presParOf" srcId="{808DBA9D-9795-48D4-8955-1B60FDEFEE31}" destId="{10641186-D2AB-4B33-96D7-A436F06C372E}" srcOrd="1" destOrd="0" presId="urn:microsoft.com/office/officeart/2008/layout/SquareAccentList"/>
    <dgm:cxn modelId="{EC49FECC-B357-488D-85DE-D22A6A5DAEA0}" type="presParOf" srcId="{808DBA9D-9795-48D4-8955-1B60FDEFEE31}" destId="{59454E07-4B77-4DB4-8AA4-E535A7A75C2D}" srcOrd="2" destOrd="0" presId="urn:microsoft.com/office/officeart/2008/layout/SquareAccentList"/>
    <dgm:cxn modelId="{361F2F7D-6AC3-485F-B4C5-5CA1BF36E5B2}" type="presParOf" srcId="{2F721FEE-FAD3-45CA-ADEF-F13F274156DE}" destId="{A9005E4E-46B6-4EF9-9D06-8EDAA6DFA5DA}"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8BFA714-1D2F-46E0-868A-215676B08F1D}" type="doc">
      <dgm:prSet loTypeId="urn:microsoft.com/office/officeart/2009/3/layout/HorizontalOrganizationChart" loCatId="hierarchy" qsTypeId="urn:microsoft.com/office/officeart/2005/8/quickstyle/3d1" qsCatId="3D" csTypeId="urn:microsoft.com/office/officeart/2005/8/colors/colorful1" csCatId="colorful"/>
      <dgm:spPr/>
      <dgm:t>
        <a:bodyPr/>
        <a:lstStyle/>
        <a:p>
          <a:endParaRPr lang="en-GB"/>
        </a:p>
      </dgm:t>
    </dgm:pt>
    <dgm:pt modelId="{D98B1A88-3405-4C1B-B606-72AE9343FDAD}">
      <dgm:prSet/>
      <dgm:spPr/>
      <dgm:t>
        <a:bodyPr/>
        <a:lstStyle/>
        <a:p>
          <a:pPr rtl="0"/>
          <a:r>
            <a:rPr lang="en-US" b="0" dirty="0" smtClean="0"/>
            <a:t>User Characteristics </a:t>
          </a:r>
          <a:endParaRPr lang="en-GB" b="0" dirty="0"/>
        </a:p>
      </dgm:t>
    </dgm:pt>
    <dgm:pt modelId="{B7C0E4E8-128D-413A-9FEF-D9E75BA5D922}" type="parTrans" cxnId="{A9BD9F46-C483-4D9B-B830-0C36A54123B5}">
      <dgm:prSet/>
      <dgm:spPr/>
      <dgm:t>
        <a:bodyPr/>
        <a:lstStyle/>
        <a:p>
          <a:endParaRPr lang="en-GB"/>
        </a:p>
      </dgm:t>
    </dgm:pt>
    <dgm:pt modelId="{FA726FA6-7E8E-4856-9A11-7C5C314ACC7D}" type="sibTrans" cxnId="{A9BD9F46-C483-4D9B-B830-0C36A54123B5}">
      <dgm:prSet/>
      <dgm:spPr/>
      <dgm:t>
        <a:bodyPr/>
        <a:lstStyle/>
        <a:p>
          <a:endParaRPr lang="en-GB"/>
        </a:p>
      </dgm:t>
    </dgm:pt>
    <dgm:pt modelId="{56D9A8BF-AE2B-4A03-8CEB-59DDC5E28857}">
      <dgm:prSet/>
      <dgm:spPr/>
      <dgm:t>
        <a:bodyPr/>
        <a:lstStyle/>
        <a:p>
          <a:pPr rtl="0"/>
          <a:r>
            <a:rPr lang="en-US" b="0" dirty="0" smtClean="0"/>
            <a:t>Cognitive and Learning Style</a:t>
          </a:r>
          <a:endParaRPr lang="en-GB" b="0" dirty="0"/>
        </a:p>
      </dgm:t>
    </dgm:pt>
    <dgm:pt modelId="{6BEE1F40-F558-4CE7-99DD-1EB6C2DBFAB3}" type="parTrans" cxnId="{371A31A5-BAAB-41B0-9471-564A9CC4FE63}">
      <dgm:prSet/>
      <dgm:spPr/>
      <dgm:t>
        <a:bodyPr/>
        <a:lstStyle/>
        <a:p>
          <a:endParaRPr lang="en-GB"/>
        </a:p>
      </dgm:t>
    </dgm:pt>
    <dgm:pt modelId="{F2BF644D-D276-42D4-B864-CCBE0AD84AD6}" type="sibTrans" cxnId="{371A31A5-BAAB-41B0-9471-564A9CC4FE63}">
      <dgm:prSet/>
      <dgm:spPr/>
      <dgm:t>
        <a:bodyPr/>
        <a:lstStyle/>
        <a:p>
          <a:endParaRPr lang="en-GB"/>
        </a:p>
      </dgm:t>
    </dgm:pt>
    <dgm:pt modelId="{E9E667E0-D838-4ACD-97B9-0C98AAFAC85C}">
      <dgm:prSet/>
      <dgm:spPr/>
      <dgm:t>
        <a:bodyPr/>
        <a:lstStyle/>
        <a:p>
          <a:pPr rtl="0"/>
          <a:r>
            <a:rPr lang="en-US" b="0" dirty="0" smtClean="0"/>
            <a:t>Physical Differences</a:t>
          </a:r>
          <a:endParaRPr lang="en-GB" b="0" dirty="0"/>
        </a:p>
      </dgm:t>
    </dgm:pt>
    <dgm:pt modelId="{A9BB5207-4D0C-42B5-A676-561B675237CF}" type="parTrans" cxnId="{B06AB90A-0352-4D42-B28A-D608E5CB8597}">
      <dgm:prSet/>
      <dgm:spPr/>
      <dgm:t>
        <a:bodyPr/>
        <a:lstStyle/>
        <a:p>
          <a:endParaRPr lang="en-GB"/>
        </a:p>
      </dgm:t>
    </dgm:pt>
    <dgm:pt modelId="{A97BBFFE-53AB-45F1-993D-851081828C71}" type="sibTrans" cxnId="{B06AB90A-0352-4D42-B28A-D608E5CB8597}">
      <dgm:prSet/>
      <dgm:spPr/>
      <dgm:t>
        <a:bodyPr/>
        <a:lstStyle/>
        <a:p>
          <a:endParaRPr lang="en-GB"/>
        </a:p>
      </dgm:t>
    </dgm:pt>
    <dgm:pt modelId="{524EE826-C0ED-4CFC-839B-94C54AD7770E}">
      <dgm:prSet/>
      <dgm:spPr/>
      <dgm:t>
        <a:bodyPr/>
        <a:lstStyle/>
        <a:p>
          <a:pPr rtl="0"/>
          <a:r>
            <a:rPr lang="en-US" b="0" dirty="0" smtClean="0"/>
            <a:t>Application Domain Differences</a:t>
          </a:r>
          <a:endParaRPr lang="en-GB" b="0" dirty="0"/>
        </a:p>
      </dgm:t>
    </dgm:pt>
    <dgm:pt modelId="{5379C90B-DECC-4416-8233-568ADE765E90}" type="parTrans" cxnId="{7C11974A-23D1-4B5B-9DE5-4A19195F89B1}">
      <dgm:prSet/>
      <dgm:spPr/>
      <dgm:t>
        <a:bodyPr/>
        <a:lstStyle/>
        <a:p>
          <a:endParaRPr lang="en-GB"/>
        </a:p>
      </dgm:t>
    </dgm:pt>
    <dgm:pt modelId="{60379D76-12A9-4344-9C29-54220B77D202}" type="sibTrans" cxnId="{7C11974A-23D1-4B5B-9DE5-4A19195F89B1}">
      <dgm:prSet/>
      <dgm:spPr/>
      <dgm:t>
        <a:bodyPr/>
        <a:lstStyle/>
        <a:p>
          <a:endParaRPr lang="en-GB"/>
        </a:p>
      </dgm:t>
    </dgm:pt>
    <dgm:pt modelId="{29EF921A-B8F4-4CC0-A543-26FB698F3469}">
      <dgm:prSet/>
      <dgm:spPr/>
      <dgm:t>
        <a:bodyPr/>
        <a:lstStyle/>
        <a:p>
          <a:pPr rtl="0"/>
          <a:r>
            <a:rPr lang="en-US" b="0" dirty="0" smtClean="0"/>
            <a:t>Interface/Interaction Preferences</a:t>
          </a:r>
          <a:endParaRPr lang="en-GB" b="0" dirty="0"/>
        </a:p>
      </dgm:t>
    </dgm:pt>
    <dgm:pt modelId="{3564516F-75F6-4BA5-9856-EAF856F66157}" type="sibTrans" cxnId="{B1B8C0EC-9DD9-4880-B823-D1C72B93D8A4}">
      <dgm:prSet/>
      <dgm:spPr/>
      <dgm:t>
        <a:bodyPr/>
        <a:lstStyle/>
        <a:p>
          <a:endParaRPr lang="en-GB"/>
        </a:p>
      </dgm:t>
    </dgm:pt>
    <dgm:pt modelId="{E990BCDB-C5B1-49F6-9378-FBA72E095705}" type="parTrans" cxnId="{B1B8C0EC-9DD9-4880-B823-D1C72B93D8A4}">
      <dgm:prSet/>
      <dgm:spPr/>
      <dgm:t>
        <a:bodyPr/>
        <a:lstStyle/>
        <a:p>
          <a:endParaRPr lang="en-GB"/>
        </a:p>
      </dgm:t>
    </dgm:pt>
    <dgm:pt modelId="{424F5F7C-BBFC-4A18-97FB-FDFDEC7203BB}" type="pres">
      <dgm:prSet presAssocID="{18BFA714-1D2F-46E0-868A-215676B08F1D}" presName="hierChild1" presStyleCnt="0">
        <dgm:presLayoutVars>
          <dgm:orgChart val="1"/>
          <dgm:chPref val="1"/>
          <dgm:dir/>
          <dgm:animOne val="branch"/>
          <dgm:animLvl val="lvl"/>
          <dgm:resizeHandles/>
        </dgm:presLayoutVars>
      </dgm:prSet>
      <dgm:spPr/>
      <dgm:t>
        <a:bodyPr/>
        <a:lstStyle/>
        <a:p>
          <a:endParaRPr lang="en-GB"/>
        </a:p>
      </dgm:t>
    </dgm:pt>
    <dgm:pt modelId="{FF2DDD9B-859E-4634-A3C5-3DF15229E28C}" type="pres">
      <dgm:prSet presAssocID="{D98B1A88-3405-4C1B-B606-72AE9343FDAD}" presName="hierRoot1" presStyleCnt="0">
        <dgm:presLayoutVars>
          <dgm:hierBranch val="init"/>
        </dgm:presLayoutVars>
      </dgm:prSet>
      <dgm:spPr/>
    </dgm:pt>
    <dgm:pt modelId="{85BD8CBD-9911-4C89-982E-6674254A0ABE}" type="pres">
      <dgm:prSet presAssocID="{D98B1A88-3405-4C1B-B606-72AE9343FDAD}" presName="rootComposite1" presStyleCnt="0"/>
      <dgm:spPr/>
    </dgm:pt>
    <dgm:pt modelId="{6DFFAB95-29F1-4330-ACCF-1AC13E0694CA}" type="pres">
      <dgm:prSet presAssocID="{D98B1A88-3405-4C1B-B606-72AE9343FDAD}" presName="rootText1" presStyleLbl="node0" presStyleIdx="0" presStyleCnt="1">
        <dgm:presLayoutVars>
          <dgm:chPref val="3"/>
        </dgm:presLayoutVars>
      </dgm:prSet>
      <dgm:spPr/>
      <dgm:t>
        <a:bodyPr/>
        <a:lstStyle/>
        <a:p>
          <a:endParaRPr lang="en-GB"/>
        </a:p>
      </dgm:t>
    </dgm:pt>
    <dgm:pt modelId="{64BE30D1-50E8-4620-86AE-54BA37985EC2}" type="pres">
      <dgm:prSet presAssocID="{D98B1A88-3405-4C1B-B606-72AE9343FDAD}" presName="rootConnector1" presStyleLbl="node1" presStyleIdx="0" presStyleCnt="0"/>
      <dgm:spPr/>
      <dgm:t>
        <a:bodyPr/>
        <a:lstStyle/>
        <a:p>
          <a:endParaRPr lang="en-GB"/>
        </a:p>
      </dgm:t>
    </dgm:pt>
    <dgm:pt modelId="{72D038EF-87EE-402C-9265-EF0A1BE6FD04}" type="pres">
      <dgm:prSet presAssocID="{D98B1A88-3405-4C1B-B606-72AE9343FDAD}" presName="hierChild2" presStyleCnt="0"/>
      <dgm:spPr/>
    </dgm:pt>
    <dgm:pt modelId="{0DBEB039-734A-4D84-83F8-F2C366627DB9}" type="pres">
      <dgm:prSet presAssocID="{6BEE1F40-F558-4CE7-99DD-1EB6C2DBFAB3}" presName="Name64" presStyleLbl="parChTrans1D2" presStyleIdx="0" presStyleCnt="4"/>
      <dgm:spPr/>
      <dgm:t>
        <a:bodyPr/>
        <a:lstStyle/>
        <a:p>
          <a:endParaRPr lang="en-GB"/>
        </a:p>
      </dgm:t>
    </dgm:pt>
    <dgm:pt modelId="{0F41DA5D-2F0C-479C-A4A7-EBA5563296C2}" type="pres">
      <dgm:prSet presAssocID="{56D9A8BF-AE2B-4A03-8CEB-59DDC5E28857}" presName="hierRoot2" presStyleCnt="0">
        <dgm:presLayoutVars>
          <dgm:hierBranch val="init"/>
        </dgm:presLayoutVars>
      </dgm:prSet>
      <dgm:spPr/>
    </dgm:pt>
    <dgm:pt modelId="{D890C1E0-81FD-4648-B937-24774AD92878}" type="pres">
      <dgm:prSet presAssocID="{56D9A8BF-AE2B-4A03-8CEB-59DDC5E28857}" presName="rootComposite" presStyleCnt="0"/>
      <dgm:spPr/>
    </dgm:pt>
    <dgm:pt modelId="{13B97A8A-08A5-4372-B9FF-C613557FAB72}" type="pres">
      <dgm:prSet presAssocID="{56D9A8BF-AE2B-4A03-8CEB-59DDC5E28857}" presName="rootText" presStyleLbl="node2" presStyleIdx="0" presStyleCnt="4">
        <dgm:presLayoutVars>
          <dgm:chPref val="3"/>
        </dgm:presLayoutVars>
      </dgm:prSet>
      <dgm:spPr/>
      <dgm:t>
        <a:bodyPr/>
        <a:lstStyle/>
        <a:p>
          <a:endParaRPr lang="en-GB"/>
        </a:p>
      </dgm:t>
    </dgm:pt>
    <dgm:pt modelId="{40740BD9-931B-4D84-B487-63D1DA8591D7}" type="pres">
      <dgm:prSet presAssocID="{56D9A8BF-AE2B-4A03-8CEB-59DDC5E28857}" presName="rootConnector" presStyleLbl="node2" presStyleIdx="0" presStyleCnt="4"/>
      <dgm:spPr/>
      <dgm:t>
        <a:bodyPr/>
        <a:lstStyle/>
        <a:p>
          <a:endParaRPr lang="en-GB"/>
        </a:p>
      </dgm:t>
    </dgm:pt>
    <dgm:pt modelId="{93DCE191-EC77-485F-9CE5-3AA1E0091054}" type="pres">
      <dgm:prSet presAssocID="{56D9A8BF-AE2B-4A03-8CEB-59DDC5E28857}" presName="hierChild4" presStyleCnt="0"/>
      <dgm:spPr/>
    </dgm:pt>
    <dgm:pt modelId="{F90A6102-1400-4E9D-B10E-5626A0389D93}" type="pres">
      <dgm:prSet presAssocID="{56D9A8BF-AE2B-4A03-8CEB-59DDC5E28857}" presName="hierChild5" presStyleCnt="0"/>
      <dgm:spPr/>
    </dgm:pt>
    <dgm:pt modelId="{5E7A2F87-E5F2-4738-829B-D31751BAE182}" type="pres">
      <dgm:prSet presAssocID="{E990BCDB-C5B1-49F6-9378-FBA72E095705}" presName="Name64" presStyleLbl="parChTrans1D2" presStyleIdx="1" presStyleCnt="4"/>
      <dgm:spPr/>
      <dgm:t>
        <a:bodyPr/>
        <a:lstStyle/>
        <a:p>
          <a:endParaRPr lang="en-GB"/>
        </a:p>
      </dgm:t>
    </dgm:pt>
    <dgm:pt modelId="{C4164024-0A14-481D-9295-00818B83D1C9}" type="pres">
      <dgm:prSet presAssocID="{29EF921A-B8F4-4CC0-A543-26FB698F3469}" presName="hierRoot2" presStyleCnt="0">
        <dgm:presLayoutVars>
          <dgm:hierBranch val="init"/>
        </dgm:presLayoutVars>
      </dgm:prSet>
      <dgm:spPr/>
    </dgm:pt>
    <dgm:pt modelId="{5F08208F-1E34-4F4E-920E-580659854A6C}" type="pres">
      <dgm:prSet presAssocID="{29EF921A-B8F4-4CC0-A543-26FB698F3469}" presName="rootComposite" presStyleCnt="0"/>
      <dgm:spPr/>
    </dgm:pt>
    <dgm:pt modelId="{153926C6-8CFA-4D37-94FA-E4DE5DE922F3}" type="pres">
      <dgm:prSet presAssocID="{29EF921A-B8F4-4CC0-A543-26FB698F3469}" presName="rootText" presStyleLbl="node2" presStyleIdx="1" presStyleCnt="4">
        <dgm:presLayoutVars>
          <dgm:chPref val="3"/>
        </dgm:presLayoutVars>
      </dgm:prSet>
      <dgm:spPr/>
      <dgm:t>
        <a:bodyPr/>
        <a:lstStyle/>
        <a:p>
          <a:endParaRPr lang="en-GB"/>
        </a:p>
      </dgm:t>
    </dgm:pt>
    <dgm:pt modelId="{6BAB012B-EEF9-4BAF-B597-CFE45A5E97CC}" type="pres">
      <dgm:prSet presAssocID="{29EF921A-B8F4-4CC0-A543-26FB698F3469}" presName="rootConnector" presStyleLbl="node2" presStyleIdx="1" presStyleCnt="4"/>
      <dgm:spPr/>
      <dgm:t>
        <a:bodyPr/>
        <a:lstStyle/>
        <a:p>
          <a:endParaRPr lang="en-GB"/>
        </a:p>
      </dgm:t>
    </dgm:pt>
    <dgm:pt modelId="{32DCE1A5-44D0-4FD2-940A-86D379EF8F63}" type="pres">
      <dgm:prSet presAssocID="{29EF921A-B8F4-4CC0-A543-26FB698F3469}" presName="hierChild4" presStyleCnt="0"/>
      <dgm:spPr/>
    </dgm:pt>
    <dgm:pt modelId="{10F576A4-9E08-4BBD-8612-E034B6D06168}" type="pres">
      <dgm:prSet presAssocID="{29EF921A-B8F4-4CC0-A543-26FB698F3469}" presName="hierChild5" presStyleCnt="0"/>
      <dgm:spPr/>
    </dgm:pt>
    <dgm:pt modelId="{85F274B0-FCF1-4365-B820-C7CFB571FB8B}" type="pres">
      <dgm:prSet presAssocID="{A9BB5207-4D0C-42B5-A676-561B675237CF}" presName="Name64" presStyleLbl="parChTrans1D2" presStyleIdx="2" presStyleCnt="4"/>
      <dgm:spPr/>
      <dgm:t>
        <a:bodyPr/>
        <a:lstStyle/>
        <a:p>
          <a:endParaRPr lang="en-GB"/>
        </a:p>
      </dgm:t>
    </dgm:pt>
    <dgm:pt modelId="{79B1DF04-660F-4471-9DDB-F38FD539E6C6}" type="pres">
      <dgm:prSet presAssocID="{E9E667E0-D838-4ACD-97B9-0C98AAFAC85C}" presName="hierRoot2" presStyleCnt="0">
        <dgm:presLayoutVars>
          <dgm:hierBranch val="init"/>
        </dgm:presLayoutVars>
      </dgm:prSet>
      <dgm:spPr/>
    </dgm:pt>
    <dgm:pt modelId="{E822EBCA-7FE0-466E-8C44-3E2024893399}" type="pres">
      <dgm:prSet presAssocID="{E9E667E0-D838-4ACD-97B9-0C98AAFAC85C}" presName="rootComposite" presStyleCnt="0"/>
      <dgm:spPr/>
    </dgm:pt>
    <dgm:pt modelId="{6C042889-5FD0-4539-825C-D786DD45562D}" type="pres">
      <dgm:prSet presAssocID="{E9E667E0-D838-4ACD-97B9-0C98AAFAC85C}" presName="rootText" presStyleLbl="node2" presStyleIdx="2" presStyleCnt="4">
        <dgm:presLayoutVars>
          <dgm:chPref val="3"/>
        </dgm:presLayoutVars>
      </dgm:prSet>
      <dgm:spPr/>
      <dgm:t>
        <a:bodyPr/>
        <a:lstStyle/>
        <a:p>
          <a:endParaRPr lang="en-GB"/>
        </a:p>
      </dgm:t>
    </dgm:pt>
    <dgm:pt modelId="{571630C8-A0CB-4FBC-B217-BEE40F222D9C}" type="pres">
      <dgm:prSet presAssocID="{E9E667E0-D838-4ACD-97B9-0C98AAFAC85C}" presName="rootConnector" presStyleLbl="node2" presStyleIdx="2" presStyleCnt="4"/>
      <dgm:spPr/>
      <dgm:t>
        <a:bodyPr/>
        <a:lstStyle/>
        <a:p>
          <a:endParaRPr lang="en-GB"/>
        </a:p>
      </dgm:t>
    </dgm:pt>
    <dgm:pt modelId="{B2827C7F-6C72-4F4B-8643-520C9D7D5222}" type="pres">
      <dgm:prSet presAssocID="{E9E667E0-D838-4ACD-97B9-0C98AAFAC85C}" presName="hierChild4" presStyleCnt="0"/>
      <dgm:spPr/>
    </dgm:pt>
    <dgm:pt modelId="{F3B7AD3E-CF3E-49D8-9CD6-BF8412102B25}" type="pres">
      <dgm:prSet presAssocID="{E9E667E0-D838-4ACD-97B9-0C98AAFAC85C}" presName="hierChild5" presStyleCnt="0"/>
      <dgm:spPr/>
    </dgm:pt>
    <dgm:pt modelId="{082BDE46-D369-4664-8AC5-9AF1A111813A}" type="pres">
      <dgm:prSet presAssocID="{5379C90B-DECC-4416-8233-568ADE765E90}" presName="Name64" presStyleLbl="parChTrans1D2" presStyleIdx="3" presStyleCnt="4"/>
      <dgm:spPr/>
      <dgm:t>
        <a:bodyPr/>
        <a:lstStyle/>
        <a:p>
          <a:endParaRPr lang="en-GB"/>
        </a:p>
      </dgm:t>
    </dgm:pt>
    <dgm:pt modelId="{39B168FF-B8C0-4330-B5CB-34681AFC701E}" type="pres">
      <dgm:prSet presAssocID="{524EE826-C0ED-4CFC-839B-94C54AD7770E}" presName="hierRoot2" presStyleCnt="0">
        <dgm:presLayoutVars>
          <dgm:hierBranch val="init"/>
        </dgm:presLayoutVars>
      </dgm:prSet>
      <dgm:spPr/>
    </dgm:pt>
    <dgm:pt modelId="{37C67C1E-163F-4012-980D-39BB2FC9C84D}" type="pres">
      <dgm:prSet presAssocID="{524EE826-C0ED-4CFC-839B-94C54AD7770E}" presName="rootComposite" presStyleCnt="0"/>
      <dgm:spPr/>
    </dgm:pt>
    <dgm:pt modelId="{F78B0305-8455-45A4-AA77-AF4544A2162B}" type="pres">
      <dgm:prSet presAssocID="{524EE826-C0ED-4CFC-839B-94C54AD7770E}" presName="rootText" presStyleLbl="node2" presStyleIdx="3" presStyleCnt="4">
        <dgm:presLayoutVars>
          <dgm:chPref val="3"/>
        </dgm:presLayoutVars>
      </dgm:prSet>
      <dgm:spPr/>
      <dgm:t>
        <a:bodyPr/>
        <a:lstStyle/>
        <a:p>
          <a:endParaRPr lang="en-GB"/>
        </a:p>
      </dgm:t>
    </dgm:pt>
    <dgm:pt modelId="{C971DA63-262E-4461-B8D8-E20D6F419A8D}" type="pres">
      <dgm:prSet presAssocID="{524EE826-C0ED-4CFC-839B-94C54AD7770E}" presName="rootConnector" presStyleLbl="node2" presStyleIdx="3" presStyleCnt="4"/>
      <dgm:spPr/>
      <dgm:t>
        <a:bodyPr/>
        <a:lstStyle/>
        <a:p>
          <a:endParaRPr lang="en-GB"/>
        </a:p>
      </dgm:t>
    </dgm:pt>
    <dgm:pt modelId="{EF8C9BB4-7D13-4380-A4DE-6E3D82EB678A}" type="pres">
      <dgm:prSet presAssocID="{524EE826-C0ED-4CFC-839B-94C54AD7770E}" presName="hierChild4" presStyleCnt="0"/>
      <dgm:spPr/>
    </dgm:pt>
    <dgm:pt modelId="{F09CB7F1-31F0-4726-8D64-216197185CD2}" type="pres">
      <dgm:prSet presAssocID="{524EE826-C0ED-4CFC-839B-94C54AD7770E}" presName="hierChild5" presStyleCnt="0"/>
      <dgm:spPr/>
    </dgm:pt>
    <dgm:pt modelId="{BDE70F5A-B66C-4ACD-9DF2-F08090B7A8BF}" type="pres">
      <dgm:prSet presAssocID="{D98B1A88-3405-4C1B-B606-72AE9343FDAD}" presName="hierChild3" presStyleCnt="0"/>
      <dgm:spPr/>
    </dgm:pt>
  </dgm:ptLst>
  <dgm:cxnLst>
    <dgm:cxn modelId="{70F73C3C-47B1-4707-9400-D4DA445DF1BA}" type="presOf" srcId="{6BEE1F40-F558-4CE7-99DD-1EB6C2DBFAB3}" destId="{0DBEB039-734A-4D84-83F8-F2C366627DB9}" srcOrd="0" destOrd="0" presId="urn:microsoft.com/office/officeart/2009/3/layout/HorizontalOrganizationChart"/>
    <dgm:cxn modelId="{3D69A60F-862A-4FDE-9C5D-0884D01BDC22}" type="presOf" srcId="{56D9A8BF-AE2B-4A03-8CEB-59DDC5E28857}" destId="{40740BD9-931B-4D84-B487-63D1DA8591D7}" srcOrd="1" destOrd="0" presId="urn:microsoft.com/office/officeart/2009/3/layout/HorizontalOrganizationChart"/>
    <dgm:cxn modelId="{0BAF1794-9F69-4436-9AB6-8D72B45DE241}" type="presOf" srcId="{D98B1A88-3405-4C1B-B606-72AE9343FDAD}" destId="{6DFFAB95-29F1-4330-ACCF-1AC13E0694CA}" srcOrd="0" destOrd="0" presId="urn:microsoft.com/office/officeart/2009/3/layout/HorizontalOrganizationChart"/>
    <dgm:cxn modelId="{669FA461-8C3B-4C68-9FE7-58530FF33A3E}" type="presOf" srcId="{A9BB5207-4D0C-42B5-A676-561B675237CF}" destId="{85F274B0-FCF1-4365-B820-C7CFB571FB8B}" srcOrd="0" destOrd="0" presId="urn:microsoft.com/office/officeart/2009/3/layout/HorizontalOrganizationChart"/>
    <dgm:cxn modelId="{C890812F-74BC-4235-9CF7-ACE1E8710ACE}" type="presOf" srcId="{29EF921A-B8F4-4CC0-A543-26FB698F3469}" destId="{6BAB012B-EEF9-4BAF-B597-CFE45A5E97CC}" srcOrd="1" destOrd="0" presId="urn:microsoft.com/office/officeart/2009/3/layout/HorizontalOrganizationChart"/>
    <dgm:cxn modelId="{22D65501-B76F-4A69-95C6-3C67BBAAE672}" type="presOf" srcId="{E990BCDB-C5B1-49F6-9378-FBA72E095705}" destId="{5E7A2F87-E5F2-4738-829B-D31751BAE182}" srcOrd="0" destOrd="0" presId="urn:microsoft.com/office/officeart/2009/3/layout/HorizontalOrganizationChart"/>
    <dgm:cxn modelId="{87D44776-ABC5-4552-9B23-F9937869F1AE}" type="presOf" srcId="{29EF921A-B8F4-4CC0-A543-26FB698F3469}" destId="{153926C6-8CFA-4D37-94FA-E4DE5DE922F3}" srcOrd="0" destOrd="0" presId="urn:microsoft.com/office/officeart/2009/3/layout/HorizontalOrganizationChart"/>
    <dgm:cxn modelId="{B1B8C0EC-9DD9-4880-B823-D1C72B93D8A4}" srcId="{D98B1A88-3405-4C1B-B606-72AE9343FDAD}" destId="{29EF921A-B8F4-4CC0-A543-26FB698F3469}" srcOrd="1" destOrd="0" parTransId="{E990BCDB-C5B1-49F6-9378-FBA72E095705}" sibTransId="{3564516F-75F6-4BA5-9856-EAF856F66157}"/>
    <dgm:cxn modelId="{18ED6BFA-0229-4A25-B6F8-F86CEEFEB1D6}" type="presOf" srcId="{E9E667E0-D838-4ACD-97B9-0C98AAFAC85C}" destId="{6C042889-5FD0-4539-825C-D786DD45562D}" srcOrd="0" destOrd="0" presId="urn:microsoft.com/office/officeart/2009/3/layout/HorizontalOrganizationChart"/>
    <dgm:cxn modelId="{26BCEBDB-9F2A-4F33-B71C-7058BA0637D8}" type="presOf" srcId="{56D9A8BF-AE2B-4A03-8CEB-59DDC5E28857}" destId="{13B97A8A-08A5-4372-B9FF-C613557FAB72}" srcOrd="0" destOrd="0" presId="urn:microsoft.com/office/officeart/2009/3/layout/HorizontalOrganizationChart"/>
    <dgm:cxn modelId="{01DC3E30-43B4-4A7A-8B50-4FE41266ACD0}" type="presOf" srcId="{524EE826-C0ED-4CFC-839B-94C54AD7770E}" destId="{F78B0305-8455-45A4-AA77-AF4544A2162B}" srcOrd="0" destOrd="0" presId="urn:microsoft.com/office/officeart/2009/3/layout/HorizontalOrganizationChart"/>
    <dgm:cxn modelId="{FC42BEA8-3B83-4332-943D-0240B215361A}" type="presOf" srcId="{D98B1A88-3405-4C1B-B606-72AE9343FDAD}" destId="{64BE30D1-50E8-4620-86AE-54BA37985EC2}" srcOrd="1" destOrd="0" presId="urn:microsoft.com/office/officeart/2009/3/layout/HorizontalOrganizationChart"/>
    <dgm:cxn modelId="{B06AB90A-0352-4D42-B28A-D608E5CB8597}" srcId="{D98B1A88-3405-4C1B-B606-72AE9343FDAD}" destId="{E9E667E0-D838-4ACD-97B9-0C98AAFAC85C}" srcOrd="2" destOrd="0" parTransId="{A9BB5207-4D0C-42B5-A676-561B675237CF}" sibTransId="{A97BBFFE-53AB-45F1-993D-851081828C71}"/>
    <dgm:cxn modelId="{9C168813-C224-4C5B-8F26-DFE7746DBEF4}" type="presOf" srcId="{18BFA714-1D2F-46E0-868A-215676B08F1D}" destId="{424F5F7C-BBFC-4A18-97FB-FDFDEC7203BB}" srcOrd="0" destOrd="0" presId="urn:microsoft.com/office/officeart/2009/3/layout/HorizontalOrganizationChart"/>
    <dgm:cxn modelId="{A9BD9F46-C483-4D9B-B830-0C36A54123B5}" srcId="{18BFA714-1D2F-46E0-868A-215676B08F1D}" destId="{D98B1A88-3405-4C1B-B606-72AE9343FDAD}" srcOrd="0" destOrd="0" parTransId="{B7C0E4E8-128D-413A-9FEF-D9E75BA5D922}" sibTransId="{FA726FA6-7E8E-4856-9A11-7C5C314ACC7D}"/>
    <dgm:cxn modelId="{B1C3311F-2562-4EA2-9DE8-568135F229C3}" type="presOf" srcId="{524EE826-C0ED-4CFC-839B-94C54AD7770E}" destId="{C971DA63-262E-4461-B8D8-E20D6F419A8D}" srcOrd="1" destOrd="0" presId="urn:microsoft.com/office/officeart/2009/3/layout/HorizontalOrganizationChart"/>
    <dgm:cxn modelId="{371A31A5-BAAB-41B0-9471-564A9CC4FE63}" srcId="{D98B1A88-3405-4C1B-B606-72AE9343FDAD}" destId="{56D9A8BF-AE2B-4A03-8CEB-59DDC5E28857}" srcOrd="0" destOrd="0" parTransId="{6BEE1F40-F558-4CE7-99DD-1EB6C2DBFAB3}" sibTransId="{F2BF644D-D276-42D4-B864-CCBE0AD84AD6}"/>
    <dgm:cxn modelId="{7C11974A-23D1-4B5B-9DE5-4A19195F89B1}" srcId="{D98B1A88-3405-4C1B-B606-72AE9343FDAD}" destId="{524EE826-C0ED-4CFC-839B-94C54AD7770E}" srcOrd="3" destOrd="0" parTransId="{5379C90B-DECC-4416-8233-568ADE765E90}" sibTransId="{60379D76-12A9-4344-9C29-54220B77D202}"/>
    <dgm:cxn modelId="{76B8D5E0-55AD-4AEC-ABA3-6357A7714908}" type="presOf" srcId="{5379C90B-DECC-4416-8233-568ADE765E90}" destId="{082BDE46-D369-4664-8AC5-9AF1A111813A}" srcOrd="0" destOrd="0" presId="urn:microsoft.com/office/officeart/2009/3/layout/HorizontalOrganizationChart"/>
    <dgm:cxn modelId="{D031A73C-6AAE-4825-9B41-4871EB0B48FD}" type="presOf" srcId="{E9E667E0-D838-4ACD-97B9-0C98AAFAC85C}" destId="{571630C8-A0CB-4FBC-B217-BEE40F222D9C}" srcOrd="1" destOrd="0" presId="urn:microsoft.com/office/officeart/2009/3/layout/HorizontalOrganizationChart"/>
    <dgm:cxn modelId="{2C13D6F7-7F32-47A5-866B-9C7BD18CFCBA}" type="presParOf" srcId="{424F5F7C-BBFC-4A18-97FB-FDFDEC7203BB}" destId="{FF2DDD9B-859E-4634-A3C5-3DF15229E28C}" srcOrd="0" destOrd="0" presId="urn:microsoft.com/office/officeart/2009/3/layout/HorizontalOrganizationChart"/>
    <dgm:cxn modelId="{1F7C0CC8-F167-41DD-AFF5-A21AF282C323}" type="presParOf" srcId="{FF2DDD9B-859E-4634-A3C5-3DF15229E28C}" destId="{85BD8CBD-9911-4C89-982E-6674254A0ABE}" srcOrd="0" destOrd="0" presId="urn:microsoft.com/office/officeart/2009/3/layout/HorizontalOrganizationChart"/>
    <dgm:cxn modelId="{07123DFF-7FEC-4DB5-AFD6-347FC2805A78}" type="presParOf" srcId="{85BD8CBD-9911-4C89-982E-6674254A0ABE}" destId="{6DFFAB95-29F1-4330-ACCF-1AC13E0694CA}" srcOrd="0" destOrd="0" presId="urn:microsoft.com/office/officeart/2009/3/layout/HorizontalOrganizationChart"/>
    <dgm:cxn modelId="{F1AF3CFB-C868-49F2-BA83-321FD265227E}" type="presParOf" srcId="{85BD8CBD-9911-4C89-982E-6674254A0ABE}" destId="{64BE30D1-50E8-4620-86AE-54BA37985EC2}" srcOrd="1" destOrd="0" presId="urn:microsoft.com/office/officeart/2009/3/layout/HorizontalOrganizationChart"/>
    <dgm:cxn modelId="{2556EA20-6B71-4B87-9C2A-427C3F59A1EA}" type="presParOf" srcId="{FF2DDD9B-859E-4634-A3C5-3DF15229E28C}" destId="{72D038EF-87EE-402C-9265-EF0A1BE6FD04}" srcOrd="1" destOrd="0" presId="urn:microsoft.com/office/officeart/2009/3/layout/HorizontalOrganizationChart"/>
    <dgm:cxn modelId="{79CC2BBF-8B4E-4B4E-AB66-3BDF23380C6A}" type="presParOf" srcId="{72D038EF-87EE-402C-9265-EF0A1BE6FD04}" destId="{0DBEB039-734A-4D84-83F8-F2C366627DB9}" srcOrd="0" destOrd="0" presId="urn:microsoft.com/office/officeart/2009/3/layout/HorizontalOrganizationChart"/>
    <dgm:cxn modelId="{17678859-9517-49A5-A7F1-85447C34771A}" type="presParOf" srcId="{72D038EF-87EE-402C-9265-EF0A1BE6FD04}" destId="{0F41DA5D-2F0C-479C-A4A7-EBA5563296C2}" srcOrd="1" destOrd="0" presId="urn:microsoft.com/office/officeart/2009/3/layout/HorizontalOrganizationChart"/>
    <dgm:cxn modelId="{CCBDD2A9-D42E-43D3-8DA6-51D5589AD94A}" type="presParOf" srcId="{0F41DA5D-2F0C-479C-A4A7-EBA5563296C2}" destId="{D890C1E0-81FD-4648-B937-24774AD92878}" srcOrd="0" destOrd="0" presId="urn:microsoft.com/office/officeart/2009/3/layout/HorizontalOrganizationChart"/>
    <dgm:cxn modelId="{438CFDB3-A900-47CB-9E47-DC538C362C09}" type="presParOf" srcId="{D890C1E0-81FD-4648-B937-24774AD92878}" destId="{13B97A8A-08A5-4372-B9FF-C613557FAB72}" srcOrd="0" destOrd="0" presId="urn:microsoft.com/office/officeart/2009/3/layout/HorizontalOrganizationChart"/>
    <dgm:cxn modelId="{E3C560C2-122A-4671-BFB4-092A2A016F4A}" type="presParOf" srcId="{D890C1E0-81FD-4648-B937-24774AD92878}" destId="{40740BD9-931B-4D84-B487-63D1DA8591D7}" srcOrd="1" destOrd="0" presId="urn:microsoft.com/office/officeart/2009/3/layout/HorizontalOrganizationChart"/>
    <dgm:cxn modelId="{3FB3668C-DE8D-4842-B59F-A6E36B902383}" type="presParOf" srcId="{0F41DA5D-2F0C-479C-A4A7-EBA5563296C2}" destId="{93DCE191-EC77-485F-9CE5-3AA1E0091054}" srcOrd="1" destOrd="0" presId="urn:microsoft.com/office/officeart/2009/3/layout/HorizontalOrganizationChart"/>
    <dgm:cxn modelId="{066731C5-4094-4D68-BC1E-1DD813E59A1F}" type="presParOf" srcId="{0F41DA5D-2F0C-479C-A4A7-EBA5563296C2}" destId="{F90A6102-1400-4E9D-B10E-5626A0389D93}" srcOrd="2" destOrd="0" presId="urn:microsoft.com/office/officeart/2009/3/layout/HorizontalOrganizationChart"/>
    <dgm:cxn modelId="{999508F4-557E-42ED-B161-0C3630EBC085}" type="presParOf" srcId="{72D038EF-87EE-402C-9265-EF0A1BE6FD04}" destId="{5E7A2F87-E5F2-4738-829B-D31751BAE182}" srcOrd="2" destOrd="0" presId="urn:microsoft.com/office/officeart/2009/3/layout/HorizontalOrganizationChart"/>
    <dgm:cxn modelId="{1676F79E-5488-4D12-9AF4-0CF3352CF289}" type="presParOf" srcId="{72D038EF-87EE-402C-9265-EF0A1BE6FD04}" destId="{C4164024-0A14-481D-9295-00818B83D1C9}" srcOrd="3" destOrd="0" presId="urn:microsoft.com/office/officeart/2009/3/layout/HorizontalOrganizationChart"/>
    <dgm:cxn modelId="{8A25F104-9F51-4D7E-9566-24F38FFCEBE7}" type="presParOf" srcId="{C4164024-0A14-481D-9295-00818B83D1C9}" destId="{5F08208F-1E34-4F4E-920E-580659854A6C}" srcOrd="0" destOrd="0" presId="urn:microsoft.com/office/officeart/2009/3/layout/HorizontalOrganizationChart"/>
    <dgm:cxn modelId="{4922D633-F7DB-4BF1-8AFE-16D3B7A02CCD}" type="presParOf" srcId="{5F08208F-1E34-4F4E-920E-580659854A6C}" destId="{153926C6-8CFA-4D37-94FA-E4DE5DE922F3}" srcOrd="0" destOrd="0" presId="urn:microsoft.com/office/officeart/2009/3/layout/HorizontalOrganizationChart"/>
    <dgm:cxn modelId="{BCA855AC-3B23-42B6-B28D-F7CB95185F89}" type="presParOf" srcId="{5F08208F-1E34-4F4E-920E-580659854A6C}" destId="{6BAB012B-EEF9-4BAF-B597-CFE45A5E97CC}" srcOrd="1" destOrd="0" presId="urn:microsoft.com/office/officeart/2009/3/layout/HorizontalOrganizationChart"/>
    <dgm:cxn modelId="{B54F3EAE-9DA7-4B0A-8DEA-62D178878EA7}" type="presParOf" srcId="{C4164024-0A14-481D-9295-00818B83D1C9}" destId="{32DCE1A5-44D0-4FD2-940A-86D379EF8F63}" srcOrd="1" destOrd="0" presId="urn:microsoft.com/office/officeart/2009/3/layout/HorizontalOrganizationChart"/>
    <dgm:cxn modelId="{CAFE539E-49D4-4715-B212-61858D0CDC23}" type="presParOf" srcId="{C4164024-0A14-481D-9295-00818B83D1C9}" destId="{10F576A4-9E08-4BBD-8612-E034B6D06168}" srcOrd="2" destOrd="0" presId="urn:microsoft.com/office/officeart/2009/3/layout/HorizontalOrganizationChart"/>
    <dgm:cxn modelId="{CFFC6306-7A30-4C8F-A8EB-14650D7C827F}" type="presParOf" srcId="{72D038EF-87EE-402C-9265-EF0A1BE6FD04}" destId="{85F274B0-FCF1-4365-B820-C7CFB571FB8B}" srcOrd="4" destOrd="0" presId="urn:microsoft.com/office/officeart/2009/3/layout/HorizontalOrganizationChart"/>
    <dgm:cxn modelId="{E8EFDEE8-AFD6-44C7-A6D5-00905FAAC37D}" type="presParOf" srcId="{72D038EF-87EE-402C-9265-EF0A1BE6FD04}" destId="{79B1DF04-660F-4471-9DDB-F38FD539E6C6}" srcOrd="5" destOrd="0" presId="urn:microsoft.com/office/officeart/2009/3/layout/HorizontalOrganizationChart"/>
    <dgm:cxn modelId="{0919E457-DC7C-41DE-B67B-8F91D7E5B047}" type="presParOf" srcId="{79B1DF04-660F-4471-9DDB-F38FD539E6C6}" destId="{E822EBCA-7FE0-466E-8C44-3E2024893399}" srcOrd="0" destOrd="0" presId="urn:microsoft.com/office/officeart/2009/3/layout/HorizontalOrganizationChart"/>
    <dgm:cxn modelId="{4CA4C0E3-BBE0-47AA-9898-B424036CD653}" type="presParOf" srcId="{E822EBCA-7FE0-466E-8C44-3E2024893399}" destId="{6C042889-5FD0-4539-825C-D786DD45562D}" srcOrd="0" destOrd="0" presId="urn:microsoft.com/office/officeart/2009/3/layout/HorizontalOrganizationChart"/>
    <dgm:cxn modelId="{A8951931-F1C6-468E-9AF9-BFDE20AAC841}" type="presParOf" srcId="{E822EBCA-7FE0-466E-8C44-3E2024893399}" destId="{571630C8-A0CB-4FBC-B217-BEE40F222D9C}" srcOrd="1" destOrd="0" presId="urn:microsoft.com/office/officeart/2009/3/layout/HorizontalOrganizationChart"/>
    <dgm:cxn modelId="{831CBAC1-5CB6-4585-B5EA-50F697E7A0F5}" type="presParOf" srcId="{79B1DF04-660F-4471-9DDB-F38FD539E6C6}" destId="{B2827C7F-6C72-4F4B-8643-520C9D7D5222}" srcOrd="1" destOrd="0" presId="urn:microsoft.com/office/officeart/2009/3/layout/HorizontalOrganizationChart"/>
    <dgm:cxn modelId="{8DF57027-0B7C-411B-9EE5-9B1FC86F7B62}" type="presParOf" srcId="{79B1DF04-660F-4471-9DDB-F38FD539E6C6}" destId="{F3B7AD3E-CF3E-49D8-9CD6-BF8412102B25}" srcOrd="2" destOrd="0" presId="urn:microsoft.com/office/officeart/2009/3/layout/HorizontalOrganizationChart"/>
    <dgm:cxn modelId="{036D6DC9-9FF1-4056-9560-C3D2520F9989}" type="presParOf" srcId="{72D038EF-87EE-402C-9265-EF0A1BE6FD04}" destId="{082BDE46-D369-4664-8AC5-9AF1A111813A}" srcOrd="6" destOrd="0" presId="urn:microsoft.com/office/officeart/2009/3/layout/HorizontalOrganizationChart"/>
    <dgm:cxn modelId="{84A050B8-ADAF-42A5-995C-F211149200DA}" type="presParOf" srcId="{72D038EF-87EE-402C-9265-EF0A1BE6FD04}" destId="{39B168FF-B8C0-4330-B5CB-34681AFC701E}" srcOrd="7" destOrd="0" presId="urn:microsoft.com/office/officeart/2009/3/layout/HorizontalOrganizationChart"/>
    <dgm:cxn modelId="{E348B383-ADF6-4FF8-8AB2-9E0DFAA5B908}" type="presParOf" srcId="{39B168FF-B8C0-4330-B5CB-34681AFC701E}" destId="{37C67C1E-163F-4012-980D-39BB2FC9C84D}" srcOrd="0" destOrd="0" presId="urn:microsoft.com/office/officeart/2009/3/layout/HorizontalOrganizationChart"/>
    <dgm:cxn modelId="{213F4657-EA6E-4F29-94C6-B04E0A7B37DD}" type="presParOf" srcId="{37C67C1E-163F-4012-980D-39BB2FC9C84D}" destId="{F78B0305-8455-45A4-AA77-AF4544A2162B}" srcOrd="0" destOrd="0" presId="urn:microsoft.com/office/officeart/2009/3/layout/HorizontalOrganizationChart"/>
    <dgm:cxn modelId="{23E057E3-B640-4A41-BFDF-718FB819E435}" type="presParOf" srcId="{37C67C1E-163F-4012-980D-39BB2FC9C84D}" destId="{C971DA63-262E-4461-B8D8-E20D6F419A8D}" srcOrd="1" destOrd="0" presId="urn:microsoft.com/office/officeart/2009/3/layout/HorizontalOrganizationChart"/>
    <dgm:cxn modelId="{A1302D75-FA0D-426D-AE86-BC5746C7953E}" type="presParOf" srcId="{39B168FF-B8C0-4330-B5CB-34681AFC701E}" destId="{EF8C9BB4-7D13-4380-A4DE-6E3D82EB678A}" srcOrd="1" destOrd="0" presId="urn:microsoft.com/office/officeart/2009/3/layout/HorizontalOrganizationChart"/>
    <dgm:cxn modelId="{E57BD3C6-BF54-4588-A162-019E95A8D9C6}" type="presParOf" srcId="{39B168FF-B8C0-4330-B5CB-34681AFC701E}" destId="{F09CB7F1-31F0-4726-8D64-216197185CD2}" srcOrd="2" destOrd="0" presId="urn:microsoft.com/office/officeart/2009/3/layout/HorizontalOrganizationChart"/>
    <dgm:cxn modelId="{C9B86B57-125F-479D-8741-CCB85B61F648}" type="presParOf" srcId="{FF2DDD9B-859E-4634-A3C5-3DF15229E28C}" destId="{BDE70F5A-B66C-4ACD-9DF2-F08090B7A8BF}"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B6226D6-AEA7-4D43-9F1A-E0C24F3D4513}" type="doc">
      <dgm:prSet loTypeId="urn:microsoft.com/office/officeart/2005/8/layout/hList1" loCatId="list" qsTypeId="urn:microsoft.com/office/officeart/2005/8/quickstyle/3d1" qsCatId="3D" csTypeId="urn:microsoft.com/office/officeart/2005/8/colors/colorful3" csCatId="colorful" phldr="1"/>
      <dgm:spPr/>
      <dgm:t>
        <a:bodyPr/>
        <a:lstStyle/>
        <a:p>
          <a:endParaRPr lang="en-GB"/>
        </a:p>
      </dgm:t>
    </dgm:pt>
    <dgm:pt modelId="{DAC93577-FA2A-4833-8525-682B197751E5}">
      <dgm:prSet/>
      <dgm:spPr/>
      <dgm:t>
        <a:bodyPr/>
        <a:lstStyle/>
        <a:p>
          <a:pPr algn="just" rtl="0"/>
          <a:r>
            <a:rPr lang="en-US" b="1" dirty="0" smtClean="0"/>
            <a:t> </a:t>
          </a:r>
          <a:r>
            <a:rPr lang="en-US" dirty="0" smtClean="0"/>
            <a:t>it is useful to distinguish between the user types “‘</a:t>
          </a:r>
          <a:r>
            <a:rPr lang="en-US" i="1" dirty="0" smtClean="0"/>
            <a:t>read then do’ people or ‘do then read</a:t>
          </a:r>
          <a:r>
            <a:rPr lang="en-US" dirty="0" smtClean="0"/>
            <a:t>’” people (McCracken et al. 2004, p. 38). </a:t>
          </a:r>
          <a:endParaRPr lang="en-GB" dirty="0"/>
        </a:p>
      </dgm:t>
    </dgm:pt>
    <dgm:pt modelId="{AF24CBBC-8358-4BA5-9BF6-AB8D328E2DFF}" type="parTrans" cxnId="{FF789B57-367B-4148-B406-AA84696ADE6E}">
      <dgm:prSet/>
      <dgm:spPr/>
      <dgm:t>
        <a:bodyPr/>
        <a:lstStyle/>
        <a:p>
          <a:endParaRPr lang="en-GB"/>
        </a:p>
      </dgm:t>
    </dgm:pt>
    <dgm:pt modelId="{1BD5B69C-EDDA-40CA-9915-514B6624ABE4}" type="sibTrans" cxnId="{FF789B57-367B-4148-B406-AA84696ADE6E}">
      <dgm:prSet/>
      <dgm:spPr/>
      <dgm:t>
        <a:bodyPr/>
        <a:lstStyle/>
        <a:p>
          <a:endParaRPr lang="en-GB"/>
        </a:p>
      </dgm:t>
    </dgm:pt>
    <dgm:pt modelId="{59080871-E186-44CB-B12D-C7A249DBAFD2}">
      <dgm:prSet/>
      <dgm:spPr/>
      <dgm:t>
        <a:bodyPr/>
        <a:lstStyle/>
        <a:p>
          <a:pPr algn="just" rtl="0"/>
          <a:r>
            <a:rPr lang="en-US" b="1" smtClean="0"/>
            <a:t>In other words, do your users want and expect full instructions before starting, or do your users directly work with the interface without any help and instructions?</a:t>
          </a:r>
          <a:endParaRPr lang="en-GB" b="1" dirty="0"/>
        </a:p>
      </dgm:t>
    </dgm:pt>
    <dgm:pt modelId="{2641E35E-47E3-4131-9361-DE7D24CFF946}" type="parTrans" cxnId="{47E1E42E-D9BE-4FA5-BBDC-FDB4226BE5CA}">
      <dgm:prSet/>
      <dgm:spPr/>
      <dgm:t>
        <a:bodyPr/>
        <a:lstStyle/>
        <a:p>
          <a:endParaRPr lang="en-GB"/>
        </a:p>
      </dgm:t>
    </dgm:pt>
    <dgm:pt modelId="{28B55A09-46AE-4754-8384-1888B5527D79}" type="sibTrans" cxnId="{47E1E42E-D9BE-4FA5-BBDC-FDB4226BE5CA}">
      <dgm:prSet/>
      <dgm:spPr/>
      <dgm:t>
        <a:bodyPr/>
        <a:lstStyle/>
        <a:p>
          <a:endParaRPr lang="en-GB"/>
        </a:p>
      </dgm:t>
    </dgm:pt>
    <dgm:pt modelId="{80D5551B-2475-4431-9DAF-9B17523DCCB9}">
      <dgm:prSet custT="1"/>
      <dgm:spPr/>
      <dgm:t>
        <a:bodyPr/>
        <a:lstStyle/>
        <a:p>
          <a:pPr algn="ctr" rtl="0"/>
          <a:r>
            <a:rPr lang="en-US" sz="3200" b="1" dirty="0" smtClean="0"/>
            <a:t>Cognitive and Learning Style</a:t>
          </a:r>
          <a:endParaRPr lang="en-GB" sz="3200" dirty="0"/>
        </a:p>
      </dgm:t>
    </dgm:pt>
    <dgm:pt modelId="{69A2546D-D0A1-4F2F-ADC4-9A7FD437870B}" type="parTrans" cxnId="{8487187C-3721-4905-8497-8B0A7FDB7FB5}">
      <dgm:prSet/>
      <dgm:spPr/>
      <dgm:t>
        <a:bodyPr/>
        <a:lstStyle/>
        <a:p>
          <a:endParaRPr lang="en-GB"/>
        </a:p>
      </dgm:t>
    </dgm:pt>
    <dgm:pt modelId="{A082A5BC-AE31-4804-B6FB-DAE5D168AAC5}" type="sibTrans" cxnId="{8487187C-3721-4905-8497-8B0A7FDB7FB5}">
      <dgm:prSet/>
      <dgm:spPr/>
      <dgm:t>
        <a:bodyPr/>
        <a:lstStyle/>
        <a:p>
          <a:endParaRPr lang="en-GB"/>
        </a:p>
      </dgm:t>
    </dgm:pt>
    <dgm:pt modelId="{DC960BE7-CF49-4768-9DF7-363F8476040D}" type="pres">
      <dgm:prSet presAssocID="{8B6226D6-AEA7-4D43-9F1A-E0C24F3D4513}" presName="Name0" presStyleCnt="0">
        <dgm:presLayoutVars>
          <dgm:dir/>
          <dgm:animLvl val="lvl"/>
          <dgm:resizeHandles val="exact"/>
        </dgm:presLayoutVars>
      </dgm:prSet>
      <dgm:spPr/>
      <dgm:t>
        <a:bodyPr/>
        <a:lstStyle/>
        <a:p>
          <a:endParaRPr lang="en-US"/>
        </a:p>
      </dgm:t>
    </dgm:pt>
    <dgm:pt modelId="{64875EE9-086C-43C7-9430-BD79F0931896}" type="pres">
      <dgm:prSet presAssocID="{80D5551B-2475-4431-9DAF-9B17523DCCB9}" presName="composite" presStyleCnt="0"/>
      <dgm:spPr/>
      <dgm:t>
        <a:bodyPr/>
        <a:lstStyle/>
        <a:p>
          <a:endParaRPr lang="en-US"/>
        </a:p>
      </dgm:t>
    </dgm:pt>
    <dgm:pt modelId="{D69DC7A6-C7D5-41A9-A19F-A019666DE501}" type="pres">
      <dgm:prSet presAssocID="{80D5551B-2475-4431-9DAF-9B17523DCCB9}" presName="parTx" presStyleLbl="alignNode1" presStyleIdx="0" presStyleCnt="1">
        <dgm:presLayoutVars>
          <dgm:chMax val="0"/>
          <dgm:chPref val="0"/>
          <dgm:bulletEnabled val="1"/>
        </dgm:presLayoutVars>
      </dgm:prSet>
      <dgm:spPr/>
      <dgm:t>
        <a:bodyPr/>
        <a:lstStyle/>
        <a:p>
          <a:endParaRPr lang="en-US"/>
        </a:p>
      </dgm:t>
    </dgm:pt>
    <dgm:pt modelId="{1267641D-E0C2-46DA-B2B6-643C2B5A4242}" type="pres">
      <dgm:prSet presAssocID="{80D5551B-2475-4431-9DAF-9B17523DCCB9}" presName="desTx" presStyleLbl="alignAccFollowNode1" presStyleIdx="0" presStyleCnt="1">
        <dgm:presLayoutVars>
          <dgm:bulletEnabled val="1"/>
        </dgm:presLayoutVars>
      </dgm:prSet>
      <dgm:spPr/>
      <dgm:t>
        <a:bodyPr/>
        <a:lstStyle/>
        <a:p>
          <a:endParaRPr lang="en-US"/>
        </a:p>
      </dgm:t>
    </dgm:pt>
  </dgm:ptLst>
  <dgm:cxnLst>
    <dgm:cxn modelId="{32EDDD84-6843-4DA3-B320-E7AC3AC870AB}" type="presOf" srcId="{DAC93577-FA2A-4833-8525-682B197751E5}" destId="{1267641D-E0C2-46DA-B2B6-643C2B5A4242}" srcOrd="0" destOrd="0" presId="urn:microsoft.com/office/officeart/2005/8/layout/hList1"/>
    <dgm:cxn modelId="{47E1E42E-D9BE-4FA5-BBDC-FDB4226BE5CA}" srcId="{80D5551B-2475-4431-9DAF-9B17523DCCB9}" destId="{59080871-E186-44CB-B12D-C7A249DBAFD2}" srcOrd="1" destOrd="0" parTransId="{2641E35E-47E3-4131-9361-DE7D24CFF946}" sibTransId="{28B55A09-46AE-4754-8384-1888B5527D79}"/>
    <dgm:cxn modelId="{D46FDD0E-CF0D-47C4-B7B6-7FA1DC90002B}" type="presOf" srcId="{59080871-E186-44CB-B12D-C7A249DBAFD2}" destId="{1267641D-E0C2-46DA-B2B6-643C2B5A4242}" srcOrd="0" destOrd="1" presId="urn:microsoft.com/office/officeart/2005/8/layout/hList1"/>
    <dgm:cxn modelId="{5374D487-7B6C-4320-A586-4C26B8F3AEE9}" type="presOf" srcId="{8B6226D6-AEA7-4D43-9F1A-E0C24F3D4513}" destId="{DC960BE7-CF49-4768-9DF7-363F8476040D}" srcOrd="0" destOrd="0" presId="urn:microsoft.com/office/officeart/2005/8/layout/hList1"/>
    <dgm:cxn modelId="{02D2F0C5-CA5A-4A17-A615-213D7FC6ABC3}" type="presOf" srcId="{80D5551B-2475-4431-9DAF-9B17523DCCB9}" destId="{D69DC7A6-C7D5-41A9-A19F-A019666DE501}" srcOrd="0" destOrd="0" presId="urn:microsoft.com/office/officeart/2005/8/layout/hList1"/>
    <dgm:cxn modelId="{FF789B57-367B-4148-B406-AA84696ADE6E}" srcId="{80D5551B-2475-4431-9DAF-9B17523DCCB9}" destId="{DAC93577-FA2A-4833-8525-682B197751E5}" srcOrd="0" destOrd="0" parTransId="{AF24CBBC-8358-4BA5-9BF6-AB8D328E2DFF}" sibTransId="{1BD5B69C-EDDA-40CA-9915-514B6624ABE4}"/>
    <dgm:cxn modelId="{8487187C-3721-4905-8497-8B0A7FDB7FB5}" srcId="{8B6226D6-AEA7-4D43-9F1A-E0C24F3D4513}" destId="{80D5551B-2475-4431-9DAF-9B17523DCCB9}" srcOrd="0" destOrd="0" parTransId="{69A2546D-D0A1-4F2F-ADC4-9A7FD437870B}" sibTransId="{A082A5BC-AE31-4804-B6FB-DAE5D168AAC5}"/>
    <dgm:cxn modelId="{41EECCB3-5EF4-4DF4-83D8-6A2E11A8658B}" type="presParOf" srcId="{DC960BE7-CF49-4768-9DF7-363F8476040D}" destId="{64875EE9-086C-43C7-9430-BD79F0931896}" srcOrd="0" destOrd="0" presId="urn:microsoft.com/office/officeart/2005/8/layout/hList1"/>
    <dgm:cxn modelId="{6CCEE2E3-59C7-431F-A88F-A434E35A6EBD}" type="presParOf" srcId="{64875EE9-086C-43C7-9430-BD79F0931896}" destId="{D69DC7A6-C7D5-41A9-A19F-A019666DE501}" srcOrd="0" destOrd="0" presId="urn:microsoft.com/office/officeart/2005/8/layout/hList1"/>
    <dgm:cxn modelId="{2B5ABE1F-315B-4A0D-B952-C5C900130CC1}" type="presParOf" srcId="{64875EE9-086C-43C7-9430-BD79F0931896}" destId="{1267641D-E0C2-46DA-B2B6-643C2B5A4242}"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5A69988-C223-469A-AB4A-B094AE873C62}" type="doc">
      <dgm:prSet loTypeId="urn:microsoft.com/office/officeart/2005/8/layout/vList2" loCatId="list" qsTypeId="urn:microsoft.com/office/officeart/2005/8/quickstyle/3d1" qsCatId="3D" csTypeId="urn:microsoft.com/office/officeart/2005/8/colors/colorful1" csCatId="colorful"/>
      <dgm:spPr/>
      <dgm:t>
        <a:bodyPr/>
        <a:lstStyle/>
        <a:p>
          <a:endParaRPr lang="en-GB"/>
        </a:p>
      </dgm:t>
    </dgm:pt>
    <dgm:pt modelId="{A86A0396-97A5-44B0-B47D-BF6C558CCE7A}">
      <dgm:prSet/>
      <dgm:spPr/>
      <dgm:t>
        <a:bodyPr/>
        <a:lstStyle/>
        <a:p>
          <a:pPr rtl="0"/>
          <a:r>
            <a:rPr lang="en-US" b="1" smtClean="0"/>
            <a:t>Interface/Interaction Preferences:</a:t>
          </a:r>
          <a:endParaRPr lang="en-GB"/>
        </a:p>
      </dgm:t>
    </dgm:pt>
    <dgm:pt modelId="{07DB5FB3-2537-4EE7-979D-8A56953E706D}" type="parTrans" cxnId="{F506E0E8-A7A5-435B-82DA-E174AC2BCD5F}">
      <dgm:prSet/>
      <dgm:spPr/>
      <dgm:t>
        <a:bodyPr/>
        <a:lstStyle/>
        <a:p>
          <a:endParaRPr lang="en-GB"/>
        </a:p>
      </dgm:t>
    </dgm:pt>
    <dgm:pt modelId="{75E338B6-68CE-489A-95C7-C22C0E28A617}" type="sibTrans" cxnId="{F506E0E8-A7A5-435B-82DA-E174AC2BCD5F}">
      <dgm:prSet/>
      <dgm:spPr/>
      <dgm:t>
        <a:bodyPr/>
        <a:lstStyle/>
        <a:p>
          <a:endParaRPr lang="en-GB"/>
        </a:p>
      </dgm:t>
    </dgm:pt>
    <dgm:pt modelId="{2397A91D-D031-44D3-9196-6D1EDD0ECD72}">
      <dgm:prSet/>
      <dgm:spPr/>
      <dgm:t>
        <a:bodyPr/>
        <a:lstStyle/>
        <a:p>
          <a:pPr rtl="0"/>
          <a:r>
            <a:rPr lang="en-US" smtClean="0"/>
            <a:t>the developer also needs to define user differences with respect to their </a:t>
          </a:r>
          <a:r>
            <a:rPr lang="en-US" b="1" smtClean="0"/>
            <a:t>preferred web interaction techniques </a:t>
          </a:r>
          <a:r>
            <a:rPr lang="en-US" smtClean="0"/>
            <a:t>(Pull down menu, Windows …etc) and pre-fined mode of interaction with the interface (Mouse or Keyboard). </a:t>
          </a:r>
          <a:endParaRPr lang="en-GB"/>
        </a:p>
      </dgm:t>
    </dgm:pt>
    <dgm:pt modelId="{97C9F7EB-863E-4777-B892-607D4C0CB0BF}" type="parTrans" cxnId="{75C0A81E-B0A6-498D-8268-CEC01D063AE1}">
      <dgm:prSet/>
      <dgm:spPr/>
      <dgm:t>
        <a:bodyPr/>
        <a:lstStyle/>
        <a:p>
          <a:endParaRPr lang="en-GB"/>
        </a:p>
      </dgm:t>
    </dgm:pt>
    <dgm:pt modelId="{727A6829-BAE4-46A9-9F9C-B454F49221E1}" type="sibTrans" cxnId="{75C0A81E-B0A6-498D-8268-CEC01D063AE1}">
      <dgm:prSet/>
      <dgm:spPr/>
      <dgm:t>
        <a:bodyPr/>
        <a:lstStyle/>
        <a:p>
          <a:endParaRPr lang="en-GB"/>
        </a:p>
      </dgm:t>
    </dgm:pt>
    <dgm:pt modelId="{84EE3039-1D14-4FC5-9C1E-59008B7B05F5}">
      <dgm:prSet/>
      <dgm:spPr/>
      <dgm:t>
        <a:bodyPr/>
        <a:lstStyle/>
        <a:p>
          <a:pPr rtl="0"/>
          <a:r>
            <a:rPr lang="en-US" b="1" smtClean="0"/>
            <a:t>Physical Differences:</a:t>
          </a:r>
          <a:endParaRPr lang="en-GB"/>
        </a:p>
      </dgm:t>
    </dgm:pt>
    <dgm:pt modelId="{354F773D-15E4-4E94-8733-2C5821A85B5D}" type="parTrans" cxnId="{DE9D9A7A-FD61-4227-B581-0AAD0812C720}">
      <dgm:prSet/>
      <dgm:spPr/>
      <dgm:t>
        <a:bodyPr/>
        <a:lstStyle/>
        <a:p>
          <a:endParaRPr lang="en-GB"/>
        </a:p>
      </dgm:t>
    </dgm:pt>
    <dgm:pt modelId="{F9E4DD78-41C7-41E5-AC48-CF22E3319444}" type="sibTrans" cxnId="{DE9D9A7A-FD61-4227-B581-0AAD0812C720}">
      <dgm:prSet/>
      <dgm:spPr/>
      <dgm:t>
        <a:bodyPr/>
        <a:lstStyle/>
        <a:p>
          <a:endParaRPr lang="en-GB"/>
        </a:p>
      </dgm:t>
    </dgm:pt>
    <dgm:pt modelId="{163DEC3C-BC88-46BB-A481-4A37E4F98E18}">
      <dgm:prSet/>
      <dgm:spPr/>
      <dgm:t>
        <a:bodyPr/>
        <a:lstStyle/>
        <a:p>
          <a:pPr rtl="0"/>
          <a:r>
            <a:rPr lang="en-US" smtClean="0"/>
            <a:t>The designer needs to gather more information about the typical user, such as </a:t>
          </a:r>
          <a:r>
            <a:rPr lang="en-US" b="1" smtClean="0"/>
            <a:t>age, gender, color blindness, and other physical disabilities. </a:t>
          </a:r>
          <a:endParaRPr lang="en-GB"/>
        </a:p>
      </dgm:t>
    </dgm:pt>
    <dgm:pt modelId="{5041F96E-E490-4C5E-9455-B58AEDCBD4C9}" type="parTrans" cxnId="{9B4854D3-8F8F-46B5-AA39-600F3FA0DACF}">
      <dgm:prSet/>
      <dgm:spPr/>
      <dgm:t>
        <a:bodyPr/>
        <a:lstStyle/>
        <a:p>
          <a:endParaRPr lang="en-GB"/>
        </a:p>
      </dgm:t>
    </dgm:pt>
    <dgm:pt modelId="{74C6795E-3519-4202-B257-2BEBFA76FD99}" type="sibTrans" cxnId="{9B4854D3-8F8F-46B5-AA39-600F3FA0DACF}">
      <dgm:prSet/>
      <dgm:spPr/>
      <dgm:t>
        <a:bodyPr/>
        <a:lstStyle/>
        <a:p>
          <a:endParaRPr lang="en-GB"/>
        </a:p>
      </dgm:t>
    </dgm:pt>
    <dgm:pt modelId="{0454CAE4-EE91-48A9-B2EE-4F7BC861493F}">
      <dgm:prSet/>
      <dgm:spPr/>
      <dgm:t>
        <a:bodyPr/>
        <a:lstStyle/>
        <a:p>
          <a:pPr rtl="0"/>
          <a:r>
            <a:rPr lang="en-US" b="1" smtClean="0"/>
            <a:t>Application Domain Differences: </a:t>
          </a:r>
          <a:endParaRPr lang="en-GB"/>
        </a:p>
      </dgm:t>
    </dgm:pt>
    <dgm:pt modelId="{93A8E1CB-8C31-491A-9168-944654298101}" type="parTrans" cxnId="{FB707E75-4D69-4F40-AE2E-88880396CCAF}">
      <dgm:prSet/>
      <dgm:spPr/>
      <dgm:t>
        <a:bodyPr/>
        <a:lstStyle/>
        <a:p>
          <a:endParaRPr lang="en-GB"/>
        </a:p>
      </dgm:t>
    </dgm:pt>
    <dgm:pt modelId="{18589915-48DF-4BA9-BECD-F30017E73887}" type="sibTrans" cxnId="{FB707E75-4D69-4F40-AE2E-88880396CCAF}">
      <dgm:prSet/>
      <dgm:spPr/>
      <dgm:t>
        <a:bodyPr/>
        <a:lstStyle/>
        <a:p>
          <a:endParaRPr lang="en-GB"/>
        </a:p>
      </dgm:t>
    </dgm:pt>
    <dgm:pt modelId="{D0F54CAF-F72C-44E3-8E90-A4B6AF71F737}">
      <dgm:prSet/>
      <dgm:spPr/>
      <dgm:t>
        <a:bodyPr/>
        <a:lstStyle/>
        <a:p>
          <a:pPr rtl="0"/>
          <a:r>
            <a:rPr lang="en-US" smtClean="0"/>
            <a:t>the designers should also collect more information about the </a:t>
          </a:r>
          <a:r>
            <a:rPr lang="en-US" b="1" smtClean="0"/>
            <a:t>background of their users</a:t>
          </a:r>
          <a:r>
            <a:rPr lang="en-US" smtClean="0"/>
            <a:t>. (in relation to the website)</a:t>
          </a:r>
          <a:endParaRPr lang="en-GB"/>
        </a:p>
      </dgm:t>
    </dgm:pt>
    <dgm:pt modelId="{1C1F4527-D869-437D-ACC4-D3A702D17651}" type="parTrans" cxnId="{092202CF-6E5B-46DC-84EE-8675E094FD1C}">
      <dgm:prSet/>
      <dgm:spPr/>
      <dgm:t>
        <a:bodyPr/>
        <a:lstStyle/>
        <a:p>
          <a:endParaRPr lang="en-GB"/>
        </a:p>
      </dgm:t>
    </dgm:pt>
    <dgm:pt modelId="{6624D5AE-E11D-46BA-9054-DAA6140C24EB}" type="sibTrans" cxnId="{092202CF-6E5B-46DC-84EE-8675E094FD1C}">
      <dgm:prSet/>
      <dgm:spPr/>
      <dgm:t>
        <a:bodyPr/>
        <a:lstStyle/>
        <a:p>
          <a:endParaRPr lang="en-GB"/>
        </a:p>
      </dgm:t>
    </dgm:pt>
    <dgm:pt modelId="{A3516192-CD6B-41C6-B84E-5F92568B293F}" type="pres">
      <dgm:prSet presAssocID="{05A69988-C223-469A-AB4A-B094AE873C62}" presName="linear" presStyleCnt="0">
        <dgm:presLayoutVars>
          <dgm:animLvl val="lvl"/>
          <dgm:resizeHandles val="exact"/>
        </dgm:presLayoutVars>
      </dgm:prSet>
      <dgm:spPr/>
      <dgm:t>
        <a:bodyPr/>
        <a:lstStyle/>
        <a:p>
          <a:endParaRPr lang="en-GB"/>
        </a:p>
      </dgm:t>
    </dgm:pt>
    <dgm:pt modelId="{41E43B72-6647-42F6-8D89-315EE3F5C1AF}" type="pres">
      <dgm:prSet presAssocID="{A86A0396-97A5-44B0-B47D-BF6C558CCE7A}" presName="parentText" presStyleLbl="node1" presStyleIdx="0" presStyleCnt="3">
        <dgm:presLayoutVars>
          <dgm:chMax val="0"/>
          <dgm:bulletEnabled val="1"/>
        </dgm:presLayoutVars>
      </dgm:prSet>
      <dgm:spPr/>
      <dgm:t>
        <a:bodyPr/>
        <a:lstStyle/>
        <a:p>
          <a:endParaRPr lang="en-GB"/>
        </a:p>
      </dgm:t>
    </dgm:pt>
    <dgm:pt modelId="{ECB10226-98DC-4411-A8FE-DF9BD784AF2E}" type="pres">
      <dgm:prSet presAssocID="{A86A0396-97A5-44B0-B47D-BF6C558CCE7A}" presName="childText" presStyleLbl="revTx" presStyleIdx="0" presStyleCnt="3">
        <dgm:presLayoutVars>
          <dgm:bulletEnabled val="1"/>
        </dgm:presLayoutVars>
      </dgm:prSet>
      <dgm:spPr/>
      <dgm:t>
        <a:bodyPr/>
        <a:lstStyle/>
        <a:p>
          <a:endParaRPr lang="en-GB"/>
        </a:p>
      </dgm:t>
    </dgm:pt>
    <dgm:pt modelId="{4C70ACA3-F0BF-4BBA-A694-79619E9A438D}" type="pres">
      <dgm:prSet presAssocID="{84EE3039-1D14-4FC5-9C1E-59008B7B05F5}" presName="parentText" presStyleLbl="node1" presStyleIdx="1" presStyleCnt="3">
        <dgm:presLayoutVars>
          <dgm:chMax val="0"/>
          <dgm:bulletEnabled val="1"/>
        </dgm:presLayoutVars>
      </dgm:prSet>
      <dgm:spPr/>
      <dgm:t>
        <a:bodyPr/>
        <a:lstStyle/>
        <a:p>
          <a:endParaRPr lang="en-GB"/>
        </a:p>
      </dgm:t>
    </dgm:pt>
    <dgm:pt modelId="{FE919A03-FA74-4871-9824-1C16A1CCBCD5}" type="pres">
      <dgm:prSet presAssocID="{84EE3039-1D14-4FC5-9C1E-59008B7B05F5}" presName="childText" presStyleLbl="revTx" presStyleIdx="1" presStyleCnt="3">
        <dgm:presLayoutVars>
          <dgm:bulletEnabled val="1"/>
        </dgm:presLayoutVars>
      </dgm:prSet>
      <dgm:spPr/>
      <dgm:t>
        <a:bodyPr/>
        <a:lstStyle/>
        <a:p>
          <a:endParaRPr lang="en-GB"/>
        </a:p>
      </dgm:t>
    </dgm:pt>
    <dgm:pt modelId="{018B02F4-0007-49EA-8760-F2F8FD7AE99B}" type="pres">
      <dgm:prSet presAssocID="{0454CAE4-EE91-48A9-B2EE-4F7BC861493F}" presName="parentText" presStyleLbl="node1" presStyleIdx="2" presStyleCnt="3">
        <dgm:presLayoutVars>
          <dgm:chMax val="0"/>
          <dgm:bulletEnabled val="1"/>
        </dgm:presLayoutVars>
      </dgm:prSet>
      <dgm:spPr/>
      <dgm:t>
        <a:bodyPr/>
        <a:lstStyle/>
        <a:p>
          <a:endParaRPr lang="en-GB"/>
        </a:p>
      </dgm:t>
    </dgm:pt>
    <dgm:pt modelId="{75134BBA-3925-4001-91EE-B6F736D6364C}" type="pres">
      <dgm:prSet presAssocID="{0454CAE4-EE91-48A9-B2EE-4F7BC861493F}" presName="childText" presStyleLbl="revTx" presStyleIdx="2" presStyleCnt="3">
        <dgm:presLayoutVars>
          <dgm:bulletEnabled val="1"/>
        </dgm:presLayoutVars>
      </dgm:prSet>
      <dgm:spPr/>
      <dgm:t>
        <a:bodyPr/>
        <a:lstStyle/>
        <a:p>
          <a:endParaRPr lang="en-GB"/>
        </a:p>
      </dgm:t>
    </dgm:pt>
  </dgm:ptLst>
  <dgm:cxnLst>
    <dgm:cxn modelId="{467ED489-D6C0-42FC-B516-AA32A479DEB4}" type="presOf" srcId="{0454CAE4-EE91-48A9-B2EE-4F7BC861493F}" destId="{018B02F4-0007-49EA-8760-F2F8FD7AE99B}" srcOrd="0" destOrd="0" presId="urn:microsoft.com/office/officeart/2005/8/layout/vList2"/>
    <dgm:cxn modelId="{DE9D9A7A-FD61-4227-B581-0AAD0812C720}" srcId="{05A69988-C223-469A-AB4A-B094AE873C62}" destId="{84EE3039-1D14-4FC5-9C1E-59008B7B05F5}" srcOrd="1" destOrd="0" parTransId="{354F773D-15E4-4E94-8733-2C5821A85B5D}" sibTransId="{F9E4DD78-41C7-41E5-AC48-CF22E3319444}"/>
    <dgm:cxn modelId="{75C0A81E-B0A6-498D-8268-CEC01D063AE1}" srcId="{A86A0396-97A5-44B0-B47D-BF6C558CCE7A}" destId="{2397A91D-D031-44D3-9196-6D1EDD0ECD72}" srcOrd="0" destOrd="0" parTransId="{97C9F7EB-863E-4777-B892-607D4C0CB0BF}" sibTransId="{727A6829-BAE4-46A9-9F9C-B454F49221E1}"/>
    <dgm:cxn modelId="{092202CF-6E5B-46DC-84EE-8675E094FD1C}" srcId="{0454CAE4-EE91-48A9-B2EE-4F7BC861493F}" destId="{D0F54CAF-F72C-44E3-8E90-A4B6AF71F737}" srcOrd="0" destOrd="0" parTransId="{1C1F4527-D869-437D-ACC4-D3A702D17651}" sibTransId="{6624D5AE-E11D-46BA-9054-DAA6140C24EB}"/>
    <dgm:cxn modelId="{0DC071F3-DA80-42BD-BD9F-42359B8FA978}" type="presOf" srcId="{05A69988-C223-469A-AB4A-B094AE873C62}" destId="{A3516192-CD6B-41C6-B84E-5F92568B293F}" srcOrd="0" destOrd="0" presId="urn:microsoft.com/office/officeart/2005/8/layout/vList2"/>
    <dgm:cxn modelId="{C1C91EB6-EBC0-4B3C-BE05-B906E2077726}" type="presOf" srcId="{2397A91D-D031-44D3-9196-6D1EDD0ECD72}" destId="{ECB10226-98DC-4411-A8FE-DF9BD784AF2E}" srcOrd="0" destOrd="0" presId="urn:microsoft.com/office/officeart/2005/8/layout/vList2"/>
    <dgm:cxn modelId="{F506E0E8-A7A5-435B-82DA-E174AC2BCD5F}" srcId="{05A69988-C223-469A-AB4A-B094AE873C62}" destId="{A86A0396-97A5-44B0-B47D-BF6C558CCE7A}" srcOrd="0" destOrd="0" parTransId="{07DB5FB3-2537-4EE7-979D-8A56953E706D}" sibTransId="{75E338B6-68CE-489A-95C7-C22C0E28A617}"/>
    <dgm:cxn modelId="{D9E023AD-756D-41EE-BE84-0D09D9542BBE}" type="presOf" srcId="{84EE3039-1D14-4FC5-9C1E-59008B7B05F5}" destId="{4C70ACA3-F0BF-4BBA-A694-79619E9A438D}" srcOrd="0" destOrd="0" presId="urn:microsoft.com/office/officeart/2005/8/layout/vList2"/>
    <dgm:cxn modelId="{64183B07-0A45-41CC-AF4E-943D38856BA1}" type="presOf" srcId="{D0F54CAF-F72C-44E3-8E90-A4B6AF71F737}" destId="{75134BBA-3925-4001-91EE-B6F736D6364C}" srcOrd="0" destOrd="0" presId="urn:microsoft.com/office/officeart/2005/8/layout/vList2"/>
    <dgm:cxn modelId="{9B4854D3-8F8F-46B5-AA39-600F3FA0DACF}" srcId="{84EE3039-1D14-4FC5-9C1E-59008B7B05F5}" destId="{163DEC3C-BC88-46BB-A481-4A37E4F98E18}" srcOrd="0" destOrd="0" parTransId="{5041F96E-E490-4C5E-9455-B58AEDCBD4C9}" sibTransId="{74C6795E-3519-4202-B257-2BEBFA76FD99}"/>
    <dgm:cxn modelId="{0416C79C-7F37-4A6D-903E-86057687B262}" type="presOf" srcId="{163DEC3C-BC88-46BB-A481-4A37E4F98E18}" destId="{FE919A03-FA74-4871-9824-1C16A1CCBCD5}" srcOrd="0" destOrd="0" presId="urn:microsoft.com/office/officeart/2005/8/layout/vList2"/>
    <dgm:cxn modelId="{51CE30FD-9ABE-4F76-882D-F6AAD1527DCC}" type="presOf" srcId="{A86A0396-97A5-44B0-B47D-BF6C558CCE7A}" destId="{41E43B72-6647-42F6-8D89-315EE3F5C1AF}" srcOrd="0" destOrd="0" presId="urn:microsoft.com/office/officeart/2005/8/layout/vList2"/>
    <dgm:cxn modelId="{FB707E75-4D69-4F40-AE2E-88880396CCAF}" srcId="{05A69988-C223-469A-AB4A-B094AE873C62}" destId="{0454CAE4-EE91-48A9-B2EE-4F7BC861493F}" srcOrd="2" destOrd="0" parTransId="{93A8E1CB-8C31-491A-9168-944654298101}" sibTransId="{18589915-48DF-4BA9-BECD-F30017E73887}"/>
    <dgm:cxn modelId="{6445E084-FBC8-4F78-AEFC-CF0403F5771A}" type="presParOf" srcId="{A3516192-CD6B-41C6-B84E-5F92568B293F}" destId="{41E43B72-6647-42F6-8D89-315EE3F5C1AF}" srcOrd="0" destOrd="0" presId="urn:microsoft.com/office/officeart/2005/8/layout/vList2"/>
    <dgm:cxn modelId="{0BA88EC3-4D29-4A89-B7F6-784A12BAEB9A}" type="presParOf" srcId="{A3516192-CD6B-41C6-B84E-5F92568B293F}" destId="{ECB10226-98DC-4411-A8FE-DF9BD784AF2E}" srcOrd="1" destOrd="0" presId="urn:microsoft.com/office/officeart/2005/8/layout/vList2"/>
    <dgm:cxn modelId="{97EF86E8-55DB-4AF6-A4C6-FA896CED2FBC}" type="presParOf" srcId="{A3516192-CD6B-41C6-B84E-5F92568B293F}" destId="{4C70ACA3-F0BF-4BBA-A694-79619E9A438D}" srcOrd="2" destOrd="0" presId="urn:microsoft.com/office/officeart/2005/8/layout/vList2"/>
    <dgm:cxn modelId="{19DA2B6A-2301-4B49-96A2-014B864AE9D2}" type="presParOf" srcId="{A3516192-CD6B-41C6-B84E-5F92568B293F}" destId="{FE919A03-FA74-4871-9824-1C16A1CCBCD5}" srcOrd="3" destOrd="0" presId="urn:microsoft.com/office/officeart/2005/8/layout/vList2"/>
    <dgm:cxn modelId="{5059F9F8-0057-4420-81DE-D15E4FF05947}" type="presParOf" srcId="{A3516192-CD6B-41C6-B84E-5F92568B293F}" destId="{018B02F4-0007-49EA-8760-F2F8FD7AE99B}" srcOrd="4" destOrd="0" presId="urn:microsoft.com/office/officeart/2005/8/layout/vList2"/>
    <dgm:cxn modelId="{F2B505C7-D64F-4537-B237-86B3383986C5}" type="presParOf" srcId="{A3516192-CD6B-41C6-B84E-5F92568B293F}" destId="{75134BBA-3925-4001-91EE-B6F736D6364C}"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D6EAB662-E7F5-43D0-8314-BD7B3DF31C6C}" type="doc">
      <dgm:prSet loTypeId="urn:microsoft.com/office/officeart/2008/layout/PictureAccentList" loCatId="list" qsTypeId="urn:microsoft.com/office/officeart/2005/8/quickstyle/3d1" qsCatId="3D" csTypeId="urn:microsoft.com/office/officeart/2005/8/colors/colorful2" csCatId="colorful" phldr="1"/>
      <dgm:spPr/>
      <dgm:t>
        <a:bodyPr/>
        <a:lstStyle/>
        <a:p>
          <a:endParaRPr lang="en-GB"/>
        </a:p>
      </dgm:t>
    </dgm:pt>
    <dgm:pt modelId="{0D51E48C-357F-4A17-BD18-E2FAD7507688}">
      <dgm:prSet/>
      <dgm:spPr/>
      <dgm:t>
        <a:bodyPr/>
        <a:lstStyle/>
        <a:p>
          <a:pPr rtl="0"/>
          <a:r>
            <a:rPr lang="en-GB" smtClean="0"/>
            <a:t>Recruiting Users</a:t>
          </a:r>
          <a:endParaRPr lang="en-GB"/>
        </a:p>
      </dgm:t>
    </dgm:pt>
    <dgm:pt modelId="{88DE62EF-6B78-48EF-9351-1E6679A57047}" type="parTrans" cxnId="{0A715109-BB4B-4972-89A0-0C4D30422F17}">
      <dgm:prSet/>
      <dgm:spPr/>
      <dgm:t>
        <a:bodyPr/>
        <a:lstStyle/>
        <a:p>
          <a:endParaRPr lang="en-GB"/>
        </a:p>
      </dgm:t>
    </dgm:pt>
    <dgm:pt modelId="{BE81B63E-8DA7-46CC-B6F4-B1B1FF332F94}" type="sibTrans" cxnId="{0A715109-BB4B-4972-89A0-0C4D30422F17}">
      <dgm:prSet/>
      <dgm:spPr/>
      <dgm:t>
        <a:bodyPr/>
        <a:lstStyle/>
        <a:p>
          <a:endParaRPr lang="en-GB"/>
        </a:p>
      </dgm:t>
    </dgm:pt>
    <dgm:pt modelId="{410F4B90-AE1F-471D-9668-D836D05F0B1C}" type="pres">
      <dgm:prSet presAssocID="{D6EAB662-E7F5-43D0-8314-BD7B3DF31C6C}" presName="layout" presStyleCnt="0">
        <dgm:presLayoutVars>
          <dgm:chMax/>
          <dgm:chPref/>
          <dgm:dir/>
          <dgm:animOne val="branch"/>
          <dgm:animLvl val="lvl"/>
          <dgm:resizeHandles/>
        </dgm:presLayoutVars>
      </dgm:prSet>
      <dgm:spPr/>
      <dgm:t>
        <a:bodyPr/>
        <a:lstStyle/>
        <a:p>
          <a:endParaRPr lang="en-US"/>
        </a:p>
      </dgm:t>
    </dgm:pt>
    <dgm:pt modelId="{CF2FF2DC-790D-438E-A542-E0EE892D835F}" type="pres">
      <dgm:prSet presAssocID="{0D51E48C-357F-4A17-BD18-E2FAD7507688}" presName="root" presStyleCnt="0">
        <dgm:presLayoutVars>
          <dgm:chMax/>
          <dgm:chPref val="4"/>
        </dgm:presLayoutVars>
      </dgm:prSet>
      <dgm:spPr/>
    </dgm:pt>
    <dgm:pt modelId="{0977C15A-5256-4DFC-86D4-E98D589063B3}" type="pres">
      <dgm:prSet presAssocID="{0D51E48C-357F-4A17-BD18-E2FAD7507688}" presName="rootComposite" presStyleCnt="0">
        <dgm:presLayoutVars/>
      </dgm:prSet>
      <dgm:spPr/>
    </dgm:pt>
    <dgm:pt modelId="{1E0825D8-897D-46E3-AB1C-9BACE220AE06}" type="pres">
      <dgm:prSet presAssocID="{0D51E48C-357F-4A17-BD18-E2FAD7507688}" presName="rootText" presStyleLbl="node0" presStyleIdx="0" presStyleCnt="1">
        <dgm:presLayoutVars>
          <dgm:chMax/>
          <dgm:chPref val="4"/>
        </dgm:presLayoutVars>
      </dgm:prSet>
      <dgm:spPr/>
      <dgm:t>
        <a:bodyPr/>
        <a:lstStyle/>
        <a:p>
          <a:endParaRPr lang="en-US"/>
        </a:p>
      </dgm:t>
    </dgm:pt>
    <dgm:pt modelId="{8E525AA5-EDBF-44FE-8B42-811782F0D308}" type="pres">
      <dgm:prSet presAssocID="{0D51E48C-357F-4A17-BD18-E2FAD7507688}" presName="childShape" presStyleCnt="0">
        <dgm:presLayoutVars>
          <dgm:chMax val="0"/>
          <dgm:chPref val="0"/>
        </dgm:presLayoutVars>
      </dgm:prSet>
      <dgm:spPr/>
    </dgm:pt>
  </dgm:ptLst>
  <dgm:cxnLst>
    <dgm:cxn modelId="{0A715109-BB4B-4972-89A0-0C4D30422F17}" srcId="{D6EAB662-E7F5-43D0-8314-BD7B3DF31C6C}" destId="{0D51E48C-357F-4A17-BD18-E2FAD7507688}" srcOrd="0" destOrd="0" parTransId="{88DE62EF-6B78-48EF-9351-1E6679A57047}" sibTransId="{BE81B63E-8DA7-46CC-B6F4-B1B1FF332F94}"/>
    <dgm:cxn modelId="{4B1FBF30-2E86-454A-B198-632F7D42D8CF}" type="presOf" srcId="{D6EAB662-E7F5-43D0-8314-BD7B3DF31C6C}" destId="{410F4B90-AE1F-471D-9668-D836D05F0B1C}" srcOrd="0" destOrd="0" presId="urn:microsoft.com/office/officeart/2008/layout/PictureAccentList"/>
    <dgm:cxn modelId="{152B4FE3-87FF-485E-90BB-F389438BD88A}" type="presOf" srcId="{0D51E48C-357F-4A17-BD18-E2FAD7507688}" destId="{1E0825D8-897D-46E3-AB1C-9BACE220AE06}" srcOrd="0" destOrd="0" presId="urn:microsoft.com/office/officeart/2008/layout/PictureAccentList"/>
    <dgm:cxn modelId="{86B22023-0466-4179-9B7C-C4739C8DBC4E}" type="presParOf" srcId="{410F4B90-AE1F-471D-9668-D836D05F0B1C}" destId="{CF2FF2DC-790D-438E-A542-E0EE892D835F}" srcOrd="0" destOrd="0" presId="urn:microsoft.com/office/officeart/2008/layout/PictureAccentList"/>
    <dgm:cxn modelId="{CA651048-BE1B-4D2F-A3CA-E5291B9E8EDF}" type="presParOf" srcId="{CF2FF2DC-790D-438E-A542-E0EE892D835F}" destId="{0977C15A-5256-4DFC-86D4-E98D589063B3}" srcOrd="0" destOrd="0" presId="urn:microsoft.com/office/officeart/2008/layout/PictureAccentList"/>
    <dgm:cxn modelId="{E89FE514-6DDF-424E-9F8E-F4EB21D3FECF}" type="presParOf" srcId="{0977C15A-5256-4DFC-86D4-E98D589063B3}" destId="{1E0825D8-897D-46E3-AB1C-9BACE220AE06}" srcOrd="0" destOrd="0" presId="urn:microsoft.com/office/officeart/2008/layout/PictureAccentList"/>
    <dgm:cxn modelId="{08804A1C-B230-4FA8-8B70-D93740E21530}" type="presParOf" srcId="{CF2FF2DC-790D-438E-A542-E0EE892D835F}" destId="{8E525AA5-EDBF-44FE-8B42-811782F0D308}" srcOrd="1" destOrd="0" presId="urn:microsoft.com/office/officeart/2008/layout/Pictu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ECBB54D-C281-47DC-B902-05727CB0D537}" type="doc">
      <dgm:prSet loTypeId="urn:microsoft.com/office/officeart/2005/8/layout/cycle2" loCatId="cycle" qsTypeId="urn:microsoft.com/office/officeart/2005/8/quickstyle/3d1" qsCatId="3D" csTypeId="urn:microsoft.com/office/officeart/2005/8/colors/colorful3" csCatId="colorful"/>
      <dgm:spPr/>
      <dgm:t>
        <a:bodyPr/>
        <a:lstStyle/>
        <a:p>
          <a:endParaRPr lang="en-US"/>
        </a:p>
      </dgm:t>
    </dgm:pt>
    <dgm:pt modelId="{F9FFE152-E72B-490F-843B-316B971AC453}">
      <dgm:prSet/>
      <dgm:spPr/>
      <dgm:t>
        <a:bodyPr/>
        <a:lstStyle/>
        <a:p>
          <a:pPr rtl="0"/>
          <a:r>
            <a:rPr lang="en-US" smtClean="0"/>
            <a:t>Chapter 3 </a:t>
          </a:r>
          <a:endParaRPr lang="en-US"/>
        </a:p>
      </dgm:t>
    </dgm:pt>
    <dgm:pt modelId="{48192ACA-D196-4BBB-9CCC-9BC964338F6C}" type="parTrans" cxnId="{F0292DAA-1AAC-4647-8F0A-64FF8B6B768A}">
      <dgm:prSet/>
      <dgm:spPr/>
      <dgm:t>
        <a:bodyPr/>
        <a:lstStyle/>
        <a:p>
          <a:endParaRPr lang="en-US"/>
        </a:p>
      </dgm:t>
    </dgm:pt>
    <dgm:pt modelId="{3FC52BF8-ADBF-4EAD-91B3-521812CE769D}" type="sibTrans" cxnId="{F0292DAA-1AAC-4647-8F0A-64FF8B6B768A}">
      <dgm:prSet/>
      <dgm:spPr/>
      <dgm:t>
        <a:bodyPr/>
        <a:lstStyle/>
        <a:p>
          <a:endParaRPr lang="en-US"/>
        </a:p>
      </dgm:t>
    </dgm:pt>
    <dgm:pt modelId="{831C55B0-5E33-445A-99C1-AD56E3B9DCD1}" type="pres">
      <dgm:prSet presAssocID="{4ECBB54D-C281-47DC-B902-05727CB0D537}" presName="cycle" presStyleCnt="0">
        <dgm:presLayoutVars>
          <dgm:dir/>
          <dgm:resizeHandles val="exact"/>
        </dgm:presLayoutVars>
      </dgm:prSet>
      <dgm:spPr/>
      <dgm:t>
        <a:bodyPr/>
        <a:lstStyle/>
        <a:p>
          <a:endParaRPr lang="en-US"/>
        </a:p>
      </dgm:t>
    </dgm:pt>
    <dgm:pt modelId="{5AF4275F-3A3A-4E36-A8F8-DEBD113A3CE9}" type="pres">
      <dgm:prSet presAssocID="{F9FFE152-E72B-490F-843B-316B971AC453}" presName="node" presStyleLbl="node1" presStyleIdx="0" presStyleCnt="1">
        <dgm:presLayoutVars>
          <dgm:bulletEnabled val="1"/>
        </dgm:presLayoutVars>
      </dgm:prSet>
      <dgm:spPr/>
      <dgm:t>
        <a:bodyPr/>
        <a:lstStyle/>
        <a:p>
          <a:endParaRPr lang="en-US"/>
        </a:p>
      </dgm:t>
    </dgm:pt>
  </dgm:ptLst>
  <dgm:cxnLst>
    <dgm:cxn modelId="{F0292DAA-1AAC-4647-8F0A-64FF8B6B768A}" srcId="{4ECBB54D-C281-47DC-B902-05727CB0D537}" destId="{F9FFE152-E72B-490F-843B-316B971AC453}" srcOrd="0" destOrd="0" parTransId="{48192ACA-D196-4BBB-9CCC-9BC964338F6C}" sibTransId="{3FC52BF8-ADBF-4EAD-91B3-521812CE769D}"/>
    <dgm:cxn modelId="{3126460A-23A5-4BF7-8A8C-7B33D7C53F68}" type="presOf" srcId="{F9FFE152-E72B-490F-843B-316B971AC453}" destId="{5AF4275F-3A3A-4E36-A8F8-DEBD113A3CE9}" srcOrd="0" destOrd="0" presId="urn:microsoft.com/office/officeart/2005/8/layout/cycle2"/>
    <dgm:cxn modelId="{C5C8049C-7714-4AFB-BF10-8935016F6D9C}" type="presOf" srcId="{4ECBB54D-C281-47DC-B902-05727CB0D537}" destId="{831C55B0-5E33-445A-99C1-AD56E3B9DCD1}" srcOrd="0" destOrd="0" presId="urn:microsoft.com/office/officeart/2005/8/layout/cycle2"/>
    <dgm:cxn modelId="{8B46E522-62CF-45D4-B990-710CE7674205}" type="presParOf" srcId="{831C55B0-5E33-445A-99C1-AD56E3B9DCD1}" destId="{5AF4275F-3A3A-4E36-A8F8-DEBD113A3CE9}" srcOrd="0" destOrd="0" presId="urn:microsoft.com/office/officeart/2005/8/layout/cycle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81C3FF5-3A5D-4061-AEDF-0EA9FC95DF3F}" type="doc">
      <dgm:prSet loTypeId="urn:microsoft.com/office/officeart/2009/3/layout/RandomtoResultProcess" loCatId="process" qsTypeId="urn:microsoft.com/office/officeart/2005/8/quickstyle/3d1" qsCatId="3D" csTypeId="urn:microsoft.com/office/officeart/2005/8/colors/colorful3" csCatId="colorful" phldr="1"/>
      <dgm:spPr/>
      <dgm:t>
        <a:bodyPr/>
        <a:lstStyle/>
        <a:p>
          <a:endParaRPr lang="en-GB"/>
        </a:p>
      </dgm:t>
    </dgm:pt>
    <dgm:pt modelId="{500B2916-8C6B-4208-ADA6-A9898395EE15}">
      <dgm:prSet/>
      <dgm:spPr/>
      <dgm:t>
        <a:bodyPr/>
        <a:lstStyle/>
        <a:p>
          <a:pPr rtl="0"/>
          <a:r>
            <a:rPr lang="en-US" dirty="0" smtClean="0"/>
            <a:t>Recruiting Users :</a:t>
          </a:r>
          <a:endParaRPr lang="en-GB" dirty="0"/>
        </a:p>
      </dgm:t>
    </dgm:pt>
    <dgm:pt modelId="{7BCDA4EC-1669-451C-9363-3EF4FB99F2A2}" type="parTrans" cxnId="{4E2917BF-0D3C-4EF6-B758-D4CFA997D65A}">
      <dgm:prSet/>
      <dgm:spPr/>
      <dgm:t>
        <a:bodyPr/>
        <a:lstStyle/>
        <a:p>
          <a:endParaRPr lang="en-GB"/>
        </a:p>
      </dgm:t>
    </dgm:pt>
    <dgm:pt modelId="{DA0D50F2-526C-4DE3-8BA0-9A760C605F50}" type="sibTrans" cxnId="{4E2917BF-0D3C-4EF6-B758-D4CFA997D65A}">
      <dgm:prSet/>
      <dgm:spPr/>
      <dgm:t>
        <a:bodyPr/>
        <a:lstStyle/>
        <a:p>
          <a:endParaRPr lang="en-GB"/>
        </a:p>
      </dgm:t>
    </dgm:pt>
    <dgm:pt modelId="{2DC89045-2736-424C-83A0-C5546CC5D882}">
      <dgm:prSet/>
      <dgm:spPr/>
      <dgm:t>
        <a:bodyPr/>
        <a:lstStyle/>
        <a:p>
          <a:pPr algn="just" rtl="0"/>
          <a:r>
            <a:rPr lang="en-US" dirty="0" smtClean="0"/>
            <a:t>Users need to be selected according to </a:t>
          </a:r>
          <a:r>
            <a:rPr lang="en-US" b="1" dirty="0" smtClean="0"/>
            <a:t>their profile </a:t>
          </a:r>
          <a:r>
            <a:rPr lang="en-US" dirty="0" smtClean="0"/>
            <a:t>of characteristics and </a:t>
          </a:r>
          <a:r>
            <a:rPr lang="en-US" b="1" dirty="0" smtClean="0"/>
            <a:t>according to the areas, which need to be tested in the interface or website.</a:t>
          </a:r>
          <a:endParaRPr lang="en-GB" b="1" dirty="0"/>
        </a:p>
      </dgm:t>
    </dgm:pt>
    <dgm:pt modelId="{94590FE8-BEFB-4DD9-BC6E-77F3858C3A90}" type="parTrans" cxnId="{ACC3A7D2-4617-478B-B3FB-FA17DD4CE915}">
      <dgm:prSet/>
      <dgm:spPr/>
      <dgm:t>
        <a:bodyPr/>
        <a:lstStyle/>
        <a:p>
          <a:endParaRPr lang="en-GB"/>
        </a:p>
      </dgm:t>
    </dgm:pt>
    <dgm:pt modelId="{65742634-3586-4B72-9793-A75A0A3745E2}" type="sibTrans" cxnId="{ACC3A7D2-4617-478B-B3FB-FA17DD4CE915}">
      <dgm:prSet/>
      <dgm:spPr/>
      <dgm:t>
        <a:bodyPr/>
        <a:lstStyle/>
        <a:p>
          <a:endParaRPr lang="en-GB"/>
        </a:p>
      </dgm:t>
    </dgm:pt>
    <dgm:pt modelId="{10CC1627-D49E-4C8B-998B-B054E48E2BEF}" type="pres">
      <dgm:prSet presAssocID="{381C3FF5-3A5D-4061-AEDF-0EA9FC95DF3F}" presName="Name0" presStyleCnt="0">
        <dgm:presLayoutVars>
          <dgm:dir/>
          <dgm:animOne val="branch"/>
          <dgm:animLvl val="lvl"/>
        </dgm:presLayoutVars>
      </dgm:prSet>
      <dgm:spPr/>
      <dgm:t>
        <a:bodyPr/>
        <a:lstStyle/>
        <a:p>
          <a:endParaRPr lang="en-US"/>
        </a:p>
      </dgm:t>
    </dgm:pt>
    <dgm:pt modelId="{B20789B1-BA8F-4984-9E6C-B1D0EEE81540}" type="pres">
      <dgm:prSet presAssocID="{500B2916-8C6B-4208-ADA6-A9898395EE15}" presName="chaos" presStyleCnt="0"/>
      <dgm:spPr/>
      <dgm:t>
        <a:bodyPr/>
        <a:lstStyle/>
        <a:p>
          <a:endParaRPr lang="en-US"/>
        </a:p>
      </dgm:t>
    </dgm:pt>
    <dgm:pt modelId="{19230B17-22A2-46F5-9257-DB831C8BC286}" type="pres">
      <dgm:prSet presAssocID="{500B2916-8C6B-4208-ADA6-A9898395EE15}" presName="parTx1" presStyleLbl="revTx" presStyleIdx="0" presStyleCnt="2"/>
      <dgm:spPr/>
      <dgm:t>
        <a:bodyPr/>
        <a:lstStyle/>
        <a:p>
          <a:endParaRPr lang="en-US"/>
        </a:p>
      </dgm:t>
    </dgm:pt>
    <dgm:pt modelId="{19B4DC77-3D2E-4DB6-8B9F-9C0ED94ACFD4}" type="pres">
      <dgm:prSet presAssocID="{500B2916-8C6B-4208-ADA6-A9898395EE15}" presName="desTx1" presStyleLbl="revTx" presStyleIdx="1" presStyleCnt="2" custScaleX="204710">
        <dgm:presLayoutVars>
          <dgm:bulletEnabled val="1"/>
        </dgm:presLayoutVars>
      </dgm:prSet>
      <dgm:spPr/>
      <dgm:t>
        <a:bodyPr/>
        <a:lstStyle/>
        <a:p>
          <a:endParaRPr lang="en-US"/>
        </a:p>
      </dgm:t>
    </dgm:pt>
    <dgm:pt modelId="{F319B8E1-2EA8-4DA5-BD1A-17E367BBF14C}" type="pres">
      <dgm:prSet presAssocID="{500B2916-8C6B-4208-ADA6-A9898395EE15}" presName="c1" presStyleLbl="node1" presStyleIdx="0" presStyleCnt="18"/>
      <dgm:spPr/>
      <dgm:t>
        <a:bodyPr/>
        <a:lstStyle/>
        <a:p>
          <a:endParaRPr lang="en-US"/>
        </a:p>
      </dgm:t>
    </dgm:pt>
    <dgm:pt modelId="{880776F1-018F-4156-8FFA-A1B89DA8C55E}" type="pres">
      <dgm:prSet presAssocID="{500B2916-8C6B-4208-ADA6-A9898395EE15}" presName="c2" presStyleLbl="node1" presStyleIdx="1" presStyleCnt="18"/>
      <dgm:spPr/>
      <dgm:t>
        <a:bodyPr/>
        <a:lstStyle/>
        <a:p>
          <a:endParaRPr lang="en-US"/>
        </a:p>
      </dgm:t>
    </dgm:pt>
    <dgm:pt modelId="{0CBE824F-32C7-4459-8F8E-D50AA8303654}" type="pres">
      <dgm:prSet presAssocID="{500B2916-8C6B-4208-ADA6-A9898395EE15}" presName="c3" presStyleLbl="node1" presStyleIdx="2" presStyleCnt="18"/>
      <dgm:spPr/>
      <dgm:t>
        <a:bodyPr/>
        <a:lstStyle/>
        <a:p>
          <a:endParaRPr lang="en-US"/>
        </a:p>
      </dgm:t>
    </dgm:pt>
    <dgm:pt modelId="{8C17099F-AE06-46FF-B36C-AAB57922FB73}" type="pres">
      <dgm:prSet presAssocID="{500B2916-8C6B-4208-ADA6-A9898395EE15}" presName="c4" presStyleLbl="node1" presStyleIdx="3" presStyleCnt="18"/>
      <dgm:spPr/>
      <dgm:t>
        <a:bodyPr/>
        <a:lstStyle/>
        <a:p>
          <a:endParaRPr lang="en-US"/>
        </a:p>
      </dgm:t>
    </dgm:pt>
    <dgm:pt modelId="{8F3E111D-4BDC-4C3E-94C0-C2DD43BC6B7D}" type="pres">
      <dgm:prSet presAssocID="{500B2916-8C6B-4208-ADA6-A9898395EE15}" presName="c5" presStyleLbl="node1" presStyleIdx="4" presStyleCnt="18"/>
      <dgm:spPr/>
      <dgm:t>
        <a:bodyPr/>
        <a:lstStyle/>
        <a:p>
          <a:endParaRPr lang="en-US"/>
        </a:p>
      </dgm:t>
    </dgm:pt>
    <dgm:pt modelId="{5FE89C72-1890-4CE9-B33A-0A7AC7577078}" type="pres">
      <dgm:prSet presAssocID="{500B2916-8C6B-4208-ADA6-A9898395EE15}" presName="c6" presStyleLbl="node1" presStyleIdx="5" presStyleCnt="18"/>
      <dgm:spPr/>
      <dgm:t>
        <a:bodyPr/>
        <a:lstStyle/>
        <a:p>
          <a:endParaRPr lang="en-US"/>
        </a:p>
      </dgm:t>
    </dgm:pt>
    <dgm:pt modelId="{2CE5D4B1-5D0D-4F99-B567-CD4D54B6E897}" type="pres">
      <dgm:prSet presAssocID="{500B2916-8C6B-4208-ADA6-A9898395EE15}" presName="c7" presStyleLbl="node1" presStyleIdx="6" presStyleCnt="18"/>
      <dgm:spPr/>
      <dgm:t>
        <a:bodyPr/>
        <a:lstStyle/>
        <a:p>
          <a:endParaRPr lang="en-US"/>
        </a:p>
      </dgm:t>
    </dgm:pt>
    <dgm:pt modelId="{F06A5524-1EC1-44F9-830A-F46E5FF83CC7}" type="pres">
      <dgm:prSet presAssocID="{500B2916-8C6B-4208-ADA6-A9898395EE15}" presName="c8" presStyleLbl="node1" presStyleIdx="7" presStyleCnt="18"/>
      <dgm:spPr/>
      <dgm:t>
        <a:bodyPr/>
        <a:lstStyle/>
        <a:p>
          <a:endParaRPr lang="en-US"/>
        </a:p>
      </dgm:t>
    </dgm:pt>
    <dgm:pt modelId="{A74212D9-3241-42FF-AA19-9E3EF3CC9E89}" type="pres">
      <dgm:prSet presAssocID="{500B2916-8C6B-4208-ADA6-A9898395EE15}" presName="c9" presStyleLbl="node1" presStyleIdx="8" presStyleCnt="18"/>
      <dgm:spPr/>
      <dgm:t>
        <a:bodyPr/>
        <a:lstStyle/>
        <a:p>
          <a:endParaRPr lang="en-US"/>
        </a:p>
      </dgm:t>
    </dgm:pt>
    <dgm:pt modelId="{9D534036-4ADA-413E-9AF3-9728C9F8E6A3}" type="pres">
      <dgm:prSet presAssocID="{500B2916-8C6B-4208-ADA6-A9898395EE15}" presName="c10" presStyleLbl="node1" presStyleIdx="9" presStyleCnt="18"/>
      <dgm:spPr/>
      <dgm:t>
        <a:bodyPr/>
        <a:lstStyle/>
        <a:p>
          <a:endParaRPr lang="en-US"/>
        </a:p>
      </dgm:t>
    </dgm:pt>
    <dgm:pt modelId="{6377EB46-8806-4CC3-8AB8-C05E8DE5C132}" type="pres">
      <dgm:prSet presAssocID="{500B2916-8C6B-4208-ADA6-A9898395EE15}" presName="c11" presStyleLbl="node1" presStyleIdx="10" presStyleCnt="18"/>
      <dgm:spPr/>
      <dgm:t>
        <a:bodyPr/>
        <a:lstStyle/>
        <a:p>
          <a:endParaRPr lang="en-US"/>
        </a:p>
      </dgm:t>
    </dgm:pt>
    <dgm:pt modelId="{A327F9E1-9CB4-4F14-9019-5F0EBF0FB9EF}" type="pres">
      <dgm:prSet presAssocID="{500B2916-8C6B-4208-ADA6-A9898395EE15}" presName="c12" presStyleLbl="node1" presStyleIdx="11" presStyleCnt="18"/>
      <dgm:spPr/>
      <dgm:t>
        <a:bodyPr/>
        <a:lstStyle/>
        <a:p>
          <a:endParaRPr lang="en-US"/>
        </a:p>
      </dgm:t>
    </dgm:pt>
    <dgm:pt modelId="{FDAD795D-A040-4DE2-A9FB-C3E216C88AD9}" type="pres">
      <dgm:prSet presAssocID="{500B2916-8C6B-4208-ADA6-A9898395EE15}" presName="c13" presStyleLbl="node1" presStyleIdx="12" presStyleCnt="18"/>
      <dgm:spPr/>
      <dgm:t>
        <a:bodyPr/>
        <a:lstStyle/>
        <a:p>
          <a:endParaRPr lang="en-US"/>
        </a:p>
      </dgm:t>
    </dgm:pt>
    <dgm:pt modelId="{04AC919A-E397-461D-BF49-39C81DBAC18F}" type="pres">
      <dgm:prSet presAssocID="{500B2916-8C6B-4208-ADA6-A9898395EE15}" presName="c14" presStyleLbl="node1" presStyleIdx="13" presStyleCnt="18"/>
      <dgm:spPr/>
      <dgm:t>
        <a:bodyPr/>
        <a:lstStyle/>
        <a:p>
          <a:endParaRPr lang="en-US"/>
        </a:p>
      </dgm:t>
    </dgm:pt>
    <dgm:pt modelId="{38942E43-07AE-4FA5-8A55-E28E36EFEBF1}" type="pres">
      <dgm:prSet presAssocID="{500B2916-8C6B-4208-ADA6-A9898395EE15}" presName="c15" presStyleLbl="node1" presStyleIdx="14" presStyleCnt="18"/>
      <dgm:spPr/>
      <dgm:t>
        <a:bodyPr/>
        <a:lstStyle/>
        <a:p>
          <a:endParaRPr lang="en-US"/>
        </a:p>
      </dgm:t>
    </dgm:pt>
    <dgm:pt modelId="{058EDEE1-5729-4B54-9AC2-9DF379C16D22}" type="pres">
      <dgm:prSet presAssocID="{500B2916-8C6B-4208-ADA6-A9898395EE15}" presName="c16" presStyleLbl="node1" presStyleIdx="15" presStyleCnt="18"/>
      <dgm:spPr/>
      <dgm:t>
        <a:bodyPr/>
        <a:lstStyle/>
        <a:p>
          <a:endParaRPr lang="en-US"/>
        </a:p>
      </dgm:t>
    </dgm:pt>
    <dgm:pt modelId="{1C41AD06-5E12-4DA3-8E2C-EE6807F36FF6}" type="pres">
      <dgm:prSet presAssocID="{500B2916-8C6B-4208-ADA6-A9898395EE15}" presName="c17" presStyleLbl="node1" presStyleIdx="16" presStyleCnt="18"/>
      <dgm:spPr/>
      <dgm:t>
        <a:bodyPr/>
        <a:lstStyle/>
        <a:p>
          <a:endParaRPr lang="en-US"/>
        </a:p>
      </dgm:t>
    </dgm:pt>
    <dgm:pt modelId="{F6410E58-54FC-4ABA-B848-8559A4182C13}" type="pres">
      <dgm:prSet presAssocID="{500B2916-8C6B-4208-ADA6-A9898395EE15}" presName="c18" presStyleLbl="node1" presStyleIdx="17" presStyleCnt="18"/>
      <dgm:spPr/>
      <dgm:t>
        <a:bodyPr/>
        <a:lstStyle/>
        <a:p>
          <a:endParaRPr lang="en-US"/>
        </a:p>
      </dgm:t>
    </dgm:pt>
  </dgm:ptLst>
  <dgm:cxnLst>
    <dgm:cxn modelId="{D9C8147F-3FB2-4B30-8F9C-72D1F2C98C53}" type="presOf" srcId="{500B2916-8C6B-4208-ADA6-A9898395EE15}" destId="{19230B17-22A2-46F5-9257-DB831C8BC286}" srcOrd="0" destOrd="0" presId="urn:microsoft.com/office/officeart/2009/3/layout/RandomtoResultProcess"/>
    <dgm:cxn modelId="{ACC3A7D2-4617-478B-B3FB-FA17DD4CE915}" srcId="{500B2916-8C6B-4208-ADA6-A9898395EE15}" destId="{2DC89045-2736-424C-83A0-C5546CC5D882}" srcOrd="0" destOrd="0" parTransId="{94590FE8-BEFB-4DD9-BC6E-77F3858C3A90}" sibTransId="{65742634-3586-4B72-9793-A75A0A3745E2}"/>
    <dgm:cxn modelId="{39B1884D-257C-4D41-BF2B-F00754627B00}" type="presOf" srcId="{381C3FF5-3A5D-4061-AEDF-0EA9FC95DF3F}" destId="{10CC1627-D49E-4C8B-998B-B054E48E2BEF}" srcOrd="0" destOrd="0" presId="urn:microsoft.com/office/officeart/2009/3/layout/RandomtoResultProcess"/>
    <dgm:cxn modelId="{4E2917BF-0D3C-4EF6-B758-D4CFA997D65A}" srcId="{381C3FF5-3A5D-4061-AEDF-0EA9FC95DF3F}" destId="{500B2916-8C6B-4208-ADA6-A9898395EE15}" srcOrd="0" destOrd="0" parTransId="{7BCDA4EC-1669-451C-9363-3EF4FB99F2A2}" sibTransId="{DA0D50F2-526C-4DE3-8BA0-9A760C605F50}"/>
    <dgm:cxn modelId="{FA4D26AD-89B3-4FBB-8715-9B58B31AC9D8}" type="presOf" srcId="{2DC89045-2736-424C-83A0-C5546CC5D882}" destId="{19B4DC77-3D2E-4DB6-8B9F-9C0ED94ACFD4}" srcOrd="0" destOrd="0" presId="urn:microsoft.com/office/officeart/2009/3/layout/RandomtoResultProcess"/>
    <dgm:cxn modelId="{B26FACFF-4BDB-4907-AB00-4FC8FFCC22A2}" type="presParOf" srcId="{10CC1627-D49E-4C8B-998B-B054E48E2BEF}" destId="{B20789B1-BA8F-4984-9E6C-B1D0EEE81540}" srcOrd="0" destOrd="0" presId="urn:microsoft.com/office/officeart/2009/3/layout/RandomtoResultProcess"/>
    <dgm:cxn modelId="{A34BBBBD-4E42-4C75-8915-0CE1144750E1}" type="presParOf" srcId="{B20789B1-BA8F-4984-9E6C-B1D0EEE81540}" destId="{19230B17-22A2-46F5-9257-DB831C8BC286}" srcOrd="0" destOrd="0" presId="urn:microsoft.com/office/officeart/2009/3/layout/RandomtoResultProcess"/>
    <dgm:cxn modelId="{4E36AE6C-7462-4216-A5E8-1BBE008F00B7}" type="presParOf" srcId="{B20789B1-BA8F-4984-9E6C-B1D0EEE81540}" destId="{19B4DC77-3D2E-4DB6-8B9F-9C0ED94ACFD4}" srcOrd="1" destOrd="0" presId="urn:microsoft.com/office/officeart/2009/3/layout/RandomtoResultProcess"/>
    <dgm:cxn modelId="{E21BD335-874D-4A04-A371-3105D366D1EE}" type="presParOf" srcId="{B20789B1-BA8F-4984-9E6C-B1D0EEE81540}" destId="{F319B8E1-2EA8-4DA5-BD1A-17E367BBF14C}" srcOrd="2" destOrd="0" presId="urn:microsoft.com/office/officeart/2009/3/layout/RandomtoResultProcess"/>
    <dgm:cxn modelId="{CC5629A2-2016-437A-AD1F-1A8CF9D08A10}" type="presParOf" srcId="{B20789B1-BA8F-4984-9E6C-B1D0EEE81540}" destId="{880776F1-018F-4156-8FFA-A1B89DA8C55E}" srcOrd="3" destOrd="0" presId="urn:microsoft.com/office/officeart/2009/3/layout/RandomtoResultProcess"/>
    <dgm:cxn modelId="{339621EC-0B0C-4E99-A4CC-AFE84EAD8660}" type="presParOf" srcId="{B20789B1-BA8F-4984-9E6C-B1D0EEE81540}" destId="{0CBE824F-32C7-4459-8F8E-D50AA8303654}" srcOrd="4" destOrd="0" presId="urn:microsoft.com/office/officeart/2009/3/layout/RandomtoResultProcess"/>
    <dgm:cxn modelId="{44CE0B99-28D1-4ACF-B3BF-83D22F9ECECC}" type="presParOf" srcId="{B20789B1-BA8F-4984-9E6C-B1D0EEE81540}" destId="{8C17099F-AE06-46FF-B36C-AAB57922FB73}" srcOrd="5" destOrd="0" presId="urn:microsoft.com/office/officeart/2009/3/layout/RandomtoResultProcess"/>
    <dgm:cxn modelId="{D988B8C9-158C-4F56-BB7D-0224D94C6C5E}" type="presParOf" srcId="{B20789B1-BA8F-4984-9E6C-B1D0EEE81540}" destId="{8F3E111D-4BDC-4C3E-94C0-C2DD43BC6B7D}" srcOrd="6" destOrd="0" presId="urn:microsoft.com/office/officeart/2009/3/layout/RandomtoResultProcess"/>
    <dgm:cxn modelId="{D1BB14F8-7817-4747-A00C-1758ADDB4F89}" type="presParOf" srcId="{B20789B1-BA8F-4984-9E6C-B1D0EEE81540}" destId="{5FE89C72-1890-4CE9-B33A-0A7AC7577078}" srcOrd="7" destOrd="0" presId="urn:microsoft.com/office/officeart/2009/3/layout/RandomtoResultProcess"/>
    <dgm:cxn modelId="{ED6A5CDB-ED06-47ED-A209-F1B6EE807BCE}" type="presParOf" srcId="{B20789B1-BA8F-4984-9E6C-B1D0EEE81540}" destId="{2CE5D4B1-5D0D-4F99-B567-CD4D54B6E897}" srcOrd="8" destOrd="0" presId="urn:microsoft.com/office/officeart/2009/3/layout/RandomtoResultProcess"/>
    <dgm:cxn modelId="{A5FC219C-7220-4B8A-A385-7A14E5645DF9}" type="presParOf" srcId="{B20789B1-BA8F-4984-9E6C-B1D0EEE81540}" destId="{F06A5524-1EC1-44F9-830A-F46E5FF83CC7}" srcOrd="9" destOrd="0" presId="urn:microsoft.com/office/officeart/2009/3/layout/RandomtoResultProcess"/>
    <dgm:cxn modelId="{49310DBC-6B2A-4DEC-89BE-41074C73546C}" type="presParOf" srcId="{B20789B1-BA8F-4984-9E6C-B1D0EEE81540}" destId="{A74212D9-3241-42FF-AA19-9E3EF3CC9E89}" srcOrd="10" destOrd="0" presId="urn:microsoft.com/office/officeart/2009/3/layout/RandomtoResultProcess"/>
    <dgm:cxn modelId="{ED220757-CD22-4A98-819A-BE0B4D78D971}" type="presParOf" srcId="{B20789B1-BA8F-4984-9E6C-B1D0EEE81540}" destId="{9D534036-4ADA-413E-9AF3-9728C9F8E6A3}" srcOrd="11" destOrd="0" presId="urn:microsoft.com/office/officeart/2009/3/layout/RandomtoResultProcess"/>
    <dgm:cxn modelId="{ADB41140-EF95-4A18-933B-A86C67803118}" type="presParOf" srcId="{B20789B1-BA8F-4984-9E6C-B1D0EEE81540}" destId="{6377EB46-8806-4CC3-8AB8-C05E8DE5C132}" srcOrd="12" destOrd="0" presId="urn:microsoft.com/office/officeart/2009/3/layout/RandomtoResultProcess"/>
    <dgm:cxn modelId="{9EC9F229-B764-43BF-9410-95425F78E644}" type="presParOf" srcId="{B20789B1-BA8F-4984-9E6C-B1D0EEE81540}" destId="{A327F9E1-9CB4-4F14-9019-5F0EBF0FB9EF}" srcOrd="13" destOrd="0" presId="urn:microsoft.com/office/officeart/2009/3/layout/RandomtoResultProcess"/>
    <dgm:cxn modelId="{EE5BAEE3-0982-4D45-80E1-E5D34F87C392}" type="presParOf" srcId="{B20789B1-BA8F-4984-9E6C-B1D0EEE81540}" destId="{FDAD795D-A040-4DE2-A9FB-C3E216C88AD9}" srcOrd="14" destOrd="0" presId="urn:microsoft.com/office/officeart/2009/3/layout/RandomtoResultProcess"/>
    <dgm:cxn modelId="{483ADBD4-7811-4F7E-BF6E-B1D5209AB583}" type="presParOf" srcId="{B20789B1-BA8F-4984-9E6C-B1D0EEE81540}" destId="{04AC919A-E397-461D-BF49-39C81DBAC18F}" srcOrd="15" destOrd="0" presId="urn:microsoft.com/office/officeart/2009/3/layout/RandomtoResultProcess"/>
    <dgm:cxn modelId="{AAC4C3B4-181B-42B3-BB96-986E8C40DB3E}" type="presParOf" srcId="{B20789B1-BA8F-4984-9E6C-B1D0EEE81540}" destId="{38942E43-07AE-4FA5-8A55-E28E36EFEBF1}" srcOrd="16" destOrd="0" presId="urn:microsoft.com/office/officeart/2009/3/layout/RandomtoResultProcess"/>
    <dgm:cxn modelId="{06D69C48-FBAC-48E7-B745-37CEECE77249}" type="presParOf" srcId="{B20789B1-BA8F-4984-9E6C-B1D0EEE81540}" destId="{058EDEE1-5729-4B54-9AC2-9DF379C16D22}" srcOrd="17" destOrd="0" presId="urn:microsoft.com/office/officeart/2009/3/layout/RandomtoResultProcess"/>
    <dgm:cxn modelId="{57BE08D5-E265-4B18-956A-7E8D41DE4F42}" type="presParOf" srcId="{B20789B1-BA8F-4984-9E6C-B1D0EEE81540}" destId="{1C41AD06-5E12-4DA3-8E2C-EE6807F36FF6}" srcOrd="18" destOrd="0" presId="urn:microsoft.com/office/officeart/2009/3/layout/RandomtoResultProcess"/>
    <dgm:cxn modelId="{3217415C-C27C-49A8-BC01-D8DCA74CCAAD}" type="presParOf" srcId="{B20789B1-BA8F-4984-9E6C-B1D0EEE81540}" destId="{F6410E58-54FC-4ABA-B848-8559A4182C13}" srcOrd="19"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381C3FF5-3A5D-4061-AEDF-0EA9FC95DF3F}" type="doc">
      <dgm:prSet loTypeId="urn:microsoft.com/office/officeart/2005/8/layout/hList1" loCatId="list" qsTypeId="urn:microsoft.com/office/officeart/2005/8/quickstyle/3d1" qsCatId="3D" csTypeId="urn:microsoft.com/office/officeart/2005/8/colors/colorful4" csCatId="colorful"/>
      <dgm:spPr/>
      <dgm:t>
        <a:bodyPr/>
        <a:lstStyle/>
        <a:p>
          <a:endParaRPr lang="en-GB"/>
        </a:p>
      </dgm:t>
    </dgm:pt>
    <dgm:pt modelId="{10A95C99-ABF5-4F38-8BFF-87C056218F48}">
      <dgm:prSet/>
      <dgm:spPr/>
      <dgm:t>
        <a:bodyPr/>
        <a:lstStyle/>
        <a:p>
          <a:pPr rtl="0"/>
          <a:r>
            <a:rPr lang="en-US" dirty="0" smtClean="0"/>
            <a:t>Techniques for observing and listening to users</a:t>
          </a:r>
          <a:endParaRPr lang="en-GB" dirty="0"/>
        </a:p>
      </dgm:t>
    </dgm:pt>
    <dgm:pt modelId="{0E3F20E8-7DF9-45B5-83E1-45D6ACAA89E0}" type="parTrans" cxnId="{CD6B97D1-7640-4D0A-9D78-C46C88E4B50B}">
      <dgm:prSet/>
      <dgm:spPr/>
      <dgm:t>
        <a:bodyPr/>
        <a:lstStyle/>
        <a:p>
          <a:endParaRPr lang="en-GB"/>
        </a:p>
      </dgm:t>
    </dgm:pt>
    <dgm:pt modelId="{37ED89EE-4D5A-43F9-A69F-8F1D1D7B285A}" type="sibTrans" cxnId="{CD6B97D1-7640-4D0A-9D78-C46C88E4B50B}">
      <dgm:prSet/>
      <dgm:spPr/>
      <dgm:t>
        <a:bodyPr/>
        <a:lstStyle/>
        <a:p>
          <a:endParaRPr lang="en-GB"/>
        </a:p>
      </dgm:t>
    </dgm:pt>
    <dgm:pt modelId="{E36FF594-58C4-4680-ABEB-55F86800BCF8}">
      <dgm:prSet/>
      <dgm:spPr/>
      <dgm:t>
        <a:bodyPr/>
        <a:lstStyle/>
        <a:p>
          <a:pPr algn="just" rtl="0"/>
          <a:r>
            <a:rPr lang="en-US" smtClean="0"/>
            <a:t>appropriate techniques must be used in order to obtain information from users in an efficient and effective manner. Among the available techniques are:  </a:t>
          </a:r>
          <a:r>
            <a:rPr lang="en-US" b="1" smtClean="0"/>
            <a:t>Interviews; Questionnaires; Think Aloud; Talk Right After; Protocol Analysis; Focus Group; online survey, blog, wiki, social networking</a:t>
          </a:r>
          <a:r>
            <a:rPr lang="en-US" smtClean="0"/>
            <a:t>…etc. </a:t>
          </a:r>
          <a:endParaRPr lang="en-GB" dirty="0"/>
        </a:p>
      </dgm:t>
    </dgm:pt>
    <dgm:pt modelId="{E7156420-7D98-464D-B896-D9223BBC64F3}" type="parTrans" cxnId="{1A03C476-C8D7-4DE0-A2F2-35D3D4B4BCAA}">
      <dgm:prSet/>
      <dgm:spPr/>
      <dgm:t>
        <a:bodyPr/>
        <a:lstStyle/>
        <a:p>
          <a:endParaRPr lang="en-GB"/>
        </a:p>
      </dgm:t>
    </dgm:pt>
    <dgm:pt modelId="{2264F9FE-F657-46AE-A3A5-0954E39936B9}" type="sibTrans" cxnId="{1A03C476-C8D7-4DE0-A2F2-35D3D4B4BCAA}">
      <dgm:prSet/>
      <dgm:spPr/>
      <dgm:t>
        <a:bodyPr/>
        <a:lstStyle/>
        <a:p>
          <a:endParaRPr lang="en-GB"/>
        </a:p>
      </dgm:t>
    </dgm:pt>
    <dgm:pt modelId="{280C7D0D-BCBC-4DCE-A04E-0D6594E9F815}" type="pres">
      <dgm:prSet presAssocID="{381C3FF5-3A5D-4061-AEDF-0EA9FC95DF3F}" presName="Name0" presStyleCnt="0">
        <dgm:presLayoutVars>
          <dgm:dir/>
          <dgm:animLvl val="lvl"/>
          <dgm:resizeHandles val="exact"/>
        </dgm:presLayoutVars>
      </dgm:prSet>
      <dgm:spPr/>
      <dgm:t>
        <a:bodyPr/>
        <a:lstStyle/>
        <a:p>
          <a:endParaRPr lang="en-US"/>
        </a:p>
      </dgm:t>
    </dgm:pt>
    <dgm:pt modelId="{C761DE27-232E-436F-B472-A100E32E037D}" type="pres">
      <dgm:prSet presAssocID="{10A95C99-ABF5-4F38-8BFF-87C056218F48}" presName="composite" presStyleCnt="0"/>
      <dgm:spPr/>
      <dgm:t>
        <a:bodyPr/>
        <a:lstStyle/>
        <a:p>
          <a:endParaRPr lang="en-US"/>
        </a:p>
      </dgm:t>
    </dgm:pt>
    <dgm:pt modelId="{B11D9D31-D9B3-455B-9AB8-21FF604D4387}" type="pres">
      <dgm:prSet presAssocID="{10A95C99-ABF5-4F38-8BFF-87C056218F48}" presName="parTx" presStyleLbl="alignNode1" presStyleIdx="0" presStyleCnt="1">
        <dgm:presLayoutVars>
          <dgm:chMax val="0"/>
          <dgm:chPref val="0"/>
          <dgm:bulletEnabled val="1"/>
        </dgm:presLayoutVars>
      </dgm:prSet>
      <dgm:spPr/>
      <dgm:t>
        <a:bodyPr/>
        <a:lstStyle/>
        <a:p>
          <a:endParaRPr lang="en-US"/>
        </a:p>
      </dgm:t>
    </dgm:pt>
    <dgm:pt modelId="{2EFBF356-93D6-4BE8-A255-5AD52319301C}" type="pres">
      <dgm:prSet presAssocID="{10A95C99-ABF5-4F38-8BFF-87C056218F48}" presName="desTx" presStyleLbl="alignAccFollowNode1" presStyleIdx="0" presStyleCnt="1">
        <dgm:presLayoutVars>
          <dgm:bulletEnabled val="1"/>
        </dgm:presLayoutVars>
      </dgm:prSet>
      <dgm:spPr/>
      <dgm:t>
        <a:bodyPr/>
        <a:lstStyle/>
        <a:p>
          <a:endParaRPr lang="en-US"/>
        </a:p>
      </dgm:t>
    </dgm:pt>
  </dgm:ptLst>
  <dgm:cxnLst>
    <dgm:cxn modelId="{CD6B97D1-7640-4D0A-9D78-C46C88E4B50B}" srcId="{381C3FF5-3A5D-4061-AEDF-0EA9FC95DF3F}" destId="{10A95C99-ABF5-4F38-8BFF-87C056218F48}" srcOrd="0" destOrd="0" parTransId="{0E3F20E8-7DF9-45B5-83E1-45D6ACAA89E0}" sibTransId="{37ED89EE-4D5A-43F9-A69F-8F1D1D7B285A}"/>
    <dgm:cxn modelId="{1A03C476-C8D7-4DE0-A2F2-35D3D4B4BCAA}" srcId="{10A95C99-ABF5-4F38-8BFF-87C056218F48}" destId="{E36FF594-58C4-4680-ABEB-55F86800BCF8}" srcOrd="0" destOrd="0" parTransId="{E7156420-7D98-464D-B896-D9223BBC64F3}" sibTransId="{2264F9FE-F657-46AE-A3A5-0954E39936B9}"/>
    <dgm:cxn modelId="{F13ED41E-7138-4D69-A51B-E9BFFB13D847}" type="presOf" srcId="{10A95C99-ABF5-4F38-8BFF-87C056218F48}" destId="{B11D9D31-D9B3-455B-9AB8-21FF604D4387}" srcOrd="0" destOrd="0" presId="urn:microsoft.com/office/officeart/2005/8/layout/hList1"/>
    <dgm:cxn modelId="{5A85141E-5450-4737-A62F-E8064E90BAF4}" type="presOf" srcId="{E36FF594-58C4-4680-ABEB-55F86800BCF8}" destId="{2EFBF356-93D6-4BE8-A255-5AD52319301C}" srcOrd="0" destOrd="0" presId="urn:microsoft.com/office/officeart/2005/8/layout/hList1"/>
    <dgm:cxn modelId="{E850D68E-08D4-4A30-A885-953F3478A99F}" type="presOf" srcId="{381C3FF5-3A5D-4061-AEDF-0EA9FC95DF3F}" destId="{280C7D0D-BCBC-4DCE-A04E-0D6594E9F815}" srcOrd="0" destOrd="0" presId="urn:microsoft.com/office/officeart/2005/8/layout/hList1"/>
    <dgm:cxn modelId="{F80959B9-FC42-4789-BC8D-1264FD7E3D53}" type="presParOf" srcId="{280C7D0D-BCBC-4DCE-A04E-0D6594E9F815}" destId="{C761DE27-232E-436F-B472-A100E32E037D}" srcOrd="0" destOrd="0" presId="urn:microsoft.com/office/officeart/2005/8/layout/hList1"/>
    <dgm:cxn modelId="{01804E6C-53F9-4E00-8762-1DED5A29783E}" type="presParOf" srcId="{C761DE27-232E-436F-B472-A100E32E037D}" destId="{B11D9D31-D9B3-455B-9AB8-21FF604D4387}" srcOrd="0" destOrd="0" presId="urn:microsoft.com/office/officeart/2005/8/layout/hList1"/>
    <dgm:cxn modelId="{4856DE1A-B0D4-4F69-B9CE-79FB2ABD3326}" type="presParOf" srcId="{C761DE27-232E-436F-B472-A100E32E037D}" destId="{2EFBF356-93D6-4BE8-A255-5AD52319301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9A52CA69-0B3C-4D32-8874-CB753DF6EAC8}" type="doc">
      <dgm:prSet loTypeId="urn:microsoft.com/office/officeart/2005/8/layout/vList2" loCatId="list" qsTypeId="urn:microsoft.com/office/officeart/2005/8/quickstyle/3d1" qsCatId="3D" csTypeId="urn:microsoft.com/office/officeart/2005/8/colors/colorful3" csCatId="colorful" phldr="1"/>
      <dgm:spPr/>
      <dgm:t>
        <a:bodyPr/>
        <a:lstStyle/>
        <a:p>
          <a:endParaRPr lang="en-US"/>
        </a:p>
      </dgm:t>
    </dgm:pt>
    <dgm:pt modelId="{7D407544-3795-4C58-AD55-668E9DF0E9A6}">
      <dgm:prSet/>
      <dgm:spPr/>
      <dgm:t>
        <a:bodyPr/>
        <a:lstStyle/>
        <a:p>
          <a:pPr rtl="0"/>
          <a:r>
            <a:rPr lang="en-US" dirty="0" smtClean="0"/>
            <a:t>User participation</a:t>
          </a:r>
          <a:endParaRPr lang="en-US" dirty="0"/>
        </a:p>
      </dgm:t>
    </dgm:pt>
    <dgm:pt modelId="{58B653B0-B422-49E3-B7B9-ECBDB184569A}" type="parTrans" cxnId="{11DCA0A5-D8D5-46F3-ACAB-96E999951250}">
      <dgm:prSet/>
      <dgm:spPr/>
      <dgm:t>
        <a:bodyPr/>
        <a:lstStyle/>
        <a:p>
          <a:endParaRPr lang="en-US"/>
        </a:p>
      </dgm:t>
    </dgm:pt>
    <dgm:pt modelId="{75809E53-0E52-42EA-AD0C-0BEAE6C8BD4A}" type="sibTrans" cxnId="{11DCA0A5-D8D5-46F3-ACAB-96E999951250}">
      <dgm:prSet/>
      <dgm:spPr/>
      <dgm:t>
        <a:bodyPr/>
        <a:lstStyle/>
        <a:p>
          <a:endParaRPr lang="en-US"/>
        </a:p>
      </dgm:t>
    </dgm:pt>
    <dgm:pt modelId="{F03FE9F3-8BEB-4C70-9123-55D955125292}">
      <dgm:prSet/>
      <dgm:spPr/>
      <dgm:t>
        <a:bodyPr/>
        <a:lstStyle/>
        <a:p>
          <a:pPr rtl="0"/>
          <a:r>
            <a:rPr lang="en-US" dirty="0" smtClean="0"/>
            <a:t>Finally, </a:t>
          </a:r>
          <a:endParaRPr lang="en-US" dirty="0"/>
        </a:p>
      </dgm:t>
    </dgm:pt>
    <dgm:pt modelId="{F643150C-9BEE-448C-98DF-7B84F62F638E}" type="parTrans" cxnId="{274B5147-34C6-4928-8B8D-460DC904C2D9}">
      <dgm:prSet/>
      <dgm:spPr/>
      <dgm:t>
        <a:bodyPr/>
        <a:lstStyle/>
        <a:p>
          <a:endParaRPr lang="en-US"/>
        </a:p>
      </dgm:t>
    </dgm:pt>
    <dgm:pt modelId="{AC1AB034-369E-4BC3-B382-C4E0702E7156}" type="sibTrans" cxnId="{274B5147-34C6-4928-8B8D-460DC904C2D9}">
      <dgm:prSet/>
      <dgm:spPr/>
      <dgm:t>
        <a:bodyPr/>
        <a:lstStyle/>
        <a:p>
          <a:endParaRPr lang="en-US"/>
        </a:p>
      </dgm:t>
    </dgm:pt>
    <dgm:pt modelId="{2207611D-F4A7-4E9D-A452-2E3577F03328}">
      <dgm:prSet/>
      <dgm:spPr/>
      <dgm:t>
        <a:bodyPr/>
        <a:lstStyle/>
        <a:p>
          <a:pPr rtl="0"/>
          <a:r>
            <a:rPr lang="en-US" smtClean="0"/>
            <a:t>is essential in the sustainable design as well as to improve device acceptance amongst the users, and satisfy their needs. </a:t>
          </a:r>
          <a:endParaRPr lang="en-US"/>
        </a:p>
      </dgm:t>
    </dgm:pt>
    <dgm:pt modelId="{EA03AE4F-DD4E-4387-804B-FDEA9EFB3D51}" type="parTrans" cxnId="{799C2F9C-BE80-4E7E-A121-104D258486D7}">
      <dgm:prSet/>
      <dgm:spPr/>
    </dgm:pt>
    <dgm:pt modelId="{E036ABC9-F629-4B9F-8A7E-92A2561A703E}" type="sibTrans" cxnId="{799C2F9C-BE80-4E7E-A121-104D258486D7}">
      <dgm:prSet/>
      <dgm:spPr/>
    </dgm:pt>
    <dgm:pt modelId="{6A86B7FB-E11F-452C-B954-0B004229778F}">
      <dgm:prSet/>
      <dgm:spPr/>
      <dgm:t>
        <a:bodyPr/>
        <a:lstStyle/>
        <a:p>
          <a:pPr rtl="0"/>
          <a:r>
            <a:rPr lang="en-US" smtClean="0"/>
            <a:t>user participation is vital and fundamental in the system development process along with sustainable design to increase users’ acceptance and satisfaction.</a:t>
          </a:r>
          <a:br>
            <a:rPr lang="en-US" smtClean="0"/>
          </a:br>
          <a:r>
            <a:rPr lang="en-US" smtClean="0"/>
            <a:t> </a:t>
          </a:r>
          <a:endParaRPr lang="en-US"/>
        </a:p>
      </dgm:t>
    </dgm:pt>
    <dgm:pt modelId="{0F13F5AD-E446-499D-BA0C-8B669B20C976}" type="parTrans" cxnId="{8DD5761E-CC35-4AD4-AE30-C94D1B13B870}">
      <dgm:prSet/>
      <dgm:spPr/>
    </dgm:pt>
    <dgm:pt modelId="{42A69DAF-3B19-4E15-B6A7-7CAC6661169F}" type="sibTrans" cxnId="{8DD5761E-CC35-4AD4-AE30-C94D1B13B870}">
      <dgm:prSet/>
      <dgm:spPr/>
    </dgm:pt>
    <dgm:pt modelId="{7B44CD7D-FC5B-47E4-B718-7349769FBA5B}" type="pres">
      <dgm:prSet presAssocID="{9A52CA69-0B3C-4D32-8874-CB753DF6EAC8}" presName="linear" presStyleCnt="0">
        <dgm:presLayoutVars>
          <dgm:animLvl val="lvl"/>
          <dgm:resizeHandles val="exact"/>
        </dgm:presLayoutVars>
      </dgm:prSet>
      <dgm:spPr/>
      <dgm:t>
        <a:bodyPr/>
        <a:lstStyle/>
        <a:p>
          <a:endParaRPr lang="en-US"/>
        </a:p>
      </dgm:t>
    </dgm:pt>
    <dgm:pt modelId="{0D0FE8C0-E544-4BF7-BBEB-83EB25933F14}" type="pres">
      <dgm:prSet presAssocID="{7D407544-3795-4C58-AD55-668E9DF0E9A6}" presName="parentText" presStyleLbl="node1" presStyleIdx="0" presStyleCnt="2">
        <dgm:presLayoutVars>
          <dgm:chMax val="0"/>
          <dgm:bulletEnabled val="1"/>
        </dgm:presLayoutVars>
      </dgm:prSet>
      <dgm:spPr/>
      <dgm:t>
        <a:bodyPr/>
        <a:lstStyle/>
        <a:p>
          <a:endParaRPr lang="en-US"/>
        </a:p>
      </dgm:t>
    </dgm:pt>
    <dgm:pt modelId="{A5E27E75-8688-4B73-AB1E-E26C0214A4DB}" type="pres">
      <dgm:prSet presAssocID="{7D407544-3795-4C58-AD55-668E9DF0E9A6}" presName="childText" presStyleLbl="revTx" presStyleIdx="0" presStyleCnt="2">
        <dgm:presLayoutVars>
          <dgm:bulletEnabled val="1"/>
        </dgm:presLayoutVars>
      </dgm:prSet>
      <dgm:spPr/>
      <dgm:t>
        <a:bodyPr/>
        <a:lstStyle/>
        <a:p>
          <a:endParaRPr lang="en-US"/>
        </a:p>
      </dgm:t>
    </dgm:pt>
    <dgm:pt modelId="{76EA3F79-A578-4568-9FDE-C90A020195C2}" type="pres">
      <dgm:prSet presAssocID="{F03FE9F3-8BEB-4C70-9123-55D955125292}" presName="parentText" presStyleLbl="node1" presStyleIdx="1" presStyleCnt="2">
        <dgm:presLayoutVars>
          <dgm:chMax val="0"/>
          <dgm:bulletEnabled val="1"/>
        </dgm:presLayoutVars>
      </dgm:prSet>
      <dgm:spPr/>
      <dgm:t>
        <a:bodyPr/>
        <a:lstStyle/>
        <a:p>
          <a:endParaRPr lang="en-US"/>
        </a:p>
      </dgm:t>
    </dgm:pt>
    <dgm:pt modelId="{AAD37D22-D070-4E3E-93BF-E667CCAEDC62}" type="pres">
      <dgm:prSet presAssocID="{F03FE9F3-8BEB-4C70-9123-55D955125292}" presName="childText" presStyleLbl="revTx" presStyleIdx="1" presStyleCnt="2">
        <dgm:presLayoutVars>
          <dgm:bulletEnabled val="1"/>
        </dgm:presLayoutVars>
      </dgm:prSet>
      <dgm:spPr/>
      <dgm:t>
        <a:bodyPr/>
        <a:lstStyle/>
        <a:p>
          <a:endParaRPr lang="en-US"/>
        </a:p>
      </dgm:t>
    </dgm:pt>
  </dgm:ptLst>
  <dgm:cxnLst>
    <dgm:cxn modelId="{274B5147-34C6-4928-8B8D-460DC904C2D9}" srcId="{9A52CA69-0B3C-4D32-8874-CB753DF6EAC8}" destId="{F03FE9F3-8BEB-4C70-9123-55D955125292}" srcOrd="1" destOrd="0" parTransId="{F643150C-9BEE-448C-98DF-7B84F62F638E}" sibTransId="{AC1AB034-369E-4BC3-B382-C4E0702E7156}"/>
    <dgm:cxn modelId="{34E9A0CA-DFE2-4477-81F9-85FCF9A1B226}" type="presOf" srcId="{2207611D-F4A7-4E9D-A452-2E3577F03328}" destId="{A5E27E75-8688-4B73-AB1E-E26C0214A4DB}" srcOrd="0" destOrd="0" presId="urn:microsoft.com/office/officeart/2005/8/layout/vList2"/>
    <dgm:cxn modelId="{F7A79E58-AD99-4174-AEF3-3C9089154207}" type="presOf" srcId="{7D407544-3795-4C58-AD55-668E9DF0E9A6}" destId="{0D0FE8C0-E544-4BF7-BBEB-83EB25933F14}" srcOrd="0" destOrd="0" presId="urn:microsoft.com/office/officeart/2005/8/layout/vList2"/>
    <dgm:cxn modelId="{799C2F9C-BE80-4E7E-A121-104D258486D7}" srcId="{7D407544-3795-4C58-AD55-668E9DF0E9A6}" destId="{2207611D-F4A7-4E9D-A452-2E3577F03328}" srcOrd="0" destOrd="0" parTransId="{EA03AE4F-DD4E-4387-804B-FDEA9EFB3D51}" sibTransId="{E036ABC9-F629-4B9F-8A7E-92A2561A703E}"/>
    <dgm:cxn modelId="{8ACB872C-8A91-4842-A8BD-316BEEE43BA9}" type="presOf" srcId="{6A86B7FB-E11F-452C-B954-0B004229778F}" destId="{AAD37D22-D070-4E3E-93BF-E667CCAEDC62}" srcOrd="0" destOrd="0" presId="urn:microsoft.com/office/officeart/2005/8/layout/vList2"/>
    <dgm:cxn modelId="{11DCA0A5-D8D5-46F3-ACAB-96E999951250}" srcId="{9A52CA69-0B3C-4D32-8874-CB753DF6EAC8}" destId="{7D407544-3795-4C58-AD55-668E9DF0E9A6}" srcOrd="0" destOrd="0" parTransId="{58B653B0-B422-49E3-B7B9-ECBDB184569A}" sibTransId="{75809E53-0E52-42EA-AD0C-0BEAE6C8BD4A}"/>
    <dgm:cxn modelId="{8E4359D1-190A-49D7-8165-C6F1FF031D15}" type="presOf" srcId="{F03FE9F3-8BEB-4C70-9123-55D955125292}" destId="{76EA3F79-A578-4568-9FDE-C90A020195C2}" srcOrd="0" destOrd="0" presId="urn:microsoft.com/office/officeart/2005/8/layout/vList2"/>
    <dgm:cxn modelId="{8DD5761E-CC35-4AD4-AE30-C94D1B13B870}" srcId="{F03FE9F3-8BEB-4C70-9123-55D955125292}" destId="{6A86B7FB-E11F-452C-B954-0B004229778F}" srcOrd="0" destOrd="0" parTransId="{0F13F5AD-E446-499D-BA0C-8B669B20C976}" sibTransId="{42A69DAF-3B19-4E15-B6A7-7CAC6661169F}"/>
    <dgm:cxn modelId="{3B76AE40-C6AF-4000-B279-EAD18CF37CCD}" type="presOf" srcId="{9A52CA69-0B3C-4D32-8874-CB753DF6EAC8}" destId="{7B44CD7D-FC5B-47E4-B718-7349769FBA5B}" srcOrd="0" destOrd="0" presId="urn:microsoft.com/office/officeart/2005/8/layout/vList2"/>
    <dgm:cxn modelId="{ECBE8A0B-AE09-456E-A225-5781C6A5CE56}" type="presParOf" srcId="{7B44CD7D-FC5B-47E4-B718-7349769FBA5B}" destId="{0D0FE8C0-E544-4BF7-BBEB-83EB25933F14}" srcOrd="0" destOrd="0" presId="urn:microsoft.com/office/officeart/2005/8/layout/vList2"/>
    <dgm:cxn modelId="{2F1889F7-ACB1-4959-A78F-2F5938CA8F97}" type="presParOf" srcId="{7B44CD7D-FC5B-47E4-B718-7349769FBA5B}" destId="{A5E27E75-8688-4B73-AB1E-E26C0214A4DB}" srcOrd="1" destOrd="0" presId="urn:microsoft.com/office/officeart/2005/8/layout/vList2"/>
    <dgm:cxn modelId="{98D7837C-2D52-47A4-83C2-3E702C2466A3}" type="presParOf" srcId="{7B44CD7D-FC5B-47E4-B718-7349769FBA5B}" destId="{76EA3F79-A578-4568-9FDE-C90A020195C2}" srcOrd="2" destOrd="0" presId="urn:microsoft.com/office/officeart/2005/8/layout/vList2"/>
    <dgm:cxn modelId="{D5F0E584-AC97-487D-8C5B-FCD9E2288911}" type="presParOf" srcId="{7B44CD7D-FC5B-47E4-B718-7349769FBA5B}" destId="{AAD37D22-D070-4E3E-93BF-E667CCAEDC62}"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3ED3CC0-6625-424D-B7D7-D093E4B55C14}" type="doc">
      <dgm:prSet loTypeId="urn:microsoft.com/office/officeart/2005/8/layout/target3" loCatId="list" qsTypeId="urn:microsoft.com/office/officeart/2005/8/quickstyle/3d1" qsCatId="3D" csTypeId="urn:microsoft.com/office/officeart/2005/8/colors/colorful3" csCatId="colorful"/>
      <dgm:spPr/>
      <dgm:t>
        <a:bodyPr/>
        <a:lstStyle/>
        <a:p>
          <a:endParaRPr lang="en-US"/>
        </a:p>
      </dgm:t>
    </dgm:pt>
    <dgm:pt modelId="{CAA6E88D-1CE0-4AC6-839E-30805B36B142}">
      <dgm:prSet/>
      <dgm:spPr/>
      <dgm:t>
        <a:bodyPr/>
        <a:lstStyle/>
        <a:p>
          <a:pPr rtl="0"/>
          <a:r>
            <a:rPr lang="en-US" smtClean="0"/>
            <a:t>This chapter focuses on users, their work, and their environment and the reasons for involving them in the design process. </a:t>
          </a:r>
          <a:endParaRPr lang="en-US"/>
        </a:p>
      </dgm:t>
    </dgm:pt>
    <dgm:pt modelId="{3509EAE6-535F-4930-A70B-E79B9AC1064D}" type="parTrans" cxnId="{2DB51A6C-B14E-4413-A834-F3CE7F57B279}">
      <dgm:prSet/>
      <dgm:spPr/>
      <dgm:t>
        <a:bodyPr/>
        <a:lstStyle/>
        <a:p>
          <a:endParaRPr lang="en-US"/>
        </a:p>
      </dgm:t>
    </dgm:pt>
    <dgm:pt modelId="{3B8F9F64-06BD-484B-87A4-CD065D6E5C46}" type="sibTrans" cxnId="{2DB51A6C-B14E-4413-A834-F3CE7F57B279}">
      <dgm:prSet/>
      <dgm:spPr/>
      <dgm:t>
        <a:bodyPr/>
        <a:lstStyle/>
        <a:p>
          <a:endParaRPr lang="en-US"/>
        </a:p>
      </dgm:t>
    </dgm:pt>
    <dgm:pt modelId="{25030D3A-C883-4453-8C31-C005094B6CFA}">
      <dgm:prSet/>
      <dgm:spPr/>
      <dgm:t>
        <a:bodyPr/>
        <a:lstStyle/>
        <a:p>
          <a:pPr rtl="0"/>
          <a:r>
            <a:rPr lang="en-US" smtClean="0"/>
            <a:t>Participation role in the system development process is crucial and critical to ensure if the design process will be successful or unsuccessful. </a:t>
          </a:r>
          <a:endParaRPr lang="en-US"/>
        </a:p>
      </dgm:t>
    </dgm:pt>
    <dgm:pt modelId="{CFD1F786-5150-4796-B3D0-CD4A101A6A5A}" type="parTrans" cxnId="{79240325-5EFE-4844-B6D1-6CA34AA68B51}">
      <dgm:prSet/>
      <dgm:spPr/>
      <dgm:t>
        <a:bodyPr/>
        <a:lstStyle/>
        <a:p>
          <a:endParaRPr lang="en-US"/>
        </a:p>
      </dgm:t>
    </dgm:pt>
    <dgm:pt modelId="{3C5B2F1C-94B1-4463-85DF-B5A8BE840558}" type="sibTrans" cxnId="{79240325-5EFE-4844-B6D1-6CA34AA68B51}">
      <dgm:prSet/>
      <dgm:spPr/>
      <dgm:t>
        <a:bodyPr/>
        <a:lstStyle/>
        <a:p>
          <a:endParaRPr lang="en-US"/>
        </a:p>
      </dgm:t>
    </dgm:pt>
    <dgm:pt modelId="{ADCD8142-C875-4BFB-9223-900D77DE9A00}">
      <dgm:prSet/>
      <dgm:spPr/>
      <dgm:t>
        <a:bodyPr/>
        <a:lstStyle/>
        <a:p>
          <a:pPr rtl="0"/>
          <a:r>
            <a:rPr lang="en-US" smtClean="0"/>
            <a:t>In general, if designers manage to work very closely with the users to produce new smart technology or portable devices, then less time will be required in the implementation, testing and training stages, and consequently, the user will work with the new devices, with less frustration and dissatisfaction</a:t>
          </a:r>
          <a:endParaRPr lang="en-US"/>
        </a:p>
      </dgm:t>
    </dgm:pt>
    <dgm:pt modelId="{D6B25F9A-4E07-43B5-B109-547FBFEFCDFF}" type="parTrans" cxnId="{F610CCAF-3B5B-4F5B-AB91-0C55B8887279}">
      <dgm:prSet/>
      <dgm:spPr/>
      <dgm:t>
        <a:bodyPr/>
        <a:lstStyle/>
        <a:p>
          <a:endParaRPr lang="en-US"/>
        </a:p>
      </dgm:t>
    </dgm:pt>
    <dgm:pt modelId="{7A4DAB73-BC89-444A-9CED-10CA073A88FB}" type="sibTrans" cxnId="{F610CCAF-3B5B-4F5B-AB91-0C55B8887279}">
      <dgm:prSet/>
      <dgm:spPr/>
      <dgm:t>
        <a:bodyPr/>
        <a:lstStyle/>
        <a:p>
          <a:endParaRPr lang="en-US"/>
        </a:p>
      </dgm:t>
    </dgm:pt>
    <dgm:pt modelId="{A0EE4FDD-528F-42EE-83F2-B90DEED62592}" type="pres">
      <dgm:prSet presAssocID="{83ED3CC0-6625-424D-B7D7-D093E4B55C14}" presName="Name0" presStyleCnt="0">
        <dgm:presLayoutVars>
          <dgm:chMax val="7"/>
          <dgm:dir/>
          <dgm:animLvl val="lvl"/>
          <dgm:resizeHandles val="exact"/>
        </dgm:presLayoutVars>
      </dgm:prSet>
      <dgm:spPr/>
      <dgm:t>
        <a:bodyPr/>
        <a:lstStyle/>
        <a:p>
          <a:endParaRPr lang="en-US"/>
        </a:p>
      </dgm:t>
    </dgm:pt>
    <dgm:pt modelId="{1939968F-CB84-4D8F-9932-763A01D2FAE2}" type="pres">
      <dgm:prSet presAssocID="{CAA6E88D-1CE0-4AC6-839E-30805B36B142}" presName="circle1" presStyleLbl="node1" presStyleIdx="0" presStyleCnt="3"/>
      <dgm:spPr/>
    </dgm:pt>
    <dgm:pt modelId="{FC677C0E-8890-46E2-A98F-495EC4526AB3}" type="pres">
      <dgm:prSet presAssocID="{CAA6E88D-1CE0-4AC6-839E-30805B36B142}" presName="space" presStyleCnt="0"/>
      <dgm:spPr/>
    </dgm:pt>
    <dgm:pt modelId="{BA82B0B6-0722-4EAC-B7A7-12B4CF04625A}" type="pres">
      <dgm:prSet presAssocID="{CAA6E88D-1CE0-4AC6-839E-30805B36B142}" presName="rect1" presStyleLbl="alignAcc1" presStyleIdx="0" presStyleCnt="3"/>
      <dgm:spPr/>
      <dgm:t>
        <a:bodyPr/>
        <a:lstStyle/>
        <a:p>
          <a:endParaRPr lang="en-US"/>
        </a:p>
      </dgm:t>
    </dgm:pt>
    <dgm:pt modelId="{A4B35C09-96F7-4662-9ED4-23CF775B0E9F}" type="pres">
      <dgm:prSet presAssocID="{25030D3A-C883-4453-8C31-C005094B6CFA}" presName="vertSpace2" presStyleLbl="node1" presStyleIdx="0" presStyleCnt="3"/>
      <dgm:spPr/>
    </dgm:pt>
    <dgm:pt modelId="{B61174F4-231E-48CB-8762-C7DE9C6F970B}" type="pres">
      <dgm:prSet presAssocID="{25030D3A-C883-4453-8C31-C005094B6CFA}" presName="circle2" presStyleLbl="node1" presStyleIdx="1" presStyleCnt="3"/>
      <dgm:spPr/>
    </dgm:pt>
    <dgm:pt modelId="{4E703856-43A7-4A19-AFE3-01BADACBE30E}" type="pres">
      <dgm:prSet presAssocID="{25030D3A-C883-4453-8C31-C005094B6CFA}" presName="rect2" presStyleLbl="alignAcc1" presStyleIdx="1" presStyleCnt="3"/>
      <dgm:spPr/>
      <dgm:t>
        <a:bodyPr/>
        <a:lstStyle/>
        <a:p>
          <a:endParaRPr lang="en-US"/>
        </a:p>
      </dgm:t>
    </dgm:pt>
    <dgm:pt modelId="{B57EAD07-E671-4FFF-8704-856B7869E735}" type="pres">
      <dgm:prSet presAssocID="{ADCD8142-C875-4BFB-9223-900D77DE9A00}" presName="vertSpace3" presStyleLbl="node1" presStyleIdx="1" presStyleCnt="3"/>
      <dgm:spPr/>
    </dgm:pt>
    <dgm:pt modelId="{53A7F872-1ADD-4845-92B2-B3D02847A8F0}" type="pres">
      <dgm:prSet presAssocID="{ADCD8142-C875-4BFB-9223-900D77DE9A00}" presName="circle3" presStyleLbl="node1" presStyleIdx="2" presStyleCnt="3"/>
      <dgm:spPr/>
    </dgm:pt>
    <dgm:pt modelId="{3256627C-AB50-4430-BA98-5B538340EEA4}" type="pres">
      <dgm:prSet presAssocID="{ADCD8142-C875-4BFB-9223-900D77DE9A00}" presName="rect3" presStyleLbl="alignAcc1" presStyleIdx="2" presStyleCnt="3"/>
      <dgm:spPr/>
      <dgm:t>
        <a:bodyPr/>
        <a:lstStyle/>
        <a:p>
          <a:endParaRPr lang="en-US"/>
        </a:p>
      </dgm:t>
    </dgm:pt>
    <dgm:pt modelId="{FEB521C6-E091-44FA-9C5E-71C7220D5280}" type="pres">
      <dgm:prSet presAssocID="{CAA6E88D-1CE0-4AC6-839E-30805B36B142}" presName="rect1ParTxNoCh" presStyleLbl="alignAcc1" presStyleIdx="2" presStyleCnt="3">
        <dgm:presLayoutVars>
          <dgm:chMax val="1"/>
          <dgm:bulletEnabled val="1"/>
        </dgm:presLayoutVars>
      </dgm:prSet>
      <dgm:spPr/>
      <dgm:t>
        <a:bodyPr/>
        <a:lstStyle/>
        <a:p>
          <a:endParaRPr lang="en-US"/>
        </a:p>
      </dgm:t>
    </dgm:pt>
    <dgm:pt modelId="{3CC3564E-A117-4291-88EB-92FF5A5D04FD}" type="pres">
      <dgm:prSet presAssocID="{25030D3A-C883-4453-8C31-C005094B6CFA}" presName="rect2ParTxNoCh" presStyleLbl="alignAcc1" presStyleIdx="2" presStyleCnt="3">
        <dgm:presLayoutVars>
          <dgm:chMax val="1"/>
          <dgm:bulletEnabled val="1"/>
        </dgm:presLayoutVars>
      </dgm:prSet>
      <dgm:spPr/>
      <dgm:t>
        <a:bodyPr/>
        <a:lstStyle/>
        <a:p>
          <a:endParaRPr lang="en-US"/>
        </a:p>
      </dgm:t>
    </dgm:pt>
    <dgm:pt modelId="{3F903343-8DDF-4948-B5AD-6CB51F3E2740}" type="pres">
      <dgm:prSet presAssocID="{ADCD8142-C875-4BFB-9223-900D77DE9A00}" presName="rect3ParTxNoCh" presStyleLbl="alignAcc1" presStyleIdx="2" presStyleCnt="3">
        <dgm:presLayoutVars>
          <dgm:chMax val="1"/>
          <dgm:bulletEnabled val="1"/>
        </dgm:presLayoutVars>
      </dgm:prSet>
      <dgm:spPr/>
      <dgm:t>
        <a:bodyPr/>
        <a:lstStyle/>
        <a:p>
          <a:endParaRPr lang="en-US"/>
        </a:p>
      </dgm:t>
    </dgm:pt>
  </dgm:ptLst>
  <dgm:cxnLst>
    <dgm:cxn modelId="{B1A749FC-3DE9-4BFA-899F-7BB4CCCF2C90}" type="presOf" srcId="{25030D3A-C883-4453-8C31-C005094B6CFA}" destId="{3CC3564E-A117-4291-88EB-92FF5A5D04FD}" srcOrd="1" destOrd="0" presId="urn:microsoft.com/office/officeart/2005/8/layout/target3"/>
    <dgm:cxn modelId="{903807E3-6F9F-4EE1-BD01-52AEF813CB04}" type="presOf" srcId="{ADCD8142-C875-4BFB-9223-900D77DE9A00}" destId="{3F903343-8DDF-4948-B5AD-6CB51F3E2740}" srcOrd="1" destOrd="0" presId="urn:microsoft.com/office/officeart/2005/8/layout/target3"/>
    <dgm:cxn modelId="{6213ED74-C16A-4C8C-B48B-DFC5B282BE88}" type="presOf" srcId="{ADCD8142-C875-4BFB-9223-900D77DE9A00}" destId="{3256627C-AB50-4430-BA98-5B538340EEA4}" srcOrd="0" destOrd="0" presId="urn:microsoft.com/office/officeart/2005/8/layout/target3"/>
    <dgm:cxn modelId="{B4838C82-CE57-4E6C-97C9-8924A4871834}" type="presOf" srcId="{CAA6E88D-1CE0-4AC6-839E-30805B36B142}" destId="{BA82B0B6-0722-4EAC-B7A7-12B4CF04625A}" srcOrd="0" destOrd="0" presId="urn:microsoft.com/office/officeart/2005/8/layout/target3"/>
    <dgm:cxn modelId="{6CF7D07E-DBF4-4891-B0A5-A9800930355A}" type="presOf" srcId="{25030D3A-C883-4453-8C31-C005094B6CFA}" destId="{4E703856-43A7-4A19-AFE3-01BADACBE30E}" srcOrd="0" destOrd="0" presId="urn:microsoft.com/office/officeart/2005/8/layout/target3"/>
    <dgm:cxn modelId="{2DB51A6C-B14E-4413-A834-F3CE7F57B279}" srcId="{83ED3CC0-6625-424D-B7D7-D093E4B55C14}" destId="{CAA6E88D-1CE0-4AC6-839E-30805B36B142}" srcOrd="0" destOrd="0" parTransId="{3509EAE6-535F-4930-A70B-E79B9AC1064D}" sibTransId="{3B8F9F64-06BD-484B-87A4-CD065D6E5C46}"/>
    <dgm:cxn modelId="{F610CCAF-3B5B-4F5B-AB91-0C55B8887279}" srcId="{83ED3CC0-6625-424D-B7D7-D093E4B55C14}" destId="{ADCD8142-C875-4BFB-9223-900D77DE9A00}" srcOrd="2" destOrd="0" parTransId="{D6B25F9A-4E07-43B5-B109-547FBFEFCDFF}" sibTransId="{7A4DAB73-BC89-444A-9CED-10CA073A88FB}"/>
    <dgm:cxn modelId="{B1D2CC65-0E62-47CA-BEDE-1BB166A787B8}" type="presOf" srcId="{83ED3CC0-6625-424D-B7D7-D093E4B55C14}" destId="{A0EE4FDD-528F-42EE-83F2-B90DEED62592}" srcOrd="0" destOrd="0" presId="urn:microsoft.com/office/officeart/2005/8/layout/target3"/>
    <dgm:cxn modelId="{AED98CDF-4016-4D9C-A4B4-5C0359760C9D}" type="presOf" srcId="{CAA6E88D-1CE0-4AC6-839E-30805B36B142}" destId="{FEB521C6-E091-44FA-9C5E-71C7220D5280}" srcOrd="1" destOrd="0" presId="urn:microsoft.com/office/officeart/2005/8/layout/target3"/>
    <dgm:cxn modelId="{79240325-5EFE-4844-B6D1-6CA34AA68B51}" srcId="{83ED3CC0-6625-424D-B7D7-D093E4B55C14}" destId="{25030D3A-C883-4453-8C31-C005094B6CFA}" srcOrd="1" destOrd="0" parTransId="{CFD1F786-5150-4796-B3D0-CD4A101A6A5A}" sibTransId="{3C5B2F1C-94B1-4463-85DF-B5A8BE840558}"/>
    <dgm:cxn modelId="{E13FDE57-B1C2-489E-A4F4-0541C8DAD9C3}" type="presParOf" srcId="{A0EE4FDD-528F-42EE-83F2-B90DEED62592}" destId="{1939968F-CB84-4D8F-9932-763A01D2FAE2}" srcOrd="0" destOrd="0" presId="urn:microsoft.com/office/officeart/2005/8/layout/target3"/>
    <dgm:cxn modelId="{304230EA-3731-4E7A-861F-6ECA08339BE9}" type="presParOf" srcId="{A0EE4FDD-528F-42EE-83F2-B90DEED62592}" destId="{FC677C0E-8890-46E2-A98F-495EC4526AB3}" srcOrd="1" destOrd="0" presId="urn:microsoft.com/office/officeart/2005/8/layout/target3"/>
    <dgm:cxn modelId="{D4916B8E-E794-405F-A906-579FA674499A}" type="presParOf" srcId="{A0EE4FDD-528F-42EE-83F2-B90DEED62592}" destId="{BA82B0B6-0722-4EAC-B7A7-12B4CF04625A}" srcOrd="2" destOrd="0" presId="urn:microsoft.com/office/officeart/2005/8/layout/target3"/>
    <dgm:cxn modelId="{4C19A0B0-FC4C-4DA5-9B7D-E82ECC312592}" type="presParOf" srcId="{A0EE4FDD-528F-42EE-83F2-B90DEED62592}" destId="{A4B35C09-96F7-4662-9ED4-23CF775B0E9F}" srcOrd="3" destOrd="0" presId="urn:microsoft.com/office/officeart/2005/8/layout/target3"/>
    <dgm:cxn modelId="{64BF21CA-7B5B-4E97-AA01-EC15D6FF7D22}" type="presParOf" srcId="{A0EE4FDD-528F-42EE-83F2-B90DEED62592}" destId="{B61174F4-231E-48CB-8762-C7DE9C6F970B}" srcOrd="4" destOrd="0" presId="urn:microsoft.com/office/officeart/2005/8/layout/target3"/>
    <dgm:cxn modelId="{D5D7DC4F-F312-4E6D-83F7-99F8D8EE1394}" type="presParOf" srcId="{A0EE4FDD-528F-42EE-83F2-B90DEED62592}" destId="{4E703856-43A7-4A19-AFE3-01BADACBE30E}" srcOrd="5" destOrd="0" presId="urn:microsoft.com/office/officeart/2005/8/layout/target3"/>
    <dgm:cxn modelId="{EF24165B-20E7-4F69-AE66-61FBC1537D41}" type="presParOf" srcId="{A0EE4FDD-528F-42EE-83F2-B90DEED62592}" destId="{B57EAD07-E671-4FFF-8704-856B7869E735}" srcOrd="6" destOrd="0" presId="urn:microsoft.com/office/officeart/2005/8/layout/target3"/>
    <dgm:cxn modelId="{543BA4A9-6631-4CF7-ACCF-0891B62CD233}" type="presParOf" srcId="{A0EE4FDD-528F-42EE-83F2-B90DEED62592}" destId="{53A7F872-1ADD-4845-92B2-B3D02847A8F0}" srcOrd="7" destOrd="0" presId="urn:microsoft.com/office/officeart/2005/8/layout/target3"/>
    <dgm:cxn modelId="{0EEC4B79-40A9-4808-A4DA-52A47D50CA4B}" type="presParOf" srcId="{A0EE4FDD-528F-42EE-83F2-B90DEED62592}" destId="{3256627C-AB50-4430-BA98-5B538340EEA4}" srcOrd="8" destOrd="0" presId="urn:microsoft.com/office/officeart/2005/8/layout/target3"/>
    <dgm:cxn modelId="{0B34940D-0DFE-482D-9588-187992E8EB9B}" type="presParOf" srcId="{A0EE4FDD-528F-42EE-83F2-B90DEED62592}" destId="{FEB521C6-E091-44FA-9C5E-71C7220D5280}" srcOrd="9" destOrd="0" presId="urn:microsoft.com/office/officeart/2005/8/layout/target3"/>
    <dgm:cxn modelId="{FEE8871D-68EF-4E5D-9A2E-5F6FB1ED15A7}" type="presParOf" srcId="{A0EE4FDD-528F-42EE-83F2-B90DEED62592}" destId="{3CC3564E-A117-4291-88EB-92FF5A5D04FD}" srcOrd="10" destOrd="0" presId="urn:microsoft.com/office/officeart/2005/8/layout/target3"/>
    <dgm:cxn modelId="{CBD422A0-16AE-4FAA-9B73-0A53216355C6}" type="presParOf" srcId="{A0EE4FDD-528F-42EE-83F2-B90DEED62592}" destId="{3F903343-8DDF-4948-B5AD-6CB51F3E2740}"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BFE1E28-A157-413D-BC84-F0E866556790}" type="doc">
      <dgm:prSet loTypeId="urn:microsoft.com/office/officeart/2005/8/layout/gear1" loCatId="relationship" qsTypeId="urn:microsoft.com/office/officeart/2005/8/quickstyle/3d1" qsCatId="3D" csTypeId="urn:microsoft.com/office/officeart/2005/8/colors/colorful4" csCatId="colorful" phldr="1"/>
      <dgm:spPr/>
      <dgm:t>
        <a:bodyPr/>
        <a:lstStyle/>
        <a:p>
          <a:endParaRPr lang="en-GB"/>
        </a:p>
      </dgm:t>
    </dgm:pt>
    <dgm:pt modelId="{A29CD5F8-4EC7-41E6-B9D2-0842C6F63FCE}">
      <dgm:prSet/>
      <dgm:spPr/>
      <dgm:t>
        <a:bodyPr/>
        <a:lstStyle/>
        <a:p>
          <a:pPr rtl="0"/>
          <a:r>
            <a:rPr lang="en-US" dirty="0" smtClean="0"/>
            <a:t>What is Participation?</a:t>
          </a:r>
          <a:endParaRPr lang="en-GB" dirty="0"/>
        </a:p>
      </dgm:t>
    </dgm:pt>
    <dgm:pt modelId="{6C157CA1-4EB2-4B5F-B5EA-869591B4E23C}" type="parTrans" cxnId="{3E133BE3-5F05-426F-9AF7-E9C4F0360461}">
      <dgm:prSet/>
      <dgm:spPr/>
      <dgm:t>
        <a:bodyPr/>
        <a:lstStyle/>
        <a:p>
          <a:endParaRPr lang="en-GB"/>
        </a:p>
      </dgm:t>
    </dgm:pt>
    <dgm:pt modelId="{25A36782-67BC-4CC6-AB52-BAD945B31A85}" type="sibTrans" cxnId="{3E133BE3-5F05-426F-9AF7-E9C4F0360461}">
      <dgm:prSet/>
      <dgm:spPr/>
      <dgm:t>
        <a:bodyPr/>
        <a:lstStyle/>
        <a:p>
          <a:endParaRPr lang="en-GB"/>
        </a:p>
      </dgm:t>
    </dgm:pt>
    <dgm:pt modelId="{E3E34C72-96E7-4F3F-AC8C-45B6FBBFD1D1}" type="pres">
      <dgm:prSet presAssocID="{6BFE1E28-A157-413D-BC84-F0E866556790}" presName="composite" presStyleCnt="0">
        <dgm:presLayoutVars>
          <dgm:chMax val="3"/>
          <dgm:animLvl val="lvl"/>
          <dgm:resizeHandles val="exact"/>
        </dgm:presLayoutVars>
      </dgm:prSet>
      <dgm:spPr/>
      <dgm:t>
        <a:bodyPr/>
        <a:lstStyle/>
        <a:p>
          <a:endParaRPr lang="en-US"/>
        </a:p>
      </dgm:t>
    </dgm:pt>
    <dgm:pt modelId="{C23ED93E-02CB-49F8-BED2-00340DC0ACFA}" type="pres">
      <dgm:prSet presAssocID="{A29CD5F8-4EC7-41E6-B9D2-0842C6F63FCE}" presName="gear1" presStyleLbl="node1" presStyleIdx="0" presStyleCnt="1" custScaleX="120496" custScaleY="120810">
        <dgm:presLayoutVars>
          <dgm:chMax val="1"/>
          <dgm:bulletEnabled val="1"/>
        </dgm:presLayoutVars>
      </dgm:prSet>
      <dgm:spPr/>
      <dgm:t>
        <a:bodyPr/>
        <a:lstStyle/>
        <a:p>
          <a:endParaRPr lang="en-US"/>
        </a:p>
      </dgm:t>
    </dgm:pt>
    <dgm:pt modelId="{F1587C5B-1E6B-4103-8CAD-7FB0DC5B7BA1}" type="pres">
      <dgm:prSet presAssocID="{A29CD5F8-4EC7-41E6-B9D2-0842C6F63FCE}" presName="gear1srcNode" presStyleLbl="node1" presStyleIdx="0" presStyleCnt="1"/>
      <dgm:spPr/>
      <dgm:t>
        <a:bodyPr/>
        <a:lstStyle/>
        <a:p>
          <a:endParaRPr lang="en-US"/>
        </a:p>
      </dgm:t>
    </dgm:pt>
    <dgm:pt modelId="{FF130ED1-D92F-4E6B-BEEF-D96F39D0DC56}" type="pres">
      <dgm:prSet presAssocID="{A29CD5F8-4EC7-41E6-B9D2-0842C6F63FCE}" presName="gear1dstNode" presStyleLbl="node1" presStyleIdx="0" presStyleCnt="1"/>
      <dgm:spPr/>
      <dgm:t>
        <a:bodyPr/>
        <a:lstStyle/>
        <a:p>
          <a:endParaRPr lang="en-US"/>
        </a:p>
      </dgm:t>
    </dgm:pt>
    <dgm:pt modelId="{EDAB9E89-BB99-4DD8-A597-4930DB3E8271}" type="pres">
      <dgm:prSet presAssocID="{25A36782-67BC-4CC6-AB52-BAD945B31A85}" presName="connector1" presStyleLbl="sibTrans2D1" presStyleIdx="0" presStyleCnt="1" custLinFactNeighborX="11551" custLinFactNeighborY="-6186"/>
      <dgm:spPr/>
      <dgm:t>
        <a:bodyPr/>
        <a:lstStyle/>
        <a:p>
          <a:endParaRPr lang="en-US"/>
        </a:p>
      </dgm:t>
    </dgm:pt>
  </dgm:ptLst>
  <dgm:cxnLst>
    <dgm:cxn modelId="{E8024DA4-D9BF-489E-9543-85AD783E6E68}" type="presOf" srcId="{25A36782-67BC-4CC6-AB52-BAD945B31A85}" destId="{EDAB9E89-BB99-4DD8-A597-4930DB3E8271}" srcOrd="0" destOrd="0" presId="urn:microsoft.com/office/officeart/2005/8/layout/gear1"/>
    <dgm:cxn modelId="{8020A397-822F-455D-A439-0D20BE22AA61}" type="presOf" srcId="{6BFE1E28-A157-413D-BC84-F0E866556790}" destId="{E3E34C72-96E7-4F3F-AC8C-45B6FBBFD1D1}" srcOrd="0" destOrd="0" presId="urn:microsoft.com/office/officeart/2005/8/layout/gear1"/>
    <dgm:cxn modelId="{EA4768F6-CBFD-43F3-8AB1-43282F9BC224}" type="presOf" srcId="{A29CD5F8-4EC7-41E6-B9D2-0842C6F63FCE}" destId="{F1587C5B-1E6B-4103-8CAD-7FB0DC5B7BA1}" srcOrd="1" destOrd="0" presId="urn:microsoft.com/office/officeart/2005/8/layout/gear1"/>
    <dgm:cxn modelId="{002162BC-2C6D-4551-8404-F25621B09007}" type="presOf" srcId="{A29CD5F8-4EC7-41E6-B9D2-0842C6F63FCE}" destId="{C23ED93E-02CB-49F8-BED2-00340DC0ACFA}" srcOrd="0" destOrd="0" presId="urn:microsoft.com/office/officeart/2005/8/layout/gear1"/>
    <dgm:cxn modelId="{3E133BE3-5F05-426F-9AF7-E9C4F0360461}" srcId="{6BFE1E28-A157-413D-BC84-F0E866556790}" destId="{A29CD5F8-4EC7-41E6-B9D2-0842C6F63FCE}" srcOrd="0" destOrd="0" parTransId="{6C157CA1-4EB2-4B5F-B5EA-869591B4E23C}" sibTransId="{25A36782-67BC-4CC6-AB52-BAD945B31A85}"/>
    <dgm:cxn modelId="{C4067283-F398-4D70-A2A3-A0E96396B23A}" type="presOf" srcId="{A29CD5F8-4EC7-41E6-B9D2-0842C6F63FCE}" destId="{FF130ED1-D92F-4E6B-BEEF-D96F39D0DC56}" srcOrd="2" destOrd="0" presId="urn:microsoft.com/office/officeart/2005/8/layout/gear1"/>
    <dgm:cxn modelId="{4133AE16-1574-447C-B71C-08FCE73DA460}" type="presParOf" srcId="{E3E34C72-96E7-4F3F-AC8C-45B6FBBFD1D1}" destId="{C23ED93E-02CB-49F8-BED2-00340DC0ACFA}" srcOrd="0" destOrd="0" presId="urn:microsoft.com/office/officeart/2005/8/layout/gear1"/>
    <dgm:cxn modelId="{3F56C2FA-5240-427A-938F-D323021B5055}" type="presParOf" srcId="{E3E34C72-96E7-4F3F-AC8C-45B6FBBFD1D1}" destId="{F1587C5B-1E6B-4103-8CAD-7FB0DC5B7BA1}" srcOrd="1" destOrd="0" presId="urn:microsoft.com/office/officeart/2005/8/layout/gear1"/>
    <dgm:cxn modelId="{FE2C7701-108D-4193-927A-FAD71E36F451}" type="presParOf" srcId="{E3E34C72-96E7-4F3F-AC8C-45B6FBBFD1D1}" destId="{FF130ED1-D92F-4E6B-BEEF-D96F39D0DC56}" srcOrd="2" destOrd="0" presId="urn:microsoft.com/office/officeart/2005/8/layout/gear1"/>
    <dgm:cxn modelId="{69156225-032B-47C8-B35A-079C6D867A7D}" type="presParOf" srcId="{E3E34C72-96E7-4F3F-AC8C-45B6FBBFD1D1}" destId="{EDAB9E89-BB99-4DD8-A597-4930DB3E8271}" srcOrd="3"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BB5A089-EB67-40E7-8039-5A91B80BCBC1}" type="doc">
      <dgm:prSet loTypeId="urn:microsoft.com/office/officeart/2005/8/layout/vList2" loCatId="list" qsTypeId="urn:microsoft.com/office/officeart/2005/8/quickstyle/3d1" qsCatId="3D" csTypeId="urn:microsoft.com/office/officeart/2005/8/colors/colorful1" csCatId="colorful" phldr="1"/>
      <dgm:spPr/>
      <dgm:t>
        <a:bodyPr/>
        <a:lstStyle/>
        <a:p>
          <a:endParaRPr lang="en-GB"/>
        </a:p>
      </dgm:t>
    </dgm:pt>
    <dgm:pt modelId="{64E4EC71-6D68-4AF5-89DD-DDB74AC68A33}">
      <dgm:prSet custT="1"/>
      <dgm:spPr/>
      <dgm:t>
        <a:bodyPr/>
        <a:lstStyle/>
        <a:p>
          <a:pPr algn="just" rtl="0"/>
          <a:r>
            <a:rPr lang="en-AU" sz="2400" b="0" dirty="0" smtClean="0"/>
            <a:t>Refers to processes which allow</a:t>
          </a:r>
          <a:endParaRPr lang="en-GB" sz="2400" b="0" dirty="0"/>
        </a:p>
      </dgm:t>
    </dgm:pt>
    <dgm:pt modelId="{C711EA55-2A48-4623-9290-AAE1F6BFC8B9}" type="parTrans" cxnId="{E306134A-A7F4-4B6D-87EE-65637CD307E2}">
      <dgm:prSet/>
      <dgm:spPr/>
      <dgm:t>
        <a:bodyPr/>
        <a:lstStyle/>
        <a:p>
          <a:endParaRPr lang="en-GB"/>
        </a:p>
      </dgm:t>
    </dgm:pt>
    <dgm:pt modelId="{04AA0A33-78B8-420F-A616-730505E1FE0B}" type="sibTrans" cxnId="{E306134A-A7F4-4B6D-87EE-65637CD307E2}">
      <dgm:prSet/>
      <dgm:spPr/>
      <dgm:t>
        <a:bodyPr/>
        <a:lstStyle/>
        <a:p>
          <a:endParaRPr lang="en-GB"/>
        </a:p>
      </dgm:t>
    </dgm:pt>
    <dgm:pt modelId="{93E2B0E1-77CB-44FA-B4F7-92B10FD48942}">
      <dgm:prSet custT="1"/>
      <dgm:spPr/>
      <dgm:t>
        <a:bodyPr/>
        <a:lstStyle/>
        <a:p>
          <a:pPr algn="just" rtl="0"/>
          <a:r>
            <a:rPr lang="en-AU" sz="2400" b="0" dirty="0" smtClean="0"/>
            <a:t>This type of participation</a:t>
          </a:r>
          <a:endParaRPr lang="en-GB" sz="2400" b="0" dirty="0"/>
        </a:p>
      </dgm:t>
    </dgm:pt>
    <dgm:pt modelId="{0969169D-A82B-4F5F-90CD-749C91EEDFF5}" type="parTrans" cxnId="{A56CA12F-E68C-4C97-B504-504D4206BB53}">
      <dgm:prSet/>
      <dgm:spPr/>
      <dgm:t>
        <a:bodyPr/>
        <a:lstStyle/>
        <a:p>
          <a:endParaRPr lang="en-GB"/>
        </a:p>
      </dgm:t>
    </dgm:pt>
    <dgm:pt modelId="{B4594505-5D7A-4515-8644-AE33C29F2134}" type="sibTrans" cxnId="{A56CA12F-E68C-4C97-B504-504D4206BB53}">
      <dgm:prSet/>
      <dgm:spPr/>
      <dgm:t>
        <a:bodyPr/>
        <a:lstStyle/>
        <a:p>
          <a:endParaRPr lang="en-GB"/>
        </a:p>
      </dgm:t>
    </dgm:pt>
    <dgm:pt modelId="{12262393-1140-41DC-B502-7788DE094987}">
      <dgm:prSet custT="1"/>
      <dgm:spPr/>
      <dgm:t>
        <a:bodyPr/>
        <a:lstStyle/>
        <a:p>
          <a:pPr algn="just" rtl="0"/>
          <a:r>
            <a:rPr lang="en-AU" sz="2400" b="0" dirty="0" smtClean="0"/>
            <a:t> is essential in the Information Systems development process, including website/interface development, to enhance user satisfaction with and acceptance of the interface/website, and to minimize the time taken in some of the stages, including testing, evaluation, implementation and training  </a:t>
          </a:r>
        </a:p>
        <a:p>
          <a:pPr algn="l" rtl="0"/>
          <a:endParaRPr lang="en-AU" sz="1200" b="0" dirty="0" smtClean="0"/>
        </a:p>
        <a:p>
          <a:pPr algn="l" rtl="0"/>
          <a:r>
            <a:rPr lang="en-AU" sz="1200" b="0" dirty="0" smtClean="0"/>
            <a:t>(</a:t>
          </a:r>
          <a:r>
            <a:rPr lang="en-AU" sz="1200" b="0" dirty="0" err="1" smtClean="0"/>
            <a:t>Applen</a:t>
          </a:r>
          <a:r>
            <a:rPr lang="en-AU" sz="1200" b="0" dirty="0" smtClean="0"/>
            <a:t> 2002; </a:t>
          </a:r>
          <a:r>
            <a:rPr lang="en-AU" sz="1200" b="0" dirty="0" err="1" smtClean="0"/>
            <a:t>Farzan</a:t>
          </a:r>
          <a:r>
            <a:rPr lang="en-AU" sz="1200" b="0" dirty="0" smtClean="0"/>
            <a:t> &amp; </a:t>
          </a:r>
          <a:r>
            <a:rPr lang="en-AU" sz="1200" b="0" dirty="0" err="1" smtClean="0"/>
            <a:t>Brusilovsky</a:t>
          </a:r>
          <a:r>
            <a:rPr lang="en-AU" sz="1200" b="0" dirty="0" smtClean="0"/>
            <a:t> 2011; Hope &amp; Amdahl 2011; </a:t>
          </a:r>
          <a:r>
            <a:rPr lang="en-AU" sz="1200" b="0" dirty="0" err="1" smtClean="0"/>
            <a:t>Kawalek</a:t>
          </a:r>
          <a:r>
            <a:rPr lang="en-AU" sz="1200" b="0" dirty="0" smtClean="0"/>
            <a:t> &amp; Wood-Harper 2002; Terry &amp; Standing 2004). </a:t>
          </a:r>
          <a:endParaRPr lang="en-GB" sz="1200" b="0" dirty="0"/>
        </a:p>
      </dgm:t>
    </dgm:pt>
    <dgm:pt modelId="{A70AD91C-C054-413C-94A5-BA3891C28A06}" type="parTrans" cxnId="{D144910C-CA77-47F2-A428-499063CD85A0}">
      <dgm:prSet/>
      <dgm:spPr/>
      <dgm:t>
        <a:bodyPr/>
        <a:lstStyle/>
        <a:p>
          <a:endParaRPr lang="en-US"/>
        </a:p>
      </dgm:t>
    </dgm:pt>
    <dgm:pt modelId="{DB1E749B-AE33-4A42-BE96-8FADE98D9BC1}" type="sibTrans" cxnId="{D144910C-CA77-47F2-A428-499063CD85A0}">
      <dgm:prSet/>
      <dgm:spPr/>
      <dgm:t>
        <a:bodyPr/>
        <a:lstStyle/>
        <a:p>
          <a:endParaRPr lang="en-US"/>
        </a:p>
      </dgm:t>
    </dgm:pt>
    <dgm:pt modelId="{F60C55E4-1B60-42C3-A56C-4661A3130AC1}">
      <dgm:prSet custT="1"/>
      <dgm:spPr/>
      <dgm:t>
        <a:bodyPr/>
        <a:lstStyle/>
        <a:p>
          <a:pPr algn="just" rtl="0"/>
          <a:r>
            <a:rPr lang="en-AU" sz="2400" b="0" dirty="0" smtClean="0"/>
            <a:t>users to participate in planning, policy making, decision making and analysis.  </a:t>
          </a:r>
          <a:endParaRPr lang="en-GB" sz="2400" b="0" dirty="0"/>
        </a:p>
      </dgm:t>
    </dgm:pt>
    <dgm:pt modelId="{035FEAFA-2E62-469F-BD5B-46DEADCF6259}" type="parTrans" cxnId="{C532A590-2052-496B-A404-2AC68BC66576}">
      <dgm:prSet/>
      <dgm:spPr/>
      <dgm:t>
        <a:bodyPr/>
        <a:lstStyle/>
        <a:p>
          <a:endParaRPr lang="en-US"/>
        </a:p>
      </dgm:t>
    </dgm:pt>
    <dgm:pt modelId="{17059BD9-63CC-4240-A46E-59C84219DF72}" type="sibTrans" cxnId="{C532A590-2052-496B-A404-2AC68BC66576}">
      <dgm:prSet/>
      <dgm:spPr/>
      <dgm:t>
        <a:bodyPr/>
        <a:lstStyle/>
        <a:p>
          <a:endParaRPr lang="en-US"/>
        </a:p>
      </dgm:t>
    </dgm:pt>
    <dgm:pt modelId="{B0D5598F-E95D-43C3-8C80-86E02553E2F5}" type="pres">
      <dgm:prSet presAssocID="{CBB5A089-EB67-40E7-8039-5A91B80BCBC1}" presName="linear" presStyleCnt="0">
        <dgm:presLayoutVars>
          <dgm:animLvl val="lvl"/>
          <dgm:resizeHandles val="exact"/>
        </dgm:presLayoutVars>
      </dgm:prSet>
      <dgm:spPr/>
      <dgm:t>
        <a:bodyPr/>
        <a:lstStyle/>
        <a:p>
          <a:endParaRPr lang="en-US"/>
        </a:p>
      </dgm:t>
    </dgm:pt>
    <dgm:pt modelId="{D74FB971-CB71-4ED0-9AD1-A19D28995914}" type="pres">
      <dgm:prSet presAssocID="{64E4EC71-6D68-4AF5-89DD-DDB74AC68A33}" presName="parentText" presStyleLbl="node1" presStyleIdx="0" presStyleCnt="2">
        <dgm:presLayoutVars>
          <dgm:chMax val="0"/>
          <dgm:bulletEnabled val="1"/>
        </dgm:presLayoutVars>
      </dgm:prSet>
      <dgm:spPr/>
      <dgm:t>
        <a:bodyPr/>
        <a:lstStyle/>
        <a:p>
          <a:endParaRPr lang="en-US"/>
        </a:p>
      </dgm:t>
    </dgm:pt>
    <dgm:pt modelId="{DB3F732E-857C-4F32-A403-3D0330A6815B}" type="pres">
      <dgm:prSet presAssocID="{64E4EC71-6D68-4AF5-89DD-DDB74AC68A33}" presName="childText" presStyleLbl="revTx" presStyleIdx="0" presStyleCnt="2">
        <dgm:presLayoutVars>
          <dgm:bulletEnabled val="1"/>
        </dgm:presLayoutVars>
      </dgm:prSet>
      <dgm:spPr/>
      <dgm:t>
        <a:bodyPr/>
        <a:lstStyle/>
        <a:p>
          <a:endParaRPr lang="en-US"/>
        </a:p>
      </dgm:t>
    </dgm:pt>
    <dgm:pt modelId="{8595CCDC-97D3-4EDD-B6A5-41E0D47B78B8}" type="pres">
      <dgm:prSet presAssocID="{93E2B0E1-77CB-44FA-B4F7-92B10FD48942}" presName="parentText" presStyleLbl="node1" presStyleIdx="1" presStyleCnt="2">
        <dgm:presLayoutVars>
          <dgm:chMax val="0"/>
          <dgm:bulletEnabled val="1"/>
        </dgm:presLayoutVars>
      </dgm:prSet>
      <dgm:spPr/>
      <dgm:t>
        <a:bodyPr/>
        <a:lstStyle/>
        <a:p>
          <a:endParaRPr lang="en-US"/>
        </a:p>
      </dgm:t>
    </dgm:pt>
    <dgm:pt modelId="{A5EE2B7D-64DE-46E5-B009-48497922A788}" type="pres">
      <dgm:prSet presAssocID="{93E2B0E1-77CB-44FA-B4F7-92B10FD48942}" presName="childText" presStyleLbl="revTx" presStyleIdx="1" presStyleCnt="2">
        <dgm:presLayoutVars>
          <dgm:bulletEnabled val="1"/>
        </dgm:presLayoutVars>
      </dgm:prSet>
      <dgm:spPr/>
      <dgm:t>
        <a:bodyPr/>
        <a:lstStyle/>
        <a:p>
          <a:endParaRPr lang="en-US"/>
        </a:p>
      </dgm:t>
    </dgm:pt>
  </dgm:ptLst>
  <dgm:cxnLst>
    <dgm:cxn modelId="{538BAFCE-603C-4BD0-AD9B-982D79A30A97}" type="presOf" srcId="{F60C55E4-1B60-42C3-A56C-4661A3130AC1}" destId="{DB3F732E-857C-4F32-A403-3D0330A6815B}" srcOrd="0" destOrd="0" presId="urn:microsoft.com/office/officeart/2005/8/layout/vList2"/>
    <dgm:cxn modelId="{E306134A-A7F4-4B6D-87EE-65637CD307E2}" srcId="{CBB5A089-EB67-40E7-8039-5A91B80BCBC1}" destId="{64E4EC71-6D68-4AF5-89DD-DDB74AC68A33}" srcOrd="0" destOrd="0" parTransId="{C711EA55-2A48-4623-9290-AAE1F6BFC8B9}" sibTransId="{04AA0A33-78B8-420F-A616-730505E1FE0B}"/>
    <dgm:cxn modelId="{D144910C-CA77-47F2-A428-499063CD85A0}" srcId="{93E2B0E1-77CB-44FA-B4F7-92B10FD48942}" destId="{12262393-1140-41DC-B502-7788DE094987}" srcOrd="0" destOrd="0" parTransId="{A70AD91C-C054-413C-94A5-BA3891C28A06}" sibTransId="{DB1E749B-AE33-4A42-BE96-8FADE98D9BC1}"/>
    <dgm:cxn modelId="{BD663E14-3F97-4FCE-BF36-67CC453E5D58}" type="presOf" srcId="{CBB5A089-EB67-40E7-8039-5A91B80BCBC1}" destId="{B0D5598F-E95D-43C3-8C80-86E02553E2F5}" srcOrd="0" destOrd="0" presId="urn:microsoft.com/office/officeart/2005/8/layout/vList2"/>
    <dgm:cxn modelId="{EA9A08DD-1944-40AA-819F-D9D4C8F052A6}" type="presOf" srcId="{93E2B0E1-77CB-44FA-B4F7-92B10FD48942}" destId="{8595CCDC-97D3-4EDD-B6A5-41E0D47B78B8}" srcOrd="0" destOrd="0" presId="urn:microsoft.com/office/officeart/2005/8/layout/vList2"/>
    <dgm:cxn modelId="{D0B6BB9B-F7CF-4557-A97A-00091188AAC3}" type="presOf" srcId="{12262393-1140-41DC-B502-7788DE094987}" destId="{A5EE2B7D-64DE-46E5-B009-48497922A788}" srcOrd="0" destOrd="0" presId="urn:microsoft.com/office/officeart/2005/8/layout/vList2"/>
    <dgm:cxn modelId="{C532A590-2052-496B-A404-2AC68BC66576}" srcId="{64E4EC71-6D68-4AF5-89DD-DDB74AC68A33}" destId="{F60C55E4-1B60-42C3-A56C-4661A3130AC1}" srcOrd="0" destOrd="0" parTransId="{035FEAFA-2E62-469F-BD5B-46DEADCF6259}" sibTransId="{17059BD9-63CC-4240-A46E-59C84219DF72}"/>
    <dgm:cxn modelId="{D1C98D2C-D236-4CA0-9C2C-6B9F7FD41BDF}" type="presOf" srcId="{64E4EC71-6D68-4AF5-89DD-DDB74AC68A33}" destId="{D74FB971-CB71-4ED0-9AD1-A19D28995914}" srcOrd="0" destOrd="0" presId="urn:microsoft.com/office/officeart/2005/8/layout/vList2"/>
    <dgm:cxn modelId="{A56CA12F-E68C-4C97-B504-504D4206BB53}" srcId="{CBB5A089-EB67-40E7-8039-5A91B80BCBC1}" destId="{93E2B0E1-77CB-44FA-B4F7-92B10FD48942}" srcOrd="1" destOrd="0" parTransId="{0969169D-A82B-4F5F-90CD-749C91EEDFF5}" sibTransId="{B4594505-5D7A-4515-8644-AE33C29F2134}"/>
    <dgm:cxn modelId="{804444FD-8D84-4433-BCE1-D83384A99BF1}" type="presParOf" srcId="{B0D5598F-E95D-43C3-8C80-86E02553E2F5}" destId="{D74FB971-CB71-4ED0-9AD1-A19D28995914}" srcOrd="0" destOrd="0" presId="urn:microsoft.com/office/officeart/2005/8/layout/vList2"/>
    <dgm:cxn modelId="{A39C6766-5932-44BF-9216-ECFA55F1237F}" type="presParOf" srcId="{B0D5598F-E95D-43C3-8C80-86E02553E2F5}" destId="{DB3F732E-857C-4F32-A403-3D0330A6815B}" srcOrd="1" destOrd="0" presId="urn:microsoft.com/office/officeart/2005/8/layout/vList2"/>
    <dgm:cxn modelId="{5001552E-55EC-485C-B06B-17E097647FA6}" type="presParOf" srcId="{B0D5598F-E95D-43C3-8C80-86E02553E2F5}" destId="{8595CCDC-97D3-4EDD-B6A5-41E0D47B78B8}" srcOrd="2" destOrd="0" presId="urn:microsoft.com/office/officeart/2005/8/layout/vList2"/>
    <dgm:cxn modelId="{9A94E879-BDDE-461A-A073-C55B99112370}" type="presParOf" srcId="{B0D5598F-E95D-43C3-8C80-86E02553E2F5}" destId="{A5EE2B7D-64DE-46E5-B009-48497922A788}"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5C70593-6EAA-42CF-81E8-71D9B2E573AA}" type="doc">
      <dgm:prSet loTypeId="urn:microsoft.com/office/officeart/2005/8/layout/vList2" loCatId="list" qsTypeId="urn:microsoft.com/office/officeart/2005/8/quickstyle/3d1" qsCatId="3D" csTypeId="urn:microsoft.com/office/officeart/2005/8/colors/colorful4" csCatId="colorful" phldr="1"/>
      <dgm:spPr/>
      <dgm:t>
        <a:bodyPr/>
        <a:lstStyle/>
        <a:p>
          <a:endParaRPr lang="en-US"/>
        </a:p>
      </dgm:t>
    </dgm:pt>
    <dgm:pt modelId="{1544429B-D856-4671-A2D0-9AE0B3F75EC1}">
      <dgm:prSet/>
      <dgm:spPr/>
      <dgm:t>
        <a:bodyPr/>
        <a:lstStyle/>
        <a:p>
          <a:pPr algn="just" rtl="0"/>
          <a:r>
            <a:rPr lang="en-US" dirty="0" smtClean="0"/>
            <a:t>This </a:t>
          </a:r>
          <a:r>
            <a:rPr lang="en-US" dirty="0" smtClean="0"/>
            <a:t>book </a:t>
          </a:r>
          <a:r>
            <a:rPr lang="en-US" dirty="0" smtClean="0"/>
            <a:t>distinguishes between two types of users: end-users (internal to the client organization) and client-customer users (external).</a:t>
          </a:r>
          <a:endParaRPr lang="en-US" dirty="0"/>
        </a:p>
      </dgm:t>
    </dgm:pt>
    <dgm:pt modelId="{190C5BA4-F72D-438F-AA96-42F9ABA15B4C}" type="parTrans" cxnId="{97059570-B416-4200-AB8B-D5AD36BAC0BA}">
      <dgm:prSet/>
      <dgm:spPr/>
      <dgm:t>
        <a:bodyPr/>
        <a:lstStyle/>
        <a:p>
          <a:endParaRPr lang="en-US"/>
        </a:p>
      </dgm:t>
    </dgm:pt>
    <dgm:pt modelId="{31BDDAD6-BB9B-456C-950B-98D379933DFD}" type="sibTrans" cxnId="{97059570-B416-4200-AB8B-D5AD36BAC0BA}">
      <dgm:prSet/>
      <dgm:spPr/>
      <dgm:t>
        <a:bodyPr/>
        <a:lstStyle/>
        <a:p>
          <a:endParaRPr lang="en-US"/>
        </a:p>
      </dgm:t>
    </dgm:pt>
    <dgm:pt modelId="{961B839B-DF72-4529-939E-E6FD7392F5C6}">
      <dgm:prSet/>
      <dgm:spPr/>
      <dgm:t>
        <a:bodyPr/>
        <a:lstStyle/>
        <a:p>
          <a:pPr algn="just" rtl="0"/>
          <a:r>
            <a:rPr lang="en-US" dirty="0" smtClean="0"/>
            <a:t>End-users (Internal) are the real users in the client organization, who test and evaluate the website and use it to respond to the client-customer’s queries. </a:t>
          </a:r>
          <a:endParaRPr lang="en-US" dirty="0"/>
        </a:p>
      </dgm:t>
    </dgm:pt>
    <dgm:pt modelId="{52E608AA-A1A0-4ED2-A8F3-B355A4B7B3C6}" type="parTrans" cxnId="{5BC17AF7-9865-4343-ADC6-DCE34590A1E3}">
      <dgm:prSet/>
      <dgm:spPr/>
      <dgm:t>
        <a:bodyPr/>
        <a:lstStyle/>
        <a:p>
          <a:endParaRPr lang="en-US"/>
        </a:p>
      </dgm:t>
    </dgm:pt>
    <dgm:pt modelId="{A09FFB7C-D46E-4369-9176-3A810C789C83}" type="sibTrans" cxnId="{5BC17AF7-9865-4343-ADC6-DCE34590A1E3}">
      <dgm:prSet/>
      <dgm:spPr/>
      <dgm:t>
        <a:bodyPr/>
        <a:lstStyle/>
        <a:p>
          <a:endParaRPr lang="en-US"/>
        </a:p>
      </dgm:t>
    </dgm:pt>
    <dgm:pt modelId="{FFB4DA55-1294-405C-AFE1-FBF3BB45E074}">
      <dgm:prSet/>
      <dgm:spPr/>
      <dgm:t>
        <a:bodyPr/>
        <a:lstStyle/>
        <a:p>
          <a:pPr algn="just" rtl="0"/>
          <a:r>
            <a:rPr lang="en-US" dirty="0" smtClean="0"/>
            <a:t>The client-customer users (external) are those who interact with the website to accomplish their goals such as purchasing goods or services from the client organization. It is important to understand the needs, desires, and characteristics of both types of users. </a:t>
          </a:r>
          <a:endParaRPr lang="en-US" dirty="0"/>
        </a:p>
      </dgm:t>
    </dgm:pt>
    <dgm:pt modelId="{7C97BD3F-6D48-45A8-A595-C5C88446F55D}" type="parTrans" cxnId="{6CC8A3D5-8213-4AF1-A94B-DA4809D3365B}">
      <dgm:prSet/>
      <dgm:spPr/>
      <dgm:t>
        <a:bodyPr/>
        <a:lstStyle/>
        <a:p>
          <a:endParaRPr lang="en-US"/>
        </a:p>
      </dgm:t>
    </dgm:pt>
    <dgm:pt modelId="{DC5303C4-61F6-4190-807B-C6A021CC4F39}" type="sibTrans" cxnId="{6CC8A3D5-8213-4AF1-A94B-DA4809D3365B}">
      <dgm:prSet/>
      <dgm:spPr/>
      <dgm:t>
        <a:bodyPr/>
        <a:lstStyle/>
        <a:p>
          <a:endParaRPr lang="en-US"/>
        </a:p>
      </dgm:t>
    </dgm:pt>
    <dgm:pt modelId="{1A607C21-482A-49B1-B117-5338C3197F6C}" type="pres">
      <dgm:prSet presAssocID="{A5C70593-6EAA-42CF-81E8-71D9B2E573AA}" presName="linear" presStyleCnt="0">
        <dgm:presLayoutVars>
          <dgm:animLvl val="lvl"/>
          <dgm:resizeHandles val="exact"/>
        </dgm:presLayoutVars>
      </dgm:prSet>
      <dgm:spPr/>
      <dgm:t>
        <a:bodyPr/>
        <a:lstStyle/>
        <a:p>
          <a:endParaRPr lang="en-US"/>
        </a:p>
      </dgm:t>
    </dgm:pt>
    <dgm:pt modelId="{51167963-5AFB-4001-AC60-E7DA9332A6A1}" type="pres">
      <dgm:prSet presAssocID="{1544429B-D856-4671-A2D0-9AE0B3F75EC1}" presName="parentText" presStyleLbl="node1" presStyleIdx="0" presStyleCnt="1">
        <dgm:presLayoutVars>
          <dgm:chMax val="0"/>
          <dgm:bulletEnabled val="1"/>
        </dgm:presLayoutVars>
      </dgm:prSet>
      <dgm:spPr/>
      <dgm:t>
        <a:bodyPr/>
        <a:lstStyle/>
        <a:p>
          <a:endParaRPr lang="en-US"/>
        </a:p>
      </dgm:t>
    </dgm:pt>
    <dgm:pt modelId="{A9F70620-01CA-472B-B8FA-47F532846764}" type="pres">
      <dgm:prSet presAssocID="{1544429B-D856-4671-A2D0-9AE0B3F75EC1}" presName="childText" presStyleLbl="revTx" presStyleIdx="0" presStyleCnt="1">
        <dgm:presLayoutVars>
          <dgm:bulletEnabled val="1"/>
        </dgm:presLayoutVars>
      </dgm:prSet>
      <dgm:spPr/>
      <dgm:t>
        <a:bodyPr/>
        <a:lstStyle/>
        <a:p>
          <a:endParaRPr lang="en-US"/>
        </a:p>
      </dgm:t>
    </dgm:pt>
  </dgm:ptLst>
  <dgm:cxnLst>
    <dgm:cxn modelId="{97059570-B416-4200-AB8B-D5AD36BAC0BA}" srcId="{A5C70593-6EAA-42CF-81E8-71D9B2E573AA}" destId="{1544429B-D856-4671-A2D0-9AE0B3F75EC1}" srcOrd="0" destOrd="0" parTransId="{190C5BA4-F72D-438F-AA96-42F9ABA15B4C}" sibTransId="{31BDDAD6-BB9B-456C-950B-98D379933DFD}"/>
    <dgm:cxn modelId="{5BC17AF7-9865-4343-ADC6-DCE34590A1E3}" srcId="{1544429B-D856-4671-A2D0-9AE0B3F75EC1}" destId="{961B839B-DF72-4529-939E-E6FD7392F5C6}" srcOrd="0" destOrd="0" parTransId="{52E608AA-A1A0-4ED2-A8F3-B355A4B7B3C6}" sibTransId="{A09FFB7C-D46E-4369-9176-3A810C789C83}"/>
    <dgm:cxn modelId="{6CC8A3D5-8213-4AF1-A94B-DA4809D3365B}" srcId="{1544429B-D856-4671-A2D0-9AE0B3F75EC1}" destId="{FFB4DA55-1294-405C-AFE1-FBF3BB45E074}" srcOrd="1" destOrd="0" parTransId="{7C97BD3F-6D48-45A8-A595-C5C88446F55D}" sibTransId="{DC5303C4-61F6-4190-807B-C6A021CC4F39}"/>
    <dgm:cxn modelId="{CDA3CF40-559B-4F04-808D-6E728112F9CD}" type="presOf" srcId="{FFB4DA55-1294-405C-AFE1-FBF3BB45E074}" destId="{A9F70620-01CA-472B-B8FA-47F532846764}" srcOrd="0" destOrd="1" presId="urn:microsoft.com/office/officeart/2005/8/layout/vList2"/>
    <dgm:cxn modelId="{CACCDB77-38A4-441E-98FE-E7867D9F23AD}" type="presOf" srcId="{1544429B-D856-4671-A2D0-9AE0B3F75EC1}" destId="{51167963-5AFB-4001-AC60-E7DA9332A6A1}" srcOrd="0" destOrd="0" presId="urn:microsoft.com/office/officeart/2005/8/layout/vList2"/>
    <dgm:cxn modelId="{385BB8B8-3C9F-4E3A-8022-BAF80EB4F21C}" type="presOf" srcId="{961B839B-DF72-4529-939E-E6FD7392F5C6}" destId="{A9F70620-01CA-472B-B8FA-47F532846764}" srcOrd="0" destOrd="0" presId="urn:microsoft.com/office/officeart/2005/8/layout/vList2"/>
    <dgm:cxn modelId="{814A27EB-919B-4429-A714-93A42707B1BE}" type="presOf" srcId="{A5C70593-6EAA-42CF-81E8-71D9B2E573AA}" destId="{1A607C21-482A-49B1-B117-5338C3197F6C}" srcOrd="0" destOrd="0" presId="urn:microsoft.com/office/officeart/2005/8/layout/vList2"/>
    <dgm:cxn modelId="{3B60E3DE-0716-4420-ACA5-88B02FA5A9C3}" type="presParOf" srcId="{1A607C21-482A-49B1-B117-5338C3197F6C}" destId="{51167963-5AFB-4001-AC60-E7DA9332A6A1}" srcOrd="0" destOrd="0" presId="urn:microsoft.com/office/officeart/2005/8/layout/vList2"/>
    <dgm:cxn modelId="{28A0290E-52C2-459F-B11D-BBD853527EB7}" type="presParOf" srcId="{1A607C21-482A-49B1-B117-5338C3197F6C}" destId="{A9F70620-01CA-472B-B8FA-47F532846764}"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5E420F4-2306-4ABB-93DB-B94883213AAE}" type="doc">
      <dgm:prSet loTypeId="urn:microsoft.com/office/officeart/2005/8/layout/hList1" loCatId="list" qsTypeId="urn:microsoft.com/office/officeart/2005/8/quickstyle/3d1" qsCatId="3D" csTypeId="urn:microsoft.com/office/officeart/2005/8/colors/colorful3" csCatId="colorful" phldr="1"/>
      <dgm:spPr/>
      <dgm:t>
        <a:bodyPr/>
        <a:lstStyle/>
        <a:p>
          <a:endParaRPr lang="en-GB"/>
        </a:p>
      </dgm:t>
    </dgm:pt>
    <dgm:pt modelId="{7CF92E12-C460-4380-989F-1003F0CB2F21}">
      <dgm:prSet custT="1"/>
      <dgm:spPr/>
      <dgm:t>
        <a:bodyPr/>
        <a:lstStyle/>
        <a:p>
          <a:pPr algn="just" rtl="0"/>
          <a:r>
            <a:rPr lang="en-AU" sz="1800" dirty="0" smtClean="0"/>
            <a:t>Assists system development by providing a</a:t>
          </a:r>
          <a:endParaRPr lang="en-GB" sz="1800" dirty="0"/>
        </a:p>
      </dgm:t>
    </dgm:pt>
    <dgm:pt modelId="{0AEB7963-D832-4A4C-93E2-F3FDA5B984FA}" type="parTrans" cxnId="{994F5D02-08C0-418E-A156-99D1324E90AA}">
      <dgm:prSet/>
      <dgm:spPr/>
      <dgm:t>
        <a:bodyPr/>
        <a:lstStyle/>
        <a:p>
          <a:endParaRPr lang="en-GB"/>
        </a:p>
      </dgm:t>
    </dgm:pt>
    <dgm:pt modelId="{57B16906-4EE9-4FB8-8878-FFB3300A6323}" type="sibTrans" cxnId="{994F5D02-08C0-418E-A156-99D1324E90AA}">
      <dgm:prSet/>
      <dgm:spPr/>
      <dgm:t>
        <a:bodyPr/>
        <a:lstStyle/>
        <a:p>
          <a:endParaRPr lang="en-GB"/>
        </a:p>
      </dgm:t>
    </dgm:pt>
    <dgm:pt modelId="{D726ECFE-0282-4726-AEBA-517C1061738D}">
      <dgm:prSet custT="1"/>
      <dgm:spPr/>
      <dgm:t>
        <a:bodyPr/>
        <a:lstStyle/>
        <a:p>
          <a:pPr algn="just" rtl="0"/>
          <a:r>
            <a:rPr lang="en-AU" sz="1800" dirty="0" smtClean="0"/>
            <a:t>The user’s participation is very important since the </a:t>
          </a:r>
          <a:r>
            <a:rPr lang="en-AU" sz="1800" b="1" dirty="0" smtClean="0"/>
            <a:t>lack</a:t>
          </a:r>
          <a:r>
            <a:rPr lang="en-AU" sz="1800" dirty="0" smtClean="0"/>
            <a:t> of “user involvement [participation] is the chief reason </a:t>
          </a:r>
          <a:r>
            <a:rPr lang="en-AU" sz="1800" b="1" dirty="0" smtClean="0"/>
            <a:t>IS projects fail</a:t>
          </a:r>
          <a:r>
            <a:rPr lang="en-AU" sz="1800" dirty="0" smtClean="0"/>
            <a:t>” (</a:t>
          </a:r>
          <a:r>
            <a:rPr lang="en-AU" sz="1800" dirty="0" err="1" smtClean="0"/>
            <a:t>Engler</a:t>
          </a:r>
          <a:r>
            <a:rPr lang="en-AU" sz="1800" dirty="0" smtClean="0"/>
            <a:t> 1996, p. 3; Joshi, </a:t>
          </a:r>
          <a:r>
            <a:rPr lang="en-AU" sz="1800" dirty="0" err="1" smtClean="0"/>
            <a:t>Sarda</a:t>
          </a:r>
          <a:r>
            <a:rPr lang="en-AU" sz="1800" dirty="0" smtClean="0"/>
            <a:t> &amp; </a:t>
          </a:r>
          <a:r>
            <a:rPr lang="en-AU" sz="1800" dirty="0" err="1" smtClean="0"/>
            <a:t>Tripathi</a:t>
          </a:r>
          <a:r>
            <a:rPr lang="en-AU" sz="1800" dirty="0" smtClean="0"/>
            <a:t> 2010),</a:t>
          </a:r>
          <a:endParaRPr lang="en-GB" sz="1800" dirty="0"/>
        </a:p>
      </dgm:t>
    </dgm:pt>
    <dgm:pt modelId="{A8493247-F688-459E-B0FC-25C6F69F9664}" type="parTrans" cxnId="{6CC66695-6281-42A1-8099-42B780AF128A}">
      <dgm:prSet/>
      <dgm:spPr/>
      <dgm:t>
        <a:bodyPr/>
        <a:lstStyle/>
        <a:p>
          <a:endParaRPr lang="en-GB"/>
        </a:p>
      </dgm:t>
    </dgm:pt>
    <dgm:pt modelId="{198B3B73-FD66-4ABB-83AC-EA53297888F6}" type="sibTrans" cxnId="{6CC66695-6281-42A1-8099-42B780AF128A}">
      <dgm:prSet/>
      <dgm:spPr/>
      <dgm:t>
        <a:bodyPr/>
        <a:lstStyle/>
        <a:p>
          <a:endParaRPr lang="en-GB"/>
        </a:p>
      </dgm:t>
    </dgm:pt>
    <dgm:pt modelId="{351A84BB-1724-4E96-8567-1D5831F018CB}">
      <dgm:prSet custT="1"/>
      <dgm:spPr/>
      <dgm:t>
        <a:bodyPr/>
        <a:lstStyle/>
        <a:p>
          <a:pPr algn="just" rtl="0"/>
          <a:r>
            <a:rPr lang="en-AU" sz="1800" dirty="0" smtClean="0"/>
            <a:t> “</a:t>
          </a:r>
          <a:r>
            <a:rPr lang="en-AU" sz="1800" b="1" dirty="0" smtClean="0"/>
            <a:t>more accurate and complete assessment of user information requirements</a:t>
          </a:r>
          <a:r>
            <a:rPr lang="en-AU" sz="1800" dirty="0" smtClean="0"/>
            <a:t>, providing expertise about the organization the system is to support, expertise usually unavailable within the information systems group, avoiding development of </a:t>
          </a:r>
          <a:r>
            <a:rPr lang="en-AU" sz="1800" b="1" dirty="0" smtClean="0"/>
            <a:t>unacceptable or unimportant features</a:t>
          </a:r>
          <a:r>
            <a:rPr lang="en-AU" sz="1800" dirty="0" smtClean="0"/>
            <a:t> and improving user </a:t>
          </a:r>
          <a:r>
            <a:rPr lang="en-AU" sz="1800" b="1" dirty="0" smtClean="0"/>
            <a:t>understating</a:t>
          </a:r>
          <a:r>
            <a:rPr lang="en-AU" sz="1800" dirty="0" smtClean="0"/>
            <a:t> of the system”  (</a:t>
          </a:r>
          <a:r>
            <a:rPr lang="en-AU" sz="1800" dirty="0" err="1" smtClean="0"/>
            <a:t>McKeen</a:t>
          </a:r>
          <a:r>
            <a:rPr lang="en-AU" sz="1800" dirty="0" smtClean="0"/>
            <a:t>, </a:t>
          </a:r>
          <a:r>
            <a:rPr lang="en-AU" sz="1800" dirty="0" err="1" smtClean="0"/>
            <a:t>Guimaraes</a:t>
          </a:r>
          <a:r>
            <a:rPr lang="en-AU" sz="1800" dirty="0" smtClean="0"/>
            <a:t> &amp; </a:t>
          </a:r>
          <a:r>
            <a:rPr lang="en-AU" sz="1800" dirty="0" err="1" smtClean="0"/>
            <a:t>Wetherbe</a:t>
          </a:r>
          <a:r>
            <a:rPr lang="en-AU" sz="1800" dirty="0" smtClean="0"/>
            <a:t> 1994, p. 427 - 428; </a:t>
          </a:r>
          <a:r>
            <a:rPr lang="en-AU" sz="1800" dirty="0" err="1" smtClean="0"/>
            <a:t>Nies</a:t>
          </a:r>
          <a:r>
            <a:rPr lang="en-AU" sz="1800" dirty="0" smtClean="0"/>
            <a:t> &amp; </a:t>
          </a:r>
          <a:r>
            <a:rPr lang="en-AU" sz="1800" dirty="0" err="1" smtClean="0"/>
            <a:t>Pelayo</a:t>
          </a:r>
          <a:r>
            <a:rPr lang="en-AU" sz="1800" dirty="0" smtClean="0"/>
            <a:t> 2010; Van </a:t>
          </a:r>
          <a:r>
            <a:rPr lang="en-AU" sz="1800" dirty="0" err="1" smtClean="0"/>
            <a:t>Deursen</a:t>
          </a:r>
          <a:r>
            <a:rPr lang="en-AU" sz="1800" dirty="0" smtClean="0"/>
            <a:t> &amp; Van </a:t>
          </a:r>
          <a:r>
            <a:rPr lang="en-AU" sz="1800" dirty="0" err="1" smtClean="0"/>
            <a:t>Dijk</a:t>
          </a:r>
          <a:r>
            <a:rPr lang="en-AU" sz="1800" dirty="0" smtClean="0"/>
            <a:t> 2009). </a:t>
          </a:r>
          <a:endParaRPr lang="en-GB" sz="1800" dirty="0"/>
        </a:p>
      </dgm:t>
    </dgm:pt>
    <dgm:pt modelId="{83D71DBC-5945-413E-87BE-5EBC926703E7}" type="parTrans" cxnId="{66C49A5B-3569-4240-A0B2-7490891EF419}">
      <dgm:prSet/>
      <dgm:spPr/>
      <dgm:t>
        <a:bodyPr/>
        <a:lstStyle/>
        <a:p>
          <a:endParaRPr lang="en-US"/>
        </a:p>
      </dgm:t>
    </dgm:pt>
    <dgm:pt modelId="{4A78FFEC-F9A2-48C4-BD9E-00B0FF24E70F}" type="sibTrans" cxnId="{66C49A5B-3569-4240-A0B2-7490891EF419}">
      <dgm:prSet/>
      <dgm:spPr/>
      <dgm:t>
        <a:bodyPr/>
        <a:lstStyle/>
        <a:p>
          <a:endParaRPr lang="en-US"/>
        </a:p>
      </dgm:t>
    </dgm:pt>
    <dgm:pt modelId="{6B26E5FD-D6F6-4D40-9B5E-EC00DD3B08F4}" type="pres">
      <dgm:prSet presAssocID="{85E420F4-2306-4ABB-93DB-B94883213AAE}" presName="Name0" presStyleCnt="0">
        <dgm:presLayoutVars>
          <dgm:dir/>
          <dgm:animLvl val="lvl"/>
          <dgm:resizeHandles val="exact"/>
        </dgm:presLayoutVars>
      </dgm:prSet>
      <dgm:spPr/>
      <dgm:t>
        <a:bodyPr/>
        <a:lstStyle/>
        <a:p>
          <a:endParaRPr lang="en-US"/>
        </a:p>
      </dgm:t>
    </dgm:pt>
    <dgm:pt modelId="{7E8E4D9B-40CF-4549-9762-1113ABE7B2E9}" type="pres">
      <dgm:prSet presAssocID="{7CF92E12-C460-4380-989F-1003F0CB2F21}" presName="composite" presStyleCnt="0"/>
      <dgm:spPr/>
      <dgm:t>
        <a:bodyPr/>
        <a:lstStyle/>
        <a:p>
          <a:endParaRPr lang="en-US"/>
        </a:p>
      </dgm:t>
    </dgm:pt>
    <dgm:pt modelId="{659D308D-F404-430B-847F-1C06D445BFDB}" type="pres">
      <dgm:prSet presAssocID="{7CF92E12-C460-4380-989F-1003F0CB2F21}" presName="parTx" presStyleLbl="alignNode1" presStyleIdx="0" presStyleCnt="2">
        <dgm:presLayoutVars>
          <dgm:chMax val="0"/>
          <dgm:chPref val="0"/>
          <dgm:bulletEnabled val="1"/>
        </dgm:presLayoutVars>
      </dgm:prSet>
      <dgm:spPr/>
      <dgm:t>
        <a:bodyPr/>
        <a:lstStyle/>
        <a:p>
          <a:endParaRPr lang="en-US"/>
        </a:p>
      </dgm:t>
    </dgm:pt>
    <dgm:pt modelId="{F4CD12C3-7C9B-4785-8C31-6A8E04E34B39}" type="pres">
      <dgm:prSet presAssocID="{7CF92E12-C460-4380-989F-1003F0CB2F21}" presName="desTx" presStyleLbl="alignAccFollowNode1" presStyleIdx="0" presStyleCnt="2">
        <dgm:presLayoutVars>
          <dgm:bulletEnabled val="1"/>
        </dgm:presLayoutVars>
      </dgm:prSet>
      <dgm:spPr/>
      <dgm:t>
        <a:bodyPr/>
        <a:lstStyle/>
        <a:p>
          <a:endParaRPr lang="en-US"/>
        </a:p>
      </dgm:t>
    </dgm:pt>
    <dgm:pt modelId="{6ECDEBB0-19C2-4A5D-9D48-515218F527D0}" type="pres">
      <dgm:prSet presAssocID="{57B16906-4EE9-4FB8-8878-FFB3300A6323}" presName="space" presStyleCnt="0"/>
      <dgm:spPr/>
      <dgm:t>
        <a:bodyPr/>
        <a:lstStyle/>
        <a:p>
          <a:endParaRPr lang="en-US"/>
        </a:p>
      </dgm:t>
    </dgm:pt>
    <dgm:pt modelId="{4DDC15DF-6BCE-450B-9715-FFEF75F1AED6}" type="pres">
      <dgm:prSet presAssocID="{D726ECFE-0282-4726-AEBA-517C1061738D}" presName="composite" presStyleCnt="0"/>
      <dgm:spPr/>
      <dgm:t>
        <a:bodyPr/>
        <a:lstStyle/>
        <a:p>
          <a:endParaRPr lang="en-US"/>
        </a:p>
      </dgm:t>
    </dgm:pt>
    <dgm:pt modelId="{98A14821-5590-4A50-83BC-C7B790C16876}" type="pres">
      <dgm:prSet presAssocID="{D726ECFE-0282-4726-AEBA-517C1061738D}" presName="parTx" presStyleLbl="alignNode1" presStyleIdx="1" presStyleCnt="2">
        <dgm:presLayoutVars>
          <dgm:chMax val="0"/>
          <dgm:chPref val="0"/>
          <dgm:bulletEnabled val="1"/>
        </dgm:presLayoutVars>
      </dgm:prSet>
      <dgm:spPr/>
      <dgm:t>
        <a:bodyPr/>
        <a:lstStyle/>
        <a:p>
          <a:endParaRPr lang="en-US"/>
        </a:p>
      </dgm:t>
    </dgm:pt>
    <dgm:pt modelId="{80F5B23C-1882-4FED-A693-FB48C88898CD}" type="pres">
      <dgm:prSet presAssocID="{D726ECFE-0282-4726-AEBA-517C1061738D}" presName="desTx" presStyleLbl="alignAccFollowNode1" presStyleIdx="1" presStyleCnt="2">
        <dgm:presLayoutVars>
          <dgm:bulletEnabled val="1"/>
        </dgm:presLayoutVars>
      </dgm:prSet>
      <dgm:spPr/>
      <dgm:t>
        <a:bodyPr/>
        <a:lstStyle/>
        <a:p>
          <a:endParaRPr lang="en-US"/>
        </a:p>
      </dgm:t>
    </dgm:pt>
  </dgm:ptLst>
  <dgm:cxnLst>
    <dgm:cxn modelId="{E17FE89C-4CD6-41E7-9926-312B904878FA}" type="presOf" srcId="{D726ECFE-0282-4726-AEBA-517C1061738D}" destId="{98A14821-5590-4A50-83BC-C7B790C16876}" srcOrd="0" destOrd="0" presId="urn:microsoft.com/office/officeart/2005/8/layout/hList1"/>
    <dgm:cxn modelId="{7A2600B9-B514-44F0-9744-16C9CD8884FE}" type="presOf" srcId="{7CF92E12-C460-4380-989F-1003F0CB2F21}" destId="{659D308D-F404-430B-847F-1C06D445BFDB}" srcOrd="0" destOrd="0" presId="urn:microsoft.com/office/officeart/2005/8/layout/hList1"/>
    <dgm:cxn modelId="{B824339D-5910-4167-8934-FB020965D1F5}" type="presOf" srcId="{351A84BB-1724-4E96-8567-1D5831F018CB}" destId="{F4CD12C3-7C9B-4785-8C31-6A8E04E34B39}" srcOrd="0" destOrd="0" presId="urn:microsoft.com/office/officeart/2005/8/layout/hList1"/>
    <dgm:cxn modelId="{994F5D02-08C0-418E-A156-99D1324E90AA}" srcId="{85E420F4-2306-4ABB-93DB-B94883213AAE}" destId="{7CF92E12-C460-4380-989F-1003F0CB2F21}" srcOrd="0" destOrd="0" parTransId="{0AEB7963-D832-4A4C-93E2-F3FDA5B984FA}" sibTransId="{57B16906-4EE9-4FB8-8878-FFB3300A6323}"/>
    <dgm:cxn modelId="{6CC66695-6281-42A1-8099-42B780AF128A}" srcId="{85E420F4-2306-4ABB-93DB-B94883213AAE}" destId="{D726ECFE-0282-4726-AEBA-517C1061738D}" srcOrd="1" destOrd="0" parTransId="{A8493247-F688-459E-B0FC-25C6F69F9664}" sibTransId="{198B3B73-FD66-4ABB-83AC-EA53297888F6}"/>
    <dgm:cxn modelId="{F68FDD3A-01AD-4CF5-93A2-CC7313402F61}" type="presOf" srcId="{85E420F4-2306-4ABB-93DB-B94883213AAE}" destId="{6B26E5FD-D6F6-4D40-9B5E-EC00DD3B08F4}" srcOrd="0" destOrd="0" presId="urn:microsoft.com/office/officeart/2005/8/layout/hList1"/>
    <dgm:cxn modelId="{66C49A5B-3569-4240-A0B2-7490891EF419}" srcId="{7CF92E12-C460-4380-989F-1003F0CB2F21}" destId="{351A84BB-1724-4E96-8567-1D5831F018CB}" srcOrd="0" destOrd="0" parTransId="{83D71DBC-5945-413E-87BE-5EBC926703E7}" sibTransId="{4A78FFEC-F9A2-48C4-BD9E-00B0FF24E70F}"/>
    <dgm:cxn modelId="{6DFD439D-E7B1-4F51-B74B-60BE067C1368}" type="presParOf" srcId="{6B26E5FD-D6F6-4D40-9B5E-EC00DD3B08F4}" destId="{7E8E4D9B-40CF-4549-9762-1113ABE7B2E9}" srcOrd="0" destOrd="0" presId="urn:microsoft.com/office/officeart/2005/8/layout/hList1"/>
    <dgm:cxn modelId="{12A9B147-309D-4193-BD60-2DCBCF3395A2}" type="presParOf" srcId="{7E8E4D9B-40CF-4549-9762-1113ABE7B2E9}" destId="{659D308D-F404-430B-847F-1C06D445BFDB}" srcOrd="0" destOrd="0" presId="urn:microsoft.com/office/officeart/2005/8/layout/hList1"/>
    <dgm:cxn modelId="{F4637CF8-919A-4347-BBBD-0B4CAB5E5F05}" type="presParOf" srcId="{7E8E4D9B-40CF-4549-9762-1113ABE7B2E9}" destId="{F4CD12C3-7C9B-4785-8C31-6A8E04E34B39}" srcOrd="1" destOrd="0" presId="urn:microsoft.com/office/officeart/2005/8/layout/hList1"/>
    <dgm:cxn modelId="{B1343013-4F5E-43A5-98C2-ABDACEC6BB07}" type="presParOf" srcId="{6B26E5FD-D6F6-4D40-9B5E-EC00DD3B08F4}" destId="{6ECDEBB0-19C2-4A5D-9D48-515218F527D0}" srcOrd="1" destOrd="0" presId="urn:microsoft.com/office/officeart/2005/8/layout/hList1"/>
    <dgm:cxn modelId="{1E063A71-7C0B-4CE5-9DFF-3D6CC37619A4}" type="presParOf" srcId="{6B26E5FD-D6F6-4D40-9B5E-EC00DD3B08F4}" destId="{4DDC15DF-6BCE-450B-9715-FFEF75F1AED6}" srcOrd="2" destOrd="0" presId="urn:microsoft.com/office/officeart/2005/8/layout/hList1"/>
    <dgm:cxn modelId="{E96FAB30-7CFE-4974-9EE7-A7976147EA95}" type="presParOf" srcId="{4DDC15DF-6BCE-450B-9715-FFEF75F1AED6}" destId="{98A14821-5590-4A50-83BC-C7B790C16876}" srcOrd="0" destOrd="0" presId="urn:microsoft.com/office/officeart/2005/8/layout/hList1"/>
    <dgm:cxn modelId="{5C25E3B3-0788-49F1-B1EE-9810CC2FDD5D}" type="presParOf" srcId="{4DDC15DF-6BCE-450B-9715-FFEF75F1AED6}" destId="{80F5B23C-1882-4FED-A693-FB48C88898C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5C8CFB3-5771-4CFC-95E4-37A9D27305F5}" type="doc">
      <dgm:prSet loTypeId="urn:microsoft.com/office/officeart/2005/8/layout/chevron2" loCatId="list" qsTypeId="urn:microsoft.com/office/officeart/2005/8/quickstyle/3d1" qsCatId="3D" csTypeId="urn:microsoft.com/office/officeart/2005/8/colors/colorful2" csCatId="colorful" phldr="1"/>
      <dgm:spPr/>
      <dgm:t>
        <a:bodyPr/>
        <a:lstStyle/>
        <a:p>
          <a:endParaRPr lang="en-US"/>
        </a:p>
      </dgm:t>
    </dgm:pt>
    <dgm:pt modelId="{5520F272-D5FB-4A07-8CFB-15152FDCAA3A}">
      <dgm:prSet/>
      <dgm:spPr/>
      <dgm:t>
        <a:bodyPr/>
        <a:lstStyle/>
        <a:p>
          <a:pPr rtl="0"/>
          <a:r>
            <a:rPr lang="en-GB" smtClean="0"/>
            <a:t>According to Tait and Vessey ((Cited in (Saleem 1996, p. 147)) , there are various types of participation, for example: </a:t>
          </a:r>
          <a:endParaRPr lang="en-US"/>
        </a:p>
      </dgm:t>
    </dgm:pt>
    <dgm:pt modelId="{979F2742-3CEF-4F79-9560-6B4822E9BB7C}" type="parTrans" cxnId="{95F45849-8B44-4CA0-A6B1-A63C4FEAED04}">
      <dgm:prSet/>
      <dgm:spPr/>
      <dgm:t>
        <a:bodyPr/>
        <a:lstStyle/>
        <a:p>
          <a:endParaRPr lang="en-US"/>
        </a:p>
      </dgm:t>
    </dgm:pt>
    <dgm:pt modelId="{8F606326-531C-4E3D-9833-FFEFD3494018}" type="sibTrans" cxnId="{95F45849-8B44-4CA0-A6B1-A63C4FEAED04}">
      <dgm:prSet/>
      <dgm:spPr/>
      <dgm:t>
        <a:bodyPr/>
        <a:lstStyle/>
        <a:p>
          <a:endParaRPr lang="en-US"/>
        </a:p>
      </dgm:t>
    </dgm:pt>
    <dgm:pt modelId="{B45CBCD0-3952-4A23-B4AE-78AF29F9FFFE}">
      <dgm:prSet/>
      <dgm:spPr/>
      <dgm:t>
        <a:bodyPr/>
        <a:lstStyle/>
        <a:p>
          <a:pPr rtl="0"/>
          <a:r>
            <a:rPr lang="en-GB" b="1" i="1" smtClean="0"/>
            <a:t>No participation:</a:t>
          </a:r>
          <a:r>
            <a:rPr lang="en-GB" smtClean="0"/>
            <a:t> users are not invited to participate;</a:t>
          </a:r>
          <a:endParaRPr lang="en-US"/>
        </a:p>
      </dgm:t>
    </dgm:pt>
    <dgm:pt modelId="{4B2A269D-C9A2-4338-8736-0576BD8D88BB}" type="parTrans" cxnId="{43E49852-B4DC-4094-A876-8AC973F47F11}">
      <dgm:prSet/>
      <dgm:spPr/>
      <dgm:t>
        <a:bodyPr/>
        <a:lstStyle/>
        <a:p>
          <a:endParaRPr lang="en-US"/>
        </a:p>
      </dgm:t>
    </dgm:pt>
    <dgm:pt modelId="{AC2BEE6E-D89F-4BC8-A3EE-195F2D02B7C2}" type="sibTrans" cxnId="{43E49852-B4DC-4094-A876-8AC973F47F11}">
      <dgm:prSet/>
      <dgm:spPr/>
      <dgm:t>
        <a:bodyPr/>
        <a:lstStyle/>
        <a:p>
          <a:endParaRPr lang="en-US"/>
        </a:p>
      </dgm:t>
    </dgm:pt>
    <dgm:pt modelId="{730C98DA-D8B6-4ACD-930C-12F90F300FB5}">
      <dgm:prSet/>
      <dgm:spPr/>
      <dgm:t>
        <a:bodyPr/>
        <a:lstStyle/>
        <a:p>
          <a:pPr rtl="0"/>
          <a:r>
            <a:rPr lang="en-GB" b="1" i="1" smtClean="0"/>
            <a:t>Symbolic participation:</a:t>
          </a:r>
          <a:r>
            <a:rPr lang="en-GB" smtClean="0"/>
            <a:t> user input is sought but ignored; </a:t>
          </a:r>
          <a:endParaRPr lang="en-US"/>
        </a:p>
      </dgm:t>
    </dgm:pt>
    <dgm:pt modelId="{606E9EF5-FDBA-4A04-803B-206174229C38}" type="parTrans" cxnId="{CEE51B90-9338-4C71-9D6F-2D1C7105ABE2}">
      <dgm:prSet/>
      <dgm:spPr/>
      <dgm:t>
        <a:bodyPr/>
        <a:lstStyle/>
        <a:p>
          <a:endParaRPr lang="en-US"/>
        </a:p>
      </dgm:t>
    </dgm:pt>
    <dgm:pt modelId="{793F6983-45CF-46DC-96D5-788F3311018E}" type="sibTrans" cxnId="{CEE51B90-9338-4C71-9D6F-2D1C7105ABE2}">
      <dgm:prSet/>
      <dgm:spPr/>
      <dgm:t>
        <a:bodyPr/>
        <a:lstStyle/>
        <a:p>
          <a:endParaRPr lang="en-US"/>
        </a:p>
      </dgm:t>
    </dgm:pt>
    <dgm:pt modelId="{26656A95-9A2A-4B3D-A15A-DD71B590D7AD}">
      <dgm:prSet/>
      <dgm:spPr/>
      <dgm:t>
        <a:bodyPr/>
        <a:lstStyle/>
        <a:p>
          <a:pPr rtl="0"/>
          <a:r>
            <a:rPr lang="en-GB" b="1" i="1" smtClean="0"/>
            <a:t>Participation by advice:</a:t>
          </a:r>
          <a:r>
            <a:rPr lang="en-GB" smtClean="0"/>
            <a:t> users are consulted; </a:t>
          </a:r>
          <a:endParaRPr lang="en-US"/>
        </a:p>
      </dgm:t>
    </dgm:pt>
    <dgm:pt modelId="{8687B9AB-5F40-41DE-BF08-3EE15A4C2E17}" type="parTrans" cxnId="{47B2A592-A595-475C-9D41-D06D246C3B91}">
      <dgm:prSet/>
      <dgm:spPr/>
      <dgm:t>
        <a:bodyPr/>
        <a:lstStyle/>
        <a:p>
          <a:endParaRPr lang="en-US"/>
        </a:p>
      </dgm:t>
    </dgm:pt>
    <dgm:pt modelId="{52FDCC6D-031A-4098-AC19-4967A6637820}" type="sibTrans" cxnId="{47B2A592-A595-475C-9D41-D06D246C3B91}">
      <dgm:prSet/>
      <dgm:spPr/>
      <dgm:t>
        <a:bodyPr/>
        <a:lstStyle/>
        <a:p>
          <a:endParaRPr lang="en-US"/>
        </a:p>
      </dgm:t>
    </dgm:pt>
    <dgm:pt modelId="{E21749F6-8AF3-4F0C-BB20-DDA3F7CBC527}">
      <dgm:prSet/>
      <dgm:spPr/>
      <dgm:t>
        <a:bodyPr/>
        <a:lstStyle/>
        <a:p>
          <a:pPr rtl="0"/>
          <a:r>
            <a:rPr lang="en-GB" b="1" i="1" dirty="0" smtClean="0"/>
            <a:t>Participation by weak control:</a:t>
          </a:r>
          <a:r>
            <a:rPr lang="en-GB" dirty="0" smtClean="0"/>
            <a:t> users may have sign-off responsibility; </a:t>
          </a:r>
          <a:endParaRPr lang="en-US" dirty="0"/>
        </a:p>
      </dgm:t>
    </dgm:pt>
    <dgm:pt modelId="{4E744665-896E-46AD-8B83-3E4129506034}" type="parTrans" cxnId="{36C07490-D543-4C14-9C7D-AEDBE5E84618}">
      <dgm:prSet/>
      <dgm:spPr/>
      <dgm:t>
        <a:bodyPr/>
        <a:lstStyle/>
        <a:p>
          <a:endParaRPr lang="en-US"/>
        </a:p>
      </dgm:t>
    </dgm:pt>
    <dgm:pt modelId="{EF288BEF-FF4A-4F08-8D33-1B4FE4750BC4}" type="sibTrans" cxnId="{36C07490-D543-4C14-9C7D-AEDBE5E84618}">
      <dgm:prSet/>
      <dgm:spPr/>
      <dgm:t>
        <a:bodyPr/>
        <a:lstStyle/>
        <a:p>
          <a:endParaRPr lang="en-US"/>
        </a:p>
      </dgm:t>
    </dgm:pt>
    <dgm:pt modelId="{1A1D343B-3AA1-4D7E-B387-32B868ED9CF9}">
      <dgm:prSet/>
      <dgm:spPr/>
      <dgm:t>
        <a:bodyPr/>
        <a:lstStyle/>
        <a:p>
          <a:pPr rtl="0"/>
          <a:r>
            <a:rPr lang="en-GB" b="1" i="1" smtClean="0"/>
            <a:t>Participation by doing:</a:t>
          </a:r>
          <a:r>
            <a:rPr lang="en-GB" smtClean="0"/>
            <a:t> users are members of design team: </a:t>
          </a:r>
          <a:endParaRPr lang="en-US"/>
        </a:p>
      </dgm:t>
    </dgm:pt>
    <dgm:pt modelId="{DA88F012-2FEF-43C8-B2A8-85306E35EBFA}" type="parTrans" cxnId="{133CEE42-CD02-4BB7-A33D-1D9417FB8141}">
      <dgm:prSet/>
      <dgm:spPr/>
      <dgm:t>
        <a:bodyPr/>
        <a:lstStyle/>
        <a:p>
          <a:endParaRPr lang="en-US"/>
        </a:p>
      </dgm:t>
    </dgm:pt>
    <dgm:pt modelId="{A58FE146-9BC3-4A01-958A-75038AF9B7F4}" type="sibTrans" cxnId="{133CEE42-CD02-4BB7-A33D-1D9417FB8141}">
      <dgm:prSet/>
      <dgm:spPr/>
      <dgm:t>
        <a:bodyPr/>
        <a:lstStyle/>
        <a:p>
          <a:endParaRPr lang="en-US"/>
        </a:p>
      </dgm:t>
    </dgm:pt>
    <dgm:pt modelId="{3A677443-1D53-4C4B-BF6A-F185DC237E6C}">
      <dgm:prSet/>
      <dgm:spPr/>
      <dgm:t>
        <a:bodyPr/>
        <a:lstStyle/>
        <a:p>
          <a:pPr rtl="0"/>
          <a:r>
            <a:rPr lang="en-GB" b="1" i="1" dirty="0" smtClean="0"/>
            <a:t>Participation by strong control:</a:t>
          </a:r>
          <a:r>
            <a:rPr lang="en-GB" dirty="0" smtClean="0"/>
            <a:t> users may pay for the system development.</a:t>
          </a:r>
          <a:endParaRPr lang="en-US" dirty="0"/>
        </a:p>
      </dgm:t>
    </dgm:pt>
    <dgm:pt modelId="{6459F46A-F8F6-4634-9F97-83F83C63056C}" type="parTrans" cxnId="{D756B3F1-C3AC-4630-B31C-4770FC956351}">
      <dgm:prSet/>
      <dgm:spPr/>
      <dgm:t>
        <a:bodyPr/>
        <a:lstStyle/>
        <a:p>
          <a:endParaRPr lang="en-US"/>
        </a:p>
      </dgm:t>
    </dgm:pt>
    <dgm:pt modelId="{21705CBA-0126-4B64-AEB1-1AF84DD118C0}" type="sibTrans" cxnId="{D756B3F1-C3AC-4630-B31C-4770FC956351}">
      <dgm:prSet/>
      <dgm:spPr/>
      <dgm:t>
        <a:bodyPr/>
        <a:lstStyle/>
        <a:p>
          <a:endParaRPr lang="en-US"/>
        </a:p>
      </dgm:t>
    </dgm:pt>
    <dgm:pt modelId="{3FF529AD-4C4F-4246-8588-C3B0537047DF}" type="pres">
      <dgm:prSet presAssocID="{C5C8CFB3-5771-4CFC-95E4-37A9D27305F5}" presName="linearFlow" presStyleCnt="0">
        <dgm:presLayoutVars>
          <dgm:dir/>
          <dgm:animLvl val="lvl"/>
          <dgm:resizeHandles val="exact"/>
        </dgm:presLayoutVars>
      </dgm:prSet>
      <dgm:spPr/>
      <dgm:t>
        <a:bodyPr/>
        <a:lstStyle/>
        <a:p>
          <a:endParaRPr lang="en-US"/>
        </a:p>
      </dgm:t>
    </dgm:pt>
    <dgm:pt modelId="{64072F88-F7E3-45EF-82C4-EB9E086CBFC4}" type="pres">
      <dgm:prSet presAssocID="{5520F272-D5FB-4A07-8CFB-15152FDCAA3A}" presName="composite" presStyleCnt="0"/>
      <dgm:spPr/>
    </dgm:pt>
    <dgm:pt modelId="{5248765F-7529-4158-AEC7-A6658ECA70A7}" type="pres">
      <dgm:prSet presAssocID="{5520F272-D5FB-4A07-8CFB-15152FDCAA3A}" presName="parentText" presStyleLbl="alignNode1" presStyleIdx="0" presStyleCnt="1">
        <dgm:presLayoutVars>
          <dgm:chMax val="1"/>
          <dgm:bulletEnabled val="1"/>
        </dgm:presLayoutVars>
      </dgm:prSet>
      <dgm:spPr/>
      <dgm:t>
        <a:bodyPr/>
        <a:lstStyle/>
        <a:p>
          <a:endParaRPr lang="en-US"/>
        </a:p>
      </dgm:t>
    </dgm:pt>
    <dgm:pt modelId="{6F4A6015-3FB8-4151-A9E3-53CF19AD6880}" type="pres">
      <dgm:prSet presAssocID="{5520F272-D5FB-4A07-8CFB-15152FDCAA3A}" presName="descendantText" presStyleLbl="alignAcc1" presStyleIdx="0" presStyleCnt="1" custScaleY="191923">
        <dgm:presLayoutVars>
          <dgm:bulletEnabled val="1"/>
        </dgm:presLayoutVars>
      </dgm:prSet>
      <dgm:spPr/>
      <dgm:t>
        <a:bodyPr/>
        <a:lstStyle/>
        <a:p>
          <a:endParaRPr lang="en-US"/>
        </a:p>
      </dgm:t>
    </dgm:pt>
  </dgm:ptLst>
  <dgm:cxnLst>
    <dgm:cxn modelId="{47B2A592-A595-475C-9D41-D06D246C3B91}" srcId="{5520F272-D5FB-4A07-8CFB-15152FDCAA3A}" destId="{26656A95-9A2A-4B3D-A15A-DD71B590D7AD}" srcOrd="2" destOrd="0" parTransId="{8687B9AB-5F40-41DE-BF08-3EE15A4C2E17}" sibTransId="{52FDCC6D-031A-4098-AC19-4967A6637820}"/>
    <dgm:cxn modelId="{133CEE42-CD02-4BB7-A33D-1D9417FB8141}" srcId="{5520F272-D5FB-4A07-8CFB-15152FDCAA3A}" destId="{1A1D343B-3AA1-4D7E-B387-32B868ED9CF9}" srcOrd="4" destOrd="0" parTransId="{DA88F012-2FEF-43C8-B2A8-85306E35EBFA}" sibTransId="{A58FE146-9BC3-4A01-958A-75038AF9B7F4}"/>
    <dgm:cxn modelId="{8FC3C7C3-4D8E-4366-9CD9-62A44277DA57}" type="presOf" srcId="{C5C8CFB3-5771-4CFC-95E4-37A9D27305F5}" destId="{3FF529AD-4C4F-4246-8588-C3B0537047DF}" srcOrd="0" destOrd="0" presId="urn:microsoft.com/office/officeart/2005/8/layout/chevron2"/>
    <dgm:cxn modelId="{2A69CD40-4EBF-4013-B114-58BA8F372D09}" type="presOf" srcId="{3A677443-1D53-4C4B-BF6A-F185DC237E6C}" destId="{6F4A6015-3FB8-4151-A9E3-53CF19AD6880}" srcOrd="0" destOrd="5" presId="urn:microsoft.com/office/officeart/2005/8/layout/chevron2"/>
    <dgm:cxn modelId="{43E49852-B4DC-4094-A876-8AC973F47F11}" srcId="{5520F272-D5FB-4A07-8CFB-15152FDCAA3A}" destId="{B45CBCD0-3952-4A23-B4AE-78AF29F9FFFE}" srcOrd="0" destOrd="0" parTransId="{4B2A269D-C9A2-4338-8736-0576BD8D88BB}" sibTransId="{AC2BEE6E-D89F-4BC8-A3EE-195F2D02B7C2}"/>
    <dgm:cxn modelId="{685FAB98-5BE2-4D1C-B30C-FED5B4546469}" type="presOf" srcId="{1A1D343B-3AA1-4D7E-B387-32B868ED9CF9}" destId="{6F4A6015-3FB8-4151-A9E3-53CF19AD6880}" srcOrd="0" destOrd="4" presId="urn:microsoft.com/office/officeart/2005/8/layout/chevron2"/>
    <dgm:cxn modelId="{95F45849-8B44-4CA0-A6B1-A63C4FEAED04}" srcId="{C5C8CFB3-5771-4CFC-95E4-37A9D27305F5}" destId="{5520F272-D5FB-4A07-8CFB-15152FDCAA3A}" srcOrd="0" destOrd="0" parTransId="{979F2742-3CEF-4F79-9560-6B4822E9BB7C}" sibTransId="{8F606326-531C-4E3D-9833-FFEFD3494018}"/>
    <dgm:cxn modelId="{B876516E-F776-4CC9-BA7F-801714D05E92}" type="presOf" srcId="{B45CBCD0-3952-4A23-B4AE-78AF29F9FFFE}" destId="{6F4A6015-3FB8-4151-A9E3-53CF19AD6880}" srcOrd="0" destOrd="0" presId="urn:microsoft.com/office/officeart/2005/8/layout/chevron2"/>
    <dgm:cxn modelId="{D4A6F35B-F535-4538-8CC2-67A3895FE49E}" type="presOf" srcId="{26656A95-9A2A-4B3D-A15A-DD71B590D7AD}" destId="{6F4A6015-3FB8-4151-A9E3-53CF19AD6880}" srcOrd="0" destOrd="2" presId="urn:microsoft.com/office/officeart/2005/8/layout/chevron2"/>
    <dgm:cxn modelId="{2EADA953-F732-476B-AABE-890755A23F31}" type="presOf" srcId="{5520F272-D5FB-4A07-8CFB-15152FDCAA3A}" destId="{5248765F-7529-4158-AEC7-A6658ECA70A7}" srcOrd="0" destOrd="0" presId="urn:microsoft.com/office/officeart/2005/8/layout/chevron2"/>
    <dgm:cxn modelId="{36C07490-D543-4C14-9C7D-AEDBE5E84618}" srcId="{5520F272-D5FB-4A07-8CFB-15152FDCAA3A}" destId="{E21749F6-8AF3-4F0C-BB20-DDA3F7CBC527}" srcOrd="3" destOrd="0" parTransId="{4E744665-896E-46AD-8B83-3E4129506034}" sibTransId="{EF288BEF-FF4A-4F08-8D33-1B4FE4750BC4}"/>
    <dgm:cxn modelId="{CEE51B90-9338-4C71-9D6F-2D1C7105ABE2}" srcId="{5520F272-D5FB-4A07-8CFB-15152FDCAA3A}" destId="{730C98DA-D8B6-4ACD-930C-12F90F300FB5}" srcOrd="1" destOrd="0" parTransId="{606E9EF5-FDBA-4A04-803B-206174229C38}" sibTransId="{793F6983-45CF-46DC-96D5-788F3311018E}"/>
    <dgm:cxn modelId="{3237540C-2A15-4583-B79F-0373047435C2}" type="presOf" srcId="{E21749F6-8AF3-4F0C-BB20-DDA3F7CBC527}" destId="{6F4A6015-3FB8-4151-A9E3-53CF19AD6880}" srcOrd="0" destOrd="3" presId="urn:microsoft.com/office/officeart/2005/8/layout/chevron2"/>
    <dgm:cxn modelId="{D756B3F1-C3AC-4630-B31C-4770FC956351}" srcId="{5520F272-D5FB-4A07-8CFB-15152FDCAA3A}" destId="{3A677443-1D53-4C4B-BF6A-F185DC237E6C}" srcOrd="5" destOrd="0" parTransId="{6459F46A-F8F6-4634-9F97-83F83C63056C}" sibTransId="{21705CBA-0126-4B64-AEB1-1AF84DD118C0}"/>
    <dgm:cxn modelId="{6F203D5F-7F1F-4C18-AD78-D343B0C715BC}" type="presOf" srcId="{730C98DA-D8B6-4ACD-930C-12F90F300FB5}" destId="{6F4A6015-3FB8-4151-A9E3-53CF19AD6880}" srcOrd="0" destOrd="1" presId="urn:microsoft.com/office/officeart/2005/8/layout/chevron2"/>
    <dgm:cxn modelId="{43A5050B-C09B-4638-A8B2-D6CB204B61C0}" type="presParOf" srcId="{3FF529AD-4C4F-4246-8588-C3B0537047DF}" destId="{64072F88-F7E3-45EF-82C4-EB9E086CBFC4}" srcOrd="0" destOrd="0" presId="urn:microsoft.com/office/officeart/2005/8/layout/chevron2"/>
    <dgm:cxn modelId="{748E9C6D-869C-469B-A6B8-18069AFCBE82}" type="presParOf" srcId="{64072F88-F7E3-45EF-82C4-EB9E086CBFC4}" destId="{5248765F-7529-4158-AEC7-A6658ECA70A7}" srcOrd="0" destOrd="0" presId="urn:microsoft.com/office/officeart/2005/8/layout/chevron2"/>
    <dgm:cxn modelId="{BD073118-1CA2-45F3-A522-FE624DB522F0}" type="presParOf" srcId="{64072F88-F7E3-45EF-82C4-EB9E086CBFC4}" destId="{6F4A6015-3FB8-4151-A9E3-53CF19AD688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2E633EE-E5CE-4604-9324-9BD59DE2454D}" type="doc">
      <dgm:prSet loTypeId="urn:microsoft.com/office/officeart/2005/8/layout/hList1" loCatId="list" qsTypeId="urn:microsoft.com/office/officeart/2005/8/quickstyle/3d2" qsCatId="3D" csTypeId="urn:microsoft.com/office/officeart/2005/8/colors/colorful5" csCatId="colorful"/>
      <dgm:spPr/>
      <dgm:t>
        <a:bodyPr/>
        <a:lstStyle/>
        <a:p>
          <a:endParaRPr lang="en-US"/>
        </a:p>
      </dgm:t>
    </dgm:pt>
    <dgm:pt modelId="{3A237384-B25C-44A5-945F-495475EB5057}">
      <dgm:prSet/>
      <dgm:spPr/>
      <dgm:t>
        <a:bodyPr/>
        <a:lstStyle/>
        <a:p>
          <a:pPr algn="just" rtl="0"/>
          <a:r>
            <a:rPr lang="en-GB" smtClean="0"/>
            <a:t>To be successful and meet user requirements, </a:t>
          </a:r>
          <a:endParaRPr lang="en-US"/>
        </a:p>
      </dgm:t>
    </dgm:pt>
    <dgm:pt modelId="{9A7D50DF-7DB9-49E5-8E30-874511A378F4}" type="parTrans" cxnId="{6E1DA4B1-03A5-4DD7-AD12-25A39739A62B}">
      <dgm:prSet/>
      <dgm:spPr/>
      <dgm:t>
        <a:bodyPr/>
        <a:lstStyle/>
        <a:p>
          <a:endParaRPr lang="en-US"/>
        </a:p>
      </dgm:t>
    </dgm:pt>
    <dgm:pt modelId="{7963C564-E22A-42DA-99EC-BF6CA56777EE}" type="sibTrans" cxnId="{6E1DA4B1-03A5-4DD7-AD12-25A39739A62B}">
      <dgm:prSet/>
      <dgm:spPr/>
      <dgm:t>
        <a:bodyPr/>
        <a:lstStyle/>
        <a:p>
          <a:endParaRPr lang="en-US"/>
        </a:p>
      </dgm:t>
    </dgm:pt>
    <dgm:pt modelId="{2F931BD9-0B73-4315-ABD6-365F9F4F3D0D}">
      <dgm:prSet/>
      <dgm:spPr/>
      <dgm:t>
        <a:bodyPr/>
        <a:lstStyle/>
        <a:p>
          <a:pPr algn="just" rtl="0"/>
          <a:r>
            <a:rPr lang="en-GB" dirty="0" smtClean="0"/>
            <a:t>the development of a new system requires a number of “change process” aspects to be considered by the designer, user and management simultaneously.  </a:t>
          </a:r>
          <a:endParaRPr lang="en-US" dirty="0"/>
        </a:p>
      </dgm:t>
    </dgm:pt>
    <dgm:pt modelId="{444768E2-958B-46A5-B733-869E35C849B1}" type="parTrans" cxnId="{A99F41C2-A7FB-400D-8512-15E487D8F013}">
      <dgm:prSet/>
      <dgm:spPr/>
      <dgm:t>
        <a:bodyPr/>
        <a:lstStyle/>
        <a:p>
          <a:endParaRPr lang="en-US"/>
        </a:p>
      </dgm:t>
    </dgm:pt>
    <dgm:pt modelId="{11E11976-ACD9-4553-8689-DDE02313810F}" type="sibTrans" cxnId="{A99F41C2-A7FB-400D-8512-15E487D8F013}">
      <dgm:prSet/>
      <dgm:spPr/>
      <dgm:t>
        <a:bodyPr/>
        <a:lstStyle/>
        <a:p>
          <a:endParaRPr lang="en-US"/>
        </a:p>
      </dgm:t>
    </dgm:pt>
    <dgm:pt modelId="{BE1B3D6A-4F3D-4A85-A7DA-1D0303E49A02}">
      <dgm:prSet/>
      <dgm:spPr/>
      <dgm:t>
        <a:bodyPr/>
        <a:lstStyle/>
        <a:p>
          <a:pPr rtl="0"/>
          <a:r>
            <a:rPr lang="en-GB" dirty="0" smtClean="0"/>
            <a:t>These aspects are </a:t>
          </a:r>
          <a:endParaRPr lang="en-US" dirty="0"/>
        </a:p>
      </dgm:t>
    </dgm:pt>
    <dgm:pt modelId="{AA37EA79-91C9-4673-9442-68E95D43AFA0}" type="parTrans" cxnId="{BE294AB8-D538-43EB-9536-5EB08A0154EE}">
      <dgm:prSet/>
      <dgm:spPr/>
      <dgm:t>
        <a:bodyPr/>
        <a:lstStyle/>
        <a:p>
          <a:endParaRPr lang="en-US"/>
        </a:p>
      </dgm:t>
    </dgm:pt>
    <dgm:pt modelId="{BCEE1C1D-3B3D-4F2B-BE26-456041A45EF6}" type="sibTrans" cxnId="{BE294AB8-D538-43EB-9536-5EB08A0154EE}">
      <dgm:prSet/>
      <dgm:spPr/>
      <dgm:t>
        <a:bodyPr/>
        <a:lstStyle/>
        <a:p>
          <a:endParaRPr lang="en-US"/>
        </a:p>
      </dgm:t>
    </dgm:pt>
    <dgm:pt modelId="{9EA5983F-0F08-4EB1-9E53-2995D3ADC58B}">
      <dgm:prSet/>
      <dgm:spPr/>
      <dgm:t>
        <a:bodyPr/>
        <a:lstStyle/>
        <a:p>
          <a:pPr rtl="0"/>
          <a:r>
            <a:rPr lang="en-GB" dirty="0" smtClean="0"/>
            <a:t>objective setting and attainment; adaptation; integration; and stabilization. </a:t>
          </a:r>
          <a:endParaRPr lang="en-US" dirty="0"/>
        </a:p>
      </dgm:t>
    </dgm:pt>
    <dgm:pt modelId="{0678BB13-237A-4C92-8108-DF44D4E9029C}" type="parTrans" cxnId="{5BB3CECA-59A4-46F8-90F3-DCBD2C8EAA0D}">
      <dgm:prSet/>
      <dgm:spPr/>
      <dgm:t>
        <a:bodyPr/>
        <a:lstStyle/>
        <a:p>
          <a:endParaRPr lang="en-US"/>
        </a:p>
      </dgm:t>
    </dgm:pt>
    <dgm:pt modelId="{C2EC3BF4-66D4-4FA4-9497-7E49C66B5222}" type="sibTrans" cxnId="{5BB3CECA-59A4-46F8-90F3-DCBD2C8EAA0D}">
      <dgm:prSet/>
      <dgm:spPr/>
      <dgm:t>
        <a:bodyPr/>
        <a:lstStyle/>
        <a:p>
          <a:endParaRPr lang="en-US"/>
        </a:p>
      </dgm:t>
    </dgm:pt>
    <dgm:pt modelId="{D42B40A3-48FF-4BB5-99B5-A483C6121D51}" type="pres">
      <dgm:prSet presAssocID="{42E633EE-E5CE-4604-9324-9BD59DE2454D}" presName="Name0" presStyleCnt="0">
        <dgm:presLayoutVars>
          <dgm:dir/>
          <dgm:animLvl val="lvl"/>
          <dgm:resizeHandles val="exact"/>
        </dgm:presLayoutVars>
      </dgm:prSet>
      <dgm:spPr/>
      <dgm:t>
        <a:bodyPr/>
        <a:lstStyle/>
        <a:p>
          <a:endParaRPr lang="en-US"/>
        </a:p>
      </dgm:t>
    </dgm:pt>
    <dgm:pt modelId="{1CBDB278-3FB5-48F7-A866-F09BCD2B8A54}" type="pres">
      <dgm:prSet presAssocID="{3A237384-B25C-44A5-945F-495475EB5057}" presName="composite" presStyleCnt="0"/>
      <dgm:spPr/>
    </dgm:pt>
    <dgm:pt modelId="{75E55AAF-1FBD-4697-8E1E-F9F2D0B84F5E}" type="pres">
      <dgm:prSet presAssocID="{3A237384-B25C-44A5-945F-495475EB5057}" presName="parTx" presStyleLbl="alignNode1" presStyleIdx="0" presStyleCnt="2">
        <dgm:presLayoutVars>
          <dgm:chMax val="0"/>
          <dgm:chPref val="0"/>
          <dgm:bulletEnabled val="1"/>
        </dgm:presLayoutVars>
      </dgm:prSet>
      <dgm:spPr/>
      <dgm:t>
        <a:bodyPr/>
        <a:lstStyle/>
        <a:p>
          <a:endParaRPr lang="en-US"/>
        </a:p>
      </dgm:t>
    </dgm:pt>
    <dgm:pt modelId="{45DA234E-8941-4FF9-A672-F1DEE2D6A83C}" type="pres">
      <dgm:prSet presAssocID="{3A237384-B25C-44A5-945F-495475EB5057}" presName="desTx" presStyleLbl="alignAccFollowNode1" presStyleIdx="0" presStyleCnt="2">
        <dgm:presLayoutVars>
          <dgm:bulletEnabled val="1"/>
        </dgm:presLayoutVars>
      </dgm:prSet>
      <dgm:spPr/>
      <dgm:t>
        <a:bodyPr/>
        <a:lstStyle/>
        <a:p>
          <a:endParaRPr lang="en-US"/>
        </a:p>
      </dgm:t>
    </dgm:pt>
    <dgm:pt modelId="{DA7C0740-A36E-429E-9F06-74AF00E742DB}" type="pres">
      <dgm:prSet presAssocID="{7963C564-E22A-42DA-99EC-BF6CA56777EE}" presName="space" presStyleCnt="0"/>
      <dgm:spPr/>
    </dgm:pt>
    <dgm:pt modelId="{488656A0-CC4E-4D03-BD01-25D7CD39FD16}" type="pres">
      <dgm:prSet presAssocID="{BE1B3D6A-4F3D-4A85-A7DA-1D0303E49A02}" presName="composite" presStyleCnt="0"/>
      <dgm:spPr/>
    </dgm:pt>
    <dgm:pt modelId="{1C8CD007-E09D-4578-8066-D25F65233159}" type="pres">
      <dgm:prSet presAssocID="{BE1B3D6A-4F3D-4A85-A7DA-1D0303E49A02}" presName="parTx" presStyleLbl="alignNode1" presStyleIdx="1" presStyleCnt="2">
        <dgm:presLayoutVars>
          <dgm:chMax val="0"/>
          <dgm:chPref val="0"/>
          <dgm:bulletEnabled val="1"/>
        </dgm:presLayoutVars>
      </dgm:prSet>
      <dgm:spPr/>
      <dgm:t>
        <a:bodyPr/>
        <a:lstStyle/>
        <a:p>
          <a:endParaRPr lang="en-US"/>
        </a:p>
      </dgm:t>
    </dgm:pt>
    <dgm:pt modelId="{7AC26DB3-A2CB-4A20-8E7B-0CC2B857408C}" type="pres">
      <dgm:prSet presAssocID="{BE1B3D6A-4F3D-4A85-A7DA-1D0303E49A02}" presName="desTx" presStyleLbl="alignAccFollowNode1" presStyleIdx="1" presStyleCnt="2">
        <dgm:presLayoutVars>
          <dgm:bulletEnabled val="1"/>
        </dgm:presLayoutVars>
      </dgm:prSet>
      <dgm:spPr/>
      <dgm:t>
        <a:bodyPr/>
        <a:lstStyle/>
        <a:p>
          <a:endParaRPr lang="en-US"/>
        </a:p>
      </dgm:t>
    </dgm:pt>
  </dgm:ptLst>
  <dgm:cxnLst>
    <dgm:cxn modelId="{A99F41C2-A7FB-400D-8512-15E487D8F013}" srcId="{3A237384-B25C-44A5-945F-495475EB5057}" destId="{2F931BD9-0B73-4315-ABD6-365F9F4F3D0D}" srcOrd="0" destOrd="0" parTransId="{444768E2-958B-46A5-B733-869E35C849B1}" sibTransId="{11E11976-ACD9-4553-8689-DDE02313810F}"/>
    <dgm:cxn modelId="{B55A7762-75E5-42D2-AC21-893448F6B71A}" type="presOf" srcId="{42E633EE-E5CE-4604-9324-9BD59DE2454D}" destId="{D42B40A3-48FF-4BB5-99B5-A483C6121D51}" srcOrd="0" destOrd="0" presId="urn:microsoft.com/office/officeart/2005/8/layout/hList1"/>
    <dgm:cxn modelId="{5BB3CECA-59A4-46F8-90F3-DCBD2C8EAA0D}" srcId="{BE1B3D6A-4F3D-4A85-A7DA-1D0303E49A02}" destId="{9EA5983F-0F08-4EB1-9E53-2995D3ADC58B}" srcOrd="0" destOrd="0" parTransId="{0678BB13-237A-4C92-8108-DF44D4E9029C}" sibTransId="{C2EC3BF4-66D4-4FA4-9497-7E49C66B5222}"/>
    <dgm:cxn modelId="{6E1DA4B1-03A5-4DD7-AD12-25A39739A62B}" srcId="{42E633EE-E5CE-4604-9324-9BD59DE2454D}" destId="{3A237384-B25C-44A5-945F-495475EB5057}" srcOrd="0" destOrd="0" parTransId="{9A7D50DF-7DB9-49E5-8E30-874511A378F4}" sibTransId="{7963C564-E22A-42DA-99EC-BF6CA56777EE}"/>
    <dgm:cxn modelId="{248B8696-C567-418F-922E-24B9824C7483}" type="presOf" srcId="{9EA5983F-0F08-4EB1-9E53-2995D3ADC58B}" destId="{7AC26DB3-A2CB-4A20-8E7B-0CC2B857408C}" srcOrd="0" destOrd="0" presId="urn:microsoft.com/office/officeart/2005/8/layout/hList1"/>
    <dgm:cxn modelId="{D8521348-F7E0-403F-8865-8D3D944E9BD9}" type="presOf" srcId="{BE1B3D6A-4F3D-4A85-A7DA-1D0303E49A02}" destId="{1C8CD007-E09D-4578-8066-D25F65233159}" srcOrd="0" destOrd="0" presId="urn:microsoft.com/office/officeart/2005/8/layout/hList1"/>
    <dgm:cxn modelId="{CC12EFC9-23C0-4EDA-934A-5F8CD6B34BEC}" type="presOf" srcId="{3A237384-B25C-44A5-945F-495475EB5057}" destId="{75E55AAF-1FBD-4697-8E1E-F9F2D0B84F5E}" srcOrd="0" destOrd="0" presId="urn:microsoft.com/office/officeart/2005/8/layout/hList1"/>
    <dgm:cxn modelId="{5FF360BC-D09A-418B-9405-3D55E4798F17}" type="presOf" srcId="{2F931BD9-0B73-4315-ABD6-365F9F4F3D0D}" destId="{45DA234E-8941-4FF9-A672-F1DEE2D6A83C}" srcOrd="0" destOrd="0" presId="urn:microsoft.com/office/officeart/2005/8/layout/hList1"/>
    <dgm:cxn modelId="{BE294AB8-D538-43EB-9536-5EB08A0154EE}" srcId="{42E633EE-E5CE-4604-9324-9BD59DE2454D}" destId="{BE1B3D6A-4F3D-4A85-A7DA-1D0303E49A02}" srcOrd="1" destOrd="0" parTransId="{AA37EA79-91C9-4673-9442-68E95D43AFA0}" sibTransId="{BCEE1C1D-3B3D-4F2B-BE26-456041A45EF6}"/>
    <dgm:cxn modelId="{F19A0732-9375-4B19-BEBA-FA2DC7AA4F24}" type="presParOf" srcId="{D42B40A3-48FF-4BB5-99B5-A483C6121D51}" destId="{1CBDB278-3FB5-48F7-A866-F09BCD2B8A54}" srcOrd="0" destOrd="0" presId="urn:microsoft.com/office/officeart/2005/8/layout/hList1"/>
    <dgm:cxn modelId="{6F77513B-1BA7-4C79-B8C4-26A97138C325}" type="presParOf" srcId="{1CBDB278-3FB5-48F7-A866-F09BCD2B8A54}" destId="{75E55AAF-1FBD-4697-8E1E-F9F2D0B84F5E}" srcOrd="0" destOrd="0" presId="urn:microsoft.com/office/officeart/2005/8/layout/hList1"/>
    <dgm:cxn modelId="{F5643C8C-3A96-408B-BACB-2A01C53F7952}" type="presParOf" srcId="{1CBDB278-3FB5-48F7-A866-F09BCD2B8A54}" destId="{45DA234E-8941-4FF9-A672-F1DEE2D6A83C}" srcOrd="1" destOrd="0" presId="urn:microsoft.com/office/officeart/2005/8/layout/hList1"/>
    <dgm:cxn modelId="{4E3A3533-AF80-4C5A-9B3F-0AE113950251}" type="presParOf" srcId="{D42B40A3-48FF-4BB5-99B5-A483C6121D51}" destId="{DA7C0740-A36E-429E-9F06-74AF00E742DB}" srcOrd="1" destOrd="0" presId="urn:microsoft.com/office/officeart/2005/8/layout/hList1"/>
    <dgm:cxn modelId="{B478DFAB-5CE2-4051-8B13-537AE1529678}" type="presParOf" srcId="{D42B40A3-48FF-4BB5-99B5-A483C6121D51}" destId="{488656A0-CC4E-4D03-BD01-25D7CD39FD16}" srcOrd="2" destOrd="0" presId="urn:microsoft.com/office/officeart/2005/8/layout/hList1"/>
    <dgm:cxn modelId="{0E89A418-7A9D-4B99-928C-1FFC367DC590}" type="presParOf" srcId="{488656A0-CC4E-4D03-BD01-25D7CD39FD16}" destId="{1C8CD007-E09D-4578-8066-D25F65233159}" srcOrd="0" destOrd="0" presId="urn:microsoft.com/office/officeart/2005/8/layout/hList1"/>
    <dgm:cxn modelId="{44C5B6DC-C2A8-48AE-84B1-672F387E3C5D}" type="presParOf" srcId="{488656A0-CC4E-4D03-BD01-25D7CD39FD16}" destId="{7AC26DB3-A2CB-4A20-8E7B-0CC2B857408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67C8E4-F975-413A-B30A-E6DF58938AF1}">
      <dsp:nvSpPr>
        <dsp:cNvPr id="0" name=""/>
        <dsp:cNvSpPr/>
      </dsp:nvSpPr>
      <dsp:spPr>
        <a:xfrm>
          <a:off x="993710" y="0"/>
          <a:ext cx="5184576" cy="3240360"/>
        </a:xfrm>
        <a:prstGeom prst="swooshArrow">
          <a:avLst>
            <a:gd name="adj1" fmla="val 25000"/>
            <a:gd name="adj2" fmla="val 25000"/>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2A77CF08-CCBC-4BC5-9BAD-26047D4E1CB0}">
      <dsp:nvSpPr>
        <dsp:cNvPr id="0" name=""/>
        <dsp:cNvSpPr/>
      </dsp:nvSpPr>
      <dsp:spPr>
        <a:xfrm>
          <a:off x="4949541" y="657145"/>
          <a:ext cx="383658" cy="383658"/>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896E6ED-34F3-4D7F-9C99-A06EE23755C9}">
      <dsp:nvSpPr>
        <dsp:cNvPr id="0" name=""/>
        <dsp:cNvSpPr/>
      </dsp:nvSpPr>
      <dsp:spPr>
        <a:xfrm>
          <a:off x="273635" y="848974"/>
          <a:ext cx="7661641" cy="2391385"/>
        </a:xfrm>
        <a:prstGeom prst="round2Diag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03293" bIns="0" numCol="1" spcCol="1270" anchor="t" anchorCtr="0">
          <a:noAutofit/>
        </a:bodyPr>
        <a:lstStyle/>
        <a:p>
          <a:pPr lvl="0" algn="r" defTabSz="1955800" rtl="0">
            <a:lnSpc>
              <a:spcPct val="90000"/>
            </a:lnSpc>
            <a:spcBef>
              <a:spcPct val="0"/>
            </a:spcBef>
            <a:spcAft>
              <a:spcPct val="35000"/>
            </a:spcAft>
          </a:pPr>
          <a:r>
            <a:rPr lang="en-US" sz="4400" b="1" kern="1200" dirty="0" smtClean="0"/>
            <a:t>User Participation in the System Development Process</a:t>
          </a:r>
          <a:br>
            <a:rPr lang="en-US" sz="4400" b="1" kern="1200" dirty="0" smtClean="0"/>
          </a:br>
          <a:endParaRPr lang="en-US" sz="4400" kern="1200" dirty="0"/>
        </a:p>
      </dsp:txBody>
      <dsp:txXfrm>
        <a:off x="390373" y="965712"/>
        <a:ext cx="7428165" cy="215790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B5F47B-4786-4745-9811-346AC8696DF3}">
      <dsp:nvSpPr>
        <dsp:cNvPr id="0" name=""/>
        <dsp:cNvSpPr/>
      </dsp:nvSpPr>
      <dsp:spPr>
        <a:xfrm>
          <a:off x="7843631" y="2379668"/>
          <a:ext cx="385968" cy="386098"/>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CEEAA7EF-80C7-49C3-8EB6-D4A33F1A5434}">
      <dsp:nvSpPr>
        <dsp:cNvPr id="0" name=""/>
        <dsp:cNvSpPr/>
      </dsp:nvSpPr>
      <dsp:spPr>
        <a:xfrm>
          <a:off x="7187732" y="2379668"/>
          <a:ext cx="385968" cy="386098"/>
        </a:xfrm>
        <a:prstGeom prst="ellipse">
          <a:avLst/>
        </a:prstGeom>
        <a:gradFill rotWithShape="0">
          <a:gsLst>
            <a:gs pos="0">
              <a:schemeClr val="accent3">
                <a:hueOff val="271411"/>
                <a:satOff val="0"/>
                <a:lumOff val="-20"/>
                <a:alphaOff val="0"/>
                <a:shade val="51000"/>
                <a:satMod val="130000"/>
              </a:schemeClr>
            </a:gs>
            <a:gs pos="80000">
              <a:schemeClr val="accent3">
                <a:hueOff val="271411"/>
                <a:satOff val="0"/>
                <a:lumOff val="-20"/>
                <a:alphaOff val="0"/>
                <a:shade val="93000"/>
                <a:satMod val="130000"/>
              </a:schemeClr>
            </a:gs>
            <a:gs pos="100000">
              <a:schemeClr val="accent3">
                <a:hueOff val="271411"/>
                <a:satOff val="0"/>
                <a:lumOff val="-20"/>
                <a:alphaOff val="0"/>
                <a:shade val="94000"/>
                <a:satMod val="135000"/>
              </a:schemeClr>
            </a:gs>
          </a:gsLst>
          <a:lin ang="16200000" scaled="0"/>
        </a:gradFill>
        <a:ln w="9525" cap="flat" cmpd="sng" algn="ctr">
          <a:solidFill>
            <a:schemeClr val="accent3">
              <a:hueOff val="271411"/>
              <a:satOff val="0"/>
              <a:lumOff val="-2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959FC446-F381-4F6C-9D88-26D02C5575EF}">
      <dsp:nvSpPr>
        <dsp:cNvPr id="0" name=""/>
        <dsp:cNvSpPr/>
      </dsp:nvSpPr>
      <dsp:spPr>
        <a:xfrm>
          <a:off x="6531833" y="2379668"/>
          <a:ext cx="385968" cy="386098"/>
        </a:xfrm>
        <a:prstGeom prst="ellipse">
          <a:avLst/>
        </a:prstGeom>
        <a:gradFill rotWithShape="0">
          <a:gsLst>
            <a:gs pos="0">
              <a:schemeClr val="accent3">
                <a:hueOff val="542821"/>
                <a:satOff val="0"/>
                <a:lumOff val="-39"/>
                <a:alphaOff val="0"/>
                <a:shade val="51000"/>
                <a:satMod val="130000"/>
              </a:schemeClr>
            </a:gs>
            <a:gs pos="80000">
              <a:schemeClr val="accent3">
                <a:hueOff val="542821"/>
                <a:satOff val="0"/>
                <a:lumOff val="-39"/>
                <a:alphaOff val="0"/>
                <a:shade val="93000"/>
                <a:satMod val="130000"/>
              </a:schemeClr>
            </a:gs>
            <a:gs pos="100000">
              <a:schemeClr val="accent3">
                <a:hueOff val="542821"/>
                <a:satOff val="0"/>
                <a:lumOff val="-39"/>
                <a:alphaOff val="0"/>
                <a:shade val="94000"/>
                <a:satMod val="135000"/>
              </a:schemeClr>
            </a:gs>
          </a:gsLst>
          <a:lin ang="16200000" scaled="0"/>
        </a:gradFill>
        <a:ln w="9525" cap="flat" cmpd="sng" algn="ctr">
          <a:solidFill>
            <a:schemeClr val="accent3">
              <a:hueOff val="542821"/>
              <a:satOff val="0"/>
              <a:lumOff val="-39"/>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04C05A2-22BA-47F1-B282-D2B0DD3EE710}">
      <dsp:nvSpPr>
        <dsp:cNvPr id="0" name=""/>
        <dsp:cNvSpPr/>
      </dsp:nvSpPr>
      <dsp:spPr>
        <a:xfrm>
          <a:off x="5875934" y="2379668"/>
          <a:ext cx="385968" cy="386098"/>
        </a:xfrm>
        <a:prstGeom prst="ellipse">
          <a:avLst/>
        </a:prstGeom>
        <a:gradFill rotWithShape="0">
          <a:gsLst>
            <a:gs pos="0">
              <a:schemeClr val="accent3">
                <a:hueOff val="814232"/>
                <a:satOff val="0"/>
                <a:lumOff val="-59"/>
                <a:alphaOff val="0"/>
                <a:shade val="51000"/>
                <a:satMod val="130000"/>
              </a:schemeClr>
            </a:gs>
            <a:gs pos="80000">
              <a:schemeClr val="accent3">
                <a:hueOff val="814232"/>
                <a:satOff val="0"/>
                <a:lumOff val="-59"/>
                <a:alphaOff val="0"/>
                <a:shade val="93000"/>
                <a:satMod val="130000"/>
              </a:schemeClr>
            </a:gs>
            <a:gs pos="100000">
              <a:schemeClr val="accent3">
                <a:hueOff val="814232"/>
                <a:satOff val="0"/>
                <a:lumOff val="-59"/>
                <a:alphaOff val="0"/>
                <a:shade val="94000"/>
                <a:satMod val="135000"/>
              </a:schemeClr>
            </a:gs>
          </a:gsLst>
          <a:lin ang="16200000" scaled="0"/>
        </a:gradFill>
        <a:ln w="9525" cap="flat" cmpd="sng" algn="ctr">
          <a:solidFill>
            <a:schemeClr val="accent3">
              <a:hueOff val="814232"/>
              <a:satOff val="0"/>
              <a:lumOff val="-59"/>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6D8D0552-C9EB-4A84-85ED-9C17D8E82577}">
      <dsp:nvSpPr>
        <dsp:cNvPr id="0" name=""/>
        <dsp:cNvSpPr/>
      </dsp:nvSpPr>
      <dsp:spPr>
        <a:xfrm>
          <a:off x="5220035" y="2379668"/>
          <a:ext cx="385968" cy="386098"/>
        </a:xfrm>
        <a:prstGeom prst="ellipse">
          <a:avLst/>
        </a:prstGeom>
        <a:gradFill rotWithShape="0">
          <a:gsLst>
            <a:gs pos="0">
              <a:schemeClr val="accent3">
                <a:hueOff val="1085643"/>
                <a:satOff val="0"/>
                <a:lumOff val="-78"/>
                <a:alphaOff val="0"/>
                <a:shade val="51000"/>
                <a:satMod val="130000"/>
              </a:schemeClr>
            </a:gs>
            <a:gs pos="80000">
              <a:schemeClr val="accent3">
                <a:hueOff val="1085643"/>
                <a:satOff val="0"/>
                <a:lumOff val="-78"/>
                <a:alphaOff val="0"/>
                <a:shade val="93000"/>
                <a:satMod val="130000"/>
              </a:schemeClr>
            </a:gs>
            <a:gs pos="100000">
              <a:schemeClr val="accent3">
                <a:hueOff val="1085643"/>
                <a:satOff val="0"/>
                <a:lumOff val="-78"/>
                <a:alphaOff val="0"/>
                <a:shade val="94000"/>
                <a:satMod val="135000"/>
              </a:schemeClr>
            </a:gs>
          </a:gsLst>
          <a:lin ang="16200000" scaled="0"/>
        </a:gradFill>
        <a:ln w="9525" cap="flat" cmpd="sng" algn="ctr">
          <a:solidFill>
            <a:schemeClr val="accent3">
              <a:hueOff val="1085643"/>
              <a:satOff val="0"/>
              <a:lumOff val="-78"/>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290369A9-31E1-4B16-9F06-50BBF4A24089}">
      <dsp:nvSpPr>
        <dsp:cNvPr id="0" name=""/>
        <dsp:cNvSpPr/>
      </dsp:nvSpPr>
      <dsp:spPr>
        <a:xfrm>
          <a:off x="4177344" y="2186619"/>
          <a:ext cx="772759" cy="772196"/>
        </a:xfrm>
        <a:prstGeom prst="ellipse">
          <a:avLst/>
        </a:prstGeom>
        <a:gradFill rotWithShape="0">
          <a:gsLst>
            <a:gs pos="0">
              <a:schemeClr val="accent3">
                <a:hueOff val="1357053"/>
                <a:satOff val="0"/>
                <a:lumOff val="-98"/>
                <a:alphaOff val="0"/>
                <a:shade val="51000"/>
                <a:satMod val="130000"/>
              </a:schemeClr>
            </a:gs>
            <a:gs pos="80000">
              <a:schemeClr val="accent3">
                <a:hueOff val="1357053"/>
                <a:satOff val="0"/>
                <a:lumOff val="-98"/>
                <a:alphaOff val="0"/>
                <a:shade val="93000"/>
                <a:satMod val="130000"/>
              </a:schemeClr>
            </a:gs>
            <a:gs pos="100000">
              <a:schemeClr val="accent3">
                <a:hueOff val="1357053"/>
                <a:satOff val="0"/>
                <a:lumOff val="-98"/>
                <a:alphaOff val="0"/>
                <a:shade val="94000"/>
                <a:satMod val="135000"/>
              </a:schemeClr>
            </a:gs>
          </a:gsLst>
          <a:lin ang="16200000" scaled="0"/>
        </a:gradFill>
        <a:ln w="9525" cap="flat" cmpd="sng" algn="ctr">
          <a:solidFill>
            <a:schemeClr val="accent3">
              <a:hueOff val="1357053"/>
              <a:satOff val="0"/>
              <a:lumOff val="-98"/>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38423BB-3DAA-4792-BCBF-3849E894EC10}">
      <dsp:nvSpPr>
        <dsp:cNvPr id="0" name=""/>
        <dsp:cNvSpPr/>
      </dsp:nvSpPr>
      <dsp:spPr>
        <a:xfrm>
          <a:off x="7214067" y="1582070"/>
          <a:ext cx="385968" cy="386098"/>
        </a:xfrm>
        <a:prstGeom prst="ellipse">
          <a:avLst/>
        </a:prstGeom>
        <a:gradFill rotWithShape="0">
          <a:gsLst>
            <a:gs pos="0">
              <a:schemeClr val="accent3">
                <a:hueOff val="1628464"/>
                <a:satOff val="0"/>
                <a:lumOff val="-118"/>
                <a:alphaOff val="0"/>
                <a:shade val="51000"/>
                <a:satMod val="130000"/>
              </a:schemeClr>
            </a:gs>
            <a:gs pos="80000">
              <a:schemeClr val="accent3">
                <a:hueOff val="1628464"/>
                <a:satOff val="0"/>
                <a:lumOff val="-118"/>
                <a:alphaOff val="0"/>
                <a:shade val="93000"/>
                <a:satMod val="130000"/>
              </a:schemeClr>
            </a:gs>
            <a:gs pos="100000">
              <a:schemeClr val="accent3">
                <a:hueOff val="1628464"/>
                <a:satOff val="0"/>
                <a:lumOff val="-118"/>
                <a:alphaOff val="0"/>
                <a:shade val="94000"/>
                <a:satMod val="135000"/>
              </a:schemeClr>
            </a:gs>
          </a:gsLst>
          <a:lin ang="16200000" scaled="0"/>
        </a:gradFill>
        <a:ln w="9525" cap="flat" cmpd="sng" algn="ctr">
          <a:solidFill>
            <a:schemeClr val="accent3">
              <a:hueOff val="1628464"/>
              <a:satOff val="0"/>
              <a:lumOff val="-118"/>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6082502D-9111-4DB9-8C4E-83D20E8D1235}">
      <dsp:nvSpPr>
        <dsp:cNvPr id="0" name=""/>
        <dsp:cNvSpPr/>
      </dsp:nvSpPr>
      <dsp:spPr>
        <a:xfrm>
          <a:off x="7214067" y="3183128"/>
          <a:ext cx="385968" cy="386098"/>
        </a:xfrm>
        <a:prstGeom prst="ellipse">
          <a:avLst/>
        </a:prstGeom>
        <a:gradFill rotWithShape="0">
          <a:gsLst>
            <a:gs pos="0">
              <a:schemeClr val="accent3">
                <a:hueOff val="1899875"/>
                <a:satOff val="0"/>
                <a:lumOff val="-137"/>
                <a:alphaOff val="0"/>
                <a:shade val="51000"/>
                <a:satMod val="130000"/>
              </a:schemeClr>
            </a:gs>
            <a:gs pos="80000">
              <a:schemeClr val="accent3">
                <a:hueOff val="1899875"/>
                <a:satOff val="0"/>
                <a:lumOff val="-137"/>
                <a:alphaOff val="0"/>
                <a:shade val="93000"/>
                <a:satMod val="130000"/>
              </a:schemeClr>
            </a:gs>
            <a:gs pos="100000">
              <a:schemeClr val="accent3">
                <a:hueOff val="1899875"/>
                <a:satOff val="0"/>
                <a:lumOff val="-137"/>
                <a:alphaOff val="0"/>
                <a:shade val="94000"/>
                <a:satMod val="135000"/>
              </a:schemeClr>
            </a:gs>
          </a:gsLst>
          <a:lin ang="16200000" scaled="0"/>
        </a:gradFill>
        <a:ln w="9525" cap="flat" cmpd="sng" algn="ctr">
          <a:solidFill>
            <a:schemeClr val="accent3">
              <a:hueOff val="1899875"/>
              <a:satOff val="0"/>
              <a:lumOff val="-137"/>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E8AE0FB4-F257-45EA-9A81-2C5BA6F3ECB6}">
      <dsp:nvSpPr>
        <dsp:cNvPr id="0" name=""/>
        <dsp:cNvSpPr/>
      </dsp:nvSpPr>
      <dsp:spPr>
        <a:xfrm>
          <a:off x="7558887" y="1929090"/>
          <a:ext cx="385968" cy="386098"/>
        </a:xfrm>
        <a:prstGeom prst="ellipse">
          <a:avLst/>
        </a:prstGeom>
        <a:gradFill rotWithShape="0">
          <a:gsLst>
            <a:gs pos="0">
              <a:schemeClr val="accent3">
                <a:hueOff val="2171285"/>
                <a:satOff val="0"/>
                <a:lumOff val="-157"/>
                <a:alphaOff val="0"/>
                <a:shade val="51000"/>
                <a:satMod val="130000"/>
              </a:schemeClr>
            </a:gs>
            <a:gs pos="80000">
              <a:schemeClr val="accent3">
                <a:hueOff val="2171285"/>
                <a:satOff val="0"/>
                <a:lumOff val="-157"/>
                <a:alphaOff val="0"/>
                <a:shade val="93000"/>
                <a:satMod val="130000"/>
              </a:schemeClr>
            </a:gs>
            <a:gs pos="100000">
              <a:schemeClr val="accent3">
                <a:hueOff val="2171285"/>
                <a:satOff val="0"/>
                <a:lumOff val="-157"/>
                <a:alphaOff val="0"/>
                <a:shade val="94000"/>
                <a:satMod val="135000"/>
              </a:schemeClr>
            </a:gs>
          </a:gsLst>
          <a:lin ang="16200000" scaled="0"/>
        </a:gradFill>
        <a:ln w="9525" cap="flat" cmpd="sng" algn="ctr">
          <a:solidFill>
            <a:schemeClr val="accent3">
              <a:hueOff val="2171285"/>
              <a:satOff val="0"/>
              <a:lumOff val="-157"/>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43A6B19D-A8C3-4E8C-9A4D-688964CB61D9}">
      <dsp:nvSpPr>
        <dsp:cNvPr id="0" name=""/>
        <dsp:cNvSpPr/>
      </dsp:nvSpPr>
      <dsp:spPr>
        <a:xfrm>
          <a:off x="7581930" y="2838062"/>
          <a:ext cx="385968" cy="386098"/>
        </a:xfrm>
        <a:prstGeom prst="ellipse">
          <a:avLst/>
        </a:prstGeom>
        <a:gradFill rotWithShape="0">
          <a:gsLst>
            <a:gs pos="0">
              <a:schemeClr val="accent3">
                <a:hueOff val="2442696"/>
                <a:satOff val="0"/>
                <a:lumOff val="-176"/>
                <a:alphaOff val="0"/>
                <a:shade val="51000"/>
                <a:satMod val="130000"/>
              </a:schemeClr>
            </a:gs>
            <a:gs pos="80000">
              <a:schemeClr val="accent3">
                <a:hueOff val="2442696"/>
                <a:satOff val="0"/>
                <a:lumOff val="-176"/>
                <a:alphaOff val="0"/>
                <a:shade val="93000"/>
                <a:satMod val="130000"/>
              </a:schemeClr>
            </a:gs>
            <a:gs pos="100000">
              <a:schemeClr val="accent3">
                <a:hueOff val="2442696"/>
                <a:satOff val="0"/>
                <a:lumOff val="-176"/>
                <a:alphaOff val="0"/>
                <a:shade val="94000"/>
                <a:satMod val="135000"/>
              </a:schemeClr>
            </a:gs>
          </a:gsLst>
          <a:lin ang="16200000" scaled="0"/>
        </a:gradFill>
        <a:ln w="9525" cap="flat" cmpd="sng" algn="ctr">
          <a:solidFill>
            <a:schemeClr val="accent3">
              <a:hueOff val="2442696"/>
              <a:satOff val="0"/>
              <a:lumOff val="-176"/>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B23F82D5-61A0-495B-AFAA-8A4B7727AFC1}">
      <dsp:nvSpPr>
        <dsp:cNvPr id="0" name=""/>
        <dsp:cNvSpPr/>
      </dsp:nvSpPr>
      <dsp:spPr>
        <a:xfrm>
          <a:off x="0" y="618778"/>
          <a:ext cx="3908237" cy="3907877"/>
        </a:xfrm>
        <a:prstGeom prst="ellipse">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w="9525" cap="flat" cmpd="sng" algn="ctr">
          <a:solidFill>
            <a:schemeClr val="accent3">
              <a:hueOff val="2714107"/>
              <a:satOff val="0"/>
              <a:lumOff val="-196"/>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43180" tIns="43180" rIns="43180" bIns="43180" numCol="1" spcCol="1270" anchor="ctr" anchorCtr="0">
          <a:noAutofit/>
        </a:bodyPr>
        <a:lstStyle/>
        <a:p>
          <a:pPr lvl="0" algn="ctr" defTabSz="1511300" rtl="0">
            <a:lnSpc>
              <a:spcPct val="90000"/>
            </a:lnSpc>
            <a:spcBef>
              <a:spcPct val="0"/>
            </a:spcBef>
            <a:spcAft>
              <a:spcPct val="35000"/>
            </a:spcAft>
          </a:pPr>
          <a:r>
            <a:rPr lang="en-GB" sz="3400" kern="1200" smtClean="0"/>
            <a:t>Managing User Participation in Development Processes </a:t>
          </a:r>
          <a:endParaRPr lang="en-GB" sz="3400" kern="1200"/>
        </a:p>
      </dsp:txBody>
      <dsp:txXfrm>
        <a:off x="572348" y="1191073"/>
        <a:ext cx="2763541" cy="276328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760A29-63FE-4EA8-8C5B-A572015617FB}">
      <dsp:nvSpPr>
        <dsp:cNvPr id="0" name=""/>
        <dsp:cNvSpPr/>
      </dsp:nvSpPr>
      <dsp:spPr>
        <a:xfrm>
          <a:off x="0" y="397380"/>
          <a:ext cx="8640960" cy="121680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AU" sz="2400" kern="1200" dirty="0" smtClean="0"/>
            <a:t>It is very important to estimate</a:t>
          </a:r>
          <a:endParaRPr lang="en-GB" sz="2400" kern="1200" dirty="0"/>
        </a:p>
      </dsp:txBody>
      <dsp:txXfrm>
        <a:off x="59399" y="456779"/>
        <a:ext cx="8522162" cy="1098002"/>
      </dsp:txXfrm>
    </dsp:sp>
    <dsp:sp modelId="{ECB1C4E3-4926-4384-B29A-36F027A50C38}">
      <dsp:nvSpPr>
        <dsp:cNvPr id="0" name=""/>
        <dsp:cNvSpPr/>
      </dsp:nvSpPr>
      <dsp:spPr>
        <a:xfrm>
          <a:off x="0" y="1614180"/>
          <a:ext cx="8640960" cy="13118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4350" tIns="30480" rIns="170688" bIns="30480" numCol="1" spcCol="1270" anchor="t" anchorCtr="0">
          <a:noAutofit/>
        </a:bodyPr>
        <a:lstStyle/>
        <a:p>
          <a:pPr marL="228600" lvl="1" indent="-228600" algn="just" defTabSz="1066800" rtl="0">
            <a:lnSpc>
              <a:spcPct val="90000"/>
            </a:lnSpc>
            <a:spcBef>
              <a:spcPct val="0"/>
            </a:spcBef>
            <a:spcAft>
              <a:spcPct val="20000"/>
            </a:spcAft>
            <a:buChar char="••"/>
          </a:pPr>
          <a:r>
            <a:rPr lang="en-AU" sz="2400" kern="1200" dirty="0" smtClean="0"/>
            <a:t>the </a:t>
          </a:r>
          <a:r>
            <a:rPr lang="en-AU" sz="2400" b="1" kern="1200" dirty="0" smtClean="0"/>
            <a:t>functions, structures, and processes</a:t>
          </a:r>
          <a:r>
            <a:rPr lang="en-AU" sz="2400" kern="1200" dirty="0" smtClean="0"/>
            <a:t> of participation and to </a:t>
          </a:r>
          <a:r>
            <a:rPr lang="en-AU" sz="2400" b="1" kern="1200" dirty="0" smtClean="0"/>
            <a:t>understand</a:t>
          </a:r>
          <a:r>
            <a:rPr lang="en-AU" sz="2400" kern="1200" dirty="0" smtClean="0"/>
            <a:t> the relationship between the management, technical personnel and finally, the more important source, the users.</a:t>
          </a:r>
          <a:endParaRPr lang="en-GB" sz="2400" kern="1200" dirty="0"/>
        </a:p>
      </dsp:txBody>
      <dsp:txXfrm>
        <a:off x="0" y="1614180"/>
        <a:ext cx="8640960" cy="1311862"/>
      </dsp:txXfrm>
    </dsp:sp>
    <dsp:sp modelId="{2F8C117A-E637-41FD-9078-B52510F9CE85}">
      <dsp:nvSpPr>
        <dsp:cNvPr id="0" name=""/>
        <dsp:cNvSpPr/>
      </dsp:nvSpPr>
      <dsp:spPr>
        <a:xfrm>
          <a:off x="0" y="2926043"/>
          <a:ext cx="8640960" cy="1216800"/>
        </a:xfrm>
        <a:prstGeom prst="roundRect">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rtl="0">
            <a:lnSpc>
              <a:spcPct val="90000"/>
            </a:lnSpc>
            <a:spcBef>
              <a:spcPct val="0"/>
            </a:spcBef>
            <a:spcAft>
              <a:spcPct val="35000"/>
            </a:spcAft>
          </a:pPr>
          <a:r>
            <a:rPr lang="en-US" sz="2400" b="1" kern="1200" dirty="0" smtClean="0"/>
            <a:t>Participation can play a significant role in promoting and endorsing the development process, as participation will </a:t>
          </a:r>
          <a:endParaRPr lang="en-GB" sz="2400" b="1" kern="1200" dirty="0"/>
        </a:p>
      </dsp:txBody>
      <dsp:txXfrm>
        <a:off x="59399" y="2985442"/>
        <a:ext cx="8522162" cy="1098002"/>
      </dsp:txXfrm>
    </dsp:sp>
    <dsp:sp modelId="{992B87B2-D6A7-4D26-8D34-0C527935CDCF}">
      <dsp:nvSpPr>
        <dsp:cNvPr id="0" name=""/>
        <dsp:cNvSpPr/>
      </dsp:nvSpPr>
      <dsp:spPr>
        <a:xfrm>
          <a:off x="0" y="4142843"/>
          <a:ext cx="8640960"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4350" tIns="30480" rIns="170688" bIns="30480" numCol="1" spcCol="1270" anchor="t" anchorCtr="0">
          <a:noAutofit/>
        </a:bodyPr>
        <a:lstStyle/>
        <a:p>
          <a:pPr marL="228600" lvl="1" indent="-228600" algn="just" defTabSz="1066800" rtl="0">
            <a:lnSpc>
              <a:spcPct val="90000"/>
            </a:lnSpc>
            <a:spcBef>
              <a:spcPct val="0"/>
            </a:spcBef>
            <a:spcAft>
              <a:spcPct val="20000"/>
            </a:spcAft>
            <a:buChar char="••"/>
          </a:pPr>
          <a:r>
            <a:rPr lang="en-US" sz="2400" kern="1200" dirty="0" smtClean="0"/>
            <a:t>“lead to </a:t>
          </a:r>
          <a:r>
            <a:rPr lang="en-US" sz="2400" b="1" kern="1200" dirty="0" smtClean="0"/>
            <a:t>successful outcomes in terms of more information system usage,</a:t>
          </a:r>
          <a:r>
            <a:rPr lang="en-US" sz="2400" kern="1200" dirty="0" smtClean="0"/>
            <a:t> </a:t>
          </a:r>
          <a:r>
            <a:rPr lang="en-US" sz="2400" b="1" kern="1200" dirty="0" smtClean="0"/>
            <a:t>greater user acceptance, and increased user satisfaction</a:t>
          </a:r>
          <a:r>
            <a:rPr lang="en-US" sz="2400" kern="1200" dirty="0" smtClean="0"/>
            <a:t>” (Lin and Shao 2000, p. 283)</a:t>
          </a:r>
          <a:endParaRPr lang="en-GB" sz="2400" kern="1200" dirty="0"/>
        </a:p>
      </dsp:txBody>
      <dsp:txXfrm>
        <a:off x="0" y="4142843"/>
        <a:ext cx="8640960" cy="107640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2A32B5-E2DE-4B39-A6F5-3E75BEDFC3B9}">
      <dsp:nvSpPr>
        <dsp:cNvPr id="0" name=""/>
        <dsp:cNvSpPr/>
      </dsp:nvSpPr>
      <dsp:spPr>
        <a:xfrm>
          <a:off x="0" y="633413"/>
          <a:ext cx="8640960" cy="570375"/>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n-AU" sz="2500" kern="1200" smtClean="0"/>
            <a:t>Enable them to </a:t>
          </a:r>
          <a:endParaRPr lang="en-GB" sz="2500" kern="1200"/>
        </a:p>
      </dsp:txBody>
      <dsp:txXfrm>
        <a:off x="27843" y="661256"/>
        <a:ext cx="8585274" cy="514689"/>
      </dsp:txXfrm>
    </dsp:sp>
    <dsp:sp modelId="{46B04304-3B08-42DC-BCB1-140DB4E9B268}">
      <dsp:nvSpPr>
        <dsp:cNvPr id="0" name=""/>
        <dsp:cNvSpPr/>
      </dsp:nvSpPr>
      <dsp:spPr>
        <a:xfrm>
          <a:off x="0" y="1203788"/>
          <a:ext cx="8640960"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4350" tIns="31750" rIns="177800" bIns="31750" numCol="1" spcCol="1270" anchor="t" anchorCtr="0">
          <a:noAutofit/>
        </a:bodyPr>
        <a:lstStyle/>
        <a:p>
          <a:pPr marL="228600" lvl="1" indent="-228600" algn="l" defTabSz="889000" rtl="0">
            <a:lnSpc>
              <a:spcPct val="90000"/>
            </a:lnSpc>
            <a:spcBef>
              <a:spcPct val="0"/>
            </a:spcBef>
            <a:spcAft>
              <a:spcPct val="20000"/>
            </a:spcAft>
            <a:buChar char="••"/>
          </a:pPr>
          <a:r>
            <a:rPr lang="en-AU" sz="2000" kern="1200" dirty="0" smtClean="0"/>
            <a:t>“prevent things that they believe </a:t>
          </a:r>
          <a:r>
            <a:rPr lang="en-AU" sz="2000" b="1" i="0" kern="1200" dirty="0" smtClean="0">
              <a:solidFill>
                <a:srgbClr val="002060"/>
              </a:solidFill>
            </a:rPr>
            <a:t>to be unwanted </a:t>
          </a:r>
          <a:r>
            <a:rPr lang="en-AU" sz="2000" kern="1200" dirty="0" smtClean="0"/>
            <a:t>from happening”;</a:t>
          </a:r>
          <a:endParaRPr lang="en-GB" sz="2000" kern="1200" dirty="0"/>
        </a:p>
      </dsp:txBody>
      <dsp:txXfrm>
        <a:off x="0" y="1203788"/>
        <a:ext cx="8640960" cy="414000"/>
      </dsp:txXfrm>
    </dsp:sp>
    <dsp:sp modelId="{CE262917-4412-4517-A77C-B7ADF470949A}">
      <dsp:nvSpPr>
        <dsp:cNvPr id="0" name=""/>
        <dsp:cNvSpPr/>
      </dsp:nvSpPr>
      <dsp:spPr>
        <a:xfrm>
          <a:off x="0" y="1617788"/>
          <a:ext cx="8640960" cy="57037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n-AU" sz="2500" kern="1200" smtClean="0"/>
            <a:t>Avoid and prevent the </a:t>
          </a:r>
          <a:endParaRPr lang="en-GB" sz="2500" kern="1200"/>
        </a:p>
      </dsp:txBody>
      <dsp:txXfrm>
        <a:off x="27843" y="1645631"/>
        <a:ext cx="8585274" cy="514689"/>
      </dsp:txXfrm>
    </dsp:sp>
    <dsp:sp modelId="{BEA6E300-ED45-4333-AC0C-31F757D035DB}">
      <dsp:nvSpPr>
        <dsp:cNvPr id="0" name=""/>
        <dsp:cNvSpPr/>
      </dsp:nvSpPr>
      <dsp:spPr>
        <a:xfrm>
          <a:off x="0" y="2188163"/>
          <a:ext cx="8640960" cy="582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4350" tIns="31750" rIns="177800" bIns="31750" numCol="1" spcCol="1270" anchor="t" anchorCtr="0">
          <a:noAutofit/>
        </a:bodyPr>
        <a:lstStyle/>
        <a:p>
          <a:pPr marL="228600" lvl="1" indent="-228600" algn="l" defTabSz="889000" rtl="0">
            <a:lnSpc>
              <a:spcPct val="90000"/>
            </a:lnSpc>
            <a:spcBef>
              <a:spcPct val="0"/>
            </a:spcBef>
            <a:spcAft>
              <a:spcPct val="20000"/>
            </a:spcAft>
            <a:buChar char="••"/>
          </a:pPr>
          <a:r>
            <a:rPr lang="en-AU" sz="2000" kern="1200" dirty="0" smtClean="0"/>
            <a:t>“users to undertake tasks that they </a:t>
          </a:r>
          <a:r>
            <a:rPr lang="en-AU" sz="2000" b="1" kern="1200" dirty="0" smtClean="0">
              <a:solidFill>
                <a:srgbClr val="002060"/>
              </a:solidFill>
            </a:rPr>
            <a:t>regard as time-consuming </a:t>
          </a:r>
          <a:r>
            <a:rPr lang="en-AU" sz="2000" kern="1200" dirty="0" smtClean="0"/>
            <a:t>and irrelevant or even being made unnecessary”;</a:t>
          </a:r>
          <a:endParaRPr lang="en-GB" sz="2000" kern="1200" dirty="0"/>
        </a:p>
      </dsp:txBody>
      <dsp:txXfrm>
        <a:off x="0" y="2188163"/>
        <a:ext cx="8640960" cy="582187"/>
      </dsp:txXfrm>
    </dsp:sp>
    <dsp:sp modelId="{39CB4086-C682-4F88-A4BB-787D21A1E35F}">
      <dsp:nvSpPr>
        <dsp:cNvPr id="0" name=""/>
        <dsp:cNvSpPr/>
      </dsp:nvSpPr>
      <dsp:spPr>
        <a:xfrm>
          <a:off x="0" y="2770351"/>
          <a:ext cx="8640960" cy="570375"/>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n-AU" sz="2500" kern="1200" smtClean="0"/>
            <a:t>Help the users to make their job more interesting, providing </a:t>
          </a:r>
          <a:endParaRPr lang="en-GB" sz="2500" kern="1200"/>
        </a:p>
      </dsp:txBody>
      <dsp:txXfrm>
        <a:off x="27843" y="2798194"/>
        <a:ext cx="8585274" cy="514689"/>
      </dsp:txXfrm>
    </dsp:sp>
    <dsp:sp modelId="{13F78D57-3BFB-4487-B4E4-1815125C7D43}">
      <dsp:nvSpPr>
        <dsp:cNvPr id="0" name=""/>
        <dsp:cNvSpPr/>
      </dsp:nvSpPr>
      <dsp:spPr>
        <a:xfrm>
          <a:off x="0" y="3340726"/>
          <a:ext cx="8640960" cy="582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4350" tIns="31750" rIns="177800" bIns="31750" numCol="1" spcCol="1270" anchor="t" anchorCtr="0">
          <a:noAutofit/>
        </a:bodyPr>
        <a:lstStyle/>
        <a:p>
          <a:pPr marL="228600" lvl="1" indent="-228600" algn="l" defTabSz="889000" rtl="0">
            <a:lnSpc>
              <a:spcPct val="90000"/>
            </a:lnSpc>
            <a:spcBef>
              <a:spcPct val="0"/>
            </a:spcBef>
            <a:spcAft>
              <a:spcPct val="20000"/>
            </a:spcAft>
            <a:buChar char="••"/>
          </a:pPr>
          <a:r>
            <a:rPr lang="en-AU" sz="2000" kern="1200" dirty="0" smtClean="0"/>
            <a:t>“</a:t>
          </a:r>
          <a:r>
            <a:rPr lang="en-AU" sz="2000" b="1" kern="1200" dirty="0" smtClean="0">
              <a:solidFill>
                <a:srgbClr val="002060"/>
              </a:solidFill>
            </a:rPr>
            <a:t>better services </a:t>
          </a:r>
          <a:r>
            <a:rPr lang="en-AU" sz="2000" kern="1200" dirty="0" smtClean="0"/>
            <a:t>to the client-consumers, promotion, and improved quality of working life;”</a:t>
          </a:r>
          <a:endParaRPr lang="en-GB" sz="2000" kern="1200" dirty="0"/>
        </a:p>
      </dsp:txBody>
      <dsp:txXfrm>
        <a:off x="0" y="3340726"/>
        <a:ext cx="8640960" cy="582187"/>
      </dsp:txXfrm>
    </dsp:sp>
    <dsp:sp modelId="{C41501BF-8B5D-4F67-86F4-EBCA2C96034F}">
      <dsp:nvSpPr>
        <dsp:cNvPr id="0" name=""/>
        <dsp:cNvSpPr/>
      </dsp:nvSpPr>
      <dsp:spPr>
        <a:xfrm>
          <a:off x="0" y="3922913"/>
          <a:ext cx="8640960" cy="570375"/>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n-AU" sz="2500" kern="1200" smtClean="0"/>
            <a:t>Enhance group harmony, as it develops a </a:t>
          </a:r>
          <a:endParaRPr lang="en-GB" sz="2500" kern="1200"/>
        </a:p>
      </dsp:txBody>
      <dsp:txXfrm>
        <a:off x="27843" y="3950756"/>
        <a:ext cx="8585274" cy="514689"/>
      </dsp:txXfrm>
    </dsp:sp>
    <dsp:sp modelId="{26C159C6-4E74-49FF-A1BD-A53AB909BAAF}">
      <dsp:nvSpPr>
        <dsp:cNvPr id="0" name=""/>
        <dsp:cNvSpPr/>
      </dsp:nvSpPr>
      <dsp:spPr>
        <a:xfrm>
          <a:off x="0" y="4493288"/>
          <a:ext cx="8640960" cy="6339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4350" tIns="27940" rIns="156464" bIns="27940" numCol="1" spcCol="1270" anchor="t" anchorCtr="0">
          <a:noAutofit/>
        </a:bodyPr>
        <a:lstStyle/>
        <a:p>
          <a:pPr marL="228600" lvl="1" indent="-228600" algn="l" defTabSz="977900" rtl="0">
            <a:lnSpc>
              <a:spcPct val="90000"/>
            </a:lnSpc>
            <a:spcBef>
              <a:spcPct val="0"/>
            </a:spcBef>
            <a:spcAft>
              <a:spcPct val="20000"/>
            </a:spcAft>
            <a:buChar char="••"/>
          </a:pPr>
          <a:r>
            <a:rPr lang="en-AU" sz="2200" kern="1200" dirty="0" smtClean="0"/>
            <a:t>“sense </a:t>
          </a:r>
          <a:r>
            <a:rPr lang="en-AU" sz="2200" b="1" kern="1200" dirty="0" smtClean="0">
              <a:solidFill>
                <a:srgbClr val="002060"/>
              </a:solidFill>
            </a:rPr>
            <a:t>of cooperation and community </a:t>
          </a:r>
          <a:r>
            <a:rPr lang="en-AU" sz="2200" kern="1200" dirty="0" smtClean="0"/>
            <a:t>and produces a willingness to accept group decisions”. </a:t>
          </a:r>
          <a:r>
            <a:rPr lang="en-AU" sz="1400" kern="1200" dirty="0" smtClean="0"/>
            <a:t>(Mumford 1995, p. 13)</a:t>
          </a:r>
          <a:endParaRPr lang="en-GB" sz="1400" kern="1200" dirty="0"/>
        </a:p>
      </dsp:txBody>
      <dsp:txXfrm>
        <a:off x="0" y="4493288"/>
        <a:ext cx="8640960" cy="63393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4D887C-220A-4F37-895A-258DDF0307AE}">
      <dsp:nvSpPr>
        <dsp:cNvPr id="0" name=""/>
        <dsp:cNvSpPr/>
      </dsp:nvSpPr>
      <dsp:spPr>
        <a:xfrm>
          <a:off x="-4704831" y="-783865"/>
          <a:ext cx="6093694" cy="6093694"/>
        </a:xfrm>
        <a:prstGeom prst="blockArc">
          <a:avLst>
            <a:gd name="adj1" fmla="val 18900000"/>
            <a:gd name="adj2" fmla="val 2700000"/>
            <a:gd name="adj3" fmla="val 354"/>
          </a:avLst>
        </a:pr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F1D99B4-9720-493B-8CEE-B68D5DD7D0D5}">
      <dsp:nvSpPr>
        <dsp:cNvPr id="0" name=""/>
        <dsp:cNvSpPr/>
      </dsp:nvSpPr>
      <dsp:spPr>
        <a:xfrm>
          <a:off x="1349639" y="1183270"/>
          <a:ext cx="6879960" cy="2159422"/>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96242" tIns="165100" rIns="165100" bIns="165100" numCol="1" spcCol="1270" anchor="ctr" anchorCtr="0">
          <a:noAutofit/>
        </a:bodyPr>
        <a:lstStyle/>
        <a:p>
          <a:pPr lvl="0" algn="l" defTabSz="2889250" rtl="0">
            <a:lnSpc>
              <a:spcPct val="90000"/>
            </a:lnSpc>
            <a:spcBef>
              <a:spcPct val="0"/>
            </a:spcBef>
            <a:spcAft>
              <a:spcPct val="35000"/>
            </a:spcAft>
          </a:pPr>
          <a:r>
            <a:rPr lang="en-GB" sz="6500" kern="1200" smtClean="0"/>
            <a:t>How to Participate?</a:t>
          </a:r>
          <a:endParaRPr lang="en-GB" sz="6500" kern="1200"/>
        </a:p>
      </dsp:txBody>
      <dsp:txXfrm>
        <a:off x="1349639" y="1183270"/>
        <a:ext cx="6879960" cy="2159422"/>
      </dsp:txXfrm>
    </dsp:sp>
    <dsp:sp modelId="{626D8A04-AAB5-4A62-8561-B27A76AB622D}">
      <dsp:nvSpPr>
        <dsp:cNvPr id="0" name=""/>
        <dsp:cNvSpPr/>
      </dsp:nvSpPr>
      <dsp:spPr>
        <a:xfrm>
          <a:off x="0" y="913342"/>
          <a:ext cx="2699278" cy="2699278"/>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CE20CC-B0EE-4578-84CF-56C942814E2A}">
      <dsp:nvSpPr>
        <dsp:cNvPr id="0" name=""/>
        <dsp:cNvSpPr/>
      </dsp:nvSpPr>
      <dsp:spPr>
        <a:xfrm rot="16200000">
          <a:off x="-687908" y="692233"/>
          <a:ext cx="5544616" cy="4160149"/>
        </a:xfrm>
        <a:prstGeom prst="flowChartManualOperati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1450" tIns="0" rIns="172858" bIns="0" numCol="1" spcCol="1270" anchor="ctr" anchorCtr="0">
          <a:noAutofit/>
        </a:bodyPr>
        <a:lstStyle/>
        <a:p>
          <a:pPr lvl="0" algn="just" defTabSz="1200150" rtl="0">
            <a:lnSpc>
              <a:spcPct val="90000"/>
            </a:lnSpc>
            <a:spcBef>
              <a:spcPct val="0"/>
            </a:spcBef>
            <a:spcAft>
              <a:spcPct val="35000"/>
            </a:spcAft>
          </a:pPr>
          <a:r>
            <a:rPr lang="en-AU" sz="2700" b="0" kern="1200" dirty="0" smtClean="0"/>
            <a:t>The participation process needs to be examined very carefully by both parties (designers and management) to decide which participative approaches should be adopted for the particular development process. </a:t>
          </a:r>
          <a:endParaRPr lang="en-GB" sz="2700" b="0" kern="1200" dirty="0"/>
        </a:p>
      </dsp:txBody>
      <dsp:txXfrm rot="5400000">
        <a:off x="4326" y="1108922"/>
        <a:ext cx="4160149" cy="3326770"/>
      </dsp:txXfrm>
    </dsp:sp>
    <dsp:sp modelId="{1292F3FE-677A-4C5A-81CB-5E0E6A0E06D7}">
      <dsp:nvSpPr>
        <dsp:cNvPr id="0" name=""/>
        <dsp:cNvSpPr/>
      </dsp:nvSpPr>
      <dsp:spPr>
        <a:xfrm rot="16200000">
          <a:off x="3784252" y="692233"/>
          <a:ext cx="5544616" cy="4160149"/>
        </a:xfrm>
        <a:prstGeom prst="flowChartManualOperation">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0" tIns="0" rIns="177800" bIns="0" numCol="1" spcCol="1270" anchor="t" anchorCtr="0">
          <a:noAutofit/>
        </a:bodyPr>
        <a:lstStyle/>
        <a:p>
          <a:pPr lvl="0" algn="just" defTabSz="1244600" rtl="0">
            <a:lnSpc>
              <a:spcPct val="90000"/>
            </a:lnSpc>
            <a:spcBef>
              <a:spcPct val="0"/>
            </a:spcBef>
            <a:spcAft>
              <a:spcPct val="35000"/>
            </a:spcAft>
          </a:pPr>
          <a:r>
            <a:rPr lang="en-AU" sz="2800" b="0" kern="1200" dirty="0" smtClean="0"/>
            <a:t>There are two main types of participation: </a:t>
          </a:r>
          <a:endParaRPr lang="en-GB" sz="2800" b="0" kern="1200" dirty="0"/>
        </a:p>
        <a:p>
          <a:pPr marL="228600" lvl="1" indent="-228600" algn="just" defTabSz="1066800" rtl="0">
            <a:lnSpc>
              <a:spcPct val="90000"/>
            </a:lnSpc>
            <a:spcBef>
              <a:spcPct val="0"/>
            </a:spcBef>
            <a:spcAft>
              <a:spcPct val="15000"/>
            </a:spcAft>
            <a:buChar char="••"/>
          </a:pPr>
          <a:r>
            <a:rPr lang="en-AU" sz="2400" b="0" kern="1200" dirty="0" smtClean="0"/>
            <a:t>indirect “where user representatives participate in the system development process”; and </a:t>
          </a:r>
          <a:endParaRPr lang="en-GB" sz="2400" b="0" kern="1200" dirty="0"/>
        </a:p>
        <a:p>
          <a:pPr marL="228600" lvl="1" indent="-228600" algn="just" defTabSz="1066800" rtl="0">
            <a:lnSpc>
              <a:spcPct val="90000"/>
            </a:lnSpc>
            <a:spcBef>
              <a:spcPct val="0"/>
            </a:spcBef>
            <a:spcAft>
              <a:spcPct val="15000"/>
            </a:spcAft>
            <a:buChar char="••"/>
          </a:pPr>
          <a:r>
            <a:rPr lang="en-AU" sz="2400" b="0" kern="1200" dirty="0" smtClean="0"/>
            <a:t>direct “where the users themselves fully participate in the development process</a:t>
          </a:r>
          <a:r>
            <a:rPr lang="en-AU" sz="1800" b="0" kern="1200" dirty="0" smtClean="0"/>
            <a:t>” </a:t>
          </a:r>
          <a:r>
            <a:rPr lang="en-AU" sz="1050" b="0" kern="1200" dirty="0" smtClean="0"/>
            <a:t>(</a:t>
          </a:r>
          <a:r>
            <a:rPr lang="en-AU" sz="1050" b="0" kern="1200" dirty="0" err="1" smtClean="0"/>
            <a:t>Barki</a:t>
          </a:r>
          <a:r>
            <a:rPr lang="en-AU" sz="1050" b="0" kern="1200" dirty="0" smtClean="0"/>
            <a:t> et al. 1989, p. 54). </a:t>
          </a:r>
          <a:endParaRPr lang="en-GB" sz="1050" b="0" kern="1200" dirty="0"/>
        </a:p>
      </dsp:txBody>
      <dsp:txXfrm rot="5400000">
        <a:off x="4476486" y="1108922"/>
        <a:ext cx="4160149" cy="332677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DA309B-8E18-4EB6-BE52-27990EF702AA}">
      <dsp:nvSpPr>
        <dsp:cNvPr id="0" name=""/>
        <dsp:cNvSpPr/>
      </dsp:nvSpPr>
      <dsp:spPr>
        <a:xfrm>
          <a:off x="3786" y="1737672"/>
          <a:ext cx="8222027" cy="967297"/>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0641186-D2AB-4B33-96D7-A436F06C372E}">
      <dsp:nvSpPr>
        <dsp:cNvPr id="0" name=""/>
        <dsp:cNvSpPr/>
      </dsp:nvSpPr>
      <dsp:spPr>
        <a:xfrm>
          <a:off x="3786" y="2100950"/>
          <a:ext cx="604019" cy="604019"/>
        </a:xfrm>
        <a:prstGeom prst="bevel">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9454E07-4B77-4DB4-8AA4-E535A7A75C2D}">
      <dsp:nvSpPr>
        <dsp:cNvPr id="0" name=""/>
        <dsp:cNvSpPr/>
      </dsp:nvSpPr>
      <dsp:spPr>
        <a:xfrm>
          <a:off x="3786" y="0"/>
          <a:ext cx="8222027" cy="17376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6205" tIns="77470" rIns="116205" bIns="77470" numCol="1" spcCol="1270" anchor="ctr" anchorCtr="0">
          <a:noAutofit/>
        </a:bodyPr>
        <a:lstStyle/>
        <a:p>
          <a:pPr lvl="0" algn="l" defTabSz="2711450" rtl="0">
            <a:lnSpc>
              <a:spcPct val="90000"/>
            </a:lnSpc>
            <a:spcBef>
              <a:spcPct val="0"/>
            </a:spcBef>
            <a:spcAft>
              <a:spcPct val="35000"/>
            </a:spcAft>
          </a:pPr>
          <a:r>
            <a:rPr lang="en-AU" sz="6100" kern="1200" dirty="0" smtClean="0"/>
            <a:t>How We Know Our Users </a:t>
          </a:r>
          <a:endParaRPr lang="en-GB" sz="6100" kern="1200" dirty="0"/>
        </a:p>
      </dsp:txBody>
      <dsp:txXfrm>
        <a:off x="3786" y="0"/>
        <a:ext cx="8222027" cy="173767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2BDE46-D369-4664-8AC5-9AF1A111813A}">
      <dsp:nvSpPr>
        <dsp:cNvPr id="0" name=""/>
        <dsp:cNvSpPr/>
      </dsp:nvSpPr>
      <dsp:spPr>
        <a:xfrm>
          <a:off x="3787806" y="2608721"/>
          <a:ext cx="653987" cy="2109111"/>
        </a:xfrm>
        <a:custGeom>
          <a:avLst/>
          <a:gdLst/>
          <a:ahLst/>
          <a:cxnLst/>
          <a:rect l="0" t="0" r="0" b="0"/>
          <a:pathLst>
            <a:path>
              <a:moveTo>
                <a:pt x="0" y="0"/>
              </a:moveTo>
              <a:lnTo>
                <a:pt x="326993" y="0"/>
              </a:lnTo>
              <a:lnTo>
                <a:pt x="326993" y="2109111"/>
              </a:lnTo>
              <a:lnTo>
                <a:pt x="653987" y="2109111"/>
              </a:lnTo>
            </a:path>
          </a:pathLst>
        </a:custGeom>
        <a:noFill/>
        <a:ln w="254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5F274B0-FCF1-4365-B820-C7CFB571FB8B}">
      <dsp:nvSpPr>
        <dsp:cNvPr id="0" name=""/>
        <dsp:cNvSpPr/>
      </dsp:nvSpPr>
      <dsp:spPr>
        <a:xfrm>
          <a:off x="3787806" y="2608721"/>
          <a:ext cx="653987" cy="703037"/>
        </a:xfrm>
        <a:custGeom>
          <a:avLst/>
          <a:gdLst/>
          <a:ahLst/>
          <a:cxnLst/>
          <a:rect l="0" t="0" r="0" b="0"/>
          <a:pathLst>
            <a:path>
              <a:moveTo>
                <a:pt x="0" y="0"/>
              </a:moveTo>
              <a:lnTo>
                <a:pt x="326993" y="0"/>
              </a:lnTo>
              <a:lnTo>
                <a:pt x="326993" y="703037"/>
              </a:lnTo>
              <a:lnTo>
                <a:pt x="653987" y="703037"/>
              </a:lnTo>
            </a:path>
          </a:pathLst>
        </a:custGeom>
        <a:noFill/>
        <a:ln w="254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E7A2F87-E5F2-4738-829B-D31751BAE182}">
      <dsp:nvSpPr>
        <dsp:cNvPr id="0" name=""/>
        <dsp:cNvSpPr/>
      </dsp:nvSpPr>
      <dsp:spPr>
        <a:xfrm>
          <a:off x="3787806" y="1905684"/>
          <a:ext cx="653987" cy="703037"/>
        </a:xfrm>
        <a:custGeom>
          <a:avLst/>
          <a:gdLst/>
          <a:ahLst/>
          <a:cxnLst/>
          <a:rect l="0" t="0" r="0" b="0"/>
          <a:pathLst>
            <a:path>
              <a:moveTo>
                <a:pt x="0" y="703037"/>
              </a:moveTo>
              <a:lnTo>
                <a:pt x="326993" y="703037"/>
              </a:lnTo>
              <a:lnTo>
                <a:pt x="326993" y="0"/>
              </a:lnTo>
              <a:lnTo>
                <a:pt x="653987" y="0"/>
              </a:lnTo>
            </a:path>
          </a:pathLst>
        </a:custGeom>
        <a:noFill/>
        <a:ln w="254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DBEB039-734A-4D84-83F8-F2C366627DB9}">
      <dsp:nvSpPr>
        <dsp:cNvPr id="0" name=""/>
        <dsp:cNvSpPr/>
      </dsp:nvSpPr>
      <dsp:spPr>
        <a:xfrm>
          <a:off x="3787806" y="499610"/>
          <a:ext cx="653987" cy="2109111"/>
        </a:xfrm>
        <a:custGeom>
          <a:avLst/>
          <a:gdLst/>
          <a:ahLst/>
          <a:cxnLst/>
          <a:rect l="0" t="0" r="0" b="0"/>
          <a:pathLst>
            <a:path>
              <a:moveTo>
                <a:pt x="0" y="2109111"/>
              </a:moveTo>
              <a:lnTo>
                <a:pt x="326993" y="2109111"/>
              </a:lnTo>
              <a:lnTo>
                <a:pt x="326993" y="0"/>
              </a:lnTo>
              <a:lnTo>
                <a:pt x="653987" y="0"/>
              </a:lnTo>
            </a:path>
          </a:pathLst>
        </a:custGeom>
        <a:noFill/>
        <a:ln w="254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DFFAB95-29F1-4330-ACCF-1AC13E0694CA}">
      <dsp:nvSpPr>
        <dsp:cNvPr id="0" name=""/>
        <dsp:cNvSpPr/>
      </dsp:nvSpPr>
      <dsp:spPr>
        <a:xfrm>
          <a:off x="517866" y="2110055"/>
          <a:ext cx="3269939" cy="997331"/>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0">
            <a:lnSpc>
              <a:spcPct val="90000"/>
            </a:lnSpc>
            <a:spcBef>
              <a:spcPct val="0"/>
            </a:spcBef>
            <a:spcAft>
              <a:spcPct val="35000"/>
            </a:spcAft>
          </a:pPr>
          <a:r>
            <a:rPr lang="en-US" sz="2800" b="0" kern="1200" dirty="0" smtClean="0"/>
            <a:t>User Characteristics </a:t>
          </a:r>
          <a:endParaRPr lang="en-GB" sz="2800" b="0" kern="1200" dirty="0"/>
        </a:p>
      </dsp:txBody>
      <dsp:txXfrm>
        <a:off x="517866" y="2110055"/>
        <a:ext cx="3269939" cy="997331"/>
      </dsp:txXfrm>
    </dsp:sp>
    <dsp:sp modelId="{13B97A8A-08A5-4372-B9FF-C613557FAB72}">
      <dsp:nvSpPr>
        <dsp:cNvPr id="0" name=""/>
        <dsp:cNvSpPr/>
      </dsp:nvSpPr>
      <dsp:spPr>
        <a:xfrm>
          <a:off x="4441793" y="944"/>
          <a:ext cx="3269939" cy="997331"/>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0">
            <a:lnSpc>
              <a:spcPct val="90000"/>
            </a:lnSpc>
            <a:spcBef>
              <a:spcPct val="0"/>
            </a:spcBef>
            <a:spcAft>
              <a:spcPct val="35000"/>
            </a:spcAft>
          </a:pPr>
          <a:r>
            <a:rPr lang="en-US" sz="2800" b="0" kern="1200" dirty="0" smtClean="0"/>
            <a:t>Cognitive and Learning Style</a:t>
          </a:r>
          <a:endParaRPr lang="en-GB" sz="2800" b="0" kern="1200" dirty="0"/>
        </a:p>
      </dsp:txBody>
      <dsp:txXfrm>
        <a:off x="4441793" y="944"/>
        <a:ext cx="3269939" cy="997331"/>
      </dsp:txXfrm>
    </dsp:sp>
    <dsp:sp modelId="{153926C6-8CFA-4D37-94FA-E4DE5DE922F3}">
      <dsp:nvSpPr>
        <dsp:cNvPr id="0" name=""/>
        <dsp:cNvSpPr/>
      </dsp:nvSpPr>
      <dsp:spPr>
        <a:xfrm>
          <a:off x="4441793" y="1407018"/>
          <a:ext cx="3269939" cy="997331"/>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0">
            <a:lnSpc>
              <a:spcPct val="90000"/>
            </a:lnSpc>
            <a:spcBef>
              <a:spcPct val="0"/>
            </a:spcBef>
            <a:spcAft>
              <a:spcPct val="35000"/>
            </a:spcAft>
          </a:pPr>
          <a:r>
            <a:rPr lang="en-US" sz="2800" b="0" kern="1200" dirty="0" smtClean="0"/>
            <a:t>Interface/Interaction Preferences</a:t>
          </a:r>
          <a:endParaRPr lang="en-GB" sz="2800" b="0" kern="1200" dirty="0"/>
        </a:p>
      </dsp:txBody>
      <dsp:txXfrm>
        <a:off x="4441793" y="1407018"/>
        <a:ext cx="3269939" cy="997331"/>
      </dsp:txXfrm>
    </dsp:sp>
    <dsp:sp modelId="{6C042889-5FD0-4539-825C-D786DD45562D}">
      <dsp:nvSpPr>
        <dsp:cNvPr id="0" name=""/>
        <dsp:cNvSpPr/>
      </dsp:nvSpPr>
      <dsp:spPr>
        <a:xfrm>
          <a:off x="4441793" y="2813092"/>
          <a:ext cx="3269939" cy="997331"/>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0">
            <a:lnSpc>
              <a:spcPct val="90000"/>
            </a:lnSpc>
            <a:spcBef>
              <a:spcPct val="0"/>
            </a:spcBef>
            <a:spcAft>
              <a:spcPct val="35000"/>
            </a:spcAft>
          </a:pPr>
          <a:r>
            <a:rPr lang="en-US" sz="2800" b="0" kern="1200" dirty="0" smtClean="0"/>
            <a:t>Physical Differences</a:t>
          </a:r>
          <a:endParaRPr lang="en-GB" sz="2800" b="0" kern="1200" dirty="0"/>
        </a:p>
      </dsp:txBody>
      <dsp:txXfrm>
        <a:off x="4441793" y="2813092"/>
        <a:ext cx="3269939" cy="997331"/>
      </dsp:txXfrm>
    </dsp:sp>
    <dsp:sp modelId="{F78B0305-8455-45A4-AA77-AF4544A2162B}">
      <dsp:nvSpPr>
        <dsp:cNvPr id="0" name=""/>
        <dsp:cNvSpPr/>
      </dsp:nvSpPr>
      <dsp:spPr>
        <a:xfrm>
          <a:off x="4441793" y="4219166"/>
          <a:ext cx="3269939" cy="997331"/>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0">
            <a:lnSpc>
              <a:spcPct val="90000"/>
            </a:lnSpc>
            <a:spcBef>
              <a:spcPct val="0"/>
            </a:spcBef>
            <a:spcAft>
              <a:spcPct val="35000"/>
            </a:spcAft>
          </a:pPr>
          <a:r>
            <a:rPr lang="en-US" sz="2800" b="0" kern="1200" dirty="0" smtClean="0"/>
            <a:t>Application Domain Differences</a:t>
          </a:r>
          <a:endParaRPr lang="en-GB" sz="2800" b="0" kern="1200" dirty="0"/>
        </a:p>
      </dsp:txBody>
      <dsp:txXfrm>
        <a:off x="4441793" y="4219166"/>
        <a:ext cx="3269939" cy="997331"/>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9DC7A6-C7D5-41A9-A19F-A019666DE501}">
      <dsp:nvSpPr>
        <dsp:cNvPr id="0" name=""/>
        <dsp:cNvSpPr/>
      </dsp:nvSpPr>
      <dsp:spPr>
        <a:xfrm>
          <a:off x="0" y="18434"/>
          <a:ext cx="8784976" cy="979200"/>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27584" tIns="130048" rIns="227584" bIns="130048" numCol="1" spcCol="1270" anchor="ctr" anchorCtr="0">
          <a:noAutofit/>
        </a:bodyPr>
        <a:lstStyle/>
        <a:p>
          <a:pPr lvl="0" algn="ctr" defTabSz="1422400" rtl="0">
            <a:lnSpc>
              <a:spcPct val="90000"/>
            </a:lnSpc>
            <a:spcBef>
              <a:spcPct val="0"/>
            </a:spcBef>
            <a:spcAft>
              <a:spcPct val="35000"/>
            </a:spcAft>
          </a:pPr>
          <a:r>
            <a:rPr lang="en-US" sz="3200" b="1" kern="1200" dirty="0" smtClean="0"/>
            <a:t>Cognitive and Learning Style</a:t>
          </a:r>
          <a:endParaRPr lang="en-GB" sz="3200" kern="1200" dirty="0"/>
        </a:p>
      </dsp:txBody>
      <dsp:txXfrm>
        <a:off x="0" y="18434"/>
        <a:ext cx="8784976" cy="979200"/>
      </dsp:txXfrm>
    </dsp:sp>
    <dsp:sp modelId="{1267641D-E0C2-46DA-B2B6-643C2B5A4242}">
      <dsp:nvSpPr>
        <dsp:cNvPr id="0" name=""/>
        <dsp:cNvSpPr/>
      </dsp:nvSpPr>
      <dsp:spPr>
        <a:xfrm>
          <a:off x="0" y="997634"/>
          <a:ext cx="8784976" cy="4573170"/>
        </a:xfrm>
        <a:prstGeom prst="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81356" tIns="181356" rIns="241808" bIns="272034" numCol="1" spcCol="1270" anchor="t" anchorCtr="0">
          <a:noAutofit/>
        </a:bodyPr>
        <a:lstStyle/>
        <a:p>
          <a:pPr marL="285750" lvl="1" indent="-285750" algn="just" defTabSz="1511300" rtl="0">
            <a:lnSpc>
              <a:spcPct val="90000"/>
            </a:lnSpc>
            <a:spcBef>
              <a:spcPct val="0"/>
            </a:spcBef>
            <a:spcAft>
              <a:spcPct val="15000"/>
            </a:spcAft>
            <a:buChar char="••"/>
          </a:pPr>
          <a:r>
            <a:rPr lang="en-US" sz="3400" b="1" kern="1200" dirty="0" smtClean="0"/>
            <a:t> </a:t>
          </a:r>
          <a:r>
            <a:rPr lang="en-US" sz="3400" kern="1200" dirty="0" smtClean="0"/>
            <a:t>it is useful to distinguish between the user types “‘</a:t>
          </a:r>
          <a:r>
            <a:rPr lang="en-US" sz="3400" i="1" kern="1200" dirty="0" smtClean="0"/>
            <a:t>read then do’ people or ‘do then read</a:t>
          </a:r>
          <a:r>
            <a:rPr lang="en-US" sz="3400" kern="1200" dirty="0" smtClean="0"/>
            <a:t>’” people (McCracken et al. 2004, p. 38). </a:t>
          </a:r>
          <a:endParaRPr lang="en-GB" sz="3400" kern="1200" dirty="0"/>
        </a:p>
        <a:p>
          <a:pPr marL="285750" lvl="1" indent="-285750" algn="just" defTabSz="1511300" rtl="0">
            <a:lnSpc>
              <a:spcPct val="90000"/>
            </a:lnSpc>
            <a:spcBef>
              <a:spcPct val="0"/>
            </a:spcBef>
            <a:spcAft>
              <a:spcPct val="15000"/>
            </a:spcAft>
            <a:buChar char="••"/>
          </a:pPr>
          <a:r>
            <a:rPr lang="en-US" sz="3400" b="1" kern="1200" smtClean="0"/>
            <a:t>In other words, do your users want and expect full instructions before starting, or do your users directly work with the interface without any help and instructions?</a:t>
          </a:r>
          <a:endParaRPr lang="en-GB" sz="3400" b="1" kern="1200" dirty="0"/>
        </a:p>
      </dsp:txBody>
      <dsp:txXfrm>
        <a:off x="0" y="997634"/>
        <a:ext cx="8784976" cy="457317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E43B72-6647-42F6-8D89-315EE3F5C1AF}">
      <dsp:nvSpPr>
        <dsp:cNvPr id="0" name=""/>
        <dsp:cNvSpPr/>
      </dsp:nvSpPr>
      <dsp:spPr>
        <a:xfrm>
          <a:off x="0" y="63318"/>
          <a:ext cx="8435280" cy="707264"/>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en-US" sz="3100" b="1" kern="1200" smtClean="0"/>
            <a:t>Interface/Interaction Preferences:</a:t>
          </a:r>
          <a:endParaRPr lang="en-GB" sz="3100" kern="1200"/>
        </a:p>
      </dsp:txBody>
      <dsp:txXfrm>
        <a:off x="34526" y="97844"/>
        <a:ext cx="8366228" cy="638212"/>
      </dsp:txXfrm>
    </dsp:sp>
    <dsp:sp modelId="{ECB10226-98DC-4411-A8FE-DF9BD784AF2E}">
      <dsp:nvSpPr>
        <dsp:cNvPr id="0" name=""/>
        <dsp:cNvSpPr/>
      </dsp:nvSpPr>
      <dsp:spPr>
        <a:xfrm>
          <a:off x="0" y="770583"/>
          <a:ext cx="8435280" cy="1347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820" tIns="39370" rIns="220472" bIns="39370" numCol="1" spcCol="1270" anchor="t" anchorCtr="0">
          <a:noAutofit/>
        </a:bodyPr>
        <a:lstStyle/>
        <a:p>
          <a:pPr marL="228600" lvl="1" indent="-228600" algn="l" defTabSz="1066800" rtl="0">
            <a:lnSpc>
              <a:spcPct val="90000"/>
            </a:lnSpc>
            <a:spcBef>
              <a:spcPct val="0"/>
            </a:spcBef>
            <a:spcAft>
              <a:spcPct val="20000"/>
            </a:spcAft>
            <a:buChar char="••"/>
          </a:pPr>
          <a:r>
            <a:rPr lang="en-US" sz="2400" kern="1200" smtClean="0"/>
            <a:t>the developer also needs to define user differences with respect to their </a:t>
          </a:r>
          <a:r>
            <a:rPr lang="en-US" sz="2400" b="1" kern="1200" smtClean="0"/>
            <a:t>preferred web interaction techniques </a:t>
          </a:r>
          <a:r>
            <a:rPr lang="en-US" sz="2400" kern="1200" smtClean="0"/>
            <a:t>(Pull down menu, Windows …etc) and pre-fined mode of interaction with the interface (Mouse or Keyboard). </a:t>
          </a:r>
          <a:endParaRPr lang="en-GB" sz="2400" kern="1200"/>
        </a:p>
      </dsp:txBody>
      <dsp:txXfrm>
        <a:off x="0" y="770583"/>
        <a:ext cx="8435280" cy="1347570"/>
      </dsp:txXfrm>
    </dsp:sp>
    <dsp:sp modelId="{4C70ACA3-F0BF-4BBA-A694-79619E9A438D}">
      <dsp:nvSpPr>
        <dsp:cNvPr id="0" name=""/>
        <dsp:cNvSpPr/>
      </dsp:nvSpPr>
      <dsp:spPr>
        <a:xfrm>
          <a:off x="0" y="2118153"/>
          <a:ext cx="8435280" cy="707264"/>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en-US" sz="3100" b="1" kern="1200" smtClean="0"/>
            <a:t>Physical Differences:</a:t>
          </a:r>
          <a:endParaRPr lang="en-GB" sz="3100" kern="1200"/>
        </a:p>
      </dsp:txBody>
      <dsp:txXfrm>
        <a:off x="34526" y="2152679"/>
        <a:ext cx="8366228" cy="638212"/>
      </dsp:txXfrm>
    </dsp:sp>
    <dsp:sp modelId="{FE919A03-FA74-4871-9824-1C16A1CCBCD5}">
      <dsp:nvSpPr>
        <dsp:cNvPr id="0" name=""/>
        <dsp:cNvSpPr/>
      </dsp:nvSpPr>
      <dsp:spPr>
        <a:xfrm>
          <a:off x="0" y="2825418"/>
          <a:ext cx="8435280" cy="1026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820" tIns="39370" rIns="220472" bIns="39370" numCol="1" spcCol="1270" anchor="t" anchorCtr="0">
          <a:noAutofit/>
        </a:bodyPr>
        <a:lstStyle/>
        <a:p>
          <a:pPr marL="228600" lvl="1" indent="-228600" algn="l" defTabSz="1066800" rtl="0">
            <a:lnSpc>
              <a:spcPct val="90000"/>
            </a:lnSpc>
            <a:spcBef>
              <a:spcPct val="0"/>
            </a:spcBef>
            <a:spcAft>
              <a:spcPct val="20000"/>
            </a:spcAft>
            <a:buChar char="••"/>
          </a:pPr>
          <a:r>
            <a:rPr lang="en-US" sz="2400" kern="1200" smtClean="0"/>
            <a:t>The designer needs to gather more information about the typical user, such as </a:t>
          </a:r>
          <a:r>
            <a:rPr lang="en-US" sz="2400" b="1" kern="1200" smtClean="0"/>
            <a:t>age, gender, color blindness, and other physical disabilities. </a:t>
          </a:r>
          <a:endParaRPr lang="en-GB" sz="2400" kern="1200"/>
        </a:p>
      </dsp:txBody>
      <dsp:txXfrm>
        <a:off x="0" y="2825418"/>
        <a:ext cx="8435280" cy="1026720"/>
      </dsp:txXfrm>
    </dsp:sp>
    <dsp:sp modelId="{018B02F4-0007-49EA-8760-F2F8FD7AE99B}">
      <dsp:nvSpPr>
        <dsp:cNvPr id="0" name=""/>
        <dsp:cNvSpPr/>
      </dsp:nvSpPr>
      <dsp:spPr>
        <a:xfrm>
          <a:off x="0" y="3852138"/>
          <a:ext cx="8435280" cy="707264"/>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en-US" sz="3100" b="1" kern="1200" smtClean="0"/>
            <a:t>Application Domain Differences: </a:t>
          </a:r>
          <a:endParaRPr lang="en-GB" sz="3100" kern="1200"/>
        </a:p>
      </dsp:txBody>
      <dsp:txXfrm>
        <a:off x="34526" y="3886664"/>
        <a:ext cx="8366228" cy="638212"/>
      </dsp:txXfrm>
    </dsp:sp>
    <dsp:sp modelId="{75134BBA-3925-4001-91EE-B6F736D6364C}">
      <dsp:nvSpPr>
        <dsp:cNvPr id="0" name=""/>
        <dsp:cNvSpPr/>
      </dsp:nvSpPr>
      <dsp:spPr>
        <a:xfrm>
          <a:off x="0" y="4559403"/>
          <a:ext cx="8435280" cy="7058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820" tIns="39370" rIns="220472" bIns="39370" numCol="1" spcCol="1270" anchor="t" anchorCtr="0">
          <a:noAutofit/>
        </a:bodyPr>
        <a:lstStyle/>
        <a:p>
          <a:pPr marL="228600" lvl="1" indent="-228600" algn="l" defTabSz="1066800" rtl="0">
            <a:lnSpc>
              <a:spcPct val="90000"/>
            </a:lnSpc>
            <a:spcBef>
              <a:spcPct val="0"/>
            </a:spcBef>
            <a:spcAft>
              <a:spcPct val="20000"/>
            </a:spcAft>
            <a:buChar char="••"/>
          </a:pPr>
          <a:r>
            <a:rPr lang="en-US" sz="2400" kern="1200" smtClean="0"/>
            <a:t>the designers should also collect more information about the </a:t>
          </a:r>
          <a:r>
            <a:rPr lang="en-US" sz="2400" b="1" kern="1200" smtClean="0"/>
            <a:t>background of their users</a:t>
          </a:r>
          <a:r>
            <a:rPr lang="en-US" sz="2400" kern="1200" smtClean="0"/>
            <a:t>. (in relation to the website)</a:t>
          </a:r>
          <a:endParaRPr lang="en-GB" sz="2400" kern="1200"/>
        </a:p>
      </dsp:txBody>
      <dsp:txXfrm>
        <a:off x="0" y="4559403"/>
        <a:ext cx="8435280" cy="705869"/>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0825D8-897D-46E3-AB1C-9BACE220AE06}">
      <dsp:nvSpPr>
        <dsp:cNvPr id="0" name=""/>
        <dsp:cNvSpPr/>
      </dsp:nvSpPr>
      <dsp:spPr>
        <a:xfrm>
          <a:off x="0" y="1848529"/>
          <a:ext cx="8507287" cy="1232352"/>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3825" tIns="82550" rIns="123825" bIns="82550" numCol="1" spcCol="1270" anchor="ctr" anchorCtr="0">
          <a:noAutofit/>
        </a:bodyPr>
        <a:lstStyle/>
        <a:p>
          <a:pPr lvl="0" algn="ctr" defTabSz="2889250" rtl="0">
            <a:lnSpc>
              <a:spcPct val="90000"/>
            </a:lnSpc>
            <a:spcBef>
              <a:spcPct val="0"/>
            </a:spcBef>
            <a:spcAft>
              <a:spcPct val="35000"/>
            </a:spcAft>
          </a:pPr>
          <a:r>
            <a:rPr lang="en-GB" sz="6500" kern="1200" smtClean="0"/>
            <a:t>Recruiting Users</a:t>
          </a:r>
          <a:endParaRPr lang="en-GB" sz="6500" kern="1200"/>
        </a:p>
      </dsp:txBody>
      <dsp:txXfrm>
        <a:off x="36094" y="1884623"/>
        <a:ext cx="8435099" cy="11601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F4275F-3A3A-4E36-A8F8-DEBD113A3CE9}">
      <dsp:nvSpPr>
        <dsp:cNvPr id="0" name=""/>
        <dsp:cNvSpPr/>
      </dsp:nvSpPr>
      <dsp:spPr>
        <a:xfrm>
          <a:off x="2737692" y="1388"/>
          <a:ext cx="2949550" cy="2949550"/>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8420" tIns="58420" rIns="58420" bIns="58420" numCol="1" spcCol="1270" anchor="ctr" anchorCtr="0">
          <a:noAutofit/>
        </a:bodyPr>
        <a:lstStyle/>
        <a:p>
          <a:pPr lvl="0" algn="ctr" defTabSz="2044700" rtl="0">
            <a:lnSpc>
              <a:spcPct val="90000"/>
            </a:lnSpc>
            <a:spcBef>
              <a:spcPct val="0"/>
            </a:spcBef>
            <a:spcAft>
              <a:spcPct val="35000"/>
            </a:spcAft>
          </a:pPr>
          <a:r>
            <a:rPr lang="en-US" sz="4600" kern="1200" smtClean="0"/>
            <a:t>Chapter 3 </a:t>
          </a:r>
          <a:endParaRPr lang="en-US" sz="4600" kern="1200"/>
        </a:p>
      </dsp:txBody>
      <dsp:txXfrm>
        <a:off x="3169644" y="433340"/>
        <a:ext cx="2085646" cy="208564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230B17-22A2-46F5-9257-DB831C8BC286}">
      <dsp:nvSpPr>
        <dsp:cNvPr id="0" name=""/>
        <dsp:cNvSpPr/>
      </dsp:nvSpPr>
      <dsp:spPr>
        <a:xfrm>
          <a:off x="2385746" y="1353276"/>
          <a:ext cx="3797459" cy="12514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4610" tIns="54610" rIns="54610" bIns="54610" numCol="1" spcCol="1270" anchor="ctr" anchorCtr="0">
          <a:noAutofit/>
        </a:bodyPr>
        <a:lstStyle/>
        <a:p>
          <a:pPr lvl="0" algn="ctr" defTabSz="1911350" rtl="0">
            <a:lnSpc>
              <a:spcPct val="90000"/>
            </a:lnSpc>
            <a:spcBef>
              <a:spcPct val="0"/>
            </a:spcBef>
            <a:spcAft>
              <a:spcPct val="35000"/>
            </a:spcAft>
          </a:pPr>
          <a:r>
            <a:rPr lang="en-US" sz="4300" kern="1200" dirty="0" smtClean="0"/>
            <a:t>Recruiting Users :</a:t>
          </a:r>
          <a:endParaRPr lang="en-GB" sz="4300" kern="1200" dirty="0"/>
        </a:p>
      </dsp:txBody>
      <dsp:txXfrm>
        <a:off x="2385746" y="1353276"/>
        <a:ext cx="3797459" cy="1251435"/>
      </dsp:txXfrm>
    </dsp:sp>
    <dsp:sp modelId="{19B4DC77-3D2E-4DB6-8B9F-9C0ED94ACFD4}">
      <dsp:nvSpPr>
        <dsp:cNvPr id="0" name=""/>
        <dsp:cNvSpPr/>
      </dsp:nvSpPr>
      <dsp:spPr>
        <a:xfrm>
          <a:off x="397585" y="3992123"/>
          <a:ext cx="7773780" cy="23445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6990" tIns="46990" rIns="46990" bIns="46990" numCol="1" spcCol="1270" anchor="ctr" anchorCtr="0">
          <a:noAutofit/>
        </a:bodyPr>
        <a:lstStyle/>
        <a:p>
          <a:pPr lvl="0" algn="just" defTabSz="1644650" rtl="0">
            <a:lnSpc>
              <a:spcPct val="90000"/>
            </a:lnSpc>
            <a:spcBef>
              <a:spcPct val="0"/>
            </a:spcBef>
            <a:spcAft>
              <a:spcPct val="35000"/>
            </a:spcAft>
          </a:pPr>
          <a:r>
            <a:rPr lang="en-US" sz="3700" kern="1200" dirty="0" smtClean="0"/>
            <a:t>Users need to be selected according to </a:t>
          </a:r>
          <a:r>
            <a:rPr lang="en-US" sz="3700" b="1" kern="1200" dirty="0" smtClean="0"/>
            <a:t>their profile </a:t>
          </a:r>
          <a:r>
            <a:rPr lang="en-US" sz="3700" kern="1200" dirty="0" smtClean="0"/>
            <a:t>of characteristics and </a:t>
          </a:r>
          <a:r>
            <a:rPr lang="en-US" sz="3700" b="1" kern="1200" dirty="0" smtClean="0"/>
            <a:t>according to the areas, which need to be tested in the interface or website.</a:t>
          </a:r>
          <a:endParaRPr lang="en-GB" sz="3700" b="1" kern="1200" dirty="0"/>
        </a:p>
      </dsp:txBody>
      <dsp:txXfrm>
        <a:off x="397585" y="3992123"/>
        <a:ext cx="7773780" cy="2344580"/>
      </dsp:txXfrm>
    </dsp:sp>
    <dsp:sp modelId="{F319B8E1-2EA8-4DA5-BD1A-17E367BBF14C}">
      <dsp:nvSpPr>
        <dsp:cNvPr id="0" name=""/>
        <dsp:cNvSpPr/>
      </dsp:nvSpPr>
      <dsp:spPr>
        <a:xfrm>
          <a:off x="2381430" y="972667"/>
          <a:ext cx="302070" cy="302070"/>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80776F1-018F-4156-8FFA-A1B89DA8C55E}">
      <dsp:nvSpPr>
        <dsp:cNvPr id="0" name=""/>
        <dsp:cNvSpPr/>
      </dsp:nvSpPr>
      <dsp:spPr>
        <a:xfrm>
          <a:off x="2592880" y="549768"/>
          <a:ext cx="302070" cy="302070"/>
        </a:xfrm>
        <a:prstGeom prst="ellipse">
          <a:avLst/>
        </a:prstGeom>
        <a:gradFill rotWithShape="0">
          <a:gsLst>
            <a:gs pos="0">
              <a:schemeClr val="accent3">
                <a:hueOff val="159653"/>
                <a:satOff val="0"/>
                <a:lumOff val="-12"/>
                <a:alphaOff val="0"/>
                <a:shade val="51000"/>
                <a:satMod val="130000"/>
              </a:schemeClr>
            </a:gs>
            <a:gs pos="80000">
              <a:schemeClr val="accent3">
                <a:hueOff val="159653"/>
                <a:satOff val="0"/>
                <a:lumOff val="-12"/>
                <a:alphaOff val="0"/>
                <a:shade val="93000"/>
                <a:satMod val="130000"/>
              </a:schemeClr>
            </a:gs>
            <a:gs pos="100000">
              <a:schemeClr val="accent3">
                <a:hueOff val="159653"/>
                <a:satOff val="0"/>
                <a:lumOff val="-1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CBE824F-32C7-4459-8F8E-D50AA8303654}">
      <dsp:nvSpPr>
        <dsp:cNvPr id="0" name=""/>
        <dsp:cNvSpPr/>
      </dsp:nvSpPr>
      <dsp:spPr>
        <a:xfrm>
          <a:off x="3100358" y="634348"/>
          <a:ext cx="474682" cy="474682"/>
        </a:xfrm>
        <a:prstGeom prst="ellipse">
          <a:avLst/>
        </a:prstGeom>
        <a:gradFill rotWithShape="0">
          <a:gsLst>
            <a:gs pos="0">
              <a:schemeClr val="accent3">
                <a:hueOff val="319307"/>
                <a:satOff val="0"/>
                <a:lumOff val="-23"/>
                <a:alphaOff val="0"/>
                <a:shade val="51000"/>
                <a:satMod val="130000"/>
              </a:schemeClr>
            </a:gs>
            <a:gs pos="80000">
              <a:schemeClr val="accent3">
                <a:hueOff val="319307"/>
                <a:satOff val="0"/>
                <a:lumOff val="-23"/>
                <a:alphaOff val="0"/>
                <a:shade val="93000"/>
                <a:satMod val="130000"/>
              </a:schemeClr>
            </a:gs>
            <a:gs pos="100000">
              <a:schemeClr val="accent3">
                <a:hueOff val="319307"/>
                <a:satOff val="0"/>
                <a:lumOff val="-2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C17099F-AE06-46FF-B36C-AAB57922FB73}">
      <dsp:nvSpPr>
        <dsp:cNvPr id="0" name=""/>
        <dsp:cNvSpPr/>
      </dsp:nvSpPr>
      <dsp:spPr>
        <a:xfrm>
          <a:off x="3523257" y="169159"/>
          <a:ext cx="302070" cy="302070"/>
        </a:xfrm>
        <a:prstGeom prst="ellipse">
          <a:avLst/>
        </a:prstGeom>
        <a:gradFill rotWithShape="0">
          <a:gsLst>
            <a:gs pos="0">
              <a:schemeClr val="accent3">
                <a:hueOff val="478960"/>
                <a:satOff val="0"/>
                <a:lumOff val="-35"/>
                <a:alphaOff val="0"/>
                <a:shade val="51000"/>
                <a:satMod val="130000"/>
              </a:schemeClr>
            </a:gs>
            <a:gs pos="80000">
              <a:schemeClr val="accent3">
                <a:hueOff val="478960"/>
                <a:satOff val="0"/>
                <a:lumOff val="-35"/>
                <a:alphaOff val="0"/>
                <a:shade val="93000"/>
                <a:satMod val="130000"/>
              </a:schemeClr>
            </a:gs>
            <a:gs pos="100000">
              <a:schemeClr val="accent3">
                <a:hueOff val="478960"/>
                <a:satOff val="0"/>
                <a:lumOff val="-3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F3E111D-4BDC-4C3E-94C0-C2DD43BC6B7D}">
      <dsp:nvSpPr>
        <dsp:cNvPr id="0" name=""/>
        <dsp:cNvSpPr/>
      </dsp:nvSpPr>
      <dsp:spPr>
        <a:xfrm>
          <a:off x="4073026" y="0"/>
          <a:ext cx="302070" cy="302070"/>
        </a:xfrm>
        <a:prstGeom prst="ellipse">
          <a:avLst/>
        </a:prstGeom>
        <a:gradFill rotWithShape="0">
          <a:gsLst>
            <a:gs pos="0">
              <a:schemeClr val="accent3">
                <a:hueOff val="638613"/>
                <a:satOff val="0"/>
                <a:lumOff val="-46"/>
                <a:alphaOff val="0"/>
                <a:shade val="51000"/>
                <a:satMod val="130000"/>
              </a:schemeClr>
            </a:gs>
            <a:gs pos="80000">
              <a:schemeClr val="accent3">
                <a:hueOff val="638613"/>
                <a:satOff val="0"/>
                <a:lumOff val="-46"/>
                <a:alphaOff val="0"/>
                <a:shade val="93000"/>
                <a:satMod val="130000"/>
              </a:schemeClr>
            </a:gs>
            <a:gs pos="100000">
              <a:schemeClr val="accent3">
                <a:hueOff val="638613"/>
                <a:satOff val="0"/>
                <a:lumOff val="-4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FE89C72-1890-4CE9-B33A-0A7AC7577078}">
      <dsp:nvSpPr>
        <dsp:cNvPr id="0" name=""/>
        <dsp:cNvSpPr/>
      </dsp:nvSpPr>
      <dsp:spPr>
        <a:xfrm>
          <a:off x="4749664" y="296029"/>
          <a:ext cx="302070" cy="302070"/>
        </a:xfrm>
        <a:prstGeom prst="ellipse">
          <a:avLst/>
        </a:prstGeom>
        <a:gradFill rotWithShape="0">
          <a:gsLst>
            <a:gs pos="0">
              <a:schemeClr val="accent3">
                <a:hueOff val="798267"/>
                <a:satOff val="0"/>
                <a:lumOff val="-58"/>
                <a:alphaOff val="0"/>
                <a:shade val="51000"/>
                <a:satMod val="130000"/>
              </a:schemeClr>
            </a:gs>
            <a:gs pos="80000">
              <a:schemeClr val="accent3">
                <a:hueOff val="798267"/>
                <a:satOff val="0"/>
                <a:lumOff val="-58"/>
                <a:alphaOff val="0"/>
                <a:shade val="93000"/>
                <a:satMod val="130000"/>
              </a:schemeClr>
            </a:gs>
            <a:gs pos="100000">
              <a:schemeClr val="accent3">
                <a:hueOff val="798267"/>
                <a:satOff val="0"/>
                <a:lumOff val="-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CE5D4B1-5D0D-4F99-B567-CD4D54B6E897}">
      <dsp:nvSpPr>
        <dsp:cNvPr id="0" name=""/>
        <dsp:cNvSpPr/>
      </dsp:nvSpPr>
      <dsp:spPr>
        <a:xfrm>
          <a:off x="5172563" y="507478"/>
          <a:ext cx="474682" cy="474682"/>
        </a:xfrm>
        <a:prstGeom prst="ellipse">
          <a:avLst/>
        </a:prstGeom>
        <a:gradFill rotWithShape="0">
          <a:gsLst>
            <a:gs pos="0">
              <a:schemeClr val="accent3">
                <a:hueOff val="957920"/>
                <a:satOff val="0"/>
                <a:lumOff val="-69"/>
                <a:alphaOff val="0"/>
                <a:shade val="51000"/>
                <a:satMod val="130000"/>
              </a:schemeClr>
            </a:gs>
            <a:gs pos="80000">
              <a:schemeClr val="accent3">
                <a:hueOff val="957920"/>
                <a:satOff val="0"/>
                <a:lumOff val="-69"/>
                <a:alphaOff val="0"/>
                <a:shade val="93000"/>
                <a:satMod val="130000"/>
              </a:schemeClr>
            </a:gs>
            <a:gs pos="100000">
              <a:schemeClr val="accent3">
                <a:hueOff val="957920"/>
                <a:satOff val="0"/>
                <a:lumOff val="-6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06A5524-1EC1-44F9-830A-F46E5FF83CC7}">
      <dsp:nvSpPr>
        <dsp:cNvPr id="0" name=""/>
        <dsp:cNvSpPr/>
      </dsp:nvSpPr>
      <dsp:spPr>
        <a:xfrm>
          <a:off x="5764622" y="972667"/>
          <a:ext cx="302070" cy="302070"/>
        </a:xfrm>
        <a:prstGeom prst="ellipse">
          <a:avLst/>
        </a:prstGeom>
        <a:gradFill rotWithShape="0">
          <a:gsLst>
            <a:gs pos="0">
              <a:schemeClr val="accent3">
                <a:hueOff val="1117573"/>
                <a:satOff val="0"/>
                <a:lumOff val="-81"/>
                <a:alphaOff val="0"/>
                <a:shade val="51000"/>
                <a:satMod val="130000"/>
              </a:schemeClr>
            </a:gs>
            <a:gs pos="80000">
              <a:schemeClr val="accent3">
                <a:hueOff val="1117573"/>
                <a:satOff val="0"/>
                <a:lumOff val="-81"/>
                <a:alphaOff val="0"/>
                <a:shade val="93000"/>
                <a:satMod val="130000"/>
              </a:schemeClr>
            </a:gs>
            <a:gs pos="100000">
              <a:schemeClr val="accent3">
                <a:hueOff val="1117573"/>
                <a:satOff val="0"/>
                <a:lumOff val="-8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74212D9-3241-42FF-AA19-9E3EF3CC9E89}">
      <dsp:nvSpPr>
        <dsp:cNvPr id="0" name=""/>
        <dsp:cNvSpPr/>
      </dsp:nvSpPr>
      <dsp:spPr>
        <a:xfrm>
          <a:off x="6018361" y="1437856"/>
          <a:ext cx="302070" cy="302070"/>
        </a:xfrm>
        <a:prstGeom prst="ellipse">
          <a:avLst/>
        </a:prstGeom>
        <a:gradFill rotWithShape="0">
          <a:gsLst>
            <a:gs pos="0">
              <a:schemeClr val="accent3">
                <a:hueOff val="1277227"/>
                <a:satOff val="0"/>
                <a:lumOff val="-92"/>
                <a:alphaOff val="0"/>
                <a:shade val="51000"/>
                <a:satMod val="130000"/>
              </a:schemeClr>
            </a:gs>
            <a:gs pos="80000">
              <a:schemeClr val="accent3">
                <a:hueOff val="1277227"/>
                <a:satOff val="0"/>
                <a:lumOff val="-92"/>
                <a:alphaOff val="0"/>
                <a:shade val="93000"/>
                <a:satMod val="130000"/>
              </a:schemeClr>
            </a:gs>
            <a:gs pos="100000">
              <a:schemeClr val="accent3">
                <a:hueOff val="1277227"/>
                <a:satOff val="0"/>
                <a:lumOff val="-9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D534036-4ADA-413E-9AF3-9728C9F8E6A3}">
      <dsp:nvSpPr>
        <dsp:cNvPr id="0" name=""/>
        <dsp:cNvSpPr/>
      </dsp:nvSpPr>
      <dsp:spPr>
        <a:xfrm>
          <a:off x="3819287" y="549768"/>
          <a:ext cx="776753" cy="776753"/>
        </a:xfrm>
        <a:prstGeom prst="ellipse">
          <a:avLst/>
        </a:prstGeom>
        <a:gradFill rotWithShape="0">
          <a:gsLst>
            <a:gs pos="0">
              <a:schemeClr val="accent3">
                <a:hueOff val="1436880"/>
                <a:satOff val="0"/>
                <a:lumOff val="-104"/>
                <a:alphaOff val="0"/>
                <a:shade val="51000"/>
                <a:satMod val="130000"/>
              </a:schemeClr>
            </a:gs>
            <a:gs pos="80000">
              <a:schemeClr val="accent3">
                <a:hueOff val="1436880"/>
                <a:satOff val="0"/>
                <a:lumOff val="-104"/>
                <a:alphaOff val="0"/>
                <a:shade val="93000"/>
                <a:satMod val="130000"/>
              </a:schemeClr>
            </a:gs>
            <a:gs pos="100000">
              <a:schemeClr val="accent3">
                <a:hueOff val="1436880"/>
                <a:satOff val="0"/>
                <a:lumOff val="-10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377EB46-8806-4CC3-8AB8-C05E8DE5C132}">
      <dsp:nvSpPr>
        <dsp:cNvPr id="0" name=""/>
        <dsp:cNvSpPr/>
      </dsp:nvSpPr>
      <dsp:spPr>
        <a:xfrm>
          <a:off x="2169981" y="2156784"/>
          <a:ext cx="302070" cy="302070"/>
        </a:xfrm>
        <a:prstGeom prst="ellipse">
          <a:avLst/>
        </a:prstGeom>
        <a:gradFill rotWithShape="0">
          <a:gsLst>
            <a:gs pos="0">
              <a:schemeClr val="accent3">
                <a:hueOff val="1596534"/>
                <a:satOff val="0"/>
                <a:lumOff val="-115"/>
                <a:alphaOff val="0"/>
                <a:shade val="51000"/>
                <a:satMod val="130000"/>
              </a:schemeClr>
            </a:gs>
            <a:gs pos="80000">
              <a:schemeClr val="accent3">
                <a:hueOff val="1596534"/>
                <a:satOff val="0"/>
                <a:lumOff val="-115"/>
                <a:alphaOff val="0"/>
                <a:shade val="93000"/>
                <a:satMod val="130000"/>
              </a:schemeClr>
            </a:gs>
            <a:gs pos="100000">
              <a:schemeClr val="accent3">
                <a:hueOff val="1596534"/>
                <a:satOff val="0"/>
                <a:lumOff val="-1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327F9E1-9CB4-4F14-9019-5F0EBF0FB9EF}">
      <dsp:nvSpPr>
        <dsp:cNvPr id="0" name=""/>
        <dsp:cNvSpPr/>
      </dsp:nvSpPr>
      <dsp:spPr>
        <a:xfrm>
          <a:off x="2423720" y="2537393"/>
          <a:ext cx="474682" cy="474682"/>
        </a:xfrm>
        <a:prstGeom prst="ellipse">
          <a:avLst/>
        </a:prstGeom>
        <a:gradFill rotWithShape="0">
          <a:gsLst>
            <a:gs pos="0">
              <a:schemeClr val="accent3">
                <a:hueOff val="1756187"/>
                <a:satOff val="0"/>
                <a:lumOff val="-127"/>
                <a:alphaOff val="0"/>
                <a:shade val="51000"/>
                <a:satMod val="130000"/>
              </a:schemeClr>
            </a:gs>
            <a:gs pos="80000">
              <a:schemeClr val="accent3">
                <a:hueOff val="1756187"/>
                <a:satOff val="0"/>
                <a:lumOff val="-127"/>
                <a:alphaOff val="0"/>
                <a:shade val="93000"/>
                <a:satMod val="130000"/>
              </a:schemeClr>
            </a:gs>
            <a:gs pos="100000">
              <a:schemeClr val="accent3">
                <a:hueOff val="1756187"/>
                <a:satOff val="0"/>
                <a:lumOff val="-12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DAD795D-A040-4DE2-A9FB-C3E216C88AD9}">
      <dsp:nvSpPr>
        <dsp:cNvPr id="0" name=""/>
        <dsp:cNvSpPr/>
      </dsp:nvSpPr>
      <dsp:spPr>
        <a:xfrm>
          <a:off x="3058069" y="2875712"/>
          <a:ext cx="690447" cy="690447"/>
        </a:xfrm>
        <a:prstGeom prst="ellipse">
          <a:avLst/>
        </a:prstGeom>
        <a:gradFill rotWithShape="0">
          <a:gsLst>
            <a:gs pos="0">
              <a:schemeClr val="accent3">
                <a:hueOff val="1915840"/>
                <a:satOff val="0"/>
                <a:lumOff val="-138"/>
                <a:alphaOff val="0"/>
                <a:shade val="51000"/>
                <a:satMod val="130000"/>
              </a:schemeClr>
            </a:gs>
            <a:gs pos="80000">
              <a:schemeClr val="accent3">
                <a:hueOff val="1915840"/>
                <a:satOff val="0"/>
                <a:lumOff val="-138"/>
                <a:alphaOff val="0"/>
                <a:shade val="93000"/>
                <a:satMod val="130000"/>
              </a:schemeClr>
            </a:gs>
            <a:gs pos="100000">
              <a:schemeClr val="accent3">
                <a:hueOff val="1915840"/>
                <a:satOff val="0"/>
                <a:lumOff val="-13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4AC919A-E397-461D-BF49-39C81DBAC18F}">
      <dsp:nvSpPr>
        <dsp:cNvPr id="0" name=""/>
        <dsp:cNvSpPr/>
      </dsp:nvSpPr>
      <dsp:spPr>
        <a:xfrm>
          <a:off x="3946156" y="3425481"/>
          <a:ext cx="302070" cy="302070"/>
        </a:xfrm>
        <a:prstGeom prst="ellipse">
          <a:avLst/>
        </a:prstGeom>
        <a:gradFill rotWithShape="0">
          <a:gsLst>
            <a:gs pos="0">
              <a:schemeClr val="accent3">
                <a:hueOff val="2075494"/>
                <a:satOff val="0"/>
                <a:lumOff val="-150"/>
                <a:alphaOff val="0"/>
                <a:shade val="51000"/>
                <a:satMod val="130000"/>
              </a:schemeClr>
            </a:gs>
            <a:gs pos="80000">
              <a:schemeClr val="accent3">
                <a:hueOff val="2075494"/>
                <a:satOff val="0"/>
                <a:lumOff val="-150"/>
                <a:alphaOff val="0"/>
                <a:shade val="93000"/>
                <a:satMod val="130000"/>
              </a:schemeClr>
            </a:gs>
            <a:gs pos="100000">
              <a:schemeClr val="accent3">
                <a:hueOff val="2075494"/>
                <a:satOff val="0"/>
                <a:lumOff val="-15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8942E43-07AE-4FA5-8A55-E28E36EFEBF1}">
      <dsp:nvSpPr>
        <dsp:cNvPr id="0" name=""/>
        <dsp:cNvSpPr/>
      </dsp:nvSpPr>
      <dsp:spPr>
        <a:xfrm>
          <a:off x="4115316" y="2875712"/>
          <a:ext cx="474682" cy="474682"/>
        </a:xfrm>
        <a:prstGeom prst="ellipse">
          <a:avLst/>
        </a:prstGeom>
        <a:gradFill rotWithShape="0">
          <a:gsLst>
            <a:gs pos="0">
              <a:schemeClr val="accent3">
                <a:hueOff val="2235147"/>
                <a:satOff val="0"/>
                <a:lumOff val="-161"/>
                <a:alphaOff val="0"/>
                <a:shade val="51000"/>
                <a:satMod val="130000"/>
              </a:schemeClr>
            </a:gs>
            <a:gs pos="80000">
              <a:schemeClr val="accent3">
                <a:hueOff val="2235147"/>
                <a:satOff val="0"/>
                <a:lumOff val="-161"/>
                <a:alphaOff val="0"/>
                <a:shade val="93000"/>
                <a:satMod val="130000"/>
              </a:schemeClr>
            </a:gs>
            <a:gs pos="100000">
              <a:schemeClr val="accent3">
                <a:hueOff val="2235147"/>
                <a:satOff val="0"/>
                <a:lumOff val="-16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58EDEE1-5729-4B54-9AC2-9DF379C16D22}">
      <dsp:nvSpPr>
        <dsp:cNvPr id="0" name=""/>
        <dsp:cNvSpPr/>
      </dsp:nvSpPr>
      <dsp:spPr>
        <a:xfrm>
          <a:off x="4538215" y="3467771"/>
          <a:ext cx="302070" cy="302070"/>
        </a:xfrm>
        <a:prstGeom prst="ellipse">
          <a:avLst/>
        </a:prstGeom>
        <a:gradFill rotWithShape="0">
          <a:gsLst>
            <a:gs pos="0">
              <a:schemeClr val="accent3">
                <a:hueOff val="2394800"/>
                <a:satOff val="0"/>
                <a:lumOff val="-173"/>
                <a:alphaOff val="0"/>
                <a:shade val="51000"/>
                <a:satMod val="130000"/>
              </a:schemeClr>
            </a:gs>
            <a:gs pos="80000">
              <a:schemeClr val="accent3">
                <a:hueOff val="2394800"/>
                <a:satOff val="0"/>
                <a:lumOff val="-173"/>
                <a:alphaOff val="0"/>
                <a:shade val="93000"/>
                <a:satMod val="130000"/>
              </a:schemeClr>
            </a:gs>
            <a:gs pos="100000">
              <a:schemeClr val="accent3">
                <a:hueOff val="2394800"/>
                <a:satOff val="0"/>
                <a:lumOff val="-1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C41AD06-5E12-4DA3-8E2C-EE6807F36FF6}">
      <dsp:nvSpPr>
        <dsp:cNvPr id="0" name=""/>
        <dsp:cNvSpPr/>
      </dsp:nvSpPr>
      <dsp:spPr>
        <a:xfrm>
          <a:off x="4918824" y="2791133"/>
          <a:ext cx="690447" cy="690447"/>
        </a:xfrm>
        <a:prstGeom prst="ellipse">
          <a:avLst/>
        </a:prstGeom>
        <a:gradFill rotWithShape="0">
          <a:gsLst>
            <a:gs pos="0">
              <a:schemeClr val="accent3">
                <a:hueOff val="2554454"/>
                <a:satOff val="0"/>
                <a:lumOff val="-184"/>
                <a:alphaOff val="0"/>
                <a:shade val="51000"/>
                <a:satMod val="130000"/>
              </a:schemeClr>
            </a:gs>
            <a:gs pos="80000">
              <a:schemeClr val="accent3">
                <a:hueOff val="2554454"/>
                <a:satOff val="0"/>
                <a:lumOff val="-184"/>
                <a:alphaOff val="0"/>
                <a:shade val="93000"/>
                <a:satMod val="130000"/>
              </a:schemeClr>
            </a:gs>
            <a:gs pos="100000">
              <a:schemeClr val="accent3">
                <a:hueOff val="2554454"/>
                <a:satOff val="0"/>
                <a:lumOff val="-18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6410E58-54FC-4ABA-B848-8559A4182C13}">
      <dsp:nvSpPr>
        <dsp:cNvPr id="0" name=""/>
        <dsp:cNvSpPr/>
      </dsp:nvSpPr>
      <dsp:spPr>
        <a:xfrm>
          <a:off x="5849202" y="2621973"/>
          <a:ext cx="474682" cy="474682"/>
        </a:xfrm>
        <a:prstGeom prst="ellipse">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1D9D31-D9B3-455B-9AB8-21FF604D4387}">
      <dsp:nvSpPr>
        <dsp:cNvPr id="0" name=""/>
        <dsp:cNvSpPr/>
      </dsp:nvSpPr>
      <dsp:spPr>
        <a:xfrm>
          <a:off x="0" y="197230"/>
          <a:ext cx="8568952" cy="1260935"/>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56032" tIns="146304" rIns="256032" bIns="146304" numCol="1" spcCol="1270" anchor="ctr" anchorCtr="0">
          <a:noAutofit/>
        </a:bodyPr>
        <a:lstStyle/>
        <a:p>
          <a:pPr lvl="0" algn="ctr" defTabSz="1600200" rtl="0">
            <a:lnSpc>
              <a:spcPct val="90000"/>
            </a:lnSpc>
            <a:spcBef>
              <a:spcPct val="0"/>
            </a:spcBef>
            <a:spcAft>
              <a:spcPct val="35000"/>
            </a:spcAft>
          </a:pPr>
          <a:r>
            <a:rPr lang="en-US" sz="3600" kern="1200" dirty="0" smtClean="0"/>
            <a:t>Techniques for observing and listening to users</a:t>
          </a:r>
          <a:endParaRPr lang="en-GB" sz="3600" kern="1200" dirty="0"/>
        </a:p>
      </dsp:txBody>
      <dsp:txXfrm>
        <a:off x="0" y="197230"/>
        <a:ext cx="8568952" cy="1260935"/>
      </dsp:txXfrm>
    </dsp:sp>
    <dsp:sp modelId="{2EFBF356-93D6-4BE8-A255-5AD52319301C}">
      <dsp:nvSpPr>
        <dsp:cNvPr id="0" name=""/>
        <dsp:cNvSpPr/>
      </dsp:nvSpPr>
      <dsp:spPr>
        <a:xfrm>
          <a:off x="0" y="1458165"/>
          <a:ext cx="8568952" cy="4249260"/>
        </a:xfrm>
        <a:prstGeom prst="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92024" tIns="192024" rIns="256032" bIns="288036" numCol="1" spcCol="1270" anchor="t" anchorCtr="0">
          <a:noAutofit/>
        </a:bodyPr>
        <a:lstStyle/>
        <a:p>
          <a:pPr marL="285750" lvl="1" indent="-285750" algn="just" defTabSz="1600200" rtl="0">
            <a:lnSpc>
              <a:spcPct val="90000"/>
            </a:lnSpc>
            <a:spcBef>
              <a:spcPct val="0"/>
            </a:spcBef>
            <a:spcAft>
              <a:spcPct val="15000"/>
            </a:spcAft>
            <a:buChar char="••"/>
          </a:pPr>
          <a:r>
            <a:rPr lang="en-US" sz="3600" kern="1200" smtClean="0"/>
            <a:t>appropriate techniques must be used in order to obtain information from users in an efficient and effective manner. Among the available techniques are:  </a:t>
          </a:r>
          <a:r>
            <a:rPr lang="en-US" sz="3600" b="1" kern="1200" smtClean="0"/>
            <a:t>Interviews; Questionnaires; Think Aloud; Talk Right After; Protocol Analysis; Focus Group; online survey, blog, wiki, social networking</a:t>
          </a:r>
          <a:r>
            <a:rPr lang="en-US" sz="3600" kern="1200" smtClean="0"/>
            <a:t>…etc. </a:t>
          </a:r>
          <a:endParaRPr lang="en-GB" sz="3600" kern="1200" dirty="0"/>
        </a:p>
      </dsp:txBody>
      <dsp:txXfrm>
        <a:off x="0" y="1458165"/>
        <a:ext cx="8568952" cy="4249260"/>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0FE8C0-E544-4BF7-BBEB-83EB25933F14}">
      <dsp:nvSpPr>
        <dsp:cNvPr id="0" name=""/>
        <dsp:cNvSpPr/>
      </dsp:nvSpPr>
      <dsp:spPr>
        <a:xfrm>
          <a:off x="0" y="58498"/>
          <a:ext cx="8229600" cy="75289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dirty="0" smtClean="0"/>
            <a:t>User participation</a:t>
          </a:r>
          <a:endParaRPr lang="en-US" sz="3300" kern="1200" dirty="0"/>
        </a:p>
      </dsp:txBody>
      <dsp:txXfrm>
        <a:off x="36753" y="95251"/>
        <a:ext cx="8156094" cy="679389"/>
      </dsp:txXfrm>
    </dsp:sp>
    <dsp:sp modelId="{A5E27E75-8688-4B73-AB1E-E26C0214A4DB}">
      <dsp:nvSpPr>
        <dsp:cNvPr id="0" name=""/>
        <dsp:cNvSpPr/>
      </dsp:nvSpPr>
      <dsp:spPr>
        <a:xfrm>
          <a:off x="0" y="811394"/>
          <a:ext cx="8229600" cy="11271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smtClean="0"/>
            <a:t>is essential in the sustainable design as well as to improve device acceptance amongst the users, and satisfy their needs. </a:t>
          </a:r>
          <a:endParaRPr lang="en-US" sz="2600" kern="1200"/>
        </a:p>
      </dsp:txBody>
      <dsp:txXfrm>
        <a:off x="0" y="811394"/>
        <a:ext cx="8229600" cy="1127115"/>
      </dsp:txXfrm>
    </dsp:sp>
    <dsp:sp modelId="{76EA3F79-A578-4568-9FDE-C90A020195C2}">
      <dsp:nvSpPr>
        <dsp:cNvPr id="0" name=""/>
        <dsp:cNvSpPr/>
      </dsp:nvSpPr>
      <dsp:spPr>
        <a:xfrm>
          <a:off x="0" y="1938509"/>
          <a:ext cx="8229600" cy="752895"/>
        </a:xfrm>
        <a:prstGeom prst="roundRect">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dirty="0" smtClean="0"/>
            <a:t>Finally, </a:t>
          </a:r>
          <a:endParaRPr lang="en-US" sz="3300" kern="1200" dirty="0"/>
        </a:p>
      </dsp:txBody>
      <dsp:txXfrm>
        <a:off x="36753" y="1975262"/>
        <a:ext cx="8156094" cy="679389"/>
      </dsp:txXfrm>
    </dsp:sp>
    <dsp:sp modelId="{AAD37D22-D070-4E3E-93BF-E667CCAEDC62}">
      <dsp:nvSpPr>
        <dsp:cNvPr id="0" name=""/>
        <dsp:cNvSpPr/>
      </dsp:nvSpPr>
      <dsp:spPr>
        <a:xfrm>
          <a:off x="0" y="2691403"/>
          <a:ext cx="8229600" cy="17760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smtClean="0"/>
            <a:t>user participation is vital and fundamental in the system development process along with sustainable design to increase users’ acceptance and satisfaction.</a:t>
          </a:r>
          <a:br>
            <a:rPr lang="en-US" sz="2600" kern="1200" smtClean="0"/>
          </a:br>
          <a:r>
            <a:rPr lang="en-US" sz="2600" kern="1200" smtClean="0"/>
            <a:t> </a:t>
          </a:r>
          <a:endParaRPr lang="en-US" sz="2600" kern="1200"/>
        </a:p>
      </dsp:txBody>
      <dsp:txXfrm>
        <a:off x="0" y="2691403"/>
        <a:ext cx="8229600" cy="17760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39968F-CB84-4D8F-9932-763A01D2FAE2}">
      <dsp:nvSpPr>
        <dsp:cNvPr id="0" name=""/>
        <dsp:cNvSpPr/>
      </dsp:nvSpPr>
      <dsp:spPr>
        <a:xfrm>
          <a:off x="0" y="133711"/>
          <a:ext cx="5061168" cy="5061168"/>
        </a:xfrm>
        <a:prstGeom prst="pie">
          <a:avLst>
            <a:gd name="adj1" fmla="val 5400000"/>
            <a:gd name="adj2" fmla="val 1620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A82B0B6-0722-4EAC-B7A7-12B4CF04625A}">
      <dsp:nvSpPr>
        <dsp:cNvPr id="0" name=""/>
        <dsp:cNvSpPr/>
      </dsp:nvSpPr>
      <dsp:spPr>
        <a:xfrm>
          <a:off x="2530584" y="133711"/>
          <a:ext cx="5904695" cy="5061168"/>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kern="1200" smtClean="0"/>
            <a:t>This chapter focuses on users, their work, and their environment and the reasons for involving them in the design process. </a:t>
          </a:r>
          <a:endParaRPr lang="en-US" sz="1700" kern="1200"/>
        </a:p>
      </dsp:txBody>
      <dsp:txXfrm>
        <a:off x="2530584" y="133711"/>
        <a:ext cx="5904695" cy="1518353"/>
      </dsp:txXfrm>
    </dsp:sp>
    <dsp:sp modelId="{B61174F4-231E-48CB-8762-C7DE9C6F970B}">
      <dsp:nvSpPr>
        <dsp:cNvPr id="0" name=""/>
        <dsp:cNvSpPr/>
      </dsp:nvSpPr>
      <dsp:spPr>
        <a:xfrm>
          <a:off x="885706" y="1652065"/>
          <a:ext cx="3289755" cy="3289755"/>
        </a:xfrm>
        <a:prstGeom prst="pie">
          <a:avLst>
            <a:gd name="adj1" fmla="val 5400000"/>
            <a:gd name="adj2" fmla="val 16200000"/>
          </a:avLst>
        </a:prstGeom>
        <a:gradFill rotWithShape="0">
          <a:gsLst>
            <a:gs pos="0">
              <a:schemeClr val="accent3">
                <a:hueOff val="1357053"/>
                <a:satOff val="0"/>
                <a:lumOff val="-98"/>
                <a:alphaOff val="0"/>
                <a:shade val="51000"/>
                <a:satMod val="130000"/>
              </a:schemeClr>
            </a:gs>
            <a:gs pos="80000">
              <a:schemeClr val="accent3">
                <a:hueOff val="1357053"/>
                <a:satOff val="0"/>
                <a:lumOff val="-98"/>
                <a:alphaOff val="0"/>
                <a:shade val="93000"/>
                <a:satMod val="130000"/>
              </a:schemeClr>
            </a:gs>
            <a:gs pos="100000">
              <a:schemeClr val="accent3">
                <a:hueOff val="1357053"/>
                <a:satOff val="0"/>
                <a:lumOff val="-9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E703856-43A7-4A19-AFE3-01BADACBE30E}">
      <dsp:nvSpPr>
        <dsp:cNvPr id="0" name=""/>
        <dsp:cNvSpPr/>
      </dsp:nvSpPr>
      <dsp:spPr>
        <a:xfrm>
          <a:off x="2530584" y="1652065"/>
          <a:ext cx="5904695" cy="3289755"/>
        </a:xfrm>
        <a:prstGeom prst="rect">
          <a:avLst/>
        </a:prstGeom>
        <a:solidFill>
          <a:schemeClr val="lt1">
            <a:alpha val="90000"/>
            <a:hueOff val="0"/>
            <a:satOff val="0"/>
            <a:lumOff val="0"/>
            <a:alphaOff val="0"/>
          </a:schemeClr>
        </a:solidFill>
        <a:ln w="9525" cap="flat" cmpd="sng" algn="ctr">
          <a:solidFill>
            <a:schemeClr val="accent3">
              <a:hueOff val="1357053"/>
              <a:satOff val="0"/>
              <a:lumOff val="-98"/>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kern="1200" smtClean="0"/>
            <a:t>Participation role in the system development process is crucial and critical to ensure if the design process will be successful or unsuccessful. </a:t>
          </a:r>
          <a:endParaRPr lang="en-US" sz="1700" kern="1200"/>
        </a:p>
      </dsp:txBody>
      <dsp:txXfrm>
        <a:off x="2530584" y="1652065"/>
        <a:ext cx="5904695" cy="1518348"/>
      </dsp:txXfrm>
    </dsp:sp>
    <dsp:sp modelId="{53A7F872-1ADD-4845-92B2-B3D02847A8F0}">
      <dsp:nvSpPr>
        <dsp:cNvPr id="0" name=""/>
        <dsp:cNvSpPr/>
      </dsp:nvSpPr>
      <dsp:spPr>
        <a:xfrm>
          <a:off x="1771409" y="3170414"/>
          <a:ext cx="1518348" cy="1518348"/>
        </a:xfrm>
        <a:prstGeom prst="pie">
          <a:avLst>
            <a:gd name="adj1" fmla="val 5400000"/>
            <a:gd name="adj2" fmla="val 16200000"/>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256627C-AB50-4430-BA98-5B538340EEA4}">
      <dsp:nvSpPr>
        <dsp:cNvPr id="0" name=""/>
        <dsp:cNvSpPr/>
      </dsp:nvSpPr>
      <dsp:spPr>
        <a:xfrm>
          <a:off x="2530584" y="3170414"/>
          <a:ext cx="5904695" cy="1518348"/>
        </a:xfrm>
        <a:prstGeom prst="rect">
          <a:avLst/>
        </a:prstGeom>
        <a:solidFill>
          <a:schemeClr val="lt1">
            <a:alpha val="90000"/>
            <a:hueOff val="0"/>
            <a:satOff val="0"/>
            <a:lumOff val="0"/>
            <a:alphaOff val="0"/>
          </a:schemeClr>
        </a:solidFill>
        <a:ln w="9525" cap="flat" cmpd="sng" algn="ctr">
          <a:solidFill>
            <a:schemeClr val="accent3">
              <a:hueOff val="2714107"/>
              <a:satOff val="0"/>
              <a:lumOff val="-196"/>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kern="1200" smtClean="0"/>
            <a:t>In general, if designers manage to work very closely with the users to produce new smart technology or portable devices, then less time will be required in the implementation, testing and training stages, and consequently, the user will work with the new devices, with less frustration and dissatisfaction</a:t>
          </a:r>
          <a:endParaRPr lang="en-US" sz="1700" kern="1200"/>
        </a:p>
      </dsp:txBody>
      <dsp:txXfrm>
        <a:off x="2530584" y="3170414"/>
        <a:ext cx="5904695" cy="151834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3ED93E-02CB-49F8-BED2-00340DC0ACFA}">
      <dsp:nvSpPr>
        <dsp:cNvPr id="0" name=""/>
        <dsp:cNvSpPr/>
      </dsp:nvSpPr>
      <dsp:spPr>
        <a:xfrm>
          <a:off x="2165180" y="1002719"/>
          <a:ext cx="3960902" cy="3971224"/>
        </a:xfrm>
        <a:prstGeom prst="gear9">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rtl="0">
            <a:lnSpc>
              <a:spcPct val="90000"/>
            </a:lnSpc>
            <a:spcBef>
              <a:spcPct val="0"/>
            </a:spcBef>
            <a:spcAft>
              <a:spcPct val="35000"/>
            </a:spcAft>
          </a:pPr>
          <a:r>
            <a:rPr lang="en-US" sz="3000" kern="1200" dirty="0" smtClean="0"/>
            <a:t>What is Participation?</a:t>
          </a:r>
          <a:endParaRPr lang="en-GB" sz="3000" kern="1200" dirty="0"/>
        </a:p>
      </dsp:txBody>
      <dsp:txXfrm>
        <a:off x="2961497" y="1932273"/>
        <a:ext cx="2368268" cy="2042618"/>
      </dsp:txXfrm>
    </dsp:sp>
    <dsp:sp modelId="{EDAB9E89-BB99-4DD8-A597-4930DB3E8271}">
      <dsp:nvSpPr>
        <dsp:cNvPr id="0" name=""/>
        <dsp:cNvSpPr/>
      </dsp:nvSpPr>
      <dsp:spPr>
        <a:xfrm>
          <a:off x="3178710" y="504056"/>
          <a:ext cx="4043213" cy="4043213"/>
        </a:xfrm>
        <a:prstGeom prst="circularArrow">
          <a:avLst>
            <a:gd name="adj1" fmla="val 4878"/>
            <a:gd name="adj2" fmla="val 312630"/>
            <a:gd name="adj3" fmla="val 3255611"/>
            <a:gd name="adj4" fmla="val 15074211"/>
            <a:gd name="adj5" fmla="val 5691"/>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4FB971-CB71-4ED0-9AD1-A19D28995914}">
      <dsp:nvSpPr>
        <dsp:cNvPr id="0" name=""/>
        <dsp:cNvSpPr/>
      </dsp:nvSpPr>
      <dsp:spPr>
        <a:xfrm>
          <a:off x="0" y="20455"/>
          <a:ext cx="8363272" cy="95472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rtl="0">
            <a:lnSpc>
              <a:spcPct val="90000"/>
            </a:lnSpc>
            <a:spcBef>
              <a:spcPct val="0"/>
            </a:spcBef>
            <a:spcAft>
              <a:spcPct val="35000"/>
            </a:spcAft>
          </a:pPr>
          <a:r>
            <a:rPr lang="en-AU" sz="2400" b="0" kern="1200" dirty="0" smtClean="0"/>
            <a:t>Refers to processes which allow</a:t>
          </a:r>
          <a:endParaRPr lang="en-GB" sz="2400" b="0" kern="1200" dirty="0"/>
        </a:p>
      </dsp:txBody>
      <dsp:txXfrm>
        <a:off x="46606" y="67061"/>
        <a:ext cx="8270060" cy="861508"/>
      </dsp:txXfrm>
    </dsp:sp>
    <dsp:sp modelId="{DB3F732E-857C-4F32-A403-3D0330A6815B}">
      <dsp:nvSpPr>
        <dsp:cNvPr id="0" name=""/>
        <dsp:cNvSpPr/>
      </dsp:nvSpPr>
      <dsp:spPr>
        <a:xfrm>
          <a:off x="0" y="975175"/>
          <a:ext cx="8363272" cy="844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5534" tIns="30480" rIns="170688" bIns="30480" numCol="1" spcCol="1270" anchor="t" anchorCtr="0">
          <a:noAutofit/>
        </a:bodyPr>
        <a:lstStyle/>
        <a:p>
          <a:pPr marL="228600" lvl="1" indent="-228600" algn="just" defTabSz="1066800" rtl="0">
            <a:lnSpc>
              <a:spcPct val="90000"/>
            </a:lnSpc>
            <a:spcBef>
              <a:spcPct val="0"/>
            </a:spcBef>
            <a:spcAft>
              <a:spcPct val="20000"/>
            </a:spcAft>
            <a:buChar char="••"/>
          </a:pPr>
          <a:r>
            <a:rPr lang="en-AU" sz="2400" b="0" kern="1200" dirty="0" smtClean="0"/>
            <a:t>users to participate in planning, policy making, decision making and analysis.  </a:t>
          </a:r>
          <a:endParaRPr lang="en-GB" sz="2400" b="0" kern="1200" dirty="0"/>
        </a:p>
      </dsp:txBody>
      <dsp:txXfrm>
        <a:off x="0" y="975175"/>
        <a:ext cx="8363272" cy="844560"/>
      </dsp:txXfrm>
    </dsp:sp>
    <dsp:sp modelId="{8595CCDC-97D3-4EDD-B6A5-41E0D47B78B8}">
      <dsp:nvSpPr>
        <dsp:cNvPr id="0" name=""/>
        <dsp:cNvSpPr/>
      </dsp:nvSpPr>
      <dsp:spPr>
        <a:xfrm>
          <a:off x="0" y="1819736"/>
          <a:ext cx="8363272" cy="95472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rtl="0">
            <a:lnSpc>
              <a:spcPct val="90000"/>
            </a:lnSpc>
            <a:spcBef>
              <a:spcPct val="0"/>
            </a:spcBef>
            <a:spcAft>
              <a:spcPct val="35000"/>
            </a:spcAft>
          </a:pPr>
          <a:r>
            <a:rPr lang="en-AU" sz="2400" b="0" kern="1200" dirty="0" smtClean="0"/>
            <a:t>This type of participation</a:t>
          </a:r>
          <a:endParaRPr lang="en-GB" sz="2400" b="0" kern="1200" dirty="0"/>
        </a:p>
      </dsp:txBody>
      <dsp:txXfrm>
        <a:off x="46606" y="1866342"/>
        <a:ext cx="8270060" cy="861508"/>
      </dsp:txXfrm>
    </dsp:sp>
    <dsp:sp modelId="{A5EE2B7D-64DE-46E5-B009-48497922A788}">
      <dsp:nvSpPr>
        <dsp:cNvPr id="0" name=""/>
        <dsp:cNvSpPr/>
      </dsp:nvSpPr>
      <dsp:spPr>
        <a:xfrm>
          <a:off x="0" y="2774456"/>
          <a:ext cx="8363272" cy="2533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5534" tIns="30480" rIns="170688" bIns="30480" numCol="1" spcCol="1270" anchor="t" anchorCtr="0">
          <a:noAutofit/>
        </a:bodyPr>
        <a:lstStyle/>
        <a:p>
          <a:pPr marL="228600" lvl="1" indent="-228600" algn="just" defTabSz="1066800" rtl="0">
            <a:lnSpc>
              <a:spcPct val="90000"/>
            </a:lnSpc>
            <a:spcBef>
              <a:spcPct val="0"/>
            </a:spcBef>
            <a:spcAft>
              <a:spcPct val="20000"/>
            </a:spcAft>
            <a:buChar char="••"/>
          </a:pPr>
          <a:r>
            <a:rPr lang="en-AU" sz="2400" b="0" kern="1200" dirty="0" smtClean="0"/>
            <a:t> is essential in the Information Systems development process, including website/interface development, to enhance user satisfaction with and acceptance of the interface/website, and to minimize the time taken in some of the stages, including testing, evaluation, implementation and training  </a:t>
          </a:r>
        </a:p>
        <a:p>
          <a:pPr marL="228600" lvl="1" indent="-228600" algn="l" defTabSz="1066800" rtl="0">
            <a:lnSpc>
              <a:spcPct val="90000"/>
            </a:lnSpc>
            <a:spcBef>
              <a:spcPct val="0"/>
            </a:spcBef>
            <a:spcAft>
              <a:spcPct val="20000"/>
            </a:spcAft>
            <a:buChar char="••"/>
          </a:pPr>
          <a:endParaRPr lang="en-AU" sz="1200" b="0" kern="1200" dirty="0" smtClean="0"/>
        </a:p>
        <a:p>
          <a:pPr marL="228600" lvl="1" indent="-228600" algn="l" defTabSz="1066800" rtl="0">
            <a:lnSpc>
              <a:spcPct val="90000"/>
            </a:lnSpc>
            <a:spcBef>
              <a:spcPct val="0"/>
            </a:spcBef>
            <a:spcAft>
              <a:spcPct val="20000"/>
            </a:spcAft>
            <a:buChar char="••"/>
          </a:pPr>
          <a:r>
            <a:rPr lang="en-AU" sz="1200" b="0" kern="1200" dirty="0" smtClean="0"/>
            <a:t>(</a:t>
          </a:r>
          <a:r>
            <a:rPr lang="en-AU" sz="1200" b="0" kern="1200" dirty="0" err="1" smtClean="0"/>
            <a:t>Applen</a:t>
          </a:r>
          <a:r>
            <a:rPr lang="en-AU" sz="1200" b="0" kern="1200" dirty="0" smtClean="0"/>
            <a:t> 2002; </a:t>
          </a:r>
          <a:r>
            <a:rPr lang="en-AU" sz="1200" b="0" kern="1200" dirty="0" err="1" smtClean="0"/>
            <a:t>Farzan</a:t>
          </a:r>
          <a:r>
            <a:rPr lang="en-AU" sz="1200" b="0" kern="1200" dirty="0" smtClean="0"/>
            <a:t> &amp; </a:t>
          </a:r>
          <a:r>
            <a:rPr lang="en-AU" sz="1200" b="0" kern="1200" dirty="0" err="1" smtClean="0"/>
            <a:t>Brusilovsky</a:t>
          </a:r>
          <a:r>
            <a:rPr lang="en-AU" sz="1200" b="0" kern="1200" dirty="0" smtClean="0"/>
            <a:t> 2011; Hope &amp; Amdahl 2011; </a:t>
          </a:r>
          <a:r>
            <a:rPr lang="en-AU" sz="1200" b="0" kern="1200" dirty="0" err="1" smtClean="0"/>
            <a:t>Kawalek</a:t>
          </a:r>
          <a:r>
            <a:rPr lang="en-AU" sz="1200" b="0" kern="1200" dirty="0" smtClean="0"/>
            <a:t> &amp; Wood-Harper 2002; Terry &amp; Standing 2004). </a:t>
          </a:r>
          <a:endParaRPr lang="en-GB" sz="1200" b="0" kern="1200" dirty="0"/>
        </a:p>
      </dsp:txBody>
      <dsp:txXfrm>
        <a:off x="0" y="2774456"/>
        <a:ext cx="8363272" cy="253368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167963-5AFB-4001-AC60-E7DA9332A6A1}">
      <dsp:nvSpPr>
        <dsp:cNvPr id="0" name=""/>
        <dsp:cNvSpPr/>
      </dsp:nvSpPr>
      <dsp:spPr>
        <a:xfrm>
          <a:off x="0" y="93396"/>
          <a:ext cx="8435280" cy="220077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just" defTabSz="1466850" rtl="0">
            <a:lnSpc>
              <a:spcPct val="90000"/>
            </a:lnSpc>
            <a:spcBef>
              <a:spcPct val="0"/>
            </a:spcBef>
            <a:spcAft>
              <a:spcPct val="35000"/>
            </a:spcAft>
          </a:pPr>
          <a:r>
            <a:rPr lang="en-US" sz="3300" kern="1200" dirty="0" smtClean="0"/>
            <a:t>This </a:t>
          </a:r>
          <a:r>
            <a:rPr lang="en-US" sz="3300" kern="1200" dirty="0" smtClean="0"/>
            <a:t>book </a:t>
          </a:r>
          <a:r>
            <a:rPr lang="en-US" sz="3300" kern="1200" dirty="0" smtClean="0"/>
            <a:t>distinguishes between two types of users: end-users (internal to the client organization) and client-customer users (external).</a:t>
          </a:r>
          <a:endParaRPr lang="en-US" sz="3300" kern="1200" dirty="0"/>
        </a:p>
      </dsp:txBody>
      <dsp:txXfrm>
        <a:off x="107433" y="200829"/>
        <a:ext cx="8220414" cy="1985904"/>
      </dsp:txXfrm>
    </dsp:sp>
    <dsp:sp modelId="{A9F70620-01CA-472B-B8FA-47F532846764}">
      <dsp:nvSpPr>
        <dsp:cNvPr id="0" name=""/>
        <dsp:cNvSpPr/>
      </dsp:nvSpPr>
      <dsp:spPr>
        <a:xfrm>
          <a:off x="0" y="2294166"/>
          <a:ext cx="8435280" cy="28690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820" tIns="41910" rIns="234696" bIns="41910" numCol="1" spcCol="1270" anchor="t" anchorCtr="0">
          <a:noAutofit/>
        </a:bodyPr>
        <a:lstStyle/>
        <a:p>
          <a:pPr marL="228600" lvl="1" indent="-228600" algn="just" defTabSz="1155700" rtl="0">
            <a:lnSpc>
              <a:spcPct val="90000"/>
            </a:lnSpc>
            <a:spcBef>
              <a:spcPct val="0"/>
            </a:spcBef>
            <a:spcAft>
              <a:spcPct val="20000"/>
            </a:spcAft>
            <a:buChar char="••"/>
          </a:pPr>
          <a:r>
            <a:rPr lang="en-US" sz="2600" kern="1200" dirty="0" smtClean="0"/>
            <a:t>End-users (Internal) are the real users in the client organization, who test and evaluate the website and use it to respond to the client-customer’s queries. </a:t>
          </a:r>
          <a:endParaRPr lang="en-US" sz="2600" kern="1200" dirty="0"/>
        </a:p>
        <a:p>
          <a:pPr marL="228600" lvl="1" indent="-228600" algn="just" defTabSz="1155700" rtl="0">
            <a:lnSpc>
              <a:spcPct val="90000"/>
            </a:lnSpc>
            <a:spcBef>
              <a:spcPct val="0"/>
            </a:spcBef>
            <a:spcAft>
              <a:spcPct val="20000"/>
            </a:spcAft>
            <a:buChar char="••"/>
          </a:pPr>
          <a:r>
            <a:rPr lang="en-US" sz="2600" kern="1200" dirty="0" smtClean="0"/>
            <a:t>The client-customer users (external) are those who interact with the website to accomplish their goals such as purchasing goods or services from the client organization. It is important to understand the needs, desires, and characteristics of both types of users. </a:t>
          </a:r>
          <a:endParaRPr lang="en-US" sz="2600" kern="1200" dirty="0"/>
        </a:p>
      </dsp:txBody>
      <dsp:txXfrm>
        <a:off x="0" y="2294166"/>
        <a:ext cx="8435280" cy="286902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9D308D-F404-430B-847F-1C06D445BFDB}">
      <dsp:nvSpPr>
        <dsp:cNvPr id="0" name=""/>
        <dsp:cNvSpPr/>
      </dsp:nvSpPr>
      <dsp:spPr>
        <a:xfrm>
          <a:off x="40" y="314463"/>
          <a:ext cx="3908032" cy="1563213"/>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lvl="0" algn="just" defTabSz="800100" rtl="0">
            <a:lnSpc>
              <a:spcPct val="90000"/>
            </a:lnSpc>
            <a:spcBef>
              <a:spcPct val="0"/>
            </a:spcBef>
            <a:spcAft>
              <a:spcPct val="35000"/>
            </a:spcAft>
          </a:pPr>
          <a:r>
            <a:rPr lang="en-AU" sz="1800" kern="1200" dirty="0" smtClean="0"/>
            <a:t>Assists system development by providing a</a:t>
          </a:r>
          <a:endParaRPr lang="en-GB" sz="1800" kern="1200" dirty="0"/>
        </a:p>
      </dsp:txBody>
      <dsp:txXfrm>
        <a:off x="40" y="314463"/>
        <a:ext cx="3908032" cy="1563213"/>
      </dsp:txXfrm>
    </dsp:sp>
    <dsp:sp modelId="{F4CD12C3-7C9B-4785-8C31-6A8E04E34B39}">
      <dsp:nvSpPr>
        <dsp:cNvPr id="0" name=""/>
        <dsp:cNvSpPr/>
      </dsp:nvSpPr>
      <dsp:spPr>
        <a:xfrm>
          <a:off x="40" y="1877676"/>
          <a:ext cx="3908032" cy="3568499"/>
        </a:xfrm>
        <a:prstGeom prst="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6012" tIns="96012" rIns="128016" bIns="144018" numCol="1" spcCol="1270" anchor="t" anchorCtr="0">
          <a:noAutofit/>
        </a:bodyPr>
        <a:lstStyle/>
        <a:p>
          <a:pPr marL="171450" lvl="1" indent="-171450" algn="just" defTabSz="800100" rtl="0">
            <a:lnSpc>
              <a:spcPct val="90000"/>
            </a:lnSpc>
            <a:spcBef>
              <a:spcPct val="0"/>
            </a:spcBef>
            <a:spcAft>
              <a:spcPct val="15000"/>
            </a:spcAft>
            <a:buChar char="••"/>
          </a:pPr>
          <a:r>
            <a:rPr lang="en-AU" sz="1800" kern="1200" dirty="0" smtClean="0"/>
            <a:t> “</a:t>
          </a:r>
          <a:r>
            <a:rPr lang="en-AU" sz="1800" b="1" kern="1200" dirty="0" smtClean="0"/>
            <a:t>more accurate and complete assessment of user information requirements</a:t>
          </a:r>
          <a:r>
            <a:rPr lang="en-AU" sz="1800" kern="1200" dirty="0" smtClean="0"/>
            <a:t>, providing expertise about the organization the system is to support, expertise usually unavailable within the information systems group, avoiding development of </a:t>
          </a:r>
          <a:r>
            <a:rPr lang="en-AU" sz="1800" b="1" kern="1200" dirty="0" smtClean="0"/>
            <a:t>unacceptable or unimportant features</a:t>
          </a:r>
          <a:r>
            <a:rPr lang="en-AU" sz="1800" kern="1200" dirty="0" smtClean="0"/>
            <a:t> and improving user </a:t>
          </a:r>
          <a:r>
            <a:rPr lang="en-AU" sz="1800" b="1" kern="1200" dirty="0" smtClean="0"/>
            <a:t>understating</a:t>
          </a:r>
          <a:r>
            <a:rPr lang="en-AU" sz="1800" kern="1200" dirty="0" smtClean="0"/>
            <a:t> of the system”  (</a:t>
          </a:r>
          <a:r>
            <a:rPr lang="en-AU" sz="1800" kern="1200" dirty="0" err="1" smtClean="0"/>
            <a:t>McKeen</a:t>
          </a:r>
          <a:r>
            <a:rPr lang="en-AU" sz="1800" kern="1200" dirty="0" smtClean="0"/>
            <a:t>, </a:t>
          </a:r>
          <a:r>
            <a:rPr lang="en-AU" sz="1800" kern="1200" dirty="0" err="1" smtClean="0"/>
            <a:t>Guimaraes</a:t>
          </a:r>
          <a:r>
            <a:rPr lang="en-AU" sz="1800" kern="1200" dirty="0" smtClean="0"/>
            <a:t> &amp; </a:t>
          </a:r>
          <a:r>
            <a:rPr lang="en-AU" sz="1800" kern="1200" dirty="0" err="1" smtClean="0"/>
            <a:t>Wetherbe</a:t>
          </a:r>
          <a:r>
            <a:rPr lang="en-AU" sz="1800" kern="1200" dirty="0" smtClean="0"/>
            <a:t> 1994, p. 427 - 428; </a:t>
          </a:r>
          <a:r>
            <a:rPr lang="en-AU" sz="1800" kern="1200" dirty="0" err="1" smtClean="0"/>
            <a:t>Nies</a:t>
          </a:r>
          <a:r>
            <a:rPr lang="en-AU" sz="1800" kern="1200" dirty="0" smtClean="0"/>
            <a:t> &amp; </a:t>
          </a:r>
          <a:r>
            <a:rPr lang="en-AU" sz="1800" kern="1200" dirty="0" err="1" smtClean="0"/>
            <a:t>Pelayo</a:t>
          </a:r>
          <a:r>
            <a:rPr lang="en-AU" sz="1800" kern="1200" dirty="0" smtClean="0"/>
            <a:t> 2010; Van </a:t>
          </a:r>
          <a:r>
            <a:rPr lang="en-AU" sz="1800" kern="1200" dirty="0" err="1" smtClean="0"/>
            <a:t>Deursen</a:t>
          </a:r>
          <a:r>
            <a:rPr lang="en-AU" sz="1800" kern="1200" dirty="0" smtClean="0"/>
            <a:t> &amp; Van </a:t>
          </a:r>
          <a:r>
            <a:rPr lang="en-AU" sz="1800" kern="1200" dirty="0" err="1" smtClean="0"/>
            <a:t>Dijk</a:t>
          </a:r>
          <a:r>
            <a:rPr lang="en-AU" sz="1800" kern="1200" dirty="0" smtClean="0"/>
            <a:t> 2009). </a:t>
          </a:r>
          <a:endParaRPr lang="en-GB" sz="1800" kern="1200" dirty="0"/>
        </a:p>
      </dsp:txBody>
      <dsp:txXfrm>
        <a:off x="40" y="1877676"/>
        <a:ext cx="3908032" cy="3568499"/>
      </dsp:txXfrm>
    </dsp:sp>
    <dsp:sp modelId="{98A14821-5590-4A50-83BC-C7B790C16876}">
      <dsp:nvSpPr>
        <dsp:cNvPr id="0" name=""/>
        <dsp:cNvSpPr/>
      </dsp:nvSpPr>
      <dsp:spPr>
        <a:xfrm>
          <a:off x="4455198" y="314463"/>
          <a:ext cx="3908032" cy="1563213"/>
        </a:xfrm>
        <a:prstGeom prst="rect">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w="9525" cap="flat" cmpd="sng" algn="ctr">
          <a:solidFill>
            <a:schemeClr val="accent3">
              <a:hueOff val="2714107"/>
              <a:satOff val="0"/>
              <a:lumOff val="-196"/>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lvl="0" algn="just" defTabSz="800100" rtl="0">
            <a:lnSpc>
              <a:spcPct val="90000"/>
            </a:lnSpc>
            <a:spcBef>
              <a:spcPct val="0"/>
            </a:spcBef>
            <a:spcAft>
              <a:spcPct val="35000"/>
            </a:spcAft>
          </a:pPr>
          <a:r>
            <a:rPr lang="en-AU" sz="1800" kern="1200" dirty="0" smtClean="0"/>
            <a:t>The user’s participation is very important since the </a:t>
          </a:r>
          <a:r>
            <a:rPr lang="en-AU" sz="1800" b="1" kern="1200" dirty="0" smtClean="0"/>
            <a:t>lack</a:t>
          </a:r>
          <a:r>
            <a:rPr lang="en-AU" sz="1800" kern="1200" dirty="0" smtClean="0"/>
            <a:t> of “user involvement [participation] is the chief reason </a:t>
          </a:r>
          <a:r>
            <a:rPr lang="en-AU" sz="1800" b="1" kern="1200" dirty="0" smtClean="0"/>
            <a:t>IS projects fail</a:t>
          </a:r>
          <a:r>
            <a:rPr lang="en-AU" sz="1800" kern="1200" dirty="0" smtClean="0"/>
            <a:t>” (</a:t>
          </a:r>
          <a:r>
            <a:rPr lang="en-AU" sz="1800" kern="1200" dirty="0" err="1" smtClean="0"/>
            <a:t>Engler</a:t>
          </a:r>
          <a:r>
            <a:rPr lang="en-AU" sz="1800" kern="1200" dirty="0" smtClean="0"/>
            <a:t> 1996, p. 3; Joshi, </a:t>
          </a:r>
          <a:r>
            <a:rPr lang="en-AU" sz="1800" kern="1200" dirty="0" err="1" smtClean="0"/>
            <a:t>Sarda</a:t>
          </a:r>
          <a:r>
            <a:rPr lang="en-AU" sz="1800" kern="1200" dirty="0" smtClean="0"/>
            <a:t> &amp; </a:t>
          </a:r>
          <a:r>
            <a:rPr lang="en-AU" sz="1800" kern="1200" dirty="0" err="1" smtClean="0"/>
            <a:t>Tripathi</a:t>
          </a:r>
          <a:r>
            <a:rPr lang="en-AU" sz="1800" kern="1200" dirty="0" smtClean="0"/>
            <a:t> 2010),</a:t>
          </a:r>
          <a:endParaRPr lang="en-GB" sz="1800" kern="1200" dirty="0"/>
        </a:p>
      </dsp:txBody>
      <dsp:txXfrm>
        <a:off x="4455198" y="314463"/>
        <a:ext cx="3908032" cy="1563213"/>
      </dsp:txXfrm>
    </dsp:sp>
    <dsp:sp modelId="{80F5B23C-1882-4FED-A693-FB48C88898CD}">
      <dsp:nvSpPr>
        <dsp:cNvPr id="0" name=""/>
        <dsp:cNvSpPr/>
      </dsp:nvSpPr>
      <dsp:spPr>
        <a:xfrm>
          <a:off x="4455198" y="1877676"/>
          <a:ext cx="3908032" cy="3568499"/>
        </a:xfrm>
        <a:prstGeom prst="rect">
          <a:avLst/>
        </a:prstGeom>
        <a:solidFill>
          <a:schemeClr val="accent3">
            <a:tint val="40000"/>
            <a:alpha val="90000"/>
            <a:hueOff val="2004329"/>
            <a:satOff val="-582"/>
            <a:lumOff val="-61"/>
            <a:alphaOff val="0"/>
          </a:schemeClr>
        </a:solidFill>
        <a:ln w="9525" cap="flat" cmpd="sng" algn="ctr">
          <a:solidFill>
            <a:schemeClr val="accent3">
              <a:tint val="40000"/>
              <a:alpha val="90000"/>
              <a:hueOff val="2004329"/>
              <a:satOff val="-582"/>
              <a:lumOff val="-61"/>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48765F-7529-4158-AEC7-A6658ECA70A7}">
      <dsp:nvSpPr>
        <dsp:cNvPr id="0" name=""/>
        <dsp:cNvSpPr/>
      </dsp:nvSpPr>
      <dsp:spPr>
        <a:xfrm rot="5400000">
          <a:off x="-522430" y="1564230"/>
          <a:ext cx="3482869" cy="2438008"/>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0">
            <a:lnSpc>
              <a:spcPct val="90000"/>
            </a:lnSpc>
            <a:spcBef>
              <a:spcPct val="0"/>
            </a:spcBef>
            <a:spcAft>
              <a:spcPct val="35000"/>
            </a:spcAft>
          </a:pPr>
          <a:r>
            <a:rPr lang="en-GB" sz="1500" kern="1200" smtClean="0"/>
            <a:t>According to Tait and Vessey ((Cited in (Saleem 1996, p. 147)) , there are various types of participation, for example: </a:t>
          </a:r>
          <a:endParaRPr lang="en-US" sz="1500" kern="1200"/>
        </a:p>
      </dsp:txBody>
      <dsp:txXfrm rot="-5400000">
        <a:off x="1" y="2260803"/>
        <a:ext cx="2438008" cy="1044861"/>
      </dsp:txXfrm>
    </dsp:sp>
    <dsp:sp modelId="{6F4A6015-3FB8-4151-A9E3-53CF19AD6880}">
      <dsp:nvSpPr>
        <dsp:cNvPr id="0" name=""/>
        <dsp:cNvSpPr/>
      </dsp:nvSpPr>
      <dsp:spPr>
        <a:xfrm rot="5400000">
          <a:off x="3161365" y="-722062"/>
          <a:ext cx="4344878" cy="5791591"/>
        </a:xfrm>
        <a:prstGeom prst="round2Same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rtl="0">
            <a:lnSpc>
              <a:spcPct val="90000"/>
            </a:lnSpc>
            <a:spcBef>
              <a:spcPct val="0"/>
            </a:spcBef>
            <a:spcAft>
              <a:spcPct val="15000"/>
            </a:spcAft>
            <a:buChar char="••"/>
          </a:pPr>
          <a:r>
            <a:rPr lang="en-GB" sz="2300" b="1" i="1" kern="1200" smtClean="0"/>
            <a:t>No participation:</a:t>
          </a:r>
          <a:r>
            <a:rPr lang="en-GB" sz="2300" kern="1200" smtClean="0"/>
            <a:t> users are not invited to participate;</a:t>
          </a:r>
          <a:endParaRPr lang="en-US" sz="2300" kern="1200"/>
        </a:p>
        <a:p>
          <a:pPr marL="228600" lvl="1" indent="-228600" algn="l" defTabSz="1022350" rtl="0">
            <a:lnSpc>
              <a:spcPct val="90000"/>
            </a:lnSpc>
            <a:spcBef>
              <a:spcPct val="0"/>
            </a:spcBef>
            <a:spcAft>
              <a:spcPct val="15000"/>
            </a:spcAft>
            <a:buChar char="••"/>
          </a:pPr>
          <a:r>
            <a:rPr lang="en-GB" sz="2300" b="1" i="1" kern="1200" smtClean="0"/>
            <a:t>Symbolic participation:</a:t>
          </a:r>
          <a:r>
            <a:rPr lang="en-GB" sz="2300" kern="1200" smtClean="0"/>
            <a:t> user input is sought but ignored; </a:t>
          </a:r>
          <a:endParaRPr lang="en-US" sz="2300" kern="1200"/>
        </a:p>
        <a:p>
          <a:pPr marL="228600" lvl="1" indent="-228600" algn="l" defTabSz="1022350" rtl="0">
            <a:lnSpc>
              <a:spcPct val="90000"/>
            </a:lnSpc>
            <a:spcBef>
              <a:spcPct val="0"/>
            </a:spcBef>
            <a:spcAft>
              <a:spcPct val="15000"/>
            </a:spcAft>
            <a:buChar char="••"/>
          </a:pPr>
          <a:r>
            <a:rPr lang="en-GB" sz="2300" b="1" i="1" kern="1200" smtClean="0"/>
            <a:t>Participation by advice:</a:t>
          </a:r>
          <a:r>
            <a:rPr lang="en-GB" sz="2300" kern="1200" smtClean="0"/>
            <a:t> users are consulted; </a:t>
          </a:r>
          <a:endParaRPr lang="en-US" sz="2300" kern="1200"/>
        </a:p>
        <a:p>
          <a:pPr marL="228600" lvl="1" indent="-228600" algn="l" defTabSz="1022350" rtl="0">
            <a:lnSpc>
              <a:spcPct val="90000"/>
            </a:lnSpc>
            <a:spcBef>
              <a:spcPct val="0"/>
            </a:spcBef>
            <a:spcAft>
              <a:spcPct val="15000"/>
            </a:spcAft>
            <a:buChar char="••"/>
          </a:pPr>
          <a:r>
            <a:rPr lang="en-GB" sz="2300" b="1" i="1" kern="1200" dirty="0" smtClean="0"/>
            <a:t>Participation by weak control:</a:t>
          </a:r>
          <a:r>
            <a:rPr lang="en-GB" sz="2300" kern="1200" dirty="0" smtClean="0"/>
            <a:t> users may have sign-off responsibility; </a:t>
          </a:r>
          <a:endParaRPr lang="en-US" sz="2300" kern="1200" dirty="0"/>
        </a:p>
        <a:p>
          <a:pPr marL="228600" lvl="1" indent="-228600" algn="l" defTabSz="1022350" rtl="0">
            <a:lnSpc>
              <a:spcPct val="90000"/>
            </a:lnSpc>
            <a:spcBef>
              <a:spcPct val="0"/>
            </a:spcBef>
            <a:spcAft>
              <a:spcPct val="15000"/>
            </a:spcAft>
            <a:buChar char="••"/>
          </a:pPr>
          <a:r>
            <a:rPr lang="en-GB" sz="2300" b="1" i="1" kern="1200" smtClean="0"/>
            <a:t>Participation by doing:</a:t>
          </a:r>
          <a:r>
            <a:rPr lang="en-GB" sz="2300" kern="1200" smtClean="0"/>
            <a:t> users are members of design team: </a:t>
          </a:r>
          <a:endParaRPr lang="en-US" sz="2300" kern="1200"/>
        </a:p>
        <a:p>
          <a:pPr marL="228600" lvl="1" indent="-228600" algn="l" defTabSz="1022350" rtl="0">
            <a:lnSpc>
              <a:spcPct val="90000"/>
            </a:lnSpc>
            <a:spcBef>
              <a:spcPct val="0"/>
            </a:spcBef>
            <a:spcAft>
              <a:spcPct val="15000"/>
            </a:spcAft>
            <a:buChar char="••"/>
          </a:pPr>
          <a:r>
            <a:rPr lang="en-GB" sz="2300" b="1" i="1" kern="1200" dirty="0" smtClean="0"/>
            <a:t>Participation by strong control:</a:t>
          </a:r>
          <a:r>
            <a:rPr lang="en-GB" sz="2300" kern="1200" dirty="0" smtClean="0"/>
            <a:t> users may pay for the system development.</a:t>
          </a:r>
          <a:endParaRPr lang="en-US" sz="2300" kern="1200" dirty="0"/>
        </a:p>
      </dsp:txBody>
      <dsp:txXfrm rot="-5400000">
        <a:off x="2438009" y="213393"/>
        <a:ext cx="5579492" cy="392068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E55AAF-1FBD-4697-8E1E-F9F2D0B84F5E}">
      <dsp:nvSpPr>
        <dsp:cNvPr id="0" name=""/>
        <dsp:cNvSpPr/>
      </dsp:nvSpPr>
      <dsp:spPr>
        <a:xfrm>
          <a:off x="40" y="232851"/>
          <a:ext cx="3845569" cy="1276762"/>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2024" tIns="109728" rIns="192024" bIns="109728" numCol="1" spcCol="1270" anchor="ctr" anchorCtr="0">
          <a:noAutofit/>
        </a:bodyPr>
        <a:lstStyle/>
        <a:p>
          <a:pPr lvl="0" algn="just" defTabSz="1200150" rtl="0">
            <a:lnSpc>
              <a:spcPct val="90000"/>
            </a:lnSpc>
            <a:spcBef>
              <a:spcPct val="0"/>
            </a:spcBef>
            <a:spcAft>
              <a:spcPct val="35000"/>
            </a:spcAft>
          </a:pPr>
          <a:r>
            <a:rPr lang="en-GB" sz="2700" kern="1200" smtClean="0"/>
            <a:t>To be successful and meet user requirements, </a:t>
          </a:r>
          <a:endParaRPr lang="en-US" sz="2700" kern="1200"/>
        </a:p>
      </dsp:txBody>
      <dsp:txXfrm>
        <a:off x="40" y="232851"/>
        <a:ext cx="3845569" cy="1276762"/>
      </dsp:txXfrm>
    </dsp:sp>
    <dsp:sp modelId="{45DA234E-8941-4FF9-A672-F1DEE2D6A83C}">
      <dsp:nvSpPr>
        <dsp:cNvPr id="0" name=""/>
        <dsp:cNvSpPr/>
      </dsp:nvSpPr>
      <dsp:spPr>
        <a:xfrm>
          <a:off x="40" y="1509614"/>
          <a:ext cx="3845569" cy="3186945"/>
        </a:xfrm>
        <a:prstGeom prst="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4018" tIns="144018" rIns="192024" bIns="216027" numCol="1" spcCol="1270" anchor="t" anchorCtr="0">
          <a:noAutofit/>
        </a:bodyPr>
        <a:lstStyle/>
        <a:p>
          <a:pPr marL="228600" lvl="1" indent="-228600" algn="just" defTabSz="1200150" rtl="0">
            <a:lnSpc>
              <a:spcPct val="90000"/>
            </a:lnSpc>
            <a:spcBef>
              <a:spcPct val="0"/>
            </a:spcBef>
            <a:spcAft>
              <a:spcPct val="15000"/>
            </a:spcAft>
            <a:buChar char="••"/>
          </a:pPr>
          <a:r>
            <a:rPr lang="en-GB" sz="2700" kern="1200" dirty="0" smtClean="0"/>
            <a:t>the development of a new system requires a number of “change process” aspects to be considered by the designer, user and management simultaneously.  </a:t>
          </a:r>
          <a:endParaRPr lang="en-US" sz="2700" kern="1200" dirty="0"/>
        </a:p>
      </dsp:txBody>
      <dsp:txXfrm>
        <a:off x="40" y="1509614"/>
        <a:ext cx="3845569" cy="3186945"/>
      </dsp:txXfrm>
    </dsp:sp>
    <dsp:sp modelId="{1C8CD007-E09D-4578-8066-D25F65233159}">
      <dsp:nvSpPr>
        <dsp:cNvPr id="0" name=""/>
        <dsp:cNvSpPr/>
      </dsp:nvSpPr>
      <dsp:spPr>
        <a:xfrm>
          <a:off x="4383989" y="232851"/>
          <a:ext cx="3845569" cy="1276762"/>
        </a:xfrm>
        <a:prstGeom prst="rect">
          <a:avLst/>
        </a:prstGeom>
        <a:gradFill rotWithShape="0">
          <a:gsLst>
            <a:gs pos="0">
              <a:schemeClr val="accent5">
                <a:hueOff val="-16475328"/>
                <a:satOff val="45165"/>
                <a:lumOff val="-5491"/>
                <a:alphaOff val="0"/>
                <a:shade val="51000"/>
                <a:satMod val="130000"/>
              </a:schemeClr>
            </a:gs>
            <a:gs pos="80000">
              <a:schemeClr val="accent5">
                <a:hueOff val="-16475328"/>
                <a:satOff val="45165"/>
                <a:lumOff val="-5491"/>
                <a:alphaOff val="0"/>
                <a:shade val="93000"/>
                <a:satMod val="130000"/>
              </a:schemeClr>
            </a:gs>
            <a:gs pos="100000">
              <a:schemeClr val="accent5">
                <a:hueOff val="-16475328"/>
                <a:satOff val="45165"/>
                <a:lumOff val="-549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2024" tIns="109728" rIns="192024" bIns="109728" numCol="1" spcCol="1270" anchor="ctr" anchorCtr="0">
          <a:noAutofit/>
        </a:bodyPr>
        <a:lstStyle/>
        <a:p>
          <a:pPr lvl="0" algn="ctr" defTabSz="1200150" rtl="0">
            <a:lnSpc>
              <a:spcPct val="90000"/>
            </a:lnSpc>
            <a:spcBef>
              <a:spcPct val="0"/>
            </a:spcBef>
            <a:spcAft>
              <a:spcPct val="35000"/>
            </a:spcAft>
          </a:pPr>
          <a:r>
            <a:rPr lang="en-GB" sz="2700" kern="1200" dirty="0" smtClean="0"/>
            <a:t>These aspects are </a:t>
          </a:r>
          <a:endParaRPr lang="en-US" sz="2700" kern="1200" dirty="0"/>
        </a:p>
      </dsp:txBody>
      <dsp:txXfrm>
        <a:off x="4383989" y="232851"/>
        <a:ext cx="3845569" cy="1276762"/>
      </dsp:txXfrm>
    </dsp:sp>
    <dsp:sp modelId="{7AC26DB3-A2CB-4A20-8E7B-0CC2B857408C}">
      <dsp:nvSpPr>
        <dsp:cNvPr id="0" name=""/>
        <dsp:cNvSpPr/>
      </dsp:nvSpPr>
      <dsp:spPr>
        <a:xfrm>
          <a:off x="4383989" y="1509614"/>
          <a:ext cx="3845569" cy="3186945"/>
        </a:xfrm>
        <a:prstGeom prst="rect">
          <a:avLst/>
        </a:prstGeom>
        <a:solidFill>
          <a:schemeClr val="accent5">
            <a:tint val="40000"/>
            <a:alpha val="90000"/>
            <a:hueOff val="-15939855"/>
            <a:satOff val="2665"/>
            <a:lumOff val="71"/>
            <a:alphaOff val="0"/>
          </a:schemeClr>
        </a:solidFill>
        <a:ln w="9525" cap="flat" cmpd="sng" algn="ctr">
          <a:solidFill>
            <a:schemeClr val="accent5">
              <a:tint val="40000"/>
              <a:alpha val="90000"/>
              <a:hueOff val="-15939855"/>
              <a:satOff val="2665"/>
              <a:lumOff val="71"/>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4018" tIns="144018" rIns="192024" bIns="216027" numCol="1" spcCol="1270" anchor="t" anchorCtr="0">
          <a:noAutofit/>
        </a:bodyPr>
        <a:lstStyle/>
        <a:p>
          <a:pPr marL="228600" lvl="1" indent="-228600" algn="l" defTabSz="1200150" rtl="0">
            <a:lnSpc>
              <a:spcPct val="90000"/>
            </a:lnSpc>
            <a:spcBef>
              <a:spcPct val="0"/>
            </a:spcBef>
            <a:spcAft>
              <a:spcPct val="15000"/>
            </a:spcAft>
            <a:buChar char="••"/>
          </a:pPr>
          <a:r>
            <a:rPr lang="en-GB" sz="2700" kern="1200" dirty="0" smtClean="0"/>
            <a:t>objective setting and attainment; adaptation; integration; and stabilization. </a:t>
          </a:r>
          <a:endParaRPr lang="en-US" sz="2700" kern="1200" dirty="0"/>
        </a:p>
      </dsp:txBody>
      <dsp:txXfrm>
        <a:off x="4383989" y="1509614"/>
        <a:ext cx="3845569" cy="3186945"/>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0.xml><?xml version="1.0" encoding="utf-8"?>
<dgm:layoutDef xmlns:dgm="http://schemas.openxmlformats.org/drawingml/2006/diagram" xmlns:a="http://schemas.openxmlformats.org/drawingml/2006/main" uniqueId="urn:microsoft.com/office/officeart/2011/layout/ConvergingText">
  <dgm:title val="Converging Text"/>
  <dgm:desc val="Use to show multiple steps or parts that merge into a whole. Works best with a small number of Level 1 shapes. Unused text does not appear, but remains available if you switch layouts."/>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0.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19C636-5171-468B-B147-0BE371FF8A2D}" type="datetimeFigureOut">
              <a:rPr lang="en-US" smtClean="0"/>
              <a:t>9/26/2015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79E288-7D9F-4461-AE39-A855460AD7B0}" type="slidenum">
              <a:rPr lang="en-US" smtClean="0"/>
              <a:t>‹#›</a:t>
            </a:fld>
            <a:endParaRPr lang="en-US"/>
          </a:p>
        </p:txBody>
      </p:sp>
    </p:spTree>
    <p:extLst>
      <p:ext uri="{BB962C8B-B14F-4D97-AF65-F5344CB8AC3E}">
        <p14:creationId xmlns:p14="http://schemas.microsoft.com/office/powerpoint/2010/main" val="9018236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A338FD-C0BE-4A67-9360-6AAF9F19BCDA}"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3</a:t>
            </a:r>
            <a:endParaRPr lang="en-US"/>
          </a:p>
        </p:txBody>
      </p:sp>
      <p:sp>
        <p:nvSpPr>
          <p:cNvPr id="6" name="Slide Number Placeholder 5"/>
          <p:cNvSpPr>
            <a:spLocks noGrp="1"/>
          </p:cNvSpPr>
          <p:nvPr>
            <p:ph type="sldNum" sz="quarter" idx="12"/>
          </p:nvPr>
        </p:nvSpPr>
        <p:spPr/>
        <p:txBody>
          <a:bodyPr/>
          <a:lstStyle/>
          <a:p>
            <a:fld id="{69CC0E10-F076-4F35-B299-295D673FFA8B}" type="slidenum">
              <a:rPr lang="en-US" smtClean="0"/>
              <a:t>‹#›</a:t>
            </a:fld>
            <a:endParaRPr lang="en-US"/>
          </a:p>
        </p:txBody>
      </p:sp>
    </p:spTree>
    <p:extLst>
      <p:ext uri="{BB962C8B-B14F-4D97-AF65-F5344CB8AC3E}">
        <p14:creationId xmlns:p14="http://schemas.microsoft.com/office/powerpoint/2010/main" val="920802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3169D1-7B68-4E8F-9E96-05774D0C3C8C}"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3</a:t>
            </a:r>
            <a:endParaRPr lang="en-US"/>
          </a:p>
        </p:txBody>
      </p:sp>
      <p:sp>
        <p:nvSpPr>
          <p:cNvPr id="6" name="Slide Number Placeholder 5"/>
          <p:cNvSpPr>
            <a:spLocks noGrp="1"/>
          </p:cNvSpPr>
          <p:nvPr>
            <p:ph type="sldNum" sz="quarter" idx="12"/>
          </p:nvPr>
        </p:nvSpPr>
        <p:spPr/>
        <p:txBody>
          <a:bodyPr/>
          <a:lstStyle/>
          <a:p>
            <a:fld id="{69CC0E10-F076-4F35-B299-295D673FFA8B}" type="slidenum">
              <a:rPr lang="en-US" smtClean="0"/>
              <a:t>‹#›</a:t>
            </a:fld>
            <a:endParaRPr lang="en-US"/>
          </a:p>
        </p:txBody>
      </p:sp>
    </p:spTree>
    <p:extLst>
      <p:ext uri="{BB962C8B-B14F-4D97-AF65-F5344CB8AC3E}">
        <p14:creationId xmlns:p14="http://schemas.microsoft.com/office/powerpoint/2010/main" val="1850923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EECCC0-A688-45D4-A8CE-E1F31A90CF10}"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3</a:t>
            </a:r>
            <a:endParaRPr lang="en-US"/>
          </a:p>
        </p:txBody>
      </p:sp>
      <p:sp>
        <p:nvSpPr>
          <p:cNvPr id="6" name="Slide Number Placeholder 5"/>
          <p:cNvSpPr>
            <a:spLocks noGrp="1"/>
          </p:cNvSpPr>
          <p:nvPr>
            <p:ph type="sldNum" sz="quarter" idx="12"/>
          </p:nvPr>
        </p:nvSpPr>
        <p:spPr/>
        <p:txBody>
          <a:bodyPr/>
          <a:lstStyle/>
          <a:p>
            <a:fld id="{69CC0E10-F076-4F35-B299-295D673FFA8B}" type="slidenum">
              <a:rPr lang="en-US" smtClean="0"/>
              <a:t>‹#›</a:t>
            </a:fld>
            <a:endParaRPr lang="en-US"/>
          </a:p>
        </p:txBody>
      </p:sp>
    </p:spTree>
    <p:extLst>
      <p:ext uri="{BB962C8B-B14F-4D97-AF65-F5344CB8AC3E}">
        <p14:creationId xmlns:p14="http://schemas.microsoft.com/office/powerpoint/2010/main" val="2346677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09017D-6AD2-4365-AB5C-D17BCD986201}"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3</a:t>
            </a:r>
            <a:endParaRPr lang="en-US"/>
          </a:p>
        </p:txBody>
      </p:sp>
      <p:sp>
        <p:nvSpPr>
          <p:cNvPr id="6" name="Slide Number Placeholder 5"/>
          <p:cNvSpPr>
            <a:spLocks noGrp="1"/>
          </p:cNvSpPr>
          <p:nvPr>
            <p:ph type="sldNum" sz="quarter" idx="12"/>
          </p:nvPr>
        </p:nvSpPr>
        <p:spPr/>
        <p:txBody>
          <a:bodyPr/>
          <a:lstStyle/>
          <a:p>
            <a:fld id="{69CC0E10-F076-4F35-B299-295D673FFA8B}" type="slidenum">
              <a:rPr lang="en-US" smtClean="0"/>
              <a:t>‹#›</a:t>
            </a:fld>
            <a:endParaRPr lang="en-US"/>
          </a:p>
        </p:txBody>
      </p:sp>
    </p:spTree>
    <p:extLst>
      <p:ext uri="{BB962C8B-B14F-4D97-AF65-F5344CB8AC3E}">
        <p14:creationId xmlns:p14="http://schemas.microsoft.com/office/powerpoint/2010/main" val="94032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F20F90-5877-44E5-A668-2D46CAE66475}"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 3</a:t>
            </a:r>
            <a:endParaRPr lang="en-US"/>
          </a:p>
        </p:txBody>
      </p:sp>
      <p:sp>
        <p:nvSpPr>
          <p:cNvPr id="6" name="Slide Number Placeholder 5"/>
          <p:cNvSpPr>
            <a:spLocks noGrp="1"/>
          </p:cNvSpPr>
          <p:nvPr>
            <p:ph type="sldNum" sz="quarter" idx="12"/>
          </p:nvPr>
        </p:nvSpPr>
        <p:spPr/>
        <p:txBody>
          <a:bodyPr/>
          <a:lstStyle/>
          <a:p>
            <a:fld id="{69CC0E10-F076-4F35-B299-295D673FFA8B}" type="slidenum">
              <a:rPr lang="en-US" smtClean="0"/>
              <a:t>‹#›</a:t>
            </a:fld>
            <a:endParaRPr lang="en-US"/>
          </a:p>
        </p:txBody>
      </p:sp>
    </p:spTree>
    <p:extLst>
      <p:ext uri="{BB962C8B-B14F-4D97-AF65-F5344CB8AC3E}">
        <p14:creationId xmlns:p14="http://schemas.microsoft.com/office/powerpoint/2010/main" val="1509164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8CCE1CB-AE2F-4988-ADC0-7E9A4D368929}"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SD/TI/PI/2015_Chapter 3</a:t>
            </a:r>
            <a:endParaRPr lang="en-US"/>
          </a:p>
        </p:txBody>
      </p:sp>
      <p:sp>
        <p:nvSpPr>
          <p:cNvPr id="7" name="Slide Number Placeholder 6"/>
          <p:cNvSpPr>
            <a:spLocks noGrp="1"/>
          </p:cNvSpPr>
          <p:nvPr>
            <p:ph type="sldNum" sz="quarter" idx="12"/>
          </p:nvPr>
        </p:nvSpPr>
        <p:spPr/>
        <p:txBody>
          <a:bodyPr/>
          <a:lstStyle/>
          <a:p>
            <a:fld id="{69CC0E10-F076-4F35-B299-295D673FFA8B}" type="slidenum">
              <a:rPr lang="en-US" smtClean="0"/>
              <a:t>‹#›</a:t>
            </a:fld>
            <a:endParaRPr lang="en-US"/>
          </a:p>
        </p:txBody>
      </p:sp>
    </p:spTree>
    <p:extLst>
      <p:ext uri="{BB962C8B-B14F-4D97-AF65-F5344CB8AC3E}">
        <p14:creationId xmlns:p14="http://schemas.microsoft.com/office/powerpoint/2010/main" val="5397845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0DA720C-B11D-40E6-8C22-E135F33A7170}" type="datetime1">
              <a:rPr lang="en-US" smtClean="0"/>
              <a:t>9/26/2015</a:t>
            </a:fld>
            <a:endParaRPr lang="en-US"/>
          </a:p>
        </p:txBody>
      </p:sp>
      <p:sp>
        <p:nvSpPr>
          <p:cNvPr id="8" name="Footer Placeholder 7"/>
          <p:cNvSpPr>
            <a:spLocks noGrp="1"/>
          </p:cNvSpPr>
          <p:nvPr>
            <p:ph type="ftr" sz="quarter" idx="11"/>
          </p:nvPr>
        </p:nvSpPr>
        <p:spPr/>
        <p:txBody>
          <a:bodyPr/>
          <a:lstStyle/>
          <a:p>
            <a:r>
              <a:rPr lang="en-US" smtClean="0"/>
              <a:t>SD/TI/PI/2015_Chapter 3</a:t>
            </a:r>
            <a:endParaRPr lang="en-US"/>
          </a:p>
        </p:txBody>
      </p:sp>
      <p:sp>
        <p:nvSpPr>
          <p:cNvPr id="9" name="Slide Number Placeholder 8"/>
          <p:cNvSpPr>
            <a:spLocks noGrp="1"/>
          </p:cNvSpPr>
          <p:nvPr>
            <p:ph type="sldNum" sz="quarter" idx="12"/>
          </p:nvPr>
        </p:nvSpPr>
        <p:spPr/>
        <p:txBody>
          <a:bodyPr/>
          <a:lstStyle/>
          <a:p>
            <a:fld id="{69CC0E10-F076-4F35-B299-295D673FFA8B}" type="slidenum">
              <a:rPr lang="en-US" smtClean="0"/>
              <a:t>‹#›</a:t>
            </a:fld>
            <a:endParaRPr lang="en-US"/>
          </a:p>
        </p:txBody>
      </p:sp>
    </p:spTree>
    <p:extLst>
      <p:ext uri="{BB962C8B-B14F-4D97-AF65-F5344CB8AC3E}">
        <p14:creationId xmlns:p14="http://schemas.microsoft.com/office/powerpoint/2010/main" val="2361385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BD99E84-1738-4AB9-A108-1E9DD0D4BAB0}" type="datetime1">
              <a:rPr lang="en-US" smtClean="0"/>
              <a:t>9/26/2015</a:t>
            </a:fld>
            <a:endParaRPr lang="en-US"/>
          </a:p>
        </p:txBody>
      </p:sp>
      <p:sp>
        <p:nvSpPr>
          <p:cNvPr id="4" name="Footer Placeholder 3"/>
          <p:cNvSpPr>
            <a:spLocks noGrp="1"/>
          </p:cNvSpPr>
          <p:nvPr>
            <p:ph type="ftr" sz="quarter" idx="11"/>
          </p:nvPr>
        </p:nvSpPr>
        <p:spPr/>
        <p:txBody>
          <a:bodyPr/>
          <a:lstStyle/>
          <a:p>
            <a:r>
              <a:rPr lang="en-US" smtClean="0"/>
              <a:t>SD/TI/PI/2015_Chapter 3</a:t>
            </a:r>
            <a:endParaRPr lang="en-US"/>
          </a:p>
        </p:txBody>
      </p:sp>
      <p:sp>
        <p:nvSpPr>
          <p:cNvPr id="5" name="Slide Number Placeholder 4"/>
          <p:cNvSpPr>
            <a:spLocks noGrp="1"/>
          </p:cNvSpPr>
          <p:nvPr>
            <p:ph type="sldNum" sz="quarter" idx="12"/>
          </p:nvPr>
        </p:nvSpPr>
        <p:spPr/>
        <p:txBody>
          <a:bodyPr/>
          <a:lstStyle/>
          <a:p>
            <a:fld id="{69CC0E10-F076-4F35-B299-295D673FFA8B}" type="slidenum">
              <a:rPr lang="en-US" smtClean="0"/>
              <a:t>‹#›</a:t>
            </a:fld>
            <a:endParaRPr lang="en-US"/>
          </a:p>
        </p:txBody>
      </p:sp>
    </p:spTree>
    <p:extLst>
      <p:ext uri="{BB962C8B-B14F-4D97-AF65-F5344CB8AC3E}">
        <p14:creationId xmlns:p14="http://schemas.microsoft.com/office/powerpoint/2010/main" val="1896800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603BD2-C9AE-4723-AADC-73931ECCE9A7}" type="datetime1">
              <a:rPr lang="en-US" smtClean="0"/>
              <a:t>9/26/2015</a:t>
            </a:fld>
            <a:endParaRPr lang="en-US"/>
          </a:p>
        </p:txBody>
      </p:sp>
      <p:sp>
        <p:nvSpPr>
          <p:cNvPr id="3" name="Footer Placeholder 2"/>
          <p:cNvSpPr>
            <a:spLocks noGrp="1"/>
          </p:cNvSpPr>
          <p:nvPr>
            <p:ph type="ftr" sz="quarter" idx="11"/>
          </p:nvPr>
        </p:nvSpPr>
        <p:spPr/>
        <p:txBody>
          <a:bodyPr/>
          <a:lstStyle/>
          <a:p>
            <a:r>
              <a:rPr lang="en-US" smtClean="0"/>
              <a:t>SD/TI/PI/2015_Chapter 3</a:t>
            </a:r>
            <a:endParaRPr lang="en-US"/>
          </a:p>
        </p:txBody>
      </p:sp>
      <p:sp>
        <p:nvSpPr>
          <p:cNvPr id="4" name="Slide Number Placeholder 3"/>
          <p:cNvSpPr>
            <a:spLocks noGrp="1"/>
          </p:cNvSpPr>
          <p:nvPr>
            <p:ph type="sldNum" sz="quarter" idx="12"/>
          </p:nvPr>
        </p:nvSpPr>
        <p:spPr/>
        <p:txBody>
          <a:bodyPr/>
          <a:lstStyle/>
          <a:p>
            <a:fld id="{69CC0E10-F076-4F35-B299-295D673FFA8B}" type="slidenum">
              <a:rPr lang="en-US" smtClean="0"/>
              <a:t>‹#›</a:t>
            </a:fld>
            <a:endParaRPr lang="en-US"/>
          </a:p>
        </p:txBody>
      </p:sp>
    </p:spTree>
    <p:extLst>
      <p:ext uri="{BB962C8B-B14F-4D97-AF65-F5344CB8AC3E}">
        <p14:creationId xmlns:p14="http://schemas.microsoft.com/office/powerpoint/2010/main" val="1553494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B8AAB0-BABD-4C36-83DC-79045B476076}"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SD/TI/PI/2015_Chapter 3</a:t>
            </a:r>
            <a:endParaRPr lang="en-US"/>
          </a:p>
        </p:txBody>
      </p:sp>
      <p:sp>
        <p:nvSpPr>
          <p:cNvPr id="7" name="Slide Number Placeholder 6"/>
          <p:cNvSpPr>
            <a:spLocks noGrp="1"/>
          </p:cNvSpPr>
          <p:nvPr>
            <p:ph type="sldNum" sz="quarter" idx="12"/>
          </p:nvPr>
        </p:nvSpPr>
        <p:spPr/>
        <p:txBody>
          <a:bodyPr/>
          <a:lstStyle/>
          <a:p>
            <a:fld id="{69CC0E10-F076-4F35-B299-295D673FFA8B}" type="slidenum">
              <a:rPr lang="en-US" smtClean="0"/>
              <a:t>‹#›</a:t>
            </a:fld>
            <a:endParaRPr lang="en-US"/>
          </a:p>
        </p:txBody>
      </p:sp>
    </p:spTree>
    <p:extLst>
      <p:ext uri="{BB962C8B-B14F-4D97-AF65-F5344CB8AC3E}">
        <p14:creationId xmlns:p14="http://schemas.microsoft.com/office/powerpoint/2010/main" val="33774540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64A9B1-D82F-4308-8293-055EEC0E1FF6}"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SD/TI/PI/2015_Chapter 3</a:t>
            </a:r>
            <a:endParaRPr lang="en-US"/>
          </a:p>
        </p:txBody>
      </p:sp>
      <p:sp>
        <p:nvSpPr>
          <p:cNvPr id="7" name="Slide Number Placeholder 6"/>
          <p:cNvSpPr>
            <a:spLocks noGrp="1"/>
          </p:cNvSpPr>
          <p:nvPr>
            <p:ph type="sldNum" sz="quarter" idx="12"/>
          </p:nvPr>
        </p:nvSpPr>
        <p:spPr/>
        <p:txBody>
          <a:bodyPr/>
          <a:lstStyle/>
          <a:p>
            <a:fld id="{69CC0E10-F076-4F35-B299-295D673FFA8B}" type="slidenum">
              <a:rPr lang="en-US" smtClean="0"/>
              <a:t>‹#›</a:t>
            </a:fld>
            <a:endParaRPr lang="en-US"/>
          </a:p>
        </p:txBody>
      </p:sp>
    </p:spTree>
    <p:extLst>
      <p:ext uri="{BB962C8B-B14F-4D97-AF65-F5344CB8AC3E}">
        <p14:creationId xmlns:p14="http://schemas.microsoft.com/office/powerpoint/2010/main" val="21242286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4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F0B98D-55AE-407A-9249-3A7A45A6C2C5}" type="datetime1">
              <a:rPr lang="en-US" smtClean="0"/>
              <a:t>9/26/2015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SD/TI/PI/2015_Chapter 3</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CC0E10-F076-4F35-B299-295D673FFA8B}" type="slidenum">
              <a:rPr lang="en-US" smtClean="0"/>
              <a:t>‹#›</a:t>
            </a:fld>
            <a:endParaRPr lang="en-US"/>
          </a:p>
        </p:txBody>
      </p:sp>
    </p:spTree>
    <p:extLst>
      <p:ext uri="{BB962C8B-B14F-4D97-AF65-F5344CB8AC3E}">
        <p14:creationId xmlns:p14="http://schemas.microsoft.com/office/powerpoint/2010/main" val="36127337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152984263"/>
              </p:ext>
            </p:extLst>
          </p:nvPr>
        </p:nvGraphicFramePr>
        <p:xfrm>
          <a:off x="611560" y="404664"/>
          <a:ext cx="8208912" cy="3240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3594640374"/>
              </p:ext>
            </p:extLst>
          </p:nvPr>
        </p:nvGraphicFramePr>
        <p:xfrm>
          <a:off x="323528" y="3356992"/>
          <a:ext cx="8424936" cy="295232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Footer Placeholder 5"/>
          <p:cNvSpPr>
            <a:spLocks noGrp="1"/>
          </p:cNvSpPr>
          <p:nvPr>
            <p:ph type="ftr" sz="quarter" idx="11"/>
          </p:nvPr>
        </p:nvSpPr>
        <p:spPr/>
        <p:txBody>
          <a:bodyPr/>
          <a:lstStyle/>
          <a:p>
            <a:r>
              <a:rPr lang="en-US" smtClean="0"/>
              <a:t>SD/TI/PI/2015_Chapter 3</a:t>
            </a:r>
            <a:endParaRPr lang="en-US"/>
          </a:p>
        </p:txBody>
      </p:sp>
      <p:sp>
        <p:nvSpPr>
          <p:cNvPr id="7" name="Slide Number Placeholder 6"/>
          <p:cNvSpPr>
            <a:spLocks noGrp="1"/>
          </p:cNvSpPr>
          <p:nvPr>
            <p:ph type="sldNum" sz="quarter" idx="12"/>
          </p:nvPr>
        </p:nvSpPr>
        <p:spPr/>
        <p:txBody>
          <a:bodyPr/>
          <a:lstStyle/>
          <a:p>
            <a:fld id="{69CC0E10-F076-4F35-B299-295D673FFA8B}" type="slidenum">
              <a:rPr lang="en-US" smtClean="0"/>
              <a:t>1</a:t>
            </a:fld>
            <a:endParaRPr lang="en-US"/>
          </a:p>
        </p:txBody>
      </p:sp>
    </p:spTree>
    <p:extLst>
      <p:ext uri="{BB962C8B-B14F-4D97-AF65-F5344CB8AC3E}">
        <p14:creationId xmlns:p14="http://schemas.microsoft.com/office/powerpoint/2010/main" val="28190677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405559224"/>
              </p:ext>
            </p:extLst>
          </p:nvPr>
        </p:nvGraphicFramePr>
        <p:xfrm>
          <a:off x="457200" y="980728"/>
          <a:ext cx="8229600" cy="51454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Footer Placeholder 1"/>
          <p:cNvSpPr>
            <a:spLocks noGrp="1"/>
          </p:cNvSpPr>
          <p:nvPr>
            <p:ph type="ftr" sz="quarter" idx="11"/>
          </p:nvPr>
        </p:nvSpPr>
        <p:spPr/>
        <p:txBody>
          <a:bodyPr/>
          <a:lstStyle/>
          <a:p>
            <a:r>
              <a:rPr lang="en-US" smtClean="0"/>
              <a:t>SD/TI/PI/2015_Chapter 3</a:t>
            </a:r>
            <a:endParaRPr lang="en-US"/>
          </a:p>
        </p:txBody>
      </p:sp>
      <p:sp>
        <p:nvSpPr>
          <p:cNvPr id="3" name="Slide Number Placeholder 2"/>
          <p:cNvSpPr>
            <a:spLocks noGrp="1"/>
          </p:cNvSpPr>
          <p:nvPr>
            <p:ph type="sldNum" sz="quarter" idx="12"/>
          </p:nvPr>
        </p:nvSpPr>
        <p:spPr/>
        <p:txBody>
          <a:bodyPr/>
          <a:lstStyle/>
          <a:p>
            <a:fld id="{69CC0E10-F076-4F35-B299-295D673FFA8B}" type="slidenum">
              <a:rPr lang="en-US" smtClean="0"/>
              <a:t>10</a:t>
            </a:fld>
            <a:endParaRPr lang="en-US"/>
          </a:p>
        </p:txBody>
      </p:sp>
    </p:spTree>
    <p:extLst>
      <p:ext uri="{BB962C8B-B14F-4D97-AF65-F5344CB8AC3E}">
        <p14:creationId xmlns:p14="http://schemas.microsoft.com/office/powerpoint/2010/main" val="511705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2"/>
            <a:ext cx="8928992" cy="1143000"/>
          </a:xfrm>
        </p:spPr>
        <p:txBody>
          <a:bodyPr>
            <a:normAutofit/>
          </a:bodyPr>
          <a:lstStyle/>
          <a:p>
            <a:r>
              <a:rPr lang="en-GB" sz="2200" b="1" dirty="0"/>
              <a:t>Managing User Participation in Development Processes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46828797"/>
              </p:ext>
            </p:extLst>
          </p:nvPr>
        </p:nvGraphicFramePr>
        <p:xfrm>
          <a:off x="323528" y="1124744"/>
          <a:ext cx="8640960"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p:txBody>
          <a:bodyPr/>
          <a:lstStyle/>
          <a:p>
            <a:r>
              <a:rPr lang="en-US" smtClean="0"/>
              <a:t>SD/TI/PI/2015_Chapter 3</a:t>
            </a:r>
            <a:endParaRPr lang="en-US"/>
          </a:p>
        </p:txBody>
      </p:sp>
      <p:sp>
        <p:nvSpPr>
          <p:cNvPr id="5" name="Slide Number Placeholder 4"/>
          <p:cNvSpPr>
            <a:spLocks noGrp="1"/>
          </p:cNvSpPr>
          <p:nvPr>
            <p:ph type="sldNum" sz="quarter" idx="12"/>
          </p:nvPr>
        </p:nvSpPr>
        <p:spPr/>
        <p:txBody>
          <a:bodyPr/>
          <a:lstStyle/>
          <a:p>
            <a:fld id="{69CC0E10-F076-4F35-B299-295D673FFA8B}" type="slidenum">
              <a:rPr lang="en-US" smtClean="0"/>
              <a:t>11</a:t>
            </a:fld>
            <a:endParaRPr lang="en-US"/>
          </a:p>
        </p:txBody>
      </p:sp>
    </p:spTree>
    <p:extLst>
      <p:ext uri="{BB962C8B-B14F-4D97-AF65-F5344CB8AC3E}">
        <p14:creationId xmlns:p14="http://schemas.microsoft.com/office/powerpoint/2010/main" val="23921279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Autofit/>
          </a:bodyPr>
          <a:lstStyle/>
          <a:p>
            <a:r>
              <a:rPr lang="en-AU" sz="2400" dirty="0"/>
              <a:t>Users will be interested in and attracted to the participation process, as it will:</a:t>
            </a:r>
            <a:br>
              <a:rPr lang="en-AU" sz="2400" dirty="0"/>
            </a:br>
            <a:endParaRPr lang="en-GB" sz="2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45889961"/>
              </p:ext>
            </p:extLst>
          </p:nvPr>
        </p:nvGraphicFramePr>
        <p:xfrm>
          <a:off x="323528" y="836712"/>
          <a:ext cx="8640960"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p:txBody>
          <a:bodyPr/>
          <a:lstStyle/>
          <a:p>
            <a:r>
              <a:rPr lang="en-US" smtClean="0"/>
              <a:t>SD/TI/PI/2015_Chapter 3</a:t>
            </a:r>
            <a:endParaRPr lang="en-US"/>
          </a:p>
        </p:txBody>
      </p:sp>
      <p:sp>
        <p:nvSpPr>
          <p:cNvPr id="5" name="Slide Number Placeholder 4"/>
          <p:cNvSpPr>
            <a:spLocks noGrp="1"/>
          </p:cNvSpPr>
          <p:nvPr>
            <p:ph type="sldNum" sz="quarter" idx="12"/>
          </p:nvPr>
        </p:nvSpPr>
        <p:spPr/>
        <p:txBody>
          <a:bodyPr/>
          <a:lstStyle/>
          <a:p>
            <a:fld id="{69CC0E10-F076-4F35-B299-295D673FFA8B}" type="slidenum">
              <a:rPr lang="en-US" smtClean="0"/>
              <a:t>12</a:t>
            </a:fld>
            <a:endParaRPr lang="en-US"/>
          </a:p>
        </p:txBody>
      </p:sp>
    </p:spTree>
    <p:extLst>
      <p:ext uri="{BB962C8B-B14F-4D97-AF65-F5344CB8AC3E}">
        <p14:creationId xmlns:p14="http://schemas.microsoft.com/office/powerpoint/2010/main" val="14951665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89182892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Footer Placeholder 1"/>
          <p:cNvSpPr>
            <a:spLocks noGrp="1"/>
          </p:cNvSpPr>
          <p:nvPr>
            <p:ph type="ftr" sz="quarter" idx="11"/>
          </p:nvPr>
        </p:nvSpPr>
        <p:spPr/>
        <p:txBody>
          <a:bodyPr/>
          <a:lstStyle/>
          <a:p>
            <a:r>
              <a:rPr lang="en-US" smtClean="0"/>
              <a:t>SD/TI/PI/2015_Chapter 3</a:t>
            </a:r>
            <a:endParaRPr lang="en-US"/>
          </a:p>
        </p:txBody>
      </p:sp>
      <p:sp>
        <p:nvSpPr>
          <p:cNvPr id="3" name="Slide Number Placeholder 2"/>
          <p:cNvSpPr>
            <a:spLocks noGrp="1"/>
          </p:cNvSpPr>
          <p:nvPr>
            <p:ph type="sldNum" sz="quarter" idx="12"/>
          </p:nvPr>
        </p:nvSpPr>
        <p:spPr/>
        <p:txBody>
          <a:bodyPr/>
          <a:lstStyle/>
          <a:p>
            <a:fld id="{69CC0E10-F076-4F35-B299-295D673FFA8B}" type="slidenum">
              <a:rPr lang="en-US" smtClean="0"/>
              <a:t>13</a:t>
            </a:fld>
            <a:endParaRPr lang="en-US"/>
          </a:p>
        </p:txBody>
      </p:sp>
    </p:spTree>
    <p:extLst>
      <p:ext uri="{BB962C8B-B14F-4D97-AF65-F5344CB8AC3E}">
        <p14:creationId xmlns:p14="http://schemas.microsoft.com/office/powerpoint/2010/main" val="41799405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6632"/>
            <a:ext cx="3960440" cy="720080"/>
          </a:xfrm>
        </p:spPr>
        <p:txBody>
          <a:bodyPr>
            <a:normAutofit fontScale="90000"/>
          </a:bodyPr>
          <a:lstStyle/>
          <a:p>
            <a:r>
              <a:rPr lang="en-GB" sz="3600" b="1" i="1" dirty="0"/>
              <a:t>How to Participate?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45903612"/>
              </p:ext>
            </p:extLst>
          </p:nvPr>
        </p:nvGraphicFramePr>
        <p:xfrm>
          <a:off x="323528" y="1124744"/>
          <a:ext cx="8640960"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p:txBody>
          <a:bodyPr/>
          <a:lstStyle/>
          <a:p>
            <a:r>
              <a:rPr lang="en-US" smtClean="0"/>
              <a:t>SD/TI/PI/2015_Chapter 3</a:t>
            </a:r>
            <a:endParaRPr lang="en-US"/>
          </a:p>
        </p:txBody>
      </p:sp>
      <p:sp>
        <p:nvSpPr>
          <p:cNvPr id="5" name="Slide Number Placeholder 4"/>
          <p:cNvSpPr>
            <a:spLocks noGrp="1"/>
          </p:cNvSpPr>
          <p:nvPr>
            <p:ph type="sldNum" sz="quarter" idx="12"/>
          </p:nvPr>
        </p:nvSpPr>
        <p:spPr/>
        <p:txBody>
          <a:bodyPr/>
          <a:lstStyle/>
          <a:p>
            <a:fld id="{69CC0E10-F076-4F35-B299-295D673FFA8B}" type="slidenum">
              <a:rPr lang="en-US" smtClean="0"/>
              <a:t>14</a:t>
            </a:fld>
            <a:endParaRPr lang="en-US"/>
          </a:p>
        </p:txBody>
      </p:sp>
    </p:spTree>
    <p:extLst>
      <p:ext uri="{BB962C8B-B14F-4D97-AF65-F5344CB8AC3E}">
        <p14:creationId xmlns:p14="http://schemas.microsoft.com/office/powerpoint/2010/main" val="25021981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53231366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Footer Placeholder 1"/>
          <p:cNvSpPr>
            <a:spLocks noGrp="1"/>
          </p:cNvSpPr>
          <p:nvPr>
            <p:ph type="ftr" sz="quarter" idx="11"/>
          </p:nvPr>
        </p:nvSpPr>
        <p:spPr/>
        <p:txBody>
          <a:bodyPr/>
          <a:lstStyle/>
          <a:p>
            <a:r>
              <a:rPr lang="en-US" smtClean="0"/>
              <a:t>SD/TI/PI/2015_Chapter 3</a:t>
            </a:r>
            <a:endParaRPr lang="en-US"/>
          </a:p>
        </p:txBody>
      </p:sp>
      <p:sp>
        <p:nvSpPr>
          <p:cNvPr id="3" name="Slide Number Placeholder 2"/>
          <p:cNvSpPr>
            <a:spLocks noGrp="1"/>
          </p:cNvSpPr>
          <p:nvPr>
            <p:ph type="sldNum" sz="quarter" idx="12"/>
          </p:nvPr>
        </p:nvSpPr>
        <p:spPr/>
        <p:txBody>
          <a:bodyPr/>
          <a:lstStyle/>
          <a:p>
            <a:fld id="{69CC0E10-F076-4F35-B299-295D673FFA8B}" type="slidenum">
              <a:rPr lang="en-US" smtClean="0"/>
              <a:t>15</a:t>
            </a:fld>
            <a:endParaRPr lang="en-US"/>
          </a:p>
        </p:txBody>
      </p:sp>
    </p:spTree>
    <p:extLst>
      <p:ext uri="{BB962C8B-B14F-4D97-AF65-F5344CB8AC3E}">
        <p14:creationId xmlns:p14="http://schemas.microsoft.com/office/powerpoint/2010/main" val="25342710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3960440" cy="720080"/>
          </a:xfrm>
        </p:spPr>
        <p:txBody>
          <a:bodyPr>
            <a:normAutofit fontScale="90000"/>
          </a:bodyPr>
          <a:lstStyle/>
          <a:p>
            <a:r>
              <a:rPr lang="en-US" dirty="0" smtClean="0"/>
              <a:t>How we know our users </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37310399"/>
              </p:ext>
            </p:extLst>
          </p:nvPr>
        </p:nvGraphicFramePr>
        <p:xfrm>
          <a:off x="457200" y="908720"/>
          <a:ext cx="8229600" cy="52174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p:txBody>
          <a:bodyPr/>
          <a:lstStyle/>
          <a:p>
            <a:r>
              <a:rPr lang="en-US" smtClean="0"/>
              <a:t>SD/TI/PI/2015_Chapter 3</a:t>
            </a:r>
            <a:endParaRPr lang="en-US"/>
          </a:p>
        </p:txBody>
      </p:sp>
      <p:sp>
        <p:nvSpPr>
          <p:cNvPr id="5" name="Slide Number Placeholder 4"/>
          <p:cNvSpPr>
            <a:spLocks noGrp="1"/>
          </p:cNvSpPr>
          <p:nvPr>
            <p:ph type="sldNum" sz="quarter" idx="12"/>
          </p:nvPr>
        </p:nvSpPr>
        <p:spPr/>
        <p:txBody>
          <a:bodyPr/>
          <a:lstStyle/>
          <a:p>
            <a:fld id="{69CC0E10-F076-4F35-B299-295D673FFA8B}" type="slidenum">
              <a:rPr lang="en-US" smtClean="0"/>
              <a:t>16</a:t>
            </a:fld>
            <a:endParaRPr lang="en-US"/>
          </a:p>
        </p:txBody>
      </p:sp>
    </p:spTree>
    <p:extLst>
      <p:ext uri="{BB962C8B-B14F-4D97-AF65-F5344CB8AC3E}">
        <p14:creationId xmlns:p14="http://schemas.microsoft.com/office/powerpoint/2010/main" val="7324088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b="1" i="1" dirty="0"/>
              <a:t>How We Know Our Users </a:t>
            </a:r>
            <a:r>
              <a:rPr lang="en-AU" b="1" i="1" dirty="0" smtClean="0"/>
              <a:t> - </a:t>
            </a:r>
            <a:r>
              <a:rPr lang="en-US" dirty="0"/>
              <a:t>User Characteristics</a:t>
            </a:r>
            <a:r>
              <a:rPr lang="en-GB" dirty="0"/>
              <a:t/>
            </a:r>
            <a:br>
              <a:rPr lang="en-GB" dirty="0"/>
            </a:br>
            <a:endParaRPr lang="en-GB" b="1" i="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20911964"/>
              </p:ext>
            </p:extLst>
          </p:nvPr>
        </p:nvGraphicFramePr>
        <p:xfrm>
          <a:off x="251520" y="1268760"/>
          <a:ext cx="8784976" cy="5589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p:txBody>
          <a:bodyPr/>
          <a:lstStyle/>
          <a:p>
            <a:r>
              <a:rPr lang="en-US" smtClean="0"/>
              <a:t>SD/TI/PI/2015_Chapter 3</a:t>
            </a:r>
            <a:endParaRPr lang="en-US"/>
          </a:p>
        </p:txBody>
      </p:sp>
      <p:sp>
        <p:nvSpPr>
          <p:cNvPr id="5" name="Slide Number Placeholder 4"/>
          <p:cNvSpPr>
            <a:spLocks noGrp="1"/>
          </p:cNvSpPr>
          <p:nvPr>
            <p:ph type="sldNum" sz="quarter" idx="12"/>
          </p:nvPr>
        </p:nvSpPr>
        <p:spPr/>
        <p:txBody>
          <a:bodyPr/>
          <a:lstStyle/>
          <a:p>
            <a:fld id="{69CC0E10-F076-4F35-B299-295D673FFA8B}" type="slidenum">
              <a:rPr lang="en-US" smtClean="0"/>
              <a:t>17</a:t>
            </a:fld>
            <a:endParaRPr lang="en-US"/>
          </a:p>
        </p:txBody>
      </p:sp>
    </p:spTree>
    <p:extLst>
      <p:ext uri="{BB962C8B-B14F-4D97-AF65-F5344CB8AC3E}">
        <p14:creationId xmlns:p14="http://schemas.microsoft.com/office/powerpoint/2010/main" val="40618597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How We Know Our Users  - User Characteristics</a:t>
            </a:r>
            <a:br>
              <a:rPr lang="en-AU" dirty="0"/>
            </a:b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29675807"/>
              </p:ext>
            </p:extLst>
          </p:nvPr>
        </p:nvGraphicFramePr>
        <p:xfrm>
          <a:off x="457200" y="1268760"/>
          <a:ext cx="8435280"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p:txBody>
          <a:bodyPr/>
          <a:lstStyle/>
          <a:p>
            <a:r>
              <a:rPr lang="en-US" smtClean="0"/>
              <a:t>SD/TI/PI/2015_Chapter 3</a:t>
            </a:r>
            <a:endParaRPr lang="en-US"/>
          </a:p>
        </p:txBody>
      </p:sp>
      <p:sp>
        <p:nvSpPr>
          <p:cNvPr id="5" name="Slide Number Placeholder 4"/>
          <p:cNvSpPr>
            <a:spLocks noGrp="1"/>
          </p:cNvSpPr>
          <p:nvPr>
            <p:ph type="sldNum" sz="quarter" idx="12"/>
          </p:nvPr>
        </p:nvSpPr>
        <p:spPr/>
        <p:txBody>
          <a:bodyPr/>
          <a:lstStyle/>
          <a:p>
            <a:fld id="{69CC0E10-F076-4F35-B299-295D673FFA8B}" type="slidenum">
              <a:rPr lang="en-US" smtClean="0"/>
              <a:t>18</a:t>
            </a:fld>
            <a:endParaRPr lang="en-US"/>
          </a:p>
        </p:txBody>
      </p:sp>
    </p:spTree>
    <p:extLst>
      <p:ext uri="{BB962C8B-B14F-4D97-AF65-F5344CB8AC3E}">
        <p14:creationId xmlns:p14="http://schemas.microsoft.com/office/powerpoint/2010/main" val="11878133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347578555"/>
              </p:ext>
            </p:extLst>
          </p:nvPr>
        </p:nvGraphicFramePr>
        <p:xfrm>
          <a:off x="457200" y="1196752"/>
          <a:ext cx="8507288"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Footer Placeholder 1"/>
          <p:cNvSpPr>
            <a:spLocks noGrp="1"/>
          </p:cNvSpPr>
          <p:nvPr>
            <p:ph type="ftr" sz="quarter" idx="11"/>
          </p:nvPr>
        </p:nvSpPr>
        <p:spPr/>
        <p:txBody>
          <a:bodyPr/>
          <a:lstStyle/>
          <a:p>
            <a:r>
              <a:rPr lang="en-US" smtClean="0"/>
              <a:t>SD/TI/PI/2015_Chapter 3</a:t>
            </a:r>
            <a:endParaRPr lang="en-US"/>
          </a:p>
        </p:txBody>
      </p:sp>
      <p:sp>
        <p:nvSpPr>
          <p:cNvPr id="3" name="Slide Number Placeholder 2"/>
          <p:cNvSpPr>
            <a:spLocks noGrp="1"/>
          </p:cNvSpPr>
          <p:nvPr>
            <p:ph type="sldNum" sz="quarter" idx="12"/>
          </p:nvPr>
        </p:nvSpPr>
        <p:spPr/>
        <p:txBody>
          <a:bodyPr/>
          <a:lstStyle/>
          <a:p>
            <a:fld id="{69CC0E10-F076-4F35-B299-295D673FFA8B}" type="slidenum">
              <a:rPr lang="en-US" smtClean="0"/>
              <a:t>19</a:t>
            </a:fld>
            <a:endParaRPr lang="en-US"/>
          </a:p>
        </p:txBody>
      </p:sp>
    </p:spTree>
    <p:extLst>
      <p:ext uri="{BB962C8B-B14F-4D97-AF65-F5344CB8AC3E}">
        <p14:creationId xmlns:p14="http://schemas.microsoft.com/office/powerpoint/2010/main" val="17697038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35203391"/>
              </p:ext>
            </p:extLst>
          </p:nvPr>
        </p:nvGraphicFramePr>
        <p:xfrm>
          <a:off x="457200" y="1268760"/>
          <a:ext cx="8435280"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11"/>
          </p:nvPr>
        </p:nvSpPr>
        <p:spPr/>
        <p:txBody>
          <a:bodyPr/>
          <a:lstStyle/>
          <a:p>
            <a:r>
              <a:rPr lang="en-US" smtClean="0"/>
              <a:t>SD/TI/PI/2015_Chapter 3</a:t>
            </a:r>
            <a:endParaRPr lang="en-US"/>
          </a:p>
        </p:txBody>
      </p:sp>
      <p:sp>
        <p:nvSpPr>
          <p:cNvPr id="6" name="Slide Number Placeholder 5"/>
          <p:cNvSpPr>
            <a:spLocks noGrp="1"/>
          </p:cNvSpPr>
          <p:nvPr>
            <p:ph type="sldNum" sz="quarter" idx="12"/>
          </p:nvPr>
        </p:nvSpPr>
        <p:spPr/>
        <p:txBody>
          <a:bodyPr/>
          <a:lstStyle/>
          <a:p>
            <a:fld id="{69CC0E10-F076-4F35-B299-295D673FFA8B}" type="slidenum">
              <a:rPr lang="en-US" smtClean="0"/>
              <a:t>2</a:t>
            </a:fld>
            <a:endParaRPr lang="en-US"/>
          </a:p>
        </p:txBody>
      </p:sp>
    </p:spTree>
    <p:extLst>
      <p:ext uri="{BB962C8B-B14F-4D97-AF65-F5344CB8AC3E}">
        <p14:creationId xmlns:p14="http://schemas.microsoft.com/office/powerpoint/2010/main" val="24744047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898720668"/>
              </p:ext>
            </p:extLst>
          </p:nvPr>
        </p:nvGraphicFramePr>
        <p:xfrm>
          <a:off x="251520" y="260648"/>
          <a:ext cx="8568952"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11"/>
          </p:nvPr>
        </p:nvSpPr>
        <p:spPr/>
        <p:txBody>
          <a:bodyPr/>
          <a:lstStyle/>
          <a:p>
            <a:r>
              <a:rPr lang="en-US" smtClean="0"/>
              <a:t>SD/TI/PI/2015_Chapter 3</a:t>
            </a:r>
            <a:endParaRPr lang="en-US"/>
          </a:p>
        </p:txBody>
      </p:sp>
      <p:sp>
        <p:nvSpPr>
          <p:cNvPr id="6" name="Slide Number Placeholder 5"/>
          <p:cNvSpPr>
            <a:spLocks noGrp="1"/>
          </p:cNvSpPr>
          <p:nvPr>
            <p:ph type="sldNum" sz="quarter" idx="12"/>
          </p:nvPr>
        </p:nvSpPr>
        <p:spPr/>
        <p:txBody>
          <a:bodyPr/>
          <a:lstStyle/>
          <a:p>
            <a:fld id="{69CC0E10-F076-4F35-B299-295D673FFA8B}" type="slidenum">
              <a:rPr lang="en-US" smtClean="0"/>
              <a:t>20</a:t>
            </a:fld>
            <a:endParaRPr lang="en-US"/>
          </a:p>
        </p:txBody>
      </p:sp>
    </p:spTree>
    <p:extLst>
      <p:ext uri="{BB962C8B-B14F-4D97-AF65-F5344CB8AC3E}">
        <p14:creationId xmlns:p14="http://schemas.microsoft.com/office/powerpoint/2010/main" val="18753326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182230654"/>
              </p:ext>
            </p:extLst>
          </p:nvPr>
        </p:nvGraphicFramePr>
        <p:xfrm>
          <a:off x="251520" y="692696"/>
          <a:ext cx="8568952" cy="5904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Footer Placeholder 1"/>
          <p:cNvSpPr>
            <a:spLocks noGrp="1"/>
          </p:cNvSpPr>
          <p:nvPr>
            <p:ph type="ftr" sz="quarter" idx="11"/>
          </p:nvPr>
        </p:nvSpPr>
        <p:spPr/>
        <p:txBody>
          <a:bodyPr/>
          <a:lstStyle/>
          <a:p>
            <a:r>
              <a:rPr lang="en-US" smtClean="0"/>
              <a:t>SD/TI/PI/2015_Chapter 3</a:t>
            </a:r>
            <a:endParaRPr lang="en-US"/>
          </a:p>
        </p:txBody>
      </p:sp>
      <p:sp>
        <p:nvSpPr>
          <p:cNvPr id="3" name="Slide Number Placeholder 2"/>
          <p:cNvSpPr>
            <a:spLocks noGrp="1"/>
          </p:cNvSpPr>
          <p:nvPr>
            <p:ph type="sldNum" sz="quarter" idx="12"/>
          </p:nvPr>
        </p:nvSpPr>
        <p:spPr/>
        <p:txBody>
          <a:bodyPr/>
          <a:lstStyle/>
          <a:p>
            <a:fld id="{69CC0E10-F076-4F35-B299-295D673FFA8B}" type="slidenum">
              <a:rPr lang="en-US" smtClean="0"/>
              <a:t>21</a:t>
            </a:fld>
            <a:endParaRPr lang="en-US"/>
          </a:p>
        </p:txBody>
      </p:sp>
    </p:spTree>
    <p:extLst>
      <p:ext uri="{BB962C8B-B14F-4D97-AF65-F5344CB8AC3E}">
        <p14:creationId xmlns:p14="http://schemas.microsoft.com/office/powerpoint/2010/main" val="8224260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5947552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3</a:t>
            </a:r>
            <a:endParaRPr lang="en-US"/>
          </a:p>
        </p:txBody>
      </p:sp>
      <p:sp>
        <p:nvSpPr>
          <p:cNvPr id="5" name="Slide Number Placeholder 4"/>
          <p:cNvSpPr>
            <a:spLocks noGrp="1"/>
          </p:cNvSpPr>
          <p:nvPr>
            <p:ph type="sldNum" sz="quarter" idx="12"/>
          </p:nvPr>
        </p:nvSpPr>
        <p:spPr/>
        <p:txBody>
          <a:bodyPr/>
          <a:lstStyle/>
          <a:p>
            <a:fld id="{69CC0E10-F076-4F35-B299-295D673FFA8B}" type="slidenum">
              <a:rPr lang="en-US" smtClean="0"/>
              <a:t>22</a:t>
            </a:fld>
            <a:endParaRPr lang="en-US"/>
          </a:p>
        </p:txBody>
      </p:sp>
    </p:spTree>
    <p:extLst>
      <p:ext uri="{BB962C8B-B14F-4D97-AF65-F5344CB8AC3E}">
        <p14:creationId xmlns:p14="http://schemas.microsoft.com/office/powerpoint/2010/main" val="1997179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587657074"/>
              </p:ext>
            </p:extLst>
          </p:nvPr>
        </p:nvGraphicFramePr>
        <p:xfrm>
          <a:off x="457200" y="620688"/>
          <a:ext cx="8291264" cy="5976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Footer Placeholder 1"/>
          <p:cNvSpPr>
            <a:spLocks noGrp="1"/>
          </p:cNvSpPr>
          <p:nvPr>
            <p:ph type="ftr" sz="quarter" idx="11"/>
          </p:nvPr>
        </p:nvSpPr>
        <p:spPr/>
        <p:txBody>
          <a:bodyPr/>
          <a:lstStyle/>
          <a:p>
            <a:r>
              <a:rPr lang="en-US" smtClean="0"/>
              <a:t>SD/TI/PI/2015_Chapter 3</a:t>
            </a:r>
            <a:endParaRPr lang="en-US"/>
          </a:p>
        </p:txBody>
      </p:sp>
      <p:sp>
        <p:nvSpPr>
          <p:cNvPr id="3" name="Slide Number Placeholder 2"/>
          <p:cNvSpPr>
            <a:spLocks noGrp="1"/>
          </p:cNvSpPr>
          <p:nvPr>
            <p:ph type="sldNum" sz="quarter" idx="12"/>
          </p:nvPr>
        </p:nvSpPr>
        <p:spPr/>
        <p:txBody>
          <a:bodyPr/>
          <a:lstStyle/>
          <a:p>
            <a:fld id="{69CC0E10-F076-4F35-B299-295D673FFA8B}" type="slidenum">
              <a:rPr lang="en-US" smtClean="0"/>
              <a:t>3</a:t>
            </a:fld>
            <a:endParaRPr lang="en-US"/>
          </a:p>
        </p:txBody>
      </p:sp>
    </p:spTree>
    <p:extLst>
      <p:ext uri="{BB962C8B-B14F-4D97-AF65-F5344CB8AC3E}">
        <p14:creationId xmlns:p14="http://schemas.microsoft.com/office/powerpoint/2010/main" val="37016766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lstStyle/>
          <a:p>
            <a:r>
              <a:rPr lang="en-AU" sz="3600" b="1" dirty="0"/>
              <a:t>Participation </a:t>
            </a:r>
            <a:endParaRPr lang="en-GB"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83056727"/>
              </p:ext>
            </p:extLst>
          </p:nvPr>
        </p:nvGraphicFramePr>
        <p:xfrm>
          <a:off x="457200" y="1124744"/>
          <a:ext cx="8363272"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p:txBody>
          <a:bodyPr/>
          <a:lstStyle/>
          <a:p>
            <a:r>
              <a:rPr lang="en-US" smtClean="0"/>
              <a:t>SD/TI/PI/2015_Chapter 3</a:t>
            </a:r>
            <a:endParaRPr lang="en-US"/>
          </a:p>
        </p:txBody>
      </p:sp>
      <p:sp>
        <p:nvSpPr>
          <p:cNvPr id="5" name="Slide Number Placeholder 4"/>
          <p:cNvSpPr>
            <a:spLocks noGrp="1"/>
          </p:cNvSpPr>
          <p:nvPr>
            <p:ph type="sldNum" sz="quarter" idx="12"/>
          </p:nvPr>
        </p:nvSpPr>
        <p:spPr/>
        <p:txBody>
          <a:bodyPr/>
          <a:lstStyle/>
          <a:p>
            <a:fld id="{69CC0E10-F076-4F35-B299-295D673FFA8B}" type="slidenum">
              <a:rPr lang="en-US" smtClean="0"/>
              <a:t>4</a:t>
            </a:fld>
            <a:endParaRPr lang="en-US"/>
          </a:p>
        </p:txBody>
      </p:sp>
    </p:spTree>
    <p:extLst>
      <p:ext uri="{BB962C8B-B14F-4D97-AF65-F5344CB8AC3E}">
        <p14:creationId xmlns:p14="http://schemas.microsoft.com/office/powerpoint/2010/main" val="20363645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US" dirty="0" smtClean="0"/>
              <a:t>Users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26605426"/>
              </p:ext>
            </p:extLst>
          </p:nvPr>
        </p:nvGraphicFramePr>
        <p:xfrm>
          <a:off x="457200" y="980728"/>
          <a:ext cx="8435280"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3</a:t>
            </a:r>
            <a:endParaRPr lang="en-US"/>
          </a:p>
        </p:txBody>
      </p:sp>
      <p:sp>
        <p:nvSpPr>
          <p:cNvPr id="5" name="Slide Number Placeholder 4"/>
          <p:cNvSpPr>
            <a:spLocks noGrp="1"/>
          </p:cNvSpPr>
          <p:nvPr>
            <p:ph type="sldNum" sz="quarter" idx="12"/>
          </p:nvPr>
        </p:nvSpPr>
        <p:spPr/>
        <p:txBody>
          <a:bodyPr/>
          <a:lstStyle/>
          <a:p>
            <a:fld id="{69CC0E10-F076-4F35-B299-295D673FFA8B}" type="slidenum">
              <a:rPr lang="en-US" smtClean="0"/>
              <a:t>5</a:t>
            </a:fld>
            <a:endParaRPr lang="en-US"/>
          </a:p>
        </p:txBody>
      </p:sp>
    </p:spTree>
    <p:extLst>
      <p:ext uri="{BB962C8B-B14F-4D97-AF65-F5344CB8AC3E}">
        <p14:creationId xmlns:p14="http://schemas.microsoft.com/office/powerpoint/2010/main" val="36856940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SD/TI/PI/2015_Chapter 3</a:t>
            </a:r>
            <a:endParaRPr lang="en-US"/>
          </a:p>
        </p:txBody>
      </p:sp>
      <p:sp>
        <p:nvSpPr>
          <p:cNvPr id="5" name="Slide Number Placeholder 4"/>
          <p:cNvSpPr>
            <a:spLocks noGrp="1"/>
          </p:cNvSpPr>
          <p:nvPr>
            <p:ph type="sldNum" sz="quarter" idx="12"/>
          </p:nvPr>
        </p:nvSpPr>
        <p:spPr/>
        <p:txBody>
          <a:bodyPr/>
          <a:lstStyle/>
          <a:p>
            <a:fld id="{69CC0E10-F076-4F35-B299-295D673FFA8B}" type="slidenum">
              <a:rPr lang="en-US" smtClean="0"/>
              <a:t>6</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60648"/>
            <a:ext cx="8640959" cy="6168637"/>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
        <p:nvSpPr>
          <p:cNvPr id="40" name="TextBox 39"/>
          <p:cNvSpPr txBox="1"/>
          <p:nvPr/>
        </p:nvSpPr>
        <p:spPr>
          <a:xfrm>
            <a:off x="4572000" y="5965471"/>
            <a:ext cx="4599804" cy="430887"/>
          </a:xfrm>
          <a:prstGeom prst="rect">
            <a:avLst/>
          </a:prstGeom>
          <a:noFill/>
        </p:spPr>
        <p:txBody>
          <a:bodyPr wrap="square" rtlCol="0">
            <a:spAutoFit/>
          </a:bodyPr>
          <a:lstStyle/>
          <a:p>
            <a:r>
              <a:rPr lang="en-US" sz="1100" dirty="0"/>
              <a:t>Users (End-User and Client-Customers) – Prepared by Tomayess Issa </a:t>
            </a:r>
          </a:p>
          <a:p>
            <a:endParaRPr lang="en-US" sz="1100" dirty="0"/>
          </a:p>
        </p:txBody>
      </p:sp>
    </p:spTree>
    <p:extLst>
      <p:ext uri="{BB962C8B-B14F-4D97-AF65-F5344CB8AC3E}">
        <p14:creationId xmlns:p14="http://schemas.microsoft.com/office/powerpoint/2010/main" val="42076662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rmAutofit fontScale="90000"/>
          </a:bodyPr>
          <a:lstStyle/>
          <a:p>
            <a:r>
              <a:rPr lang="en-AU" sz="4000" b="1" dirty="0"/>
              <a:t>User participation </a:t>
            </a:r>
            <a:endParaRPr lang="en-GB"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95786204"/>
              </p:ext>
            </p:extLst>
          </p:nvPr>
        </p:nvGraphicFramePr>
        <p:xfrm>
          <a:off x="457200" y="836712"/>
          <a:ext cx="8363272"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p:cNvSpPr>
            <a:spLocks noGrp="1"/>
          </p:cNvSpPr>
          <p:nvPr>
            <p:ph type="ftr" sz="quarter" idx="11"/>
          </p:nvPr>
        </p:nvSpPr>
        <p:spPr/>
        <p:txBody>
          <a:bodyPr/>
          <a:lstStyle/>
          <a:p>
            <a:r>
              <a:rPr lang="en-US" smtClean="0"/>
              <a:t>SD/TI/PI/2015_Chapter 3</a:t>
            </a:r>
            <a:endParaRPr lang="en-US"/>
          </a:p>
        </p:txBody>
      </p:sp>
      <p:sp>
        <p:nvSpPr>
          <p:cNvPr id="5" name="Slide Number Placeholder 4"/>
          <p:cNvSpPr>
            <a:spLocks noGrp="1"/>
          </p:cNvSpPr>
          <p:nvPr>
            <p:ph type="sldNum" sz="quarter" idx="12"/>
          </p:nvPr>
        </p:nvSpPr>
        <p:spPr/>
        <p:txBody>
          <a:bodyPr/>
          <a:lstStyle/>
          <a:p>
            <a:fld id="{69CC0E10-F076-4F35-B299-295D673FFA8B}" type="slidenum">
              <a:rPr lang="en-US" smtClean="0"/>
              <a:t>7</a:t>
            </a:fld>
            <a:endParaRPr lang="en-US"/>
          </a:p>
        </p:txBody>
      </p:sp>
    </p:spTree>
    <p:extLst>
      <p:ext uri="{BB962C8B-B14F-4D97-AF65-F5344CB8AC3E}">
        <p14:creationId xmlns:p14="http://schemas.microsoft.com/office/powerpoint/2010/main" val="31743125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Participation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1857400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3</a:t>
            </a:r>
            <a:endParaRPr lang="en-US"/>
          </a:p>
        </p:txBody>
      </p:sp>
      <p:sp>
        <p:nvSpPr>
          <p:cNvPr id="5" name="Slide Number Placeholder 4"/>
          <p:cNvSpPr>
            <a:spLocks noGrp="1"/>
          </p:cNvSpPr>
          <p:nvPr>
            <p:ph type="sldNum" sz="quarter" idx="12"/>
          </p:nvPr>
        </p:nvSpPr>
        <p:spPr/>
        <p:txBody>
          <a:bodyPr/>
          <a:lstStyle/>
          <a:p>
            <a:fld id="{69CC0E10-F076-4F35-B299-295D673FFA8B}" type="slidenum">
              <a:rPr lang="en-US" smtClean="0"/>
              <a:t>8</a:t>
            </a:fld>
            <a:endParaRPr lang="en-US"/>
          </a:p>
        </p:txBody>
      </p:sp>
    </p:spTree>
    <p:extLst>
      <p:ext uri="{BB962C8B-B14F-4D97-AF65-F5344CB8AC3E}">
        <p14:creationId xmlns:p14="http://schemas.microsoft.com/office/powerpoint/2010/main" val="22242840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 </a:t>
            </a:r>
            <a:r>
              <a:rPr lang="en-US" dirty="0"/>
              <a:t>Change Processes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660078343"/>
              </p:ext>
            </p:extLst>
          </p:nvPr>
        </p:nvGraphicFramePr>
        <p:xfrm>
          <a:off x="457200" y="1196752"/>
          <a:ext cx="8229600"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 3</a:t>
            </a:r>
            <a:endParaRPr lang="en-US"/>
          </a:p>
        </p:txBody>
      </p:sp>
      <p:sp>
        <p:nvSpPr>
          <p:cNvPr id="5" name="Slide Number Placeholder 4"/>
          <p:cNvSpPr>
            <a:spLocks noGrp="1"/>
          </p:cNvSpPr>
          <p:nvPr>
            <p:ph type="sldNum" sz="quarter" idx="12"/>
          </p:nvPr>
        </p:nvSpPr>
        <p:spPr/>
        <p:txBody>
          <a:bodyPr/>
          <a:lstStyle/>
          <a:p>
            <a:fld id="{69CC0E10-F076-4F35-B299-295D673FFA8B}" type="slidenum">
              <a:rPr lang="en-US" smtClean="0"/>
              <a:t>9</a:t>
            </a:fld>
            <a:endParaRPr lang="en-US"/>
          </a:p>
        </p:txBody>
      </p:sp>
    </p:spTree>
    <p:extLst>
      <p:ext uri="{BB962C8B-B14F-4D97-AF65-F5344CB8AC3E}">
        <p14:creationId xmlns:p14="http://schemas.microsoft.com/office/powerpoint/2010/main" val="2653052110"/>
      </p:ext>
    </p:extLst>
  </p:cSld>
  <p:clrMapOvr>
    <a:masterClrMapping/>
  </p:clrMapOvr>
</p:sld>
</file>

<file path=ppt/theme/theme1.xml><?xml version="1.0" encoding="utf-8"?>
<a:theme xmlns:a="http://schemas.openxmlformats.org/drawingml/2006/main" name="Office Theme">
  <a:themeElements>
    <a:clrScheme name="SD">
      <a:dk1>
        <a:sysClr val="windowText" lastClr="000000"/>
      </a:dk1>
      <a:lt1>
        <a:sysClr val="window" lastClr="FFFFFF"/>
      </a:lt1>
      <a:dk2>
        <a:srgbClr val="04617B"/>
      </a:dk2>
      <a:lt2>
        <a:srgbClr val="93F5F9"/>
      </a:lt2>
      <a:accent1>
        <a:srgbClr val="02485C"/>
      </a:accent1>
      <a:accent2>
        <a:srgbClr val="00B050"/>
      </a:accent2>
      <a:accent3>
        <a:srgbClr val="C00000"/>
      </a:accent3>
      <a:accent4>
        <a:srgbClr val="BF9000"/>
      </a:accent4>
      <a:accent5>
        <a:srgbClr val="542378"/>
      </a:accent5>
      <a:accent6>
        <a:srgbClr val="7F0000"/>
      </a:accent6>
      <a:hlink>
        <a:srgbClr val="FF0000"/>
      </a:hlink>
      <a:folHlink>
        <a:srgbClr val="00B0F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1286</Words>
  <Application>Microsoft Office PowerPoint</Application>
  <PresentationFormat>On-screen Show (4:3)</PresentationFormat>
  <Paragraphs>129</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PowerPoint Presentation</vt:lpstr>
      <vt:lpstr>Introduction </vt:lpstr>
      <vt:lpstr>PowerPoint Presentation</vt:lpstr>
      <vt:lpstr>Participation </vt:lpstr>
      <vt:lpstr>Users </vt:lpstr>
      <vt:lpstr>PowerPoint Presentation</vt:lpstr>
      <vt:lpstr>User participation </vt:lpstr>
      <vt:lpstr>Types of Participation </vt:lpstr>
      <vt:lpstr> Change Processes </vt:lpstr>
      <vt:lpstr>PowerPoint Presentation</vt:lpstr>
      <vt:lpstr>Managing User Participation in Development Processes </vt:lpstr>
      <vt:lpstr>Users will be interested in and attracted to the participation process, as it will: </vt:lpstr>
      <vt:lpstr>PowerPoint Presentation</vt:lpstr>
      <vt:lpstr>How to Participate?</vt:lpstr>
      <vt:lpstr>PowerPoint Presentation</vt:lpstr>
      <vt:lpstr>How we know our users </vt:lpstr>
      <vt:lpstr>How We Know Our Users  - User Characteristics </vt:lpstr>
      <vt:lpstr>How We Know Our Users  - User Characteristics </vt:lpstr>
      <vt:lpstr>PowerPoint Presentation</vt:lpstr>
      <vt:lpstr>PowerPoint Presentation</vt:lpstr>
      <vt:lpstr>PowerPoint Presentation</vt:lpstr>
      <vt:lpstr>Conclusion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dc:creator>
  <cp:lastModifiedBy>Tom</cp:lastModifiedBy>
  <cp:revision>4</cp:revision>
  <dcterms:created xsi:type="dcterms:W3CDTF">2015-06-21T10:29:05Z</dcterms:created>
  <dcterms:modified xsi:type="dcterms:W3CDTF">2015-09-26T09:10:22Z</dcterms:modified>
</cp:coreProperties>
</file>