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1.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3.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 id="289" r:id="rId34"/>
    <p:sldId id="290" r:id="rId35"/>
    <p:sldId id="291" r:id="rId36"/>
    <p:sldId id="292" r:id="rId37"/>
    <p:sldId id="293" r:id="rId38"/>
    <p:sldId id="294" r:id="rId39"/>
    <p:sldId id="295" r:id="rId40"/>
    <p:sldId id="296" r:id="rId41"/>
    <p:sldId id="297" r:id="rId42"/>
    <p:sldId id="298" r:id="rId43"/>
    <p:sldId id="287" r:id="rId44"/>
    <p:sldId id="299" r:id="rId45"/>
    <p:sldId id="30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284" autoAdjust="0"/>
  </p:normalViewPr>
  <p:slideViewPr>
    <p:cSldViewPr>
      <p:cViewPr varScale="1">
        <p:scale>
          <a:sx n="55" d="100"/>
          <a:sy n="55" d="100"/>
        </p:scale>
        <p:origin x="-171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E09A25-F4CD-4B03-AC0D-113EB501ECE6}" type="doc">
      <dgm:prSet loTypeId="urn:microsoft.com/office/officeart/2005/8/layout/lProcess3" loCatId="process" qsTypeId="urn:microsoft.com/office/officeart/2005/8/quickstyle/3d1" qsCatId="3D" csTypeId="urn:microsoft.com/office/officeart/2005/8/colors/colorful5" csCatId="colorful"/>
      <dgm:spPr/>
      <dgm:t>
        <a:bodyPr/>
        <a:lstStyle/>
        <a:p>
          <a:endParaRPr lang="en-US"/>
        </a:p>
      </dgm:t>
    </dgm:pt>
    <dgm:pt modelId="{EC1BE2FA-F658-4141-B8CE-B260CF87E601}">
      <dgm:prSet/>
      <dgm:spPr/>
      <dgm:t>
        <a:bodyPr/>
        <a:lstStyle/>
        <a:p>
          <a:pPr rtl="0"/>
          <a:r>
            <a:rPr lang="en-US" b="1" smtClean="0"/>
            <a:t>Color, Prototyping and Navigation, Principles and Guidelines Design, Evaluation and Testing; Task Analysis</a:t>
          </a:r>
          <a:br>
            <a:rPr lang="en-US" b="1" smtClean="0"/>
          </a:br>
          <a:endParaRPr lang="en-US"/>
        </a:p>
      </dgm:t>
    </dgm:pt>
    <dgm:pt modelId="{BD20125C-05A0-4B93-8D35-6A2FE8092787}" type="parTrans" cxnId="{AE4A5BF3-F7F3-4910-9B57-C956001647D4}">
      <dgm:prSet/>
      <dgm:spPr/>
      <dgm:t>
        <a:bodyPr/>
        <a:lstStyle/>
        <a:p>
          <a:endParaRPr lang="en-US"/>
        </a:p>
      </dgm:t>
    </dgm:pt>
    <dgm:pt modelId="{4D65CFCA-63B7-499F-96A6-3782E8B55D5B}" type="sibTrans" cxnId="{AE4A5BF3-F7F3-4910-9B57-C956001647D4}">
      <dgm:prSet/>
      <dgm:spPr/>
      <dgm:t>
        <a:bodyPr/>
        <a:lstStyle/>
        <a:p>
          <a:endParaRPr lang="en-US"/>
        </a:p>
      </dgm:t>
    </dgm:pt>
    <dgm:pt modelId="{079C3365-5AB4-4C46-A5F1-BD3FB701730C}" type="pres">
      <dgm:prSet presAssocID="{21E09A25-F4CD-4B03-AC0D-113EB501ECE6}" presName="Name0" presStyleCnt="0">
        <dgm:presLayoutVars>
          <dgm:chPref val="3"/>
          <dgm:dir/>
          <dgm:animLvl val="lvl"/>
          <dgm:resizeHandles/>
        </dgm:presLayoutVars>
      </dgm:prSet>
      <dgm:spPr/>
      <dgm:t>
        <a:bodyPr/>
        <a:lstStyle/>
        <a:p>
          <a:endParaRPr lang="en-US"/>
        </a:p>
      </dgm:t>
    </dgm:pt>
    <dgm:pt modelId="{6083A6D0-7332-4F19-BF0D-297CFBB1D7EC}" type="pres">
      <dgm:prSet presAssocID="{EC1BE2FA-F658-4141-B8CE-B260CF87E601}" presName="horFlow" presStyleCnt="0"/>
      <dgm:spPr/>
    </dgm:pt>
    <dgm:pt modelId="{BA80A3C2-8A36-49C3-B5E0-89DCA9CEE817}" type="pres">
      <dgm:prSet presAssocID="{EC1BE2FA-F658-4141-B8CE-B260CF87E601}" presName="bigChev" presStyleLbl="node1" presStyleIdx="0" presStyleCnt="1"/>
      <dgm:spPr/>
      <dgm:t>
        <a:bodyPr/>
        <a:lstStyle/>
        <a:p>
          <a:endParaRPr lang="en-US"/>
        </a:p>
      </dgm:t>
    </dgm:pt>
  </dgm:ptLst>
  <dgm:cxnLst>
    <dgm:cxn modelId="{411FEBE0-25DF-4427-AF0A-B10EF5A6708D}" type="presOf" srcId="{EC1BE2FA-F658-4141-B8CE-B260CF87E601}" destId="{BA80A3C2-8A36-49C3-B5E0-89DCA9CEE817}" srcOrd="0" destOrd="0" presId="urn:microsoft.com/office/officeart/2005/8/layout/lProcess3"/>
    <dgm:cxn modelId="{C918891A-9E62-4471-A425-3C40122A10D9}" type="presOf" srcId="{21E09A25-F4CD-4B03-AC0D-113EB501ECE6}" destId="{079C3365-5AB4-4C46-A5F1-BD3FB701730C}" srcOrd="0" destOrd="0" presId="urn:microsoft.com/office/officeart/2005/8/layout/lProcess3"/>
    <dgm:cxn modelId="{AE4A5BF3-F7F3-4910-9B57-C956001647D4}" srcId="{21E09A25-F4CD-4B03-AC0D-113EB501ECE6}" destId="{EC1BE2FA-F658-4141-B8CE-B260CF87E601}" srcOrd="0" destOrd="0" parTransId="{BD20125C-05A0-4B93-8D35-6A2FE8092787}" sibTransId="{4D65CFCA-63B7-499F-96A6-3782E8B55D5B}"/>
    <dgm:cxn modelId="{0B934CF3-81E7-49F4-995F-2E69FC693FB2}" type="presParOf" srcId="{079C3365-5AB4-4C46-A5F1-BD3FB701730C}" destId="{6083A6D0-7332-4F19-BF0D-297CFBB1D7EC}" srcOrd="0" destOrd="0" presId="urn:microsoft.com/office/officeart/2005/8/layout/lProcess3"/>
    <dgm:cxn modelId="{03552C52-550F-49C3-BCAC-491C570B0367}" type="presParOf" srcId="{6083A6D0-7332-4F19-BF0D-297CFBB1D7EC}" destId="{BA80A3C2-8A36-49C3-B5E0-89DCA9CEE817}"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05605FF-456A-467C-92F6-6E9097914A0F}" type="doc">
      <dgm:prSet loTypeId="urn:microsoft.com/office/officeart/2005/8/layout/target3" loCatId="relationship" qsTypeId="urn:microsoft.com/office/officeart/2005/8/quickstyle/3d1" qsCatId="3D" csTypeId="urn:microsoft.com/office/officeart/2005/8/colors/accent1_4" csCatId="accent1"/>
      <dgm:spPr/>
      <dgm:t>
        <a:bodyPr/>
        <a:lstStyle/>
        <a:p>
          <a:endParaRPr lang="en-US"/>
        </a:p>
      </dgm:t>
    </dgm:pt>
    <dgm:pt modelId="{D6293C3D-C464-4EDD-A58B-03674D20A5B9}">
      <dgm:prSet/>
      <dgm:spPr/>
      <dgm:t>
        <a:bodyPr/>
        <a:lstStyle/>
        <a:p>
          <a:pPr rtl="0"/>
          <a:r>
            <a:rPr lang="en-AU" b="1" i="1" smtClean="0"/>
            <a:t>'Cool' colors:</a:t>
          </a:r>
          <a:endParaRPr lang="en-US"/>
        </a:p>
      </dgm:t>
    </dgm:pt>
    <dgm:pt modelId="{5EE03A62-A6D7-4935-88F6-6E43C8A070FB}" type="parTrans" cxnId="{818BF6DB-91F4-45A7-B74A-D4F5CBC1E09D}">
      <dgm:prSet/>
      <dgm:spPr/>
      <dgm:t>
        <a:bodyPr/>
        <a:lstStyle/>
        <a:p>
          <a:endParaRPr lang="en-US"/>
        </a:p>
      </dgm:t>
    </dgm:pt>
    <dgm:pt modelId="{68CD51B6-D6E8-4471-A4C2-3507CB575E74}" type="sibTrans" cxnId="{818BF6DB-91F4-45A7-B74A-D4F5CBC1E09D}">
      <dgm:prSet/>
      <dgm:spPr/>
      <dgm:t>
        <a:bodyPr/>
        <a:lstStyle/>
        <a:p>
          <a:endParaRPr lang="en-US"/>
        </a:p>
      </dgm:t>
    </dgm:pt>
    <dgm:pt modelId="{9C4796F8-26DE-4B3C-81C7-7DF4FD54AD48}">
      <dgm:prSet/>
      <dgm:spPr/>
      <dgm:t>
        <a:bodyPr/>
        <a:lstStyle/>
        <a:p>
          <a:pPr rtl="0"/>
          <a:r>
            <a:rPr lang="en-AU" smtClean="0"/>
            <a:t>Blue is the base for these colors but added are reds and yellows to bring out a wide range of color from minty green to a soft violet. </a:t>
          </a:r>
          <a:endParaRPr lang="en-US"/>
        </a:p>
      </dgm:t>
    </dgm:pt>
    <dgm:pt modelId="{D8261BB9-F280-4DB5-ADB4-FC0462EF4F76}" type="parTrans" cxnId="{EC08DA6C-0A23-4AB8-88C5-CEC979473B05}">
      <dgm:prSet/>
      <dgm:spPr/>
      <dgm:t>
        <a:bodyPr/>
        <a:lstStyle/>
        <a:p>
          <a:endParaRPr lang="en-US"/>
        </a:p>
      </dgm:t>
    </dgm:pt>
    <dgm:pt modelId="{81479B9D-9F8D-42BF-8BF8-9E022070937D}" type="sibTrans" cxnId="{EC08DA6C-0A23-4AB8-88C5-CEC979473B05}">
      <dgm:prSet/>
      <dgm:spPr/>
      <dgm:t>
        <a:bodyPr/>
        <a:lstStyle/>
        <a:p>
          <a:endParaRPr lang="en-US"/>
        </a:p>
      </dgm:t>
    </dgm:pt>
    <dgm:pt modelId="{A2A6985A-2A37-4601-81E6-FD0703FE6FA0}">
      <dgm:prSet/>
      <dgm:spPr/>
      <dgm:t>
        <a:bodyPr/>
        <a:lstStyle/>
        <a:p>
          <a:pPr rtl="0"/>
          <a:r>
            <a:rPr lang="en-AU" smtClean="0"/>
            <a:t>These colors help promote a feeling of calm, serenity, trust and relaxation.</a:t>
          </a:r>
          <a:endParaRPr lang="en-US"/>
        </a:p>
      </dgm:t>
    </dgm:pt>
    <dgm:pt modelId="{191FD52C-F9B9-400B-B794-4297CD368EF5}" type="parTrans" cxnId="{CAE0A7F7-69B6-43EE-AA3C-83733E009BED}">
      <dgm:prSet/>
      <dgm:spPr/>
      <dgm:t>
        <a:bodyPr/>
        <a:lstStyle/>
        <a:p>
          <a:endParaRPr lang="en-US"/>
        </a:p>
      </dgm:t>
    </dgm:pt>
    <dgm:pt modelId="{B17239A3-1C8C-4904-BDE1-20710BD7F5E7}" type="sibTrans" cxnId="{CAE0A7F7-69B6-43EE-AA3C-83733E009BED}">
      <dgm:prSet/>
      <dgm:spPr/>
      <dgm:t>
        <a:bodyPr/>
        <a:lstStyle/>
        <a:p>
          <a:endParaRPr lang="en-US"/>
        </a:p>
      </dgm:t>
    </dgm:pt>
    <dgm:pt modelId="{F9FE5212-FA77-4CB7-AAF4-D58381324E67}" type="pres">
      <dgm:prSet presAssocID="{705605FF-456A-467C-92F6-6E9097914A0F}" presName="Name0" presStyleCnt="0">
        <dgm:presLayoutVars>
          <dgm:chMax val="7"/>
          <dgm:dir/>
          <dgm:animLvl val="lvl"/>
          <dgm:resizeHandles val="exact"/>
        </dgm:presLayoutVars>
      </dgm:prSet>
      <dgm:spPr/>
      <dgm:t>
        <a:bodyPr/>
        <a:lstStyle/>
        <a:p>
          <a:endParaRPr lang="en-US"/>
        </a:p>
      </dgm:t>
    </dgm:pt>
    <dgm:pt modelId="{FBB1879F-19D6-40DC-841F-4731F136E24D}" type="pres">
      <dgm:prSet presAssocID="{D6293C3D-C464-4EDD-A58B-03674D20A5B9}" presName="circle1" presStyleLbl="node1" presStyleIdx="0" presStyleCnt="1"/>
      <dgm:spPr>
        <a:solidFill>
          <a:schemeClr val="accent1">
            <a:lumMod val="75000"/>
            <a:lumOff val="25000"/>
          </a:schemeClr>
        </a:solidFill>
      </dgm:spPr>
    </dgm:pt>
    <dgm:pt modelId="{0C8335B4-BE4A-4411-9279-2B63F2788562}" type="pres">
      <dgm:prSet presAssocID="{D6293C3D-C464-4EDD-A58B-03674D20A5B9}" presName="space" presStyleCnt="0"/>
      <dgm:spPr/>
    </dgm:pt>
    <dgm:pt modelId="{2EBBCBCE-8D12-431E-8F35-79C9C2B705D4}" type="pres">
      <dgm:prSet presAssocID="{D6293C3D-C464-4EDD-A58B-03674D20A5B9}" presName="rect1" presStyleLbl="alignAcc1" presStyleIdx="0" presStyleCnt="1"/>
      <dgm:spPr/>
      <dgm:t>
        <a:bodyPr/>
        <a:lstStyle/>
        <a:p>
          <a:endParaRPr lang="en-US"/>
        </a:p>
      </dgm:t>
    </dgm:pt>
    <dgm:pt modelId="{224CC002-4C50-459C-AB94-A2D17C086C78}" type="pres">
      <dgm:prSet presAssocID="{D6293C3D-C464-4EDD-A58B-03674D20A5B9}" presName="rect1ParTx" presStyleLbl="alignAcc1" presStyleIdx="0" presStyleCnt="1">
        <dgm:presLayoutVars>
          <dgm:chMax val="1"/>
          <dgm:bulletEnabled val="1"/>
        </dgm:presLayoutVars>
      </dgm:prSet>
      <dgm:spPr/>
      <dgm:t>
        <a:bodyPr/>
        <a:lstStyle/>
        <a:p>
          <a:endParaRPr lang="en-US"/>
        </a:p>
      </dgm:t>
    </dgm:pt>
    <dgm:pt modelId="{B4F8CC83-49EE-4613-B7ED-B25F929B9318}" type="pres">
      <dgm:prSet presAssocID="{D6293C3D-C464-4EDD-A58B-03674D20A5B9}" presName="rect1ChTx" presStyleLbl="alignAcc1" presStyleIdx="0" presStyleCnt="1">
        <dgm:presLayoutVars>
          <dgm:bulletEnabled val="1"/>
        </dgm:presLayoutVars>
      </dgm:prSet>
      <dgm:spPr/>
      <dgm:t>
        <a:bodyPr/>
        <a:lstStyle/>
        <a:p>
          <a:endParaRPr lang="en-US"/>
        </a:p>
      </dgm:t>
    </dgm:pt>
  </dgm:ptLst>
  <dgm:cxnLst>
    <dgm:cxn modelId="{CAE0A7F7-69B6-43EE-AA3C-83733E009BED}" srcId="{D6293C3D-C464-4EDD-A58B-03674D20A5B9}" destId="{A2A6985A-2A37-4601-81E6-FD0703FE6FA0}" srcOrd="1" destOrd="0" parTransId="{191FD52C-F9B9-400B-B794-4297CD368EF5}" sibTransId="{B17239A3-1C8C-4904-BDE1-20710BD7F5E7}"/>
    <dgm:cxn modelId="{F016E026-3F6E-4EAA-9CB6-F7AB56D99807}" type="presOf" srcId="{A2A6985A-2A37-4601-81E6-FD0703FE6FA0}" destId="{B4F8CC83-49EE-4613-B7ED-B25F929B9318}" srcOrd="0" destOrd="1" presId="urn:microsoft.com/office/officeart/2005/8/layout/target3"/>
    <dgm:cxn modelId="{A484ADB1-2847-4AEE-815C-72EED682CFE6}" type="presOf" srcId="{9C4796F8-26DE-4B3C-81C7-7DF4FD54AD48}" destId="{B4F8CC83-49EE-4613-B7ED-B25F929B9318}" srcOrd="0" destOrd="0" presId="urn:microsoft.com/office/officeart/2005/8/layout/target3"/>
    <dgm:cxn modelId="{A95538ED-DA99-40FF-8E08-EA85FF03B472}" type="presOf" srcId="{D6293C3D-C464-4EDD-A58B-03674D20A5B9}" destId="{224CC002-4C50-459C-AB94-A2D17C086C78}" srcOrd="1" destOrd="0" presId="urn:microsoft.com/office/officeart/2005/8/layout/target3"/>
    <dgm:cxn modelId="{980B9F86-3654-4DE3-BFE0-09A772047987}" type="presOf" srcId="{D6293C3D-C464-4EDD-A58B-03674D20A5B9}" destId="{2EBBCBCE-8D12-431E-8F35-79C9C2B705D4}" srcOrd="0" destOrd="0" presId="urn:microsoft.com/office/officeart/2005/8/layout/target3"/>
    <dgm:cxn modelId="{3BE734E4-AC14-4CB8-88EE-3381E8A920A7}" type="presOf" srcId="{705605FF-456A-467C-92F6-6E9097914A0F}" destId="{F9FE5212-FA77-4CB7-AAF4-D58381324E67}" srcOrd="0" destOrd="0" presId="urn:microsoft.com/office/officeart/2005/8/layout/target3"/>
    <dgm:cxn modelId="{EC08DA6C-0A23-4AB8-88C5-CEC979473B05}" srcId="{D6293C3D-C464-4EDD-A58B-03674D20A5B9}" destId="{9C4796F8-26DE-4B3C-81C7-7DF4FD54AD48}" srcOrd="0" destOrd="0" parTransId="{D8261BB9-F280-4DB5-ADB4-FC0462EF4F76}" sibTransId="{81479B9D-9F8D-42BF-8BF8-9E022070937D}"/>
    <dgm:cxn modelId="{818BF6DB-91F4-45A7-B74A-D4F5CBC1E09D}" srcId="{705605FF-456A-467C-92F6-6E9097914A0F}" destId="{D6293C3D-C464-4EDD-A58B-03674D20A5B9}" srcOrd="0" destOrd="0" parTransId="{5EE03A62-A6D7-4935-88F6-6E43C8A070FB}" sibTransId="{68CD51B6-D6E8-4471-A4C2-3507CB575E74}"/>
    <dgm:cxn modelId="{C755F3CC-4F0A-4026-8966-FCD1961DCBAF}" type="presParOf" srcId="{F9FE5212-FA77-4CB7-AAF4-D58381324E67}" destId="{FBB1879F-19D6-40DC-841F-4731F136E24D}" srcOrd="0" destOrd="0" presId="urn:microsoft.com/office/officeart/2005/8/layout/target3"/>
    <dgm:cxn modelId="{1FA53EB3-3C5F-406C-9344-472E1ACD9F98}" type="presParOf" srcId="{F9FE5212-FA77-4CB7-AAF4-D58381324E67}" destId="{0C8335B4-BE4A-4411-9279-2B63F2788562}" srcOrd="1" destOrd="0" presId="urn:microsoft.com/office/officeart/2005/8/layout/target3"/>
    <dgm:cxn modelId="{719E5B42-A5BF-452A-869F-4537BCA1AB35}" type="presParOf" srcId="{F9FE5212-FA77-4CB7-AAF4-D58381324E67}" destId="{2EBBCBCE-8D12-431E-8F35-79C9C2B705D4}" srcOrd="2" destOrd="0" presId="urn:microsoft.com/office/officeart/2005/8/layout/target3"/>
    <dgm:cxn modelId="{2C9796E2-A2FD-43DC-BF06-0F9DD254A294}" type="presParOf" srcId="{F9FE5212-FA77-4CB7-AAF4-D58381324E67}" destId="{224CC002-4C50-459C-AB94-A2D17C086C78}" srcOrd="3" destOrd="0" presId="urn:microsoft.com/office/officeart/2005/8/layout/target3"/>
    <dgm:cxn modelId="{9E404919-37E2-4DCC-ACE9-880491CDF088}" type="presParOf" srcId="{F9FE5212-FA77-4CB7-AAF4-D58381324E67}" destId="{B4F8CC83-49EE-4613-B7ED-B25F929B9318}"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726D22-797A-459F-9F88-8CD6DAE3316B}"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6E021587-D0FB-436F-8CA2-2762C906CD58}">
      <dgm:prSet/>
      <dgm:spPr/>
      <dgm:t>
        <a:bodyPr/>
        <a:lstStyle/>
        <a:p>
          <a:pPr rtl="0"/>
          <a:r>
            <a:rPr lang="en-AU" b="1" i="1" smtClean="0"/>
            <a:t>'Hot' colors:</a:t>
          </a:r>
          <a:r>
            <a:rPr lang="en-AU" i="1" smtClean="0"/>
            <a:t> </a:t>
          </a:r>
          <a:endParaRPr lang="en-US"/>
        </a:p>
      </dgm:t>
    </dgm:pt>
    <dgm:pt modelId="{9BE1B466-B2A9-4E8F-9C43-844BD41EFD85}" type="parTrans" cxnId="{D5B45AFA-67A5-4904-94EB-78C50769D174}">
      <dgm:prSet/>
      <dgm:spPr/>
      <dgm:t>
        <a:bodyPr/>
        <a:lstStyle/>
        <a:p>
          <a:endParaRPr lang="en-US"/>
        </a:p>
      </dgm:t>
    </dgm:pt>
    <dgm:pt modelId="{AE8270E9-B70D-4387-8BC0-65C7A1221C29}" type="sibTrans" cxnId="{D5B45AFA-67A5-4904-94EB-78C50769D174}">
      <dgm:prSet/>
      <dgm:spPr/>
      <dgm:t>
        <a:bodyPr/>
        <a:lstStyle/>
        <a:p>
          <a:endParaRPr lang="en-US"/>
        </a:p>
      </dgm:t>
    </dgm:pt>
    <dgm:pt modelId="{C6C852B9-86C6-4592-B4CE-577D2CA0A6DE}">
      <dgm:prSet/>
      <dgm:spPr/>
      <dgm:t>
        <a:bodyPr/>
        <a:lstStyle/>
        <a:p>
          <a:pPr rtl="0"/>
          <a:r>
            <a:rPr lang="en-AU" smtClean="0"/>
            <a:t>Red is the highest chroma color there is...simply put it is the most powerful hue. </a:t>
          </a:r>
          <a:endParaRPr lang="en-US"/>
        </a:p>
      </dgm:t>
    </dgm:pt>
    <dgm:pt modelId="{7663417C-5DB9-442C-AFE6-2EC48D3D3F21}" type="parTrans" cxnId="{EADAD88D-5FC8-4403-BCD1-81202CFD10B4}">
      <dgm:prSet/>
      <dgm:spPr/>
      <dgm:t>
        <a:bodyPr/>
        <a:lstStyle/>
        <a:p>
          <a:endParaRPr lang="en-US"/>
        </a:p>
      </dgm:t>
    </dgm:pt>
    <dgm:pt modelId="{82D66D24-613D-4C69-AC32-371593CD2F5A}" type="sibTrans" cxnId="{EADAD88D-5FC8-4403-BCD1-81202CFD10B4}">
      <dgm:prSet/>
      <dgm:spPr/>
      <dgm:t>
        <a:bodyPr/>
        <a:lstStyle/>
        <a:p>
          <a:endParaRPr lang="en-US"/>
        </a:p>
      </dgm:t>
    </dgm:pt>
    <dgm:pt modelId="{16C55E33-61D5-41F3-88A6-E4574F404426}">
      <dgm:prSet/>
      <dgm:spPr/>
      <dgm:t>
        <a:bodyPr/>
        <a:lstStyle/>
        <a:p>
          <a:pPr rtl="0"/>
          <a:r>
            <a:rPr lang="en-AU" smtClean="0"/>
            <a:t>A hot color may evoke strong emotional responses, and has been known to stimulate physical activity and sexual desire. </a:t>
          </a:r>
          <a:endParaRPr lang="en-US"/>
        </a:p>
      </dgm:t>
    </dgm:pt>
    <dgm:pt modelId="{45C44DB7-E9A7-4A98-A02B-C284BA4B32C4}" type="parTrans" cxnId="{612F4861-F399-4FBD-94DB-F05B32CDA0EC}">
      <dgm:prSet/>
      <dgm:spPr/>
      <dgm:t>
        <a:bodyPr/>
        <a:lstStyle/>
        <a:p>
          <a:endParaRPr lang="en-US"/>
        </a:p>
      </dgm:t>
    </dgm:pt>
    <dgm:pt modelId="{7149DA0A-1489-4BD5-B5F7-1B51B38BCB7B}" type="sibTrans" cxnId="{612F4861-F399-4FBD-94DB-F05B32CDA0EC}">
      <dgm:prSet/>
      <dgm:spPr/>
      <dgm:t>
        <a:bodyPr/>
        <a:lstStyle/>
        <a:p>
          <a:endParaRPr lang="en-US"/>
        </a:p>
      </dgm:t>
    </dgm:pt>
    <dgm:pt modelId="{ADA31428-0D58-4A71-847D-34A5D42CDDAF}">
      <dgm:prSet/>
      <dgm:spPr/>
      <dgm:t>
        <a:bodyPr/>
        <a:lstStyle/>
        <a:p>
          <a:pPr rtl="0"/>
          <a:r>
            <a:rPr lang="en-AU" smtClean="0"/>
            <a:t>Use hot colors if you want an aggressive feel or want something stand out amongst others. </a:t>
          </a:r>
          <a:endParaRPr lang="en-US"/>
        </a:p>
      </dgm:t>
    </dgm:pt>
    <dgm:pt modelId="{613998A6-BD09-4238-A157-D702F34089EF}" type="parTrans" cxnId="{51CE0FED-4AAF-43FF-BB2A-EE5D7167D05D}">
      <dgm:prSet/>
      <dgm:spPr/>
      <dgm:t>
        <a:bodyPr/>
        <a:lstStyle/>
        <a:p>
          <a:endParaRPr lang="en-US"/>
        </a:p>
      </dgm:t>
    </dgm:pt>
    <dgm:pt modelId="{18F121DA-CFB0-4CC9-B848-34D75B02D5C8}" type="sibTrans" cxnId="{51CE0FED-4AAF-43FF-BB2A-EE5D7167D05D}">
      <dgm:prSet/>
      <dgm:spPr/>
      <dgm:t>
        <a:bodyPr/>
        <a:lstStyle/>
        <a:p>
          <a:endParaRPr lang="en-US"/>
        </a:p>
      </dgm:t>
    </dgm:pt>
    <dgm:pt modelId="{97915A42-A45B-47EA-B825-C16A160BB0AB}">
      <dgm:prSet/>
      <dgm:spPr/>
      <dgm:t>
        <a:bodyPr/>
        <a:lstStyle/>
        <a:p>
          <a:pPr rtl="0"/>
          <a:r>
            <a:rPr lang="en-AU" smtClean="0"/>
            <a:t>Red is the strongest of hues, placing a high chroma yellow in any designed or work of art will draw the eye first.</a:t>
          </a:r>
          <a:endParaRPr lang="en-US"/>
        </a:p>
      </dgm:t>
    </dgm:pt>
    <dgm:pt modelId="{1B480096-8656-4D52-A10C-5814B862BA1E}" type="parTrans" cxnId="{BB837AAE-B51E-4C81-B878-A058D69A3F49}">
      <dgm:prSet/>
      <dgm:spPr/>
      <dgm:t>
        <a:bodyPr/>
        <a:lstStyle/>
        <a:p>
          <a:endParaRPr lang="en-US"/>
        </a:p>
      </dgm:t>
    </dgm:pt>
    <dgm:pt modelId="{0C178C2B-84B6-4388-BFB8-3BDF4173A188}" type="sibTrans" cxnId="{BB837AAE-B51E-4C81-B878-A058D69A3F49}">
      <dgm:prSet/>
      <dgm:spPr/>
      <dgm:t>
        <a:bodyPr/>
        <a:lstStyle/>
        <a:p>
          <a:endParaRPr lang="en-US"/>
        </a:p>
      </dgm:t>
    </dgm:pt>
    <dgm:pt modelId="{D77E6642-8473-45E1-89FC-2E17B9803976}" type="pres">
      <dgm:prSet presAssocID="{2F726D22-797A-459F-9F88-8CD6DAE3316B}" presName="linear" presStyleCnt="0">
        <dgm:presLayoutVars>
          <dgm:animLvl val="lvl"/>
          <dgm:resizeHandles val="exact"/>
        </dgm:presLayoutVars>
      </dgm:prSet>
      <dgm:spPr/>
      <dgm:t>
        <a:bodyPr/>
        <a:lstStyle/>
        <a:p>
          <a:endParaRPr lang="en-US"/>
        </a:p>
      </dgm:t>
    </dgm:pt>
    <dgm:pt modelId="{FA6F592F-CB38-48B2-9A6F-BAF74A972F42}" type="pres">
      <dgm:prSet presAssocID="{6E021587-D0FB-436F-8CA2-2762C906CD58}" presName="parentText" presStyleLbl="node1" presStyleIdx="0" presStyleCnt="1">
        <dgm:presLayoutVars>
          <dgm:chMax val="0"/>
          <dgm:bulletEnabled val="1"/>
        </dgm:presLayoutVars>
      </dgm:prSet>
      <dgm:spPr/>
      <dgm:t>
        <a:bodyPr/>
        <a:lstStyle/>
        <a:p>
          <a:endParaRPr lang="en-US"/>
        </a:p>
      </dgm:t>
    </dgm:pt>
    <dgm:pt modelId="{5F4E3A69-F7B4-4D91-A811-79194B1510C7}" type="pres">
      <dgm:prSet presAssocID="{6E021587-D0FB-436F-8CA2-2762C906CD58}" presName="childText" presStyleLbl="revTx" presStyleIdx="0" presStyleCnt="1">
        <dgm:presLayoutVars>
          <dgm:bulletEnabled val="1"/>
        </dgm:presLayoutVars>
      </dgm:prSet>
      <dgm:spPr/>
      <dgm:t>
        <a:bodyPr/>
        <a:lstStyle/>
        <a:p>
          <a:endParaRPr lang="en-US"/>
        </a:p>
      </dgm:t>
    </dgm:pt>
  </dgm:ptLst>
  <dgm:cxnLst>
    <dgm:cxn modelId="{51CE0FED-4AAF-43FF-BB2A-EE5D7167D05D}" srcId="{6E021587-D0FB-436F-8CA2-2762C906CD58}" destId="{ADA31428-0D58-4A71-847D-34A5D42CDDAF}" srcOrd="2" destOrd="0" parTransId="{613998A6-BD09-4238-A157-D702F34089EF}" sibTransId="{18F121DA-CFB0-4CC9-B848-34D75B02D5C8}"/>
    <dgm:cxn modelId="{D5B45AFA-67A5-4904-94EB-78C50769D174}" srcId="{2F726D22-797A-459F-9F88-8CD6DAE3316B}" destId="{6E021587-D0FB-436F-8CA2-2762C906CD58}" srcOrd="0" destOrd="0" parTransId="{9BE1B466-B2A9-4E8F-9C43-844BD41EFD85}" sibTransId="{AE8270E9-B70D-4387-8BC0-65C7A1221C29}"/>
    <dgm:cxn modelId="{B34C4B08-76EE-4280-A345-FB513F21BAEC}" type="presOf" srcId="{6E021587-D0FB-436F-8CA2-2762C906CD58}" destId="{FA6F592F-CB38-48B2-9A6F-BAF74A972F42}" srcOrd="0" destOrd="0" presId="urn:microsoft.com/office/officeart/2005/8/layout/vList2"/>
    <dgm:cxn modelId="{F5334990-C589-4CF1-A9A7-D7C495B46407}" type="presOf" srcId="{ADA31428-0D58-4A71-847D-34A5D42CDDAF}" destId="{5F4E3A69-F7B4-4D91-A811-79194B1510C7}" srcOrd="0" destOrd="2" presId="urn:microsoft.com/office/officeart/2005/8/layout/vList2"/>
    <dgm:cxn modelId="{612F4861-F399-4FBD-94DB-F05B32CDA0EC}" srcId="{6E021587-D0FB-436F-8CA2-2762C906CD58}" destId="{16C55E33-61D5-41F3-88A6-E4574F404426}" srcOrd="1" destOrd="0" parTransId="{45C44DB7-E9A7-4A98-A02B-C284BA4B32C4}" sibTransId="{7149DA0A-1489-4BD5-B5F7-1B51B38BCB7B}"/>
    <dgm:cxn modelId="{A175708E-0D37-4814-9F72-7B32F7A552A1}" type="presOf" srcId="{97915A42-A45B-47EA-B825-C16A160BB0AB}" destId="{5F4E3A69-F7B4-4D91-A811-79194B1510C7}" srcOrd="0" destOrd="3" presId="urn:microsoft.com/office/officeart/2005/8/layout/vList2"/>
    <dgm:cxn modelId="{0DC3C873-B9D9-4376-9A97-263BD0F2710A}" type="presOf" srcId="{2F726D22-797A-459F-9F88-8CD6DAE3316B}" destId="{D77E6642-8473-45E1-89FC-2E17B9803976}" srcOrd="0" destOrd="0" presId="urn:microsoft.com/office/officeart/2005/8/layout/vList2"/>
    <dgm:cxn modelId="{A613C672-3D7B-47A0-BCDE-3D24C158C4FF}" type="presOf" srcId="{16C55E33-61D5-41F3-88A6-E4574F404426}" destId="{5F4E3A69-F7B4-4D91-A811-79194B1510C7}" srcOrd="0" destOrd="1" presId="urn:microsoft.com/office/officeart/2005/8/layout/vList2"/>
    <dgm:cxn modelId="{16F966BF-856C-4B4A-9E57-3DC4AC21D083}" type="presOf" srcId="{C6C852B9-86C6-4592-B4CE-577D2CA0A6DE}" destId="{5F4E3A69-F7B4-4D91-A811-79194B1510C7}" srcOrd="0" destOrd="0" presId="urn:microsoft.com/office/officeart/2005/8/layout/vList2"/>
    <dgm:cxn modelId="{BB837AAE-B51E-4C81-B878-A058D69A3F49}" srcId="{6E021587-D0FB-436F-8CA2-2762C906CD58}" destId="{97915A42-A45B-47EA-B825-C16A160BB0AB}" srcOrd="3" destOrd="0" parTransId="{1B480096-8656-4D52-A10C-5814B862BA1E}" sibTransId="{0C178C2B-84B6-4388-BFB8-3BDF4173A188}"/>
    <dgm:cxn modelId="{EADAD88D-5FC8-4403-BCD1-81202CFD10B4}" srcId="{6E021587-D0FB-436F-8CA2-2762C906CD58}" destId="{C6C852B9-86C6-4592-B4CE-577D2CA0A6DE}" srcOrd="0" destOrd="0" parTransId="{7663417C-5DB9-442C-AFE6-2EC48D3D3F21}" sibTransId="{82D66D24-613D-4C69-AC32-371593CD2F5A}"/>
    <dgm:cxn modelId="{BA00AAC2-2FB6-4031-9F9B-6B7B10720095}" type="presParOf" srcId="{D77E6642-8473-45E1-89FC-2E17B9803976}" destId="{FA6F592F-CB38-48B2-9A6F-BAF74A972F42}" srcOrd="0" destOrd="0" presId="urn:microsoft.com/office/officeart/2005/8/layout/vList2"/>
    <dgm:cxn modelId="{C594984F-6A27-4E66-B43B-ADE0AE7C687E}" type="presParOf" srcId="{D77E6642-8473-45E1-89FC-2E17B9803976}" destId="{5F4E3A69-F7B4-4D91-A811-79194B1510C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849B116-0033-4EC5-85B5-3407FF3BBC27}" type="doc">
      <dgm:prSet loTypeId="urn:microsoft.com/office/officeart/2005/8/layout/vList5" loCatId="list" qsTypeId="urn:microsoft.com/office/officeart/2005/8/quickstyle/3d1" qsCatId="3D" csTypeId="urn:microsoft.com/office/officeart/2005/8/colors/colorful4" csCatId="colorful"/>
      <dgm:spPr/>
      <dgm:t>
        <a:bodyPr/>
        <a:lstStyle/>
        <a:p>
          <a:endParaRPr lang="en-US"/>
        </a:p>
      </dgm:t>
    </dgm:pt>
    <dgm:pt modelId="{1CFCF179-A1CC-418E-9BB4-B1F3C36953FB}">
      <dgm:prSet/>
      <dgm:spPr/>
      <dgm:t>
        <a:bodyPr/>
        <a:lstStyle/>
        <a:p>
          <a:pPr rtl="0"/>
          <a:r>
            <a:rPr lang="en-AU" b="1" i="1" smtClean="0"/>
            <a:t>'Warm' colors:</a:t>
          </a:r>
          <a:r>
            <a:rPr lang="en-AU" i="1" smtClean="0"/>
            <a:t> </a:t>
          </a:r>
          <a:endParaRPr lang="en-US"/>
        </a:p>
      </dgm:t>
    </dgm:pt>
    <dgm:pt modelId="{7F287F3E-D7F6-4964-AA41-2AF60D307A85}" type="parTrans" cxnId="{0BABDE7D-C2F3-460E-A483-FB94FD39072A}">
      <dgm:prSet/>
      <dgm:spPr/>
      <dgm:t>
        <a:bodyPr/>
        <a:lstStyle/>
        <a:p>
          <a:endParaRPr lang="en-US"/>
        </a:p>
      </dgm:t>
    </dgm:pt>
    <dgm:pt modelId="{603AAEF6-E4B4-4967-9ABF-1B8856A5A29C}" type="sibTrans" cxnId="{0BABDE7D-C2F3-460E-A483-FB94FD39072A}">
      <dgm:prSet/>
      <dgm:spPr/>
      <dgm:t>
        <a:bodyPr/>
        <a:lstStyle/>
        <a:p>
          <a:endParaRPr lang="en-US"/>
        </a:p>
      </dgm:t>
    </dgm:pt>
    <dgm:pt modelId="{0354E5CD-2144-4E8A-9305-401246857336}">
      <dgm:prSet/>
      <dgm:spPr/>
      <dgm:t>
        <a:bodyPr/>
        <a:lstStyle/>
        <a:p>
          <a:pPr rtl="0"/>
          <a:r>
            <a:rPr lang="en-AU" smtClean="0"/>
            <a:t>Based in red but softened and suffused with orange and yellows. Warm colors are often used to suggest comfort and warm, heartfelt emotions.</a:t>
          </a:r>
          <a:endParaRPr lang="en-US"/>
        </a:p>
      </dgm:t>
    </dgm:pt>
    <dgm:pt modelId="{EC5E4B17-CD08-4A1B-8D8A-E75C439220A6}" type="parTrans" cxnId="{96988EA4-D2E3-44D7-964D-6E1D3E94E36D}">
      <dgm:prSet/>
      <dgm:spPr/>
      <dgm:t>
        <a:bodyPr/>
        <a:lstStyle/>
        <a:p>
          <a:endParaRPr lang="en-US"/>
        </a:p>
      </dgm:t>
    </dgm:pt>
    <dgm:pt modelId="{34041C30-2341-4BE5-B1E3-833E32E8955E}" type="sibTrans" cxnId="{96988EA4-D2E3-44D7-964D-6E1D3E94E36D}">
      <dgm:prSet/>
      <dgm:spPr/>
      <dgm:t>
        <a:bodyPr/>
        <a:lstStyle/>
        <a:p>
          <a:endParaRPr lang="en-US"/>
        </a:p>
      </dgm:t>
    </dgm:pt>
    <dgm:pt modelId="{83A9E502-9757-4075-B789-E8802A4BE782}" type="pres">
      <dgm:prSet presAssocID="{6849B116-0033-4EC5-85B5-3407FF3BBC27}" presName="Name0" presStyleCnt="0">
        <dgm:presLayoutVars>
          <dgm:dir/>
          <dgm:animLvl val="lvl"/>
          <dgm:resizeHandles val="exact"/>
        </dgm:presLayoutVars>
      </dgm:prSet>
      <dgm:spPr/>
      <dgm:t>
        <a:bodyPr/>
        <a:lstStyle/>
        <a:p>
          <a:endParaRPr lang="en-US"/>
        </a:p>
      </dgm:t>
    </dgm:pt>
    <dgm:pt modelId="{0CFB15AB-EB61-4343-B0D5-CBF83BB156B4}" type="pres">
      <dgm:prSet presAssocID="{1CFCF179-A1CC-418E-9BB4-B1F3C36953FB}" presName="linNode" presStyleCnt="0"/>
      <dgm:spPr/>
    </dgm:pt>
    <dgm:pt modelId="{3DF92625-3717-4DD5-B8E2-FDBF14A0053F}" type="pres">
      <dgm:prSet presAssocID="{1CFCF179-A1CC-418E-9BB4-B1F3C36953FB}" presName="parentText" presStyleLbl="node1" presStyleIdx="0" presStyleCnt="1">
        <dgm:presLayoutVars>
          <dgm:chMax val="1"/>
          <dgm:bulletEnabled val="1"/>
        </dgm:presLayoutVars>
      </dgm:prSet>
      <dgm:spPr/>
      <dgm:t>
        <a:bodyPr/>
        <a:lstStyle/>
        <a:p>
          <a:endParaRPr lang="en-US"/>
        </a:p>
      </dgm:t>
    </dgm:pt>
    <dgm:pt modelId="{B07154EC-FB24-45FE-901F-9A787053A671}" type="pres">
      <dgm:prSet presAssocID="{1CFCF179-A1CC-418E-9BB4-B1F3C36953FB}" presName="descendantText" presStyleLbl="alignAccFollowNode1" presStyleIdx="0" presStyleCnt="1">
        <dgm:presLayoutVars>
          <dgm:bulletEnabled val="1"/>
        </dgm:presLayoutVars>
      </dgm:prSet>
      <dgm:spPr/>
      <dgm:t>
        <a:bodyPr/>
        <a:lstStyle/>
        <a:p>
          <a:endParaRPr lang="en-US"/>
        </a:p>
      </dgm:t>
    </dgm:pt>
  </dgm:ptLst>
  <dgm:cxnLst>
    <dgm:cxn modelId="{0BABDE7D-C2F3-460E-A483-FB94FD39072A}" srcId="{6849B116-0033-4EC5-85B5-3407FF3BBC27}" destId="{1CFCF179-A1CC-418E-9BB4-B1F3C36953FB}" srcOrd="0" destOrd="0" parTransId="{7F287F3E-D7F6-4964-AA41-2AF60D307A85}" sibTransId="{603AAEF6-E4B4-4967-9ABF-1B8856A5A29C}"/>
    <dgm:cxn modelId="{96988EA4-D2E3-44D7-964D-6E1D3E94E36D}" srcId="{1CFCF179-A1CC-418E-9BB4-B1F3C36953FB}" destId="{0354E5CD-2144-4E8A-9305-401246857336}" srcOrd="0" destOrd="0" parTransId="{EC5E4B17-CD08-4A1B-8D8A-E75C439220A6}" sibTransId="{34041C30-2341-4BE5-B1E3-833E32E8955E}"/>
    <dgm:cxn modelId="{1818A840-013A-4CB8-8FCF-9A5321789EC5}" type="presOf" srcId="{1CFCF179-A1CC-418E-9BB4-B1F3C36953FB}" destId="{3DF92625-3717-4DD5-B8E2-FDBF14A0053F}" srcOrd="0" destOrd="0" presId="urn:microsoft.com/office/officeart/2005/8/layout/vList5"/>
    <dgm:cxn modelId="{903B6E08-05F4-4E4A-B893-CA4E64C9BAAD}" type="presOf" srcId="{0354E5CD-2144-4E8A-9305-401246857336}" destId="{B07154EC-FB24-45FE-901F-9A787053A671}" srcOrd="0" destOrd="0" presId="urn:microsoft.com/office/officeart/2005/8/layout/vList5"/>
    <dgm:cxn modelId="{0F9C3F2B-FB2C-4488-9BD9-9895DFC6F8D8}" type="presOf" srcId="{6849B116-0033-4EC5-85B5-3407FF3BBC27}" destId="{83A9E502-9757-4075-B789-E8802A4BE782}" srcOrd="0" destOrd="0" presId="urn:microsoft.com/office/officeart/2005/8/layout/vList5"/>
    <dgm:cxn modelId="{159C51A4-7645-460E-B6CB-FA863D461C66}" type="presParOf" srcId="{83A9E502-9757-4075-B789-E8802A4BE782}" destId="{0CFB15AB-EB61-4343-B0D5-CBF83BB156B4}" srcOrd="0" destOrd="0" presId="urn:microsoft.com/office/officeart/2005/8/layout/vList5"/>
    <dgm:cxn modelId="{A5C6C963-D4F5-44DE-BE79-5326EB163C00}" type="presParOf" srcId="{0CFB15AB-EB61-4343-B0D5-CBF83BB156B4}" destId="{3DF92625-3717-4DD5-B8E2-FDBF14A0053F}" srcOrd="0" destOrd="0" presId="urn:microsoft.com/office/officeart/2005/8/layout/vList5"/>
    <dgm:cxn modelId="{3B7DEDE7-9163-44EE-B8B8-3DD9A0F792D8}" type="presParOf" srcId="{0CFB15AB-EB61-4343-B0D5-CBF83BB156B4}" destId="{B07154EC-FB24-45FE-901F-9A787053A67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B98A294-AA91-46FE-ACD0-77B1AACF1EED}" type="doc">
      <dgm:prSet loTypeId="urn:microsoft.com/office/officeart/2005/8/layout/vList2" loCatId="list" qsTypeId="urn:microsoft.com/office/officeart/2005/8/quickstyle/3d1" qsCatId="3D" csTypeId="urn:microsoft.com/office/officeart/2005/8/colors/accent1_2" csCatId="accent1"/>
      <dgm:spPr/>
      <dgm:t>
        <a:bodyPr/>
        <a:lstStyle/>
        <a:p>
          <a:endParaRPr lang="en-US"/>
        </a:p>
      </dgm:t>
    </dgm:pt>
    <dgm:pt modelId="{6E1B9207-CFBF-43DE-8F00-AB564B530949}">
      <dgm:prSet/>
      <dgm:spPr/>
      <dgm:t>
        <a:bodyPr/>
        <a:lstStyle/>
        <a:p>
          <a:pPr rtl="0"/>
          <a:r>
            <a:rPr lang="en-AU" b="1" i="1" smtClean="0"/>
            <a:t>'Darkness' colors:</a:t>
          </a:r>
          <a:r>
            <a:rPr lang="en-AU" i="1" smtClean="0"/>
            <a:t> </a:t>
          </a:r>
          <a:endParaRPr lang="en-US"/>
        </a:p>
      </dgm:t>
    </dgm:pt>
    <dgm:pt modelId="{A973E459-372D-4750-A887-3BDD1EFAF220}" type="parTrans" cxnId="{237DEFF2-21EF-49A3-982B-D172EED03B5E}">
      <dgm:prSet/>
      <dgm:spPr/>
      <dgm:t>
        <a:bodyPr/>
        <a:lstStyle/>
        <a:p>
          <a:endParaRPr lang="en-US"/>
        </a:p>
      </dgm:t>
    </dgm:pt>
    <dgm:pt modelId="{3E7B3143-3567-4874-9223-4A1FD0DBA671}" type="sibTrans" cxnId="{237DEFF2-21EF-49A3-982B-D172EED03B5E}">
      <dgm:prSet/>
      <dgm:spPr/>
      <dgm:t>
        <a:bodyPr/>
        <a:lstStyle/>
        <a:p>
          <a:endParaRPr lang="en-US"/>
        </a:p>
      </dgm:t>
    </dgm:pt>
    <dgm:pt modelId="{87AA4820-B63A-4215-ACAF-EBBDDF6194DD}">
      <dgm:prSet/>
      <dgm:spPr/>
      <dgm:t>
        <a:bodyPr/>
        <a:lstStyle/>
        <a:p>
          <a:pPr rtl="0"/>
          <a:r>
            <a:rPr lang="en-AU" smtClean="0"/>
            <a:t>Black is a mysterious color associated with fear and the unknown </a:t>
          </a:r>
          <a:endParaRPr lang="en-US"/>
        </a:p>
      </dgm:t>
    </dgm:pt>
    <dgm:pt modelId="{24F15C98-AF11-41BC-A016-C608B6C9FEEC}" type="parTrans" cxnId="{95EBAD70-05DA-442F-83F5-2052C86C3D0F}">
      <dgm:prSet/>
      <dgm:spPr/>
      <dgm:t>
        <a:bodyPr/>
        <a:lstStyle/>
        <a:p>
          <a:endParaRPr lang="en-US"/>
        </a:p>
      </dgm:t>
    </dgm:pt>
    <dgm:pt modelId="{85506DAB-7596-4488-A151-EB7C079FB9C2}" type="sibTrans" cxnId="{95EBAD70-05DA-442F-83F5-2052C86C3D0F}">
      <dgm:prSet/>
      <dgm:spPr/>
      <dgm:t>
        <a:bodyPr/>
        <a:lstStyle/>
        <a:p>
          <a:endParaRPr lang="en-US"/>
        </a:p>
      </dgm:t>
    </dgm:pt>
    <dgm:pt modelId="{0E840C33-0EA9-4FF2-9F00-2A4B79093D3A}">
      <dgm:prSet/>
      <dgm:spPr/>
      <dgm:t>
        <a:bodyPr/>
        <a:lstStyle/>
        <a:p>
          <a:pPr rtl="0"/>
          <a:r>
            <a:rPr lang="en-AU" smtClean="0"/>
            <a:t>They are often used to reduce space. </a:t>
          </a:r>
          <a:endParaRPr lang="en-US"/>
        </a:p>
      </dgm:t>
    </dgm:pt>
    <dgm:pt modelId="{0C02EFA1-AF5F-4908-B673-778320DE5560}" type="parTrans" cxnId="{C3DF11BC-7EFE-4531-835E-25D4B63FCD75}">
      <dgm:prSet/>
      <dgm:spPr/>
      <dgm:t>
        <a:bodyPr/>
        <a:lstStyle/>
        <a:p>
          <a:endParaRPr lang="en-US"/>
        </a:p>
      </dgm:t>
    </dgm:pt>
    <dgm:pt modelId="{50C77325-982D-4FDE-BE92-5B276DBC9AF7}" type="sibTrans" cxnId="{C3DF11BC-7EFE-4531-835E-25D4B63FCD75}">
      <dgm:prSet/>
      <dgm:spPr/>
      <dgm:t>
        <a:bodyPr/>
        <a:lstStyle/>
        <a:p>
          <a:endParaRPr lang="en-US"/>
        </a:p>
      </dgm:t>
    </dgm:pt>
    <dgm:pt modelId="{8431C201-86BD-48E8-8078-CEBFB743D22D}">
      <dgm:prSet/>
      <dgm:spPr/>
      <dgm:t>
        <a:bodyPr/>
        <a:lstStyle/>
        <a:p>
          <a:pPr rtl="0"/>
          <a:r>
            <a:rPr lang="en-AU" smtClean="0"/>
            <a:t>These colors are also used so that lighter colors can stand out greater and be more effective. </a:t>
          </a:r>
          <a:endParaRPr lang="en-US"/>
        </a:p>
      </dgm:t>
    </dgm:pt>
    <dgm:pt modelId="{6B868514-5C8B-4EAB-B409-D659855F2F69}" type="parTrans" cxnId="{E2A4C6D8-3476-435A-8001-DDA4A5CD4720}">
      <dgm:prSet/>
      <dgm:spPr/>
      <dgm:t>
        <a:bodyPr/>
        <a:lstStyle/>
        <a:p>
          <a:endParaRPr lang="en-US"/>
        </a:p>
      </dgm:t>
    </dgm:pt>
    <dgm:pt modelId="{CEDE9CFA-9ADF-44D3-B3B7-B057B6D2FF20}" type="sibTrans" cxnId="{E2A4C6D8-3476-435A-8001-DDA4A5CD4720}">
      <dgm:prSet/>
      <dgm:spPr/>
      <dgm:t>
        <a:bodyPr/>
        <a:lstStyle/>
        <a:p>
          <a:endParaRPr lang="en-US"/>
        </a:p>
      </dgm:t>
    </dgm:pt>
    <dgm:pt modelId="{80178F19-64E8-499B-BFDA-CA04012688B3}">
      <dgm:prSet/>
      <dgm:spPr/>
      <dgm:t>
        <a:bodyPr/>
        <a:lstStyle/>
        <a:p>
          <a:pPr rtl="0"/>
          <a:r>
            <a:rPr lang="en-AU" smtClean="0"/>
            <a:t>These colors are serious, and can suggest depressed and hardness.</a:t>
          </a:r>
          <a:endParaRPr lang="en-US"/>
        </a:p>
      </dgm:t>
    </dgm:pt>
    <dgm:pt modelId="{15DACF7C-8841-49FD-81E0-675CF8142116}" type="parTrans" cxnId="{4E13698D-E7A7-44A9-995A-051E7EAAF0E1}">
      <dgm:prSet/>
      <dgm:spPr/>
      <dgm:t>
        <a:bodyPr/>
        <a:lstStyle/>
        <a:p>
          <a:endParaRPr lang="en-US"/>
        </a:p>
      </dgm:t>
    </dgm:pt>
    <dgm:pt modelId="{5AB390E7-6654-495A-9E1A-9E97A1B1DEAC}" type="sibTrans" cxnId="{4E13698D-E7A7-44A9-995A-051E7EAAF0E1}">
      <dgm:prSet/>
      <dgm:spPr/>
      <dgm:t>
        <a:bodyPr/>
        <a:lstStyle/>
        <a:p>
          <a:endParaRPr lang="en-US"/>
        </a:p>
      </dgm:t>
    </dgm:pt>
    <dgm:pt modelId="{F4FBDCC4-F2E1-4912-85CD-4A79724BD046}" type="pres">
      <dgm:prSet presAssocID="{BB98A294-AA91-46FE-ACD0-77B1AACF1EED}" presName="linear" presStyleCnt="0">
        <dgm:presLayoutVars>
          <dgm:animLvl val="lvl"/>
          <dgm:resizeHandles val="exact"/>
        </dgm:presLayoutVars>
      </dgm:prSet>
      <dgm:spPr/>
      <dgm:t>
        <a:bodyPr/>
        <a:lstStyle/>
        <a:p>
          <a:endParaRPr lang="en-US"/>
        </a:p>
      </dgm:t>
    </dgm:pt>
    <dgm:pt modelId="{6C9291F5-39C6-4E39-9EDB-203CC9096ED7}" type="pres">
      <dgm:prSet presAssocID="{6E1B9207-CFBF-43DE-8F00-AB564B530949}" presName="parentText" presStyleLbl="node1" presStyleIdx="0" presStyleCnt="1">
        <dgm:presLayoutVars>
          <dgm:chMax val="0"/>
          <dgm:bulletEnabled val="1"/>
        </dgm:presLayoutVars>
      </dgm:prSet>
      <dgm:spPr/>
      <dgm:t>
        <a:bodyPr/>
        <a:lstStyle/>
        <a:p>
          <a:endParaRPr lang="en-US"/>
        </a:p>
      </dgm:t>
    </dgm:pt>
    <dgm:pt modelId="{BFAE0C96-DCCF-4D59-A3C8-A716321F67ED}" type="pres">
      <dgm:prSet presAssocID="{6E1B9207-CFBF-43DE-8F00-AB564B530949}" presName="childText" presStyleLbl="revTx" presStyleIdx="0" presStyleCnt="1">
        <dgm:presLayoutVars>
          <dgm:bulletEnabled val="1"/>
        </dgm:presLayoutVars>
      </dgm:prSet>
      <dgm:spPr/>
      <dgm:t>
        <a:bodyPr/>
        <a:lstStyle/>
        <a:p>
          <a:endParaRPr lang="en-US"/>
        </a:p>
      </dgm:t>
    </dgm:pt>
  </dgm:ptLst>
  <dgm:cxnLst>
    <dgm:cxn modelId="{237DEFF2-21EF-49A3-982B-D172EED03B5E}" srcId="{BB98A294-AA91-46FE-ACD0-77B1AACF1EED}" destId="{6E1B9207-CFBF-43DE-8F00-AB564B530949}" srcOrd="0" destOrd="0" parTransId="{A973E459-372D-4750-A887-3BDD1EFAF220}" sibTransId="{3E7B3143-3567-4874-9223-4A1FD0DBA671}"/>
    <dgm:cxn modelId="{A10CA4EA-4F7D-4503-873B-6EAA028D1A7C}" type="presOf" srcId="{0E840C33-0EA9-4FF2-9F00-2A4B79093D3A}" destId="{BFAE0C96-DCCF-4D59-A3C8-A716321F67ED}" srcOrd="0" destOrd="1" presId="urn:microsoft.com/office/officeart/2005/8/layout/vList2"/>
    <dgm:cxn modelId="{D39C81BB-A7FC-4647-B8B0-775ED9FDC255}" type="presOf" srcId="{8431C201-86BD-48E8-8078-CEBFB743D22D}" destId="{BFAE0C96-DCCF-4D59-A3C8-A716321F67ED}" srcOrd="0" destOrd="2" presId="urn:microsoft.com/office/officeart/2005/8/layout/vList2"/>
    <dgm:cxn modelId="{C3DF11BC-7EFE-4531-835E-25D4B63FCD75}" srcId="{6E1B9207-CFBF-43DE-8F00-AB564B530949}" destId="{0E840C33-0EA9-4FF2-9F00-2A4B79093D3A}" srcOrd="1" destOrd="0" parTransId="{0C02EFA1-AF5F-4908-B673-778320DE5560}" sibTransId="{50C77325-982D-4FDE-BE92-5B276DBC9AF7}"/>
    <dgm:cxn modelId="{FB1FE126-B03E-47E4-8FDB-959BF6035D0F}" type="presOf" srcId="{87AA4820-B63A-4215-ACAF-EBBDDF6194DD}" destId="{BFAE0C96-DCCF-4D59-A3C8-A716321F67ED}" srcOrd="0" destOrd="0" presId="urn:microsoft.com/office/officeart/2005/8/layout/vList2"/>
    <dgm:cxn modelId="{95EBAD70-05DA-442F-83F5-2052C86C3D0F}" srcId="{6E1B9207-CFBF-43DE-8F00-AB564B530949}" destId="{87AA4820-B63A-4215-ACAF-EBBDDF6194DD}" srcOrd="0" destOrd="0" parTransId="{24F15C98-AF11-41BC-A016-C608B6C9FEEC}" sibTransId="{85506DAB-7596-4488-A151-EB7C079FB9C2}"/>
    <dgm:cxn modelId="{E2A4C6D8-3476-435A-8001-DDA4A5CD4720}" srcId="{6E1B9207-CFBF-43DE-8F00-AB564B530949}" destId="{8431C201-86BD-48E8-8078-CEBFB743D22D}" srcOrd="2" destOrd="0" parTransId="{6B868514-5C8B-4EAB-B409-D659855F2F69}" sibTransId="{CEDE9CFA-9ADF-44D3-B3B7-B057B6D2FF20}"/>
    <dgm:cxn modelId="{73CB87DD-ABFA-4A85-B872-B7928F43DD37}" type="presOf" srcId="{80178F19-64E8-499B-BFDA-CA04012688B3}" destId="{BFAE0C96-DCCF-4D59-A3C8-A716321F67ED}" srcOrd="0" destOrd="3" presId="urn:microsoft.com/office/officeart/2005/8/layout/vList2"/>
    <dgm:cxn modelId="{FB3D46AF-5C51-4AEC-A5D5-E832E12B74B6}" type="presOf" srcId="{6E1B9207-CFBF-43DE-8F00-AB564B530949}" destId="{6C9291F5-39C6-4E39-9EDB-203CC9096ED7}" srcOrd="0" destOrd="0" presId="urn:microsoft.com/office/officeart/2005/8/layout/vList2"/>
    <dgm:cxn modelId="{F16E0015-8893-49B9-A62E-F61CC5D0B32C}" type="presOf" srcId="{BB98A294-AA91-46FE-ACD0-77B1AACF1EED}" destId="{F4FBDCC4-F2E1-4912-85CD-4A79724BD046}" srcOrd="0" destOrd="0" presId="urn:microsoft.com/office/officeart/2005/8/layout/vList2"/>
    <dgm:cxn modelId="{4E13698D-E7A7-44A9-995A-051E7EAAF0E1}" srcId="{6E1B9207-CFBF-43DE-8F00-AB564B530949}" destId="{80178F19-64E8-499B-BFDA-CA04012688B3}" srcOrd="3" destOrd="0" parTransId="{15DACF7C-8841-49FD-81E0-675CF8142116}" sibTransId="{5AB390E7-6654-495A-9E1A-9E97A1B1DEAC}"/>
    <dgm:cxn modelId="{5D122264-FB7B-4870-8B2E-DC71375DBD98}" type="presParOf" srcId="{F4FBDCC4-F2E1-4912-85CD-4A79724BD046}" destId="{6C9291F5-39C6-4E39-9EDB-203CC9096ED7}" srcOrd="0" destOrd="0" presId="urn:microsoft.com/office/officeart/2005/8/layout/vList2"/>
    <dgm:cxn modelId="{F6EE1B94-3F08-40E3-8CFA-F0B572672437}" type="presParOf" srcId="{F4FBDCC4-F2E1-4912-85CD-4A79724BD046}" destId="{BFAE0C96-DCCF-4D59-A3C8-A716321F67E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1694EA9-B8BC-45D9-8081-13EC7720AD97}" type="doc">
      <dgm:prSet loTypeId="urn:microsoft.com/office/officeart/2005/8/layout/target3" loCatId="relationship" qsTypeId="urn:microsoft.com/office/officeart/2005/8/quickstyle/3d2" qsCatId="3D" csTypeId="urn:microsoft.com/office/officeart/2005/8/colors/accent1_2" csCatId="accent1"/>
      <dgm:spPr/>
      <dgm:t>
        <a:bodyPr/>
        <a:lstStyle/>
        <a:p>
          <a:endParaRPr lang="en-US"/>
        </a:p>
      </dgm:t>
    </dgm:pt>
    <dgm:pt modelId="{82A7DF42-225A-4E4C-928B-C4ABCBEA362B}">
      <dgm:prSet/>
      <dgm:spPr/>
      <dgm:t>
        <a:bodyPr/>
        <a:lstStyle/>
        <a:p>
          <a:pPr rtl="0"/>
          <a:r>
            <a:rPr lang="en-AU" b="1" i="1" smtClean="0"/>
            <a:t>'Light' colors:</a:t>
          </a:r>
          <a:r>
            <a:rPr lang="en-AU" i="1" smtClean="0"/>
            <a:t> </a:t>
          </a:r>
          <a:endParaRPr lang="en-US"/>
        </a:p>
      </dgm:t>
    </dgm:pt>
    <dgm:pt modelId="{CF384ED9-21AF-4D16-9565-114E1C95C805}" type="parTrans" cxnId="{6FDCE82C-1A99-4CCE-8A53-0C1368EA5BC7}">
      <dgm:prSet/>
      <dgm:spPr/>
      <dgm:t>
        <a:bodyPr/>
        <a:lstStyle/>
        <a:p>
          <a:endParaRPr lang="en-US"/>
        </a:p>
      </dgm:t>
    </dgm:pt>
    <dgm:pt modelId="{751C5CF5-969C-480F-96D6-9CED58F229F2}" type="sibTrans" cxnId="{6FDCE82C-1A99-4CCE-8A53-0C1368EA5BC7}">
      <dgm:prSet/>
      <dgm:spPr/>
      <dgm:t>
        <a:bodyPr/>
        <a:lstStyle/>
        <a:p>
          <a:endParaRPr lang="en-US"/>
        </a:p>
      </dgm:t>
    </dgm:pt>
    <dgm:pt modelId="{F6F48C74-2E11-4ACE-844B-1E9B98CD7C5C}">
      <dgm:prSet/>
      <dgm:spPr/>
      <dgm:t>
        <a:bodyPr/>
        <a:lstStyle/>
        <a:p>
          <a:pPr rtl="0"/>
          <a:r>
            <a:rPr lang="en-AU" smtClean="0"/>
            <a:t>These colors are barely colors at all; they exist merely as suggestions and hints of colors. </a:t>
          </a:r>
          <a:endParaRPr lang="en-US"/>
        </a:p>
      </dgm:t>
    </dgm:pt>
    <dgm:pt modelId="{8D170716-0DB4-49C0-A7CA-01D6D3EAAC25}" type="parTrans" cxnId="{A54EE18E-9D9D-4211-AEDA-913856B7A879}">
      <dgm:prSet/>
      <dgm:spPr/>
      <dgm:t>
        <a:bodyPr/>
        <a:lstStyle/>
        <a:p>
          <a:endParaRPr lang="en-US"/>
        </a:p>
      </dgm:t>
    </dgm:pt>
    <dgm:pt modelId="{E8F5C653-DDEE-4FE3-8156-7695B7BF6BCF}" type="sibTrans" cxnId="{A54EE18E-9D9D-4211-AEDA-913856B7A879}">
      <dgm:prSet/>
      <dgm:spPr/>
      <dgm:t>
        <a:bodyPr/>
        <a:lstStyle/>
        <a:p>
          <a:endParaRPr lang="en-US"/>
        </a:p>
      </dgm:t>
    </dgm:pt>
    <dgm:pt modelId="{8B530E83-F40F-4C48-A1A8-A01AEF136990}">
      <dgm:prSet/>
      <dgm:spPr/>
      <dgm:t>
        <a:bodyPr/>
        <a:lstStyle/>
        <a:p>
          <a:pPr rtl="0"/>
          <a:r>
            <a:rPr lang="en-AU" smtClean="0"/>
            <a:t>They are the opposite of darkness, and they are often used to open up a space or evoke a feeling of openness.</a:t>
          </a:r>
          <a:endParaRPr lang="en-US"/>
        </a:p>
      </dgm:t>
    </dgm:pt>
    <dgm:pt modelId="{9F6C0B63-CA75-4165-9043-752B5EC190E3}" type="parTrans" cxnId="{E67107C9-2AFD-4942-A4B6-970783B778F0}">
      <dgm:prSet/>
      <dgm:spPr/>
      <dgm:t>
        <a:bodyPr/>
        <a:lstStyle/>
        <a:p>
          <a:endParaRPr lang="en-US"/>
        </a:p>
      </dgm:t>
    </dgm:pt>
    <dgm:pt modelId="{7A31BA35-0939-442C-B587-098AE3204BC1}" type="sibTrans" cxnId="{E67107C9-2AFD-4942-A4B6-970783B778F0}">
      <dgm:prSet/>
      <dgm:spPr/>
      <dgm:t>
        <a:bodyPr/>
        <a:lstStyle/>
        <a:p>
          <a:endParaRPr lang="en-US"/>
        </a:p>
      </dgm:t>
    </dgm:pt>
    <dgm:pt modelId="{D09C585A-E62C-4B81-AE04-E639606AC91D}" type="pres">
      <dgm:prSet presAssocID="{51694EA9-B8BC-45D9-8081-13EC7720AD97}" presName="Name0" presStyleCnt="0">
        <dgm:presLayoutVars>
          <dgm:chMax val="7"/>
          <dgm:dir/>
          <dgm:animLvl val="lvl"/>
          <dgm:resizeHandles val="exact"/>
        </dgm:presLayoutVars>
      </dgm:prSet>
      <dgm:spPr/>
      <dgm:t>
        <a:bodyPr/>
        <a:lstStyle/>
        <a:p>
          <a:endParaRPr lang="en-US"/>
        </a:p>
      </dgm:t>
    </dgm:pt>
    <dgm:pt modelId="{778EBA88-F11C-48FB-8D7F-CD61D23DC681}" type="pres">
      <dgm:prSet presAssocID="{82A7DF42-225A-4E4C-928B-C4ABCBEA362B}" presName="circle1" presStyleLbl="node1" presStyleIdx="0" presStyleCnt="1"/>
      <dgm:spPr>
        <a:solidFill>
          <a:schemeClr val="bg2">
            <a:lumMod val="60000"/>
            <a:lumOff val="40000"/>
          </a:schemeClr>
        </a:solidFill>
      </dgm:spPr>
    </dgm:pt>
    <dgm:pt modelId="{B93F7C9C-0F76-4E3A-9F8B-2426955E924B}" type="pres">
      <dgm:prSet presAssocID="{82A7DF42-225A-4E4C-928B-C4ABCBEA362B}" presName="space" presStyleCnt="0"/>
      <dgm:spPr/>
    </dgm:pt>
    <dgm:pt modelId="{87D37333-3BB4-40C2-9299-EF98F0030BED}" type="pres">
      <dgm:prSet presAssocID="{82A7DF42-225A-4E4C-928B-C4ABCBEA362B}" presName="rect1" presStyleLbl="alignAcc1" presStyleIdx="0" presStyleCnt="1"/>
      <dgm:spPr/>
      <dgm:t>
        <a:bodyPr/>
        <a:lstStyle/>
        <a:p>
          <a:endParaRPr lang="en-US"/>
        </a:p>
      </dgm:t>
    </dgm:pt>
    <dgm:pt modelId="{48C2605B-D6C4-4FD7-8C3B-058C2391D630}" type="pres">
      <dgm:prSet presAssocID="{82A7DF42-225A-4E4C-928B-C4ABCBEA362B}" presName="rect1ParTx" presStyleLbl="alignAcc1" presStyleIdx="0" presStyleCnt="1">
        <dgm:presLayoutVars>
          <dgm:chMax val="1"/>
          <dgm:bulletEnabled val="1"/>
        </dgm:presLayoutVars>
      </dgm:prSet>
      <dgm:spPr/>
      <dgm:t>
        <a:bodyPr/>
        <a:lstStyle/>
        <a:p>
          <a:endParaRPr lang="en-US"/>
        </a:p>
      </dgm:t>
    </dgm:pt>
    <dgm:pt modelId="{C8366ADB-7B4E-4841-A843-E8159B09DA22}" type="pres">
      <dgm:prSet presAssocID="{82A7DF42-225A-4E4C-928B-C4ABCBEA362B}" presName="rect1ChTx" presStyleLbl="alignAcc1" presStyleIdx="0" presStyleCnt="1">
        <dgm:presLayoutVars>
          <dgm:bulletEnabled val="1"/>
        </dgm:presLayoutVars>
      </dgm:prSet>
      <dgm:spPr/>
      <dgm:t>
        <a:bodyPr/>
        <a:lstStyle/>
        <a:p>
          <a:endParaRPr lang="en-US"/>
        </a:p>
      </dgm:t>
    </dgm:pt>
  </dgm:ptLst>
  <dgm:cxnLst>
    <dgm:cxn modelId="{865CA7B1-C162-415A-A1F8-32A7F9AEC7DE}" type="presOf" srcId="{F6F48C74-2E11-4ACE-844B-1E9B98CD7C5C}" destId="{C8366ADB-7B4E-4841-A843-E8159B09DA22}" srcOrd="0" destOrd="0" presId="urn:microsoft.com/office/officeart/2005/8/layout/target3"/>
    <dgm:cxn modelId="{A54EE18E-9D9D-4211-AEDA-913856B7A879}" srcId="{82A7DF42-225A-4E4C-928B-C4ABCBEA362B}" destId="{F6F48C74-2E11-4ACE-844B-1E9B98CD7C5C}" srcOrd="0" destOrd="0" parTransId="{8D170716-0DB4-49C0-A7CA-01D6D3EAAC25}" sibTransId="{E8F5C653-DDEE-4FE3-8156-7695B7BF6BCF}"/>
    <dgm:cxn modelId="{EF0ACB16-EBA6-4B00-BCDC-E040C94B6604}" type="presOf" srcId="{82A7DF42-225A-4E4C-928B-C4ABCBEA362B}" destId="{48C2605B-D6C4-4FD7-8C3B-058C2391D630}" srcOrd="1" destOrd="0" presId="urn:microsoft.com/office/officeart/2005/8/layout/target3"/>
    <dgm:cxn modelId="{DEC13EAA-B54D-4B65-8949-5EB2011030EA}" type="presOf" srcId="{51694EA9-B8BC-45D9-8081-13EC7720AD97}" destId="{D09C585A-E62C-4B81-AE04-E639606AC91D}" srcOrd="0" destOrd="0" presId="urn:microsoft.com/office/officeart/2005/8/layout/target3"/>
    <dgm:cxn modelId="{6FDCE82C-1A99-4CCE-8A53-0C1368EA5BC7}" srcId="{51694EA9-B8BC-45D9-8081-13EC7720AD97}" destId="{82A7DF42-225A-4E4C-928B-C4ABCBEA362B}" srcOrd="0" destOrd="0" parTransId="{CF384ED9-21AF-4D16-9565-114E1C95C805}" sibTransId="{751C5CF5-969C-480F-96D6-9CED58F229F2}"/>
    <dgm:cxn modelId="{E67107C9-2AFD-4942-A4B6-970783B778F0}" srcId="{82A7DF42-225A-4E4C-928B-C4ABCBEA362B}" destId="{8B530E83-F40F-4C48-A1A8-A01AEF136990}" srcOrd="1" destOrd="0" parTransId="{9F6C0B63-CA75-4165-9043-752B5EC190E3}" sibTransId="{7A31BA35-0939-442C-B587-098AE3204BC1}"/>
    <dgm:cxn modelId="{3066FB1E-5B24-4362-BC36-B2F6EF308CF7}" type="presOf" srcId="{82A7DF42-225A-4E4C-928B-C4ABCBEA362B}" destId="{87D37333-3BB4-40C2-9299-EF98F0030BED}" srcOrd="0" destOrd="0" presId="urn:microsoft.com/office/officeart/2005/8/layout/target3"/>
    <dgm:cxn modelId="{36748EEA-E322-4EFC-A732-AEC6411759A8}" type="presOf" srcId="{8B530E83-F40F-4C48-A1A8-A01AEF136990}" destId="{C8366ADB-7B4E-4841-A843-E8159B09DA22}" srcOrd="0" destOrd="1" presId="urn:microsoft.com/office/officeart/2005/8/layout/target3"/>
    <dgm:cxn modelId="{CBC1A880-BA18-4541-A8F4-B5A914127F93}" type="presParOf" srcId="{D09C585A-E62C-4B81-AE04-E639606AC91D}" destId="{778EBA88-F11C-48FB-8D7F-CD61D23DC681}" srcOrd="0" destOrd="0" presId="urn:microsoft.com/office/officeart/2005/8/layout/target3"/>
    <dgm:cxn modelId="{9E459072-B85E-4C3B-BC44-6F80F7C1B53D}" type="presParOf" srcId="{D09C585A-E62C-4B81-AE04-E639606AC91D}" destId="{B93F7C9C-0F76-4E3A-9F8B-2426955E924B}" srcOrd="1" destOrd="0" presId="urn:microsoft.com/office/officeart/2005/8/layout/target3"/>
    <dgm:cxn modelId="{AB355FF6-5DDC-49E2-8E3D-636C63770B06}" type="presParOf" srcId="{D09C585A-E62C-4B81-AE04-E639606AC91D}" destId="{87D37333-3BB4-40C2-9299-EF98F0030BED}" srcOrd="2" destOrd="0" presId="urn:microsoft.com/office/officeart/2005/8/layout/target3"/>
    <dgm:cxn modelId="{6F4BB1F2-18FD-4037-BF7F-59445D7CD0F0}" type="presParOf" srcId="{D09C585A-E62C-4B81-AE04-E639606AC91D}" destId="{48C2605B-D6C4-4FD7-8C3B-058C2391D630}" srcOrd="3" destOrd="0" presId="urn:microsoft.com/office/officeart/2005/8/layout/target3"/>
    <dgm:cxn modelId="{B0F5FEDB-348A-445A-AE39-168F31613947}" type="presParOf" srcId="{D09C585A-E62C-4B81-AE04-E639606AC91D}" destId="{C8366ADB-7B4E-4841-A843-E8159B09DA22}"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21E416B-5083-4AE7-8802-7F5606905CCD}" type="doc">
      <dgm:prSet loTypeId="urn:microsoft.com/office/officeart/2005/8/layout/lProcess3" loCatId="process" qsTypeId="urn:microsoft.com/office/officeart/2005/8/quickstyle/3d1" qsCatId="3D" csTypeId="urn:microsoft.com/office/officeart/2005/8/colors/accent1_2" csCatId="accent1" phldr="1"/>
      <dgm:spPr/>
      <dgm:t>
        <a:bodyPr/>
        <a:lstStyle/>
        <a:p>
          <a:endParaRPr lang="en-US"/>
        </a:p>
      </dgm:t>
    </dgm:pt>
    <dgm:pt modelId="{CDE04E48-FB80-432F-86F8-AFEA38A14CF3}">
      <dgm:prSet/>
      <dgm:spPr>
        <a:solidFill>
          <a:schemeClr val="accent6">
            <a:lumMod val="20000"/>
            <a:lumOff val="80000"/>
          </a:schemeClr>
        </a:solidFill>
      </dgm:spPr>
      <dgm:t>
        <a:bodyPr/>
        <a:lstStyle/>
        <a:p>
          <a:pPr rtl="0"/>
          <a:r>
            <a:rPr lang="en-AU" b="1" i="1" dirty="0" smtClean="0">
              <a:solidFill>
                <a:schemeClr val="tx1"/>
              </a:solidFill>
            </a:rPr>
            <a:t>'Pastel' colors:</a:t>
          </a:r>
          <a:r>
            <a:rPr lang="en-AU" i="1" dirty="0" smtClean="0">
              <a:solidFill>
                <a:schemeClr val="tx1"/>
              </a:solidFill>
            </a:rPr>
            <a:t> </a:t>
          </a:r>
          <a:endParaRPr lang="en-US" dirty="0">
            <a:solidFill>
              <a:schemeClr val="tx1"/>
            </a:solidFill>
          </a:endParaRPr>
        </a:p>
      </dgm:t>
    </dgm:pt>
    <dgm:pt modelId="{21E28074-055C-4CE7-856C-EDC5A8A8F145}" type="parTrans" cxnId="{AF065A1B-843B-4012-B985-B856F3148CC4}">
      <dgm:prSet/>
      <dgm:spPr/>
      <dgm:t>
        <a:bodyPr/>
        <a:lstStyle/>
        <a:p>
          <a:endParaRPr lang="en-US"/>
        </a:p>
      </dgm:t>
    </dgm:pt>
    <dgm:pt modelId="{3E02E46A-E42C-4AA1-A874-D71BAFBA5D3E}" type="sibTrans" cxnId="{AF065A1B-843B-4012-B985-B856F3148CC4}">
      <dgm:prSet/>
      <dgm:spPr/>
      <dgm:t>
        <a:bodyPr/>
        <a:lstStyle/>
        <a:p>
          <a:endParaRPr lang="en-US"/>
        </a:p>
      </dgm:t>
    </dgm:pt>
    <dgm:pt modelId="{068CD804-27FC-49FE-8DA0-C91173C10A83}">
      <dgm:prSet/>
      <dgm:spPr/>
      <dgm:t>
        <a:bodyPr/>
        <a:lstStyle/>
        <a:p>
          <a:pPr rtl="0"/>
          <a:r>
            <a:rPr lang="en-AU" dirty="0" smtClean="0"/>
            <a:t>These pale colors are hues tinted with large amounts of white and are very soft in nature. </a:t>
          </a:r>
          <a:endParaRPr lang="en-US" dirty="0"/>
        </a:p>
      </dgm:t>
    </dgm:pt>
    <dgm:pt modelId="{953DB611-DA23-45E4-AF96-5EC11204B18C}" type="parTrans" cxnId="{50B94D61-7038-4DBE-83DB-CE02E867A9F5}">
      <dgm:prSet/>
      <dgm:spPr/>
      <dgm:t>
        <a:bodyPr/>
        <a:lstStyle/>
        <a:p>
          <a:endParaRPr lang="en-US"/>
        </a:p>
      </dgm:t>
    </dgm:pt>
    <dgm:pt modelId="{FD979CB5-10AD-4CFA-8E17-657B0BF208E5}" type="sibTrans" cxnId="{50B94D61-7038-4DBE-83DB-CE02E867A9F5}">
      <dgm:prSet/>
      <dgm:spPr/>
      <dgm:t>
        <a:bodyPr/>
        <a:lstStyle/>
        <a:p>
          <a:endParaRPr lang="en-US"/>
        </a:p>
      </dgm:t>
    </dgm:pt>
    <dgm:pt modelId="{E4247306-6526-436B-932C-AE2B60F6C6F3}">
      <dgm:prSet/>
      <dgm:spPr/>
      <dgm:t>
        <a:bodyPr/>
        <a:lstStyle/>
        <a:p>
          <a:pPr rtl="0"/>
          <a:r>
            <a:rPr lang="en-AU" dirty="0" smtClean="0"/>
            <a:t>This type of color suggests innocence, fond memories, and romance.</a:t>
          </a:r>
          <a:endParaRPr lang="en-US" dirty="0"/>
        </a:p>
      </dgm:t>
    </dgm:pt>
    <dgm:pt modelId="{5BE6A020-68AF-44FD-9265-3010C62F87E0}" type="parTrans" cxnId="{D436E304-5494-4EE5-81C0-CE05FD06482C}">
      <dgm:prSet/>
      <dgm:spPr/>
      <dgm:t>
        <a:bodyPr/>
        <a:lstStyle/>
        <a:p>
          <a:endParaRPr lang="en-US"/>
        </a:p>
      </dgm:t>
    </dgm:pt>
    <dgm:pt modelId="{89BE68AF-5B6B-4CC2-AF9F-6FDFADC5217D}" type="sibTrans" cxnId="{D436E304-5494-4EE5-81C0-CE05FD06482C}">
      <dgm:prSet/>
      <dgm:spPr/>
      <dgm:t>
        <a:bodyPr/>
        <a:lstStyle/>
        <a:p>
          <a:endParaRPr lang="en-US"/>
        </a:p>
      </dgm:t>
    </dgm:pt>
    <dgm:pt modelId="{349C6418-FFA7-4214-8F4A-7B5C3B830A52}" type="pres">
      <dgm:prSet presAssocID="{721E416B-5083-4AE7-8802-7F5606905CCD}" presName="Name0" presStyleCnt="0">
        <dgm:presLayoutVars>
          <dgm:chPref val="3"/>
          <dgm:dir/>
          <dgm:animLvl val="lvl"/>
          <dgm:resizeHandles/>
        </dgm:presLayoutVars>
      </dgm:prSet>
      <dgm:spPr/>
      <dgm:t>
        <a:bodyPr/>
        <a:lstStyle/>
        <a:p>
          <a:endParaRPr lang="en-US"/>
        </a:p>
      </dgm:t>
    </dgm:pt>
    <dgm:pt modelId="{7754157D-EBDD-4171-9D98-731411C3934E}" type="pres">
      <dgm:prSet presAssocID="{CDE04E48-FB80-432F-86F8-AFEA38A14CF3}" presName="horFlow" presStyleCnt="0"/>
      <dgm:spPr/>
    </dgm:pt>
    <dgm:pt modelId="{CED46BB7-7D4B-4C4B-BE94-F785533C0916}" type="pres">
      <dgm:prSet presAssocID="{CDE04E48-FB80-432F-86F8-AFEA38A14CF3}" presName="bigChev" presStyleLbl="node1" presStyleIdx="0" presStyleCnt="1"/>
      <dgm:spPr/>
      <dgm:t>
        <a:bodyPr/>
        <a:lstStyle/>
        <a:p>
          <a:endParaRPr lang="en-US"/>
        </a:p>
      </dgm:t>
    </dgm:pt>
    <dgm:pt modelId="{C98D3FAB-209D-4F1F-9FCD-464B704296C6}" type="pres">
      <dgm:prSet presAssocID="{953DB611-DA23-45E4-AF96-5EC11204B18C}" presName="parTrans" presStyleCnt="0"/>
      <dgm:spPr/>
    </dgm:pt>
    <dgm:pt modelId="{C3AB4C8E-0D23-4834-A404-8CFA24AF0C79}" type="pres">
      <dgm:prSet presAssocID="{068CD804-27FC-49FE-8DA0-C91173C10A83}" presName="node" presStyleLbl="alignAccFollowNode1" presStyleIdx="0" presStyleCnt="2">
        <dgm:presLayoutVars>
          <dgm:bulletEnabled val="1"/>
        </dgm:presLayoutVars>
      </dgm:prSet>
      <dgm:spPr/>
      <dgm:t>
        <a:bodyPr/>
        <a:lstStyle/>
        <a:p>
          <a:endParaRPr lang="en-US"/>
        </a:p>
      </dgm:t>
    </dgm:pt>
    <dgm:pt modelId="{FCEA11CF-20CC-4735-A888-340340508F2C}" type="pres">
      <dgm:prSet presAssocID="{FD979CB5-10AD-4CFA-8E17-657B0BF208E5}" presName="sibTrans" presStyleCnt="0"/>
      <dgm:spPr/>
    </dgm:pt>
    <dgm:pt modelId="{68A9EDD8-126E-4829-8806-570E4E5D4E6F}" type="pres">
      <dgm:prSet presAssocID="{E4247306-6526-436B-932C-AE2B60F6C6F3}" presName="node" presStyleLbl="alignAccFollowNode1" presStyleIdx="1" presStyleCnt="2">
        <dgm:presLayoutVars>
          <dgm:bulletEnabled val="1"/>
        </dgm:presLayoutVars>
      </dgm:prSet>
      <dgm:spPr/>
      <dgm:t>
        <a:bodyPr/>
        <a:lstStyle/>
        <a:p>
          <a:endParaRPr lang="en-US"/>
        </a:p>
      </dgm:t>
    </dgm:pt>
  </dgm:ptLst>
  <dgm:cxnLst>
    <dgm:cxn modelId="{65C1DCC9-4EF5-469F-9BB8-50BCAB7E559D}" type="presOf" srcId="{CDE04E48-FB80-432F-86F8-AFEA38A14CF3}" destId="{CED46BB7-7D4B-4C4B-BE94-F785533C0916}" srcOrd="0" destOrd="0" presId="urn:microsoft.com/office/officeart/2005/8/layout/lProcess3"/>
    <dgm:cxn modelId="{AF065A1B-843B-4012-B985-B856F3148CC4}" srcId="{721E416B-5083-4AE7-8802-7F5606905CCD}" destId="{CDE04E48-FB80-432F-86F8-AFEA38A14CF3}" srcOrd="0" destOrd="0" parTransId="{21E28074-055C-4CE7-856C-EDC5A8A8F145}" sibTransId="{3E02E46A-E42C-4AA1-A874-D71BAFBA5D3E}"/>
    <dgm:cxn modelId="{50B94D61-7038-4DBE-83DB-CE02E867A9F5}" srcId="{CDE04E48-FB80-432F-86F8-AFEA38A14CF3}" destId="{068CD804-27FC-49FE-8DA0-C91173C10A83}" srcOrd="0" destOrd="0" parTransId="{953DB611-DA23-45E4-AF96-5EC11204B18C}" sibTransId="{FD979CB5-10AD-4CFA-8E17-657B0BF208E5}"/>
    <dgm:cxn modelId="{D436E304-5494-4EE5-81C0-CE05FD06482C}" srcId="{CDE04E48-FB80-432F-86F8-AFEA38A14CF3}" destId="{E4247306-6526-436B-932C-AE2B60F6C6F3}" srcOrd="1" destOrd="0" parTransId="{5BE6A020-68AF-44FD-9265-3010C62F87E0}" sibTransId="{89BE68AF-5B6B-4CC2-AF9F-6FDFADC5217D}"/>
    <dgm:cxn modelId="{E920B328-B6CA-46AD-83EE-1A9443F07214}" type="presOf" srcId="{E4247306-6526-436B-932C-AE2B60F6C6F3}" destId="{68A9EDD8-126E-4829-8806-570E4E5D4E6F}" srcOrd="0" destOrd="0" presId="urn:microsoft.com/office/officeart/2005/8/layout/lProcess3"/>
    <dgm:cxn modelId="{30A7F84C-1057-4793-A146-D4AD9B5ED2E0}" type="presOf" srcId="{721E416B-5083-4AE7-8802-7F5606905CCD}" destId="{349C6418-FFA7-4214-8F4A-7B5C3B830A52}" srcOrd="0" destOrd="0" presId="urn:microsoft.com/office/officeart/2005/8/layout/lProcess3"/>
    <dgm:cxn modelId="{92D95B1A-A7B2-41C9-94AC-8E9D0594E9FB}" type="presOf" srcId="{068CD804-27FC-49FE-8DA0-C91173C10A83}" destId="{C3AB4C8E-0D23-4834-A404-8CFA24AF0C79}" srcOrd="0" destOrd="0" presId="urn:microsoft.com/office/officeart/2005/8/layout/lProcess3"/>
    <dgm:cxn modelId="{E5C9FDB3-C301-48F4-9645-46D444E50CCB}" type="presParOf" srcId="{349C6418-FFA7-4214-8F4A-7B5C3B830A52}" destId="{7754157D-EBDD-4171-9D98-731411C3934E}" srcOrd="0" destOrd="0" presId="urn:microsoft.com/office/officeart/2005/8/layout/lProcess3"/>
    <dgm:cxn modelId="{7F16D45B-60D2-4D41-B50F-04EEFCB40EDE}" type="presParOf" srcId="{7754157D-EBDD-4171-9D98-731411C3934E}" destId="{CED46BB7-7D4B-4C4B-BE94-F785533C0916}" srcOrd="0" destOrd="0" presId="urn:microsoft.com/office/officeart/2005/8/layout/lProcess3"/>
    <dgm:cxn modelId="{81764BCF-EFBE-446A-9C3F-A28C3EC41352}" type="presParOf" srcId="{7754157D-EBDD-4171-9D98-731411C3934E}" destId="{C98D3FAB-209D-4F1F-9FCD-464B704296C6}" srcOrd="1" destOrd="0" presId="urn:microsoft.com/office/officeart/2005/8/layout/lProcess3"/>
    <dgm:cxn modelId="{AA5ED754-A985-46E8-ABC1-C2B3A52B57FA}" type="presParOf" srcId="{7754157D-EBDD-4171-9D98-731411C3934E}" destId="{C3AB4C8E-0D23-4834-A404-8CFA24AF0C79}" srcOrd="2" destOrd="0" presId="urn:microsoft.com/office/officeart/2005/8/layout/lProcess3"/>
    <dgm:cxn modelId="{DD6E540D-5647-4124-9E8B-5E0D407BF260}" type="presParOf" srcId="{7754157D-EBDD-4171-9D98-731411C3934E}" destId="{FCEA11CF-20CC-4735-A888-340340508F2C}" srcOrd="3" destOrd="0" presId="urn:microsoft.com/office/officeart/2005/8/layout/lProcess3"/>
    <dgm:cxn modelId="{04468E13-EE20-4247-ACE4-A0D5699C468E}" type="presParOf" srcId="{7754157D-EBDD-4171-9D98-731411C3934E}" destId="{68A9EDD8-126E-4829-8806-570E4E5D4E6F}"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7A27E11-7F89-410B-9C88-0EE484AF0807}" type="doc">
      <dgm:prSet loTypeId="urn:microsoft.com/office/officeart/2005/8/layout/cycle2" loCatId="cycle" qsTypeId="urn:microsoft.com/office/officeart/2005/8/quickstyle/3d1" qsCatId="3D" csTypeId="urn:microsoft.com/office/officeart/2005/8/colors/colorful3" csCatId="colorful" phldr="1"/>
      <dgm:spPr/>
      <dgm:t>
        <a:bodyPr/>
        <a:lstStyle/>
        <a:p>
          <a:endParaRPr lang="en-US"/>
        </a:p>
      </dgm:t>
    </dgm:pt>
    <dgm:pt modelId="{4907C369-F996-45DC-A949-1CCF1830A309}">
      <dgm:prSet/>
      <dgm:spPr>
        <a:solidFill>
          <a:schemeClr val="accent1">
            <a:lumMod val="25000"/>
            <a:lumOff val="75000"/>
          </a:schemeClr>
        </a:solidFill>
      </dgm:spPr>
      <dgm:t>
        <a:bodyPr/>
        <a:lstStyle/>
        <a:p>
          <a:pPr rtl="0"/>
          <a:r>
            <a:rPr lang="en-AU" b="1" i="1" dirty="0" smtClean="0">
              <a:solidFill>
                <a:schemeClr val="tx1"/>
              </a:solidFill>
            </a:rPr>
            <a:t>'Intensity (Power, Passion)' colors:</a:t>
          </a:r>
          <a:endParaRPr lang="en-US" dirty="0">
            <a:solidFill>
              <a:schemeClr val="tx1"/>
            </a:solidFill>
          </a:endParaRPr>
        </a:p>
      </dgm:t>
    </dgm:pt>
    <dgm:pt modelId="{48B18B88-0E21-4C8E-B9A7-F1A2938DE529}" type="parTrans" cxnId="{8B46D66B-1689-40FB-94BD-E67D09DE9734}">
      <dgm:prSet/>
      <dgm:spPr/>
      <dgm:t>
        <a:bodyPr/>
        <a:lstStyle/>
        <a:p>
          <a:endParaRPr lang="en-US"/>
        </a:p>
      </dgm:t>
    </dgm:pt>
    <dgm:pt modelId="{69DB94D4-5446-4006-ADE6-84C1672DFBE3}" type="sibTrans" cxnId="{8B46D66B-1689-40FB-94BD-E67D09DE9734}">
      <dgm:prSet/>
      <dgm:spPr/>
      <dgm:t>
        <a:bodyPr/>
        <a:lstStyle/>
        <a:p>
          <a:endParaRPr lang="en-US"/>
        </a:p>
      </dgm:t>
    </dgm:pt>
    <dgm:pt modelId="{418FC72A-A119-4AF5-983D-BDA0382F9373}">
      <dgm:prSet/>
      <dgm:spPr>
        <a:solidFill>
          <a:schemeClr val="accent1">
            <a:lumMod val="25000"/>
            <a:lumOff val="75000"/>
          </a:schemeClr>
        </a:solidFill>
      </dgm:spPr>
      <dgm:t>
        <a:bodyPr/>
        <a:lstStyle/>
        <a:p>
          <a:pPr rtl="0"/>
          <a:r>
            <a:rPr lang="en-AU" dirty="0" smtClean="0">
              <a:solidFill>
                <a:schemeClr val="tx1"/>
              </a:solidFill>
            </a:rPr>
            <a:t>The colors of intensity are high </a:t>
          </a:r>
          <a:r>
            <a:rPr lang="en-AU" dirty="0" err="1" smtClean="0">
              <a:solidFill>
                <a:schemeClr val="tx1"/>
              </a:solidFill>
            </a:rPr>
            <a:t>chroma</a:t>
          </a:r>
          <a:r>
            <a:rPr lang="en-AU" dirty="0" smtClean="0">
              <a:solidFill>
                <a:schemeClr val="tx1"/>
              </a:solidFill>
            </a:rPr>
            <a:t> colors, pure and seem to scream their message. Great for attention grabbing. </a:t>
          </a:r>
          <a:endParaRPr lang="en-US" dirty="0">
            <a:solidFill>
              <a:schemeClr val="tx1"/>
            </a:solidFill>
          </a:endParaRPr>
        </a:p>
      </dgm:t>
    </dgm:pt>
    <dgm:pt modelId="{48BF43DC-E94C-4167-9B2F-B5C096BAD438}" type="parTrans" cxnId="{111AC1E0-E79D-40E7-AAE0-FC72AC1921FC}">
      <dgm:prSet/>
      <dgm:spPr/>
      <dgm:t>
        <a:bodyPr/>
        <a:lstStyle/>
        <a:p>
          <a:endParaRPr lang="en-US"/>
        </a:p>
      </dgm:t>
    </dgm:pt>
    <dgm:pt modelId="{A4C27A2F-7417-4A90-890C-E62848EA4058}" type="sibTrans" cxnId="{111AC1E0-E79D-40E7-AAE0-FC72AC1921FC}">
      <dgm:prSet/>
      <dgm:spPr/>
      <dgm:t>
        <a:bodyPr/>
        <a:lstStyle/>
        <a:p>
          <a:endParaRPr lang="en-US"/>
        </a:p>
      </dgm:t>
    </dgm:pt>
    <dgm:pt modelId="{76BAE845-D426-4423-9FD2-9DEF1EE9FFAD}" type="pres">
      <dgm:prSet presAssocID="{57A27E11-7F89-410B-9C88-0EE484AF0807}" presName="cycle" presStyleCnt="0">
        <dgm:presLayoutVars>
          <dgm:dir/>
          <dgm:resizeHandles val="exact"/>
        </dgm:presLayoutVars>
      </dgm:prSet>
      <dgm:spPr/>
      <dgm:t>
        <a:bodyPr/>
        <a:lstStyle/>
        <a:p>
          <a:endParaRPr lang="en-US"/>
        </a:p>
      </dgm:t>
    </dgm:pt>
    <dgm:pt modelId="{514BCC0D-F543-442C-AAEA-9DEB7EB2DC44}" type="pres">
      <dgm:prSet presAssocID="{4907C369-F996-45DC-A949-1CCF1830A309}" presName="node" presStyleLbl="node1" presStyleIdx="0" presStyleCnt="1">
        <dgm:presLayoutVars>
          <dgm:bulletEnabled val="1"/>
        </dgm:presLayoutVars>
      </dgm:prSet>
      <dgm:spPr/>
      <dgm:t>
        <a:bodyPr/>
        <a:lstStyle/>
        <a:p>
          <a:endParaRPr lang="en-US"/>
        </a:p>
      </dgm:t>
    </dgm:pt>
  </dgm:ptLst>
  <dgm:cxnLst>
    <dgm:cxn modelId="{F1611545-B297-40E1-9D0B-214DCA9A9F2A}" type="presOf" srcId="{4907C369-F996-45DC-A949-1CCF1830A309}" destId="{514BCC0D-F543-442C-AAEA-9DEB7EB2DC44}" srcOrd="0" destOrd="0" presId="urn:microsoft.com/office/officeart/2005/8/layout/cycle2"/>
    <dgm:cxn modelId="{E6482BEE-EFB4-4545-B07D-D90C921E9BDA}" type="presOf" srcId="{418FC72A-A119-4AF5-983D-BDA0382F9373}" destId="{514BCC0D-F543-442C-AAEA-9DEB7EB2DC44}" srcOrd="0" destOrd="1" presId="urn:microsoft.com/office/officeart/2005/8/layout/cycle2"/>
    <dgm:cxn modelId="{111AC1E0-E79D-40E7-AAE0-FC72AC1921FC}" srcId="{4907C369-F996-45DC-A949-1CCF1830A309}" destId="{418FC72A-A119-4AF5-983D-BDA0382F9373}" srcOrd="0" destOrd="0" parTransId="{48BF43DC-E94C-4167-9B2F-B5C096BAD438}" sibTransId="{A4C27A2F-7417-4A90-890C-E62848EA4058}"/>
    <dgm:cxn modelId="{9539B58E-BE31-4CA8-85C5-19DFF67E3FE5}" type="presOf" srcId="{57A27E11-7F89-410B-9C88-0EE484AF0807}" destId="{76BAE845-D426-4423-9FD2-9DEF1EE9FFAD}" srcOrd="0" destOrd="0" presId="urn:microsoft.com/office/officeart/2005/8/layout/cycle2"/>
    <dgm:cxn modelId="{8B46D66B-1689-40FB-94BD-E67D09DE9734}" srcId="{57A27E11-7F89-410B-9C88-0EE484AF0807}" destId="{4907C369-F996-45DC-A949-1CCF1830A309}" srcOrd="0" destOrd="0" parTransId="{48B18B88-0E21-4C8E-B9A7-F1A2938DE529}" sibTransId="{69DB94D4-5446-4006-ADE6-84C1672DFBE3}"/>
    <dgm:cxn modelId="{DDFC713C-3A1A-4A16-8A07-673BC6BCBBF9}" type="presParOf" srcId="{76BAE845-D426-4423-9FD2-9DEF1EE9FFAD}" destId="{514BCC0D-F543-442C-AAEA-9DEB7EB2DC4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2C47063-D14B-4C44-8FF5-192666341BFF}" type="doc">
      <dgm:prSet loTypeId="urn:microsoft.com/office/officeart/2005/8/layout/hierarchy3" loCatId="hierarchy" qsTypeId="urn:microsoft.com/office/officeart/2005/8/quickstyle/3d1" qsCatId="3D" csTypeId="urn:microsoft.com/office/officeart/2005/8/colors/accent2_5" csCatId="accent2" phldr="1"/>
      <dgm:spPr/>
      <dgm:t>
        <a:bodyPr/>
        <a:lstStyle/>
        <a:p>
          <a:endParaRPr lang="en-US"/>
        </a:p>
      </dgm:t>
    </dgm:pt>
    <dgm:pt modelId="{035868C0-6E35-4A96-BE86-56586F55B8F7}">
      <dgm:prSet/>
      <dgm:spPr/>
      <dgm:t>
        <a:bodyPr/>
        <a:lstStyle/>
        <a:p>
          <a:pPr rtl="0"/>
          <a:r>
            <a:rPr lang="en-AU" smtClean="0"/>
            <a:t>In general, </a:t>
          </a:r>
          <a:endParaRPr lang="en-US"/>
        </a:p>
      </dgm:t>
    </dgm:pt>
    <dgm:pt modelId="{2FA75EE9-5768-4FAE-B1A5-41B94544DB75}" type="parTrans" cxnId="{21E5DD8F-893E-43C1-9288-1461E5D4BCFE}">
      <dgm:prSet/>
      <dgm:spPr/>
      <dgm:t>
        <a:bodyPr/>
        <a:lstStyle/>
        <a:p>
          <a:endParaRPr lang="en-US"/>
        </a:p>
      </dgm:t>
    </dgm:pt>
    <dgm:pt modelId="{0335CAAF-C946-4228-82C6-09E4A3705F59}" type="sibTrans" cxnId="{21E5DD8F-893E-43C1-9288-1461E5D4BCFE}">
      <dgm:prSet/>
      <dgm:spPr/>
      <dgm:t>
        <a:bodyPr/>
        <a:lstStyle/>
        <a:p>
          <a:endParaRPr lang="en-US"/>
        </a:p>
      </dgm:t>
    </dgm:pt>
    <dgm:pt modelId="{5BFC409F-C03F-43B7-81C2-F3829828151E}">
      <dgm:prSet/>
      <dgm:spPr/>
      <dgm:t>
        <a:bodyPr/>
        <a:lstStyle/>
        <a:p>
          <a:pPr rtl="0"/>
          <a:r>
            <a:rPr lang="en-AU" dirty="0" smtClean="0"/>
            <a:t>using color in new smart technology design will attract attention, help users to memorize, and add reminders. Moreover, another powerful effect is that it facilitates recognition and comprehension by both the designers and the users.</a:t>
          </a:r>
          <a:endParaRPr lang="en-US" dirty="0"/>
        </a:p>
      </dgm:t>
    </dgm:pt>
    <dgm:pt modelId="{7EF615B1-23CA-49D2-9F63-6A4ED60ED835}" type="parTrans" cxnId="{198853C2-F3AA-490B-923B-954A3D2BD8D6}">
      <dgm:prSet/>
      <dgm:spPr/>
      <dgm:t>
        <a:bodyPr/>
        <a:lstStyle/>
        <a:p>
          <a:endParaRPr lang="en-US"/>
        </a:p>
      </dgm:t>
    </dgm:pt>
    <dgm:pt modelId="{8518BD5C-5357-44B8-93F9-7AB8B2A3DFB1}" type="sibTrans" cxnId="{198853C2-F3AA-490B-923B-954A3D2BD8D6}">
      <dgm:prSet/>
      <dgm:spPr/>
      <dgm:t>
        <a:bodyPr/>
        <a:lstStyle/>
        <a:p>
          <a:endParaRPr lang="en-US"/>
        </a:p>
      </dgm:t>
    </dgm:pt>
    <dgm:pt modelId="{A6F51615-F7F3-4BAE-817E-E089F59ADD4D}" type="pres">
      <dgm:prSet presAssocID="{42C47063-D14B-4C44-8FF5-192666341BFF}" presName="diagram" presStyleCnt="0">
        <dgm:presLayoutVars>
          <dgm:chPref val="1"/>
          <dgm:dir/>
          <dgm:animOne val="branch"/>
          <dgm:animLvl val="lvl"/>
          <dgm:resizeHandles/>
        </dgm:presLayoutVars>
      </dgm:prSet>
      <dgm:spPr/>
      <dgm:t>
        <a:bodyPr/>
        <a:lstStyle/>
        <a:p>
          <a:endParaRPr lang="en-US"/>
        </a:p>
      </dgm:t>
    </dgm:pt>
    <dgm:pt modelId="{DD9AFF53-9FC4-4644-B0D9-B64B240B65BB}" type="pres">
      <dgm:prSet presAssocID="{035868C0-6E35-4A96-BE86-56586F55B8F7}" presName="root" presStyleCnt="0"/>
      <dgm:spPr/>
    </dgm:pt>
    <dgm:pt modelId="{798FAC83-0CA6-4756-8483-32C63B7583B4}" type="pres">
      <dgm:prSet presAssocID="{035868C0-6E35-4A96-BE86-56586F55B8F7}" presName="rootComposite" presStyleCnt="0"/>
      <dgm:spPr/>
    </dgm:pt>
    <dgm:pt modelId="{28C73780-85F5-4942-82E6-DCE5B897714C}" type="pres">
      <dgm:prSet presAssocID="{035868C0-6E35-4A96-BE86-56586F55B8F7}" presName="rootText" presStyleLbl="node1" presStyleIdx="0" presStyleCnt="1"/>
      <dgm:spPr/>
      <dgm:t>
        <a:bodyPr/>
        <a:lstStyle/>
        <a:p>
          <a:endParaRPr lang="en-US"/>
        </a:p>
      </dgm:t>
    </dgm:pt>
    <dgm:pt modelId="{4C1DFEB5-5401-41BE-B484-3579FB377A7E}" type="pres">
      <dgm:prSet presAssocID="{035868C0-6E35-4A96-BE86-56586F55B8F7}" presName="rootConnector" presStyleLbl="node1" presStyleIdx="0" presStyleCnt="1"/>
      <dgm:spPr/>
      <dgm:t>
        <a:bodyPr/>
        <a:lstStyle/>
        <a:p>
          <a:endParaRPr lang="en-US"/>
        </a:p>
      </dgm:t>
    </dgm:pt>
    <dgm:pt modelId="{0AB87E82-51E5-4D51-8BAC-9A32FAADB998}" type="pres">
      <dgm:prSet presAssocID="{035868C0-6E35-4A96-BE86-56586F55B8F7}" presName="childShape" presStyleCnt="0"/>
      <dgm:spPr/>
    </dgm:pt>
    <dgm:pt modelId="{E645BF66-C006-41AB-88E4-7E16B8614AAF}" type="pres">
      <dgm:prSet presAssocID="{7EF615B1-23CA-49D2-9F63-6A4ED60ED835}" presName="Name13" presStyleLbl="parChTrans1D2" presStyleIdx="0" presStyleCnt="1"/>
      <dgm:spPr/>
      <dgm:t>
        <a:bodyPr/>
        <a:lstStyle/>
        <a:p>
          <a:endParaRPr lang="en-US"/>
        </a:p>
      </dgm:t>
    </dgm:pt>
    <dgm:pt modelId="{466FBD91-B5B2-446B-B46D-9725D9B72FE4}" type="pres">
      <dgm:prSet presAssocID="{5BFC409F-C03F-43B7-81C2-F3829828151E}" presName="childText" presStyleLbl="bgAcc1" presStyleIdx="0" presStyleCnt="1" custScaleX="216675">
        <dgm:presLayoutVars>
          <dgm:bulletEnabled val="1"/>
        </dgm:presLayoutVars>
      </dgm:prSet>
      <dgm:spPr/>
      <dgm:t>
        <a:bodyPr/>
        <a:lstStyle/>
        <a:p>
          <a:endParaRPr lang="en-US"/>
        </a:p>
      </dgm:t>
    </dgm:pt>
  </dgm:ptLst>
  <dgm:cxnLst>
    <dgm:cxn modelId="{21E5DD8F-893E-43C1-9288-1461E5D4BCFE}" srcId="{42C47063-D14B-4C44-8FF5-192666341BFF}" destId="{035868C0-6E35-4A96-BE86-56586F55B8F7}" srcOrd="0" destOrd="0" parTransId="{2FA75EE9-5768-4FAE-B1A5-41B94544DB75}" sibTransId="{0335CAAF-C946-4228-82C6-09E4A3705F59}"/>
    <dgm:cxn modelId="{FA610708-0C3F-4C20-9C9F-D9DD9D8DCCC4}" type="presOf" srcId="{035868C0-6E35-4A96-BE86-56586F55B8F7}" destId="{4C1DFEB5-5401-41BE-B484-3579FB377A7E}" srcOrd="1" destOrd="0" presId="urn:microsoft.com/office/officeart/2005/8/layout/hierarchy3"/>
    <dgm:cxn modelId="{B30BA331-CD1D-4E37-BF18-847AE8C7813E}" type="presOf" srcId="{7EF615B1-23CA-49D2-9F63-6A4ED60ED835}" destId="{E645BF66-C006-41AB-88E4-7E16B8614AAF}" srcOrd="0" destOrd="0" presId="urn:microsoft.com/office/officeart/2005/8/layout/hierarchy3"/>
    <dgm:cxn modelId="{43E94049-643B-4013-89BD-0F0A87DE6FD5}" type="presOf" srcId="{035868C0-6E35-4A96-BE86-56586F55B8F7}" destId="{28C73780-85F5-4942-82E6-DCE5B897714C}" srcOrd="0" destOrd="0" presId="urn:microsoft.com/office/officeart/2005/8/layout/hierarchy3"/>
    <dgm:cxn modelId="{198853C2-F3AA-490B-923B-954A3D2BD8D6}" srcId="{035868C0-6E35-4A96-BE86-56586F55B8F7}" destId="{5BFC409F-C03F-43B7-81C2-F3829828151E}" srcOrd="0" destOrd="0" parTransId="{7EF615B1-23CA-49D2-9F63-6A4ED60ED835}" sibTransId="{8518BD5C-5357-44B8-93F9-7AB8B2A3DFB1}"/>
    <dgm:cxn modelId="{75707779-5DAF-4288-A8EA-14B2232A9C33}" type="presOf" srcId="{42C47063-D14B-4C44-8FF5-192666341BFF}" destId="{A6F51615-F7F3-4BAE-817E-E089F59ADD4D}" srcOrd="0" destOrd="0" presId="urn:microsoft.com/office/officeart/2005/8/layout/hierarchy3"/>
    <dgm:cxn modelId="{27697F0B-B40B-48AA-94FD-95DE3950164F}" type="presOf" srcId="{5BFC409F-C03F-43B7-81C2-F3829828151E}" destId="{466FBD91-B5B2-446B-B46D-9725D9B72FE4}" srcOrd="0" destOrd="0" presId="urn:microsoft.com/office/officeart/2005/8/layout/hierarchy3"/>
    <dgm:cxn modelId="{2F39ECC7-AA47-44DF-A03D-0B6DB8E6F88B}" type="presParOf" srcId="{A6F51615-F7F3-4BAE-817E-E089F59ADD4D}" destId="{DD9AFF53-9FC4-4644-B0D9-B64B240B65BB}" srcOrd="0" destOrd="0" presId="urn:microsoft.com/office/officeart/2005/8/layout/hierarchy3"/>
    <dgm:cxn modelId="{0A13F00E-8BF4-4C9B-9F9B-8F1D2DAB7A3F}" type="presParOf" srcId="{DD9AFF53-9FC4-4644-B0D9-B64B240B65BB}" destId="{798FAC83-0CA6-4756-8483-32C63B7583B4}" srcOrd="0" destOrd="0" presId="urn:microsoft.com/office/officeart/2005/8/layout/hierarchy3"/>
    <dgm:cxn modelId="{6FBAE25A-E8BD-4162-8CBC-B4506C6F2354}" type="presParOf" srcId="{798FAC83-0CA6-4756-8483-32C63B7583B4}" destId="{28C73780-85F5-4942-82E6-DCE5B897714C}" srcOrd="0" destOrd="0" presId="urn:microsoft.com/office/officeart/2005/8/layout/hierarchy3"/>
    <dgm:cxn modelId="{1BE5DE77-0462-46B6-9810-4B28DDF59B93}" type="presParOf" srcId="{798FAC83-0CA6-4756-8483-32C63B7583B4}" destId="{4C1DFEB5-5401-41BE-B484-3579FB377A7E}" srcOrd="1" destOrd="0" presId="urn:microsoft.com/office/officeart/2005/8/layout/hierarchy3"/>
    <dgm:cxn modelId="{CF5FCF6B-23E5-48A0-80CC-EE1ACCC5841A}" type="presParOf" srcId="{DD9AFF53-9FC4-4644-B0D9-B64B240B65BB}" destId="{0AB87E82-51E5-4D51-8BAC-9A32FAADB998}" srcOrd="1" destOrd="0" presId="urn:microsoft.com/office/officeart/2005/8/layout/hierarchy3"/>
    <dgm:cxn modelId="{BD3FC297-B0DF-473C-BBC5-8A397C25B15D}" type="presParOf" srcId="{0AB87E82-51E5-4D51-8BAC-9A32FAADB998}" destId="{E645BF66-C006-41AB-88E4-7E16B8614AAF}" srcOrd="0" destOrd="0" presId="urn:microsoft.com/office/officeart/2005/8/layout/hierarchy3"/>
    <dgm:cxn modelId="{BBDC8E71-2D6D-4153-A884-F02EEA03BE7E}" type="presParOf" srcId="{0AB87E82-51E5-4D51-8BAC-9A32FAADB998}" destId="{466FBD91-B5B2-446B-B46D-9725D9B72FE4}"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C95E423-4E1D-4F2A-8B45-49C361E1BA25}" type="doc">
      <dgm:prSet loTypeId="urn:microsoft.com/office/officeart/2009/3/layout/RandomtoResultProcess" loCatId="process" qsTypeId="urn:microsoft.com/office/officeart/2005/8/quickstyle/3d1" qsCatId="3D" csTypeId="urn:microsoft.com/office/officeart/2005/8/colors/colorful5" csCatId="colorful" phldr="1"/>
      <dgm:spPr/>
      <dgm:t>
        <a:bodyPr/>
        <a:lstStyle/>
        <a:p>
          <a:endParaRPr lang="en-US"/>
        </a:p>
      </dgm:t>
    </dgm:pt>
    <dgm:pt modelId="{B014F5BE-4763-43C7-A6F0-30379D5D6135}">
      <dgm:prSet/>
      <dgm:spPr/>
      <dgm:t>
        <a:bodyPr/>
        <a:lstStyle/>
        <a:p>
          <a:pPr rtl="0"/>
          <a:r>
            <a:rPr lang="en-AU" smtClean="0"/>
            <a:t>Navigation is concerned with </a:t>
          </a:r>
          <a:endParaRPr lang="en-US"/>
        </a:p>
      </dgm:t>
    </dgm:pt>
    <dgm:pt modelId="{1BBDD81A-CDD6-4AF4-A5EF-43BF35D6EBB3}" type="parTrans" cxnId="{2D562E49-96E8-4AA0-84F1-B5594194384B}">
      <dgm:prSet/>
      <dgm:spPr/>
      <dgm:t>
        <a:bodyPr/>
        <a:lstStyle/>
        <a:p>
          <a:endParaRPr lang="en-US"/>
        </a:p>
      </dgm:t>
    </dgm:pt>
    <dgm:pt modelId="{FC5EB7EC-0534-4B9F-A940-D3B6557FACFE}" type="sibTrans" cxnId="{2D562E49-96E8-4AA0-84F1-B5594194384B}">
      <dgm:prSet/>
      <dgm:spPr/>
      <dgm:t>
        <a:bodyPr/>
        <a:lstStyle/>
        <a:p>
          <a:endParaRPr lang="en-US"/>
        </a:p>
      </dgm:t>
    </dgm:pt>
    <dgm:pt modelId="{CB4273E2-5A8B-454A-9AFA-DA4DD31FC23A}">
      <dgm:prSet custT="1"/>
      <dgm:spPr/>
      <dgm:t>
        <a:bodyPr/>
        <a:lstStyle/>
        <a:p>
          <a:pPr rtl="0"/>
          <a:r>
            <a:rPr lang="en-AU" sz="2000" dirty="0" smtClean="0"/>
            <a:t>finding out about, moving through, and the environment.  It includes three different but related activities: object identification, which is concerned with understanding and classifying the objects in an environment, exploration, which is concerned with finding out about a local environment and how that environment relates to other environments. Wayfinding, which is concerned with navigation towards a known destination (</a:t>
          </a:r>
          <a:r>
            <a:rPr lang="en-AU" sz="1000" dirty="0" err="1" smtClean="0"/>
            <a:t>Elfes</a:t>
          </a:r>
          <a:r>
            <a:rPr lang="en-AU" sz="1000" dirty="0" smtClean="0"/>
            <a:t> 1987; Taylor and </a:t>
          </a:r>
          <a:r>
            <a:rPr lang="en-AU" sz="1000" dirty="0" err="1" smtClean="0"/>
            <a:t>Sennott</a:t>
          </a:r>
          <a:r>
            <a:rPr lang="en-AU" sz="1000" dirty="0" smtClean="0"/>
            <a:t> 1984; Adler and Blue 1998).</a:t>
          </a:r>
          <a:endParaRPr lang="en-US" sz="1000" dirty="0"/>
        </a:p>
      </dgm:t>
    </dgm:pt>
    <dgm:pt modelId="{E25A783A-6455-4762-857B-196E961FD437}" type="parTrans" cxnId="{0CC82CE6-4512-4270-B4FA-0ABBCBF630D8}">
      <dgm:prSet/>
      <dgm:spPr/>
      <dgm:t>
        <a:bodyPr/>
        <a:lstStyle/>
        <a:p>
          <a:endParaRPr lang="en-US"/>
        </a:p>
      </dgm:t>
    </dgm:pt>
    <dgm:pt modelId="{FCF89BF2-C5FE-458E-93C6-85A76F2B4FAE}" type="sibTrans" cxnId="{0CC82CE6-4512-4270-B4FA-0ABBCBF630D8}">
      <dgm:prSet/>
      <dgm:spPr/>
      <dgm:t>
        <a:bodyPr/>
        <a:lstStyle/>
        <a:p>
          <a:endParaRPr lang="en-US"/>
        </a:p>
      </dgm:t>
    </dgm:pt>
    <dgm:pt modelId="{2AB37F75-AF19-4D14-A23F-F223FC17B4F7}" type="pres">
      <dgm:prSet presAssocID="{8C95E423-4E1D-4F2A-8B45-49C361E1BA25}" presName="Name0" presStyleCnt="0">
        <dgm:presLayoutVars>
          <dgm:dir/>
          <dgm:animOne val="branch"/>
          <dgm:animLvl val="lvl"/>
        </dgm:presLayoutVars>
      </dgm:prSet>
      <dgm:spPr/>
      <dgm:t>
        <a:bodyPr/>
        <a:lstStyle/>
        <a:p>
          <a:endParaRPr lang="en-US"/>
        </a:p>
      </dgm:t>
    </dgm:pt>
    <dgm:pt modelId="{2FF565E2-0D46-4A55-81F6-2935C6469F1D}" type="pres">
      <dgm:prSet presAssocID="{B014F5BE-4763-43C7-A6F0-30379D5D6135}" presName="chaos" presStyleCnt="0"/>
      <dgm:spPr/>
    </dgm:pt>
    <dgm:pt modelId="{1EA14F5B-C3EC-48BA-94DC-71905634D1DF}" type="pres">
      <dgm:prSet presAssocID="{B014F5BE-4763-43C7-A6F0-30379D5D6135}" presName="parTx1" presStyleLbl="revTx" presStyleIdx="0" presStyleCnt="2"/>
      <dgm:spPr/>
      <dgm:t>
        <a:bodyPr/>
        <a:lstStyle/>
        <a:p>
          <a:endParaRPr lang="en-US"/>
        </a:p>
      </dgm:t>
    </dgm:pt>
    <dgm:pt modelId="{917A3770-22FD-4DE9-B44F-377F64E64645}" type="pres">
      <dgm:prSet presAssocID="{B014F5BE-4763-43C7-A6F0-30379D5D6135}" presName="desTx1" presStyleLbl="revTx" presStyleIdx="1" presStyleCnt="2" custScaleX="303416" custScaleY="163331">
        <dgm:presLayoutVars>
          <dgm:bulletEnabled val="1"/>
        </dgm:presLayoutVars>
      </dgm:prSet>
      <dgm:spPr/>
      <dgm:t>
        <a:bodyPr/>
        <a:lstStyle/>
        <a:p>
          <a:endParaRPr lang="en-US"/>
        </a:p>
      </dgm:t>
    </dgm:pt>
    <dgm:pt modelId="{A51369DE-49B1-4771-9279-E54EFDA31E76}" type="pres">
      <dgm:prSet presAssocID="{B014F5BE-4763-43C7-A6F0-30379D5D6135}" presName="c1" presStyleLbl="node1" presStyleIdx="0" presStyleCnt="18"/>
      <dgm:spPr/>
    </dgm:pt>
    <dgm:pt modelId="{2237F99B-EDFB-43EE-A574-F114928E81AA}" type="pres">
      <dgm:prSet presAssocID="{B014F5BE-4763-43C7-A6F0-30379D5D6135}" presName="c2" presStyleLbl="node1" presStyleIdx="1" presStyleCnt="18"/>
      <dgm:spPr/>
    </dgm:pt>
    <dgm:pt modelId="{73BC905B-68EC-47A2-A604-B9EFAC3ABC37}" type="pres">
      <dgm:prSet presAssocID="{B014F5BE-4763-43C7-A6F0-30379D5D6135}" presName="c3" presStyleLbl="node1" presStyleIdx="2" presStyleCnt="18"/>
      <dgm:spPr/>
    </dgm:pt>
    <dgm:pt modelId="{E92C7FA9-94B5-4EB8-BA2F-244045F1D763}" type="pres">
      <dgm:prSet presAssocID="{B014F5BE-4763-43C7-A6F0-30379D5D6135}" presName="c4" presStyleLbl="node1" presStyleIdx="3" presStyleCnt="18"/>
      <dgm:spPr/>
    </dgm:pt>
    <dgm:pt modelId="{75F10B1E-C42F-4472-ACDD-66AC06D10625}" type="pres">
      <dgm:prSet presAssocID="{B014F5BE-4763-43C7-A6F0-30379D5D6135}" presName="c5" presStyleLbl="node1" presStyleIdx="4" presStyleCnt="18"/>
      <dgm:spPr/>
    </dgm:pt>
    <dgm:pt modelId="{5D7573FF-7537-4EBC-A137-AB1383BB7060}" type="pres">
      <dgm:prSet presAssocID="{B014F5BE-4763-43C7-A6F0-30379D5D6135}" presName="c6" presStyleLbl="node1" presStyleIdx="5" presStyleCnt="18"/>
      <dgm:spPr/>
    </dgm:pt>
    <dgm:pt modelId="{A591397D-A5C9-4CAD-9284-23625DC896DD}" type="pres">
      <dgm:prSet presAssocID="{B014F5BE-4763-43C7-A6F0-30379D5D6135}" presName="c7" presStyleLbl="node1" presStyleIdx="6" presStyleCnt="18"/>
      <dgm:spPr/>
    </dgm:pt>
    <dgm:pt modelId="{F8F67E8F-D621-4C4C-9C91-90B3F2644E1A}" type="pres">
      <dgm:prSet presAssocID="{B014F5BE-4763-43C7-A6F0-30379D5D6135}" presName="c8" presStyleLbl="node1" presStyleIdx="7" presStyleCnt="18"/>
      <dgm:spPr/>
    </dgm:pt>
    <dgm:pt modelId="{EB79DDB3-7B64-45E2-B0FB-75A92C36758D}" type="pres">
      <dgm:prSet presAssocID="{B014F5BE-4763-43C7-A6F0-30379D5D6135}" presName="c9" presStyleLbl="node1" presStyleIdx="8" presStyleCnt="18"/>
      <dgm:spPr/>
    </dgm:pt>
    <dgm:pt modelId="{A965D717-4050-4B03-AB47-AA8A6CC97CCE}" type="pres">
      <dgm:prSet presAssocID="{B014F5BE-4763-43C7-A6F0-30379D5D6135}" presName="c10" presStyleLbl="node1" presStyleIdx="9" presStyleCnt="18"/>
      <dgm:spPr/>
    </dgm:pt>
    <dgm:pt modelId="{9473C1DB-3209-464B-9849-E5AC0CFABCD4}" type="pres">
      <dgm:prSet presAssocID="{B014F5BE-4763-43C7-A6F0-30379D5D6135}" presName="c11" presStyleLbl="node1" presStyleIdx="10" presStyleCnt="18"/>
      <dgm:spPr/>
    </dgm:pt>
    <dgm:pt modelId="{3A021AB4-6964-4482-BABF-5363595BDB73}" type="pres">
      <dgm:prSet presAssocID="{B014F5BE-4763-43C7-A6F0-30379D5D6135}" presName="c12" presStyleLbl="node1" presStyleIdx="11" presStyleCnt="18"/>
      <dgm:spPr/>
    </dgm:pt>
    <dgm:pt modelId="{97D33FDD-E78B-4ACD-BF68-9191D5A647EC}" type="pres">
      <dgm:prSet presAssocID="{B014F5BE-4763-43C7-A6F0-30379D5D6135}" presName="c13" presStyleLbl="node1" presStyleIdx="12" presStyleCnt="18"/>
      <dgm:spPr/>
    </dgm:pt>
    <dgm:pt modelId="{0162BFD7-02BD-4A31-9276-F3D915531564}" type="pres">
      <dgm:prSet presAssocID="{B014F5BE-4763-43C7-A6F0-30379D5D6135}" presName="c14" presStyleLbl="node1" presStyleIdx="13" presStyleCnt="18"/>
      <dgm:spPr/>
    </dgm:pt>
    <dgm:pt modelId="{7B2FC2EC-89ED-45B5-9DA6-0F4DAB3E4474}" type="pres">
      <dgm:prSet presAssocID="{B014F5BE-4763-43C7-A6F0-30379D5D6135}" presName="c15" presStyleLbl="node1" presStyleIdx="14" presStyleCnt="18"/>
      <dgm:spPr/>
    </dgm:pt>
    <dgm:pt modelId="{3F6F5BB0-AC4D-4965-8084-A9848F1C8DC7}" type="pres">
      <dgm:prSet presAssocID="{B014F5BE-4763-43C7-A6F0-30379D5D6135}" presName="c16" presStyleLbl="node1" presStyleIdx="15" presStyleCnt="18"/>
      <dgm:spPr/>
    </dgm:pt>
    <dgm:pt modelId="{0E06C386-A713-4CD2-B00C-ABF53C999DB7}" type="pres">
      <dgm:prSet presAssocID="{B014F5BE-4763-43C7-A6F0-30379D5D6135}" presName="c17" presStyleLbl="node1" presStyleIdx="16" presStyleCnt="18"/>
      <dgm:spPr/>
    </dgm:pt>
    <dgm:pt modelId="{B4BE588C-5733-43DD-B496-19F33DB017C4}" type="pres">
      <dgm:prSet presAssocID="{B014F5BE-4763-43C7-A6F0-30379D5D6135}" presName="c18" presStyleLbl="node1" presStyleIdx="17" presStyleCnt="18"/>
      <dgm:spPr/>
    </dgm:pt>
  </dgm:ptLst>
  <dgm:cxnLst>
    <dgm:cxn modelId="{2D562E49-96E8-4AA0-84F1-B5594194384B}" srcId="{8C95E423-4E1D-4F2A-8B45-49C361E1BA25}" destId="{B014F5BE-4763-43C7-A6F0-30379D5D6135}" srcOrd="0" destOrd="0" parTransId="{1BBDD81A-CDD6-4AF4-A5EF-43BF35D6EBB3}" sibTransId="{FC5EB7EC-0534-4B9F-A940-D3B6557FACFE}"/>
    <dgm:cxn modelId="{8DE5A1C8-53FE-4DAE-8F10-A5E5AE15C460}" type="presOf" srcId="{8C95E423-4E1D-4F2A-8B45-49C361E1BA25}" destId="{2AB37F75-AF19-4D14-A23F-F223FC17B4F7}" srcOrd="0" destOrd="0" presId="urn:microsoft.com/office/officeart/2009/3/layout/RandomtoResultProcess"/>
    <dgm:cxn modelId="{8C0A2D22-1207-4512-A8A4-93517E1DCE1C}" type="presOf" srcId="{B014F5BE-4763-43C7-A6F0-30379D5D6135}" destId="{1EA14F5B-C3EC-48BA-94DC-71905634D1DF}" srcOrd="0" destOrd="0" presId="urn:microsoft.com/office/officeart/2009/3/layout/RandomtoResultProcess"/>
    <dgm:cxn modelId="{5ECB9B06-F8C6-4E39-8F98-DF0967EEA9DA}" type="presOf" srcId="{CB4273E2-5A8B-454A-9AFA-DA4DD31FC23A}" destId="{917A3770-22FD-4DE9-B44F-377F64E64645}" srcOrd="0" destOrd="0" presId="urn:microsoft.com/office/officeart/2009/3/layout/RandomtoResultProcess"/>
    <dgm:cxn modelId="{0CC82CE6-4512-4270-B4FA-0ABBCBF630D8}" srcId="{B014F5BE-4763-43C7-A6F0-30379D5D6135}" destId="{CB4273E2-5A8B-454A-9AFA-DA4DD31FC23A}" srcOrd="0" destOrd="0" parTransId="{E25A783A-6455-4762-857B-196E961FD437}" sibTransId="{FCF89BF2-C5FE-458E-93C6-85A76F2B4FAE}"/>
    <dgm:cxn modelId="{317EC705-08D4-4B78-B79D-57DFBE5F6978}" type="presParOf" srcId="{2AB37F75-AF19-4D14-A23F-F223FC17B4F7}" destId="{2FF565E2-0D46-4A55-81F6-2935C6469F1D}" srcOrd="0" destOrd="0" presId="urn:microsoft.com/office/officeart/2009/3/layout/RandomtoResultProcess"/>
    <dgm:cxn modelId="{18A7232D-39CC-4FDD-AAA2-7DBE5D148C7B}" type="presParOf" srcId="{2FF565E2-0D46-4A55-81F6-2935C6469F1D}" destId="{1EA14F5B-C3EC-48BA-94DC-71905634D1DF}" srcOrd="0" destOrd="0" presId="urn:microsoft.com/office/officeart/2009/3/layout/RandomtoResultProcess"/>
    <dgm:cxn modelId="{FB6A3F45-D208-4102-83FB-21489676EEEE}" type="presParOf" srcId="{2FF565E2-0D46-4A55-81F6-2935C6469F1D}" destId="{917A3770-22FD-4DE9-B44F-377F64E64645}" srcOrd="1" destOrd="0" presId="urn:microsoft.com/office/officeart/2009/3/layout/RandomtoResultProcess"/>
    <dgm:cxn modelId="{F352DFCC-7359-420C-95E4-00B027584C67}" type="presParOf" srcId="{2FF565E2-0D46-4A55-81F6-2935C6469F1D}" destId="{A51369DE-49B1-4771-9279-E54EFDA31E76}" srcOrd="2" destOrd="0" presId="urn:microsoft.com/office/officeart/2009/3/layout/RandomtoResultProcess"/>
    <dgm:cxn modelId="{B091AB93-F24C-4246-85CB-2BE26517D57B}" type="presParOf" srcId="{2FF565E2-0D46-4A55-81F6-2935C6469F1D}" destId="{2237F99B-EDFB-43EE-A574-F114928E81AA}" srcOrd="3" destOrd="0" presId="urn:microsoft.com/office/officeart/2009/3/layout/RandomtoResultProcess"/>
    <dgm:cxn modelId="{D7CC1A10-CB67-4C57-923D-AC8A47FD6409}" type="presParOf" srcId="{2FF565E2-0D46-4A55-81F6-2935C6469F1D}" destId="{73BC905B-68EC-47A2-A604-B9EFAC3ABC37}" srcOrd="4" destOrd="0" presId="urn:microsoft.com/office/officeart/2009/3/layout/RandomtoResultProcess"/>
    <dgm:cxn modelId="{3328EE53-1F83-4DE2-9DE2-263005A9409F}" type="presParOf" srcId="{2FF565E2-0D46-4A55-81F6-2935C6469F1D}" destId="{E92C7FA9-94B5-4EB8-BA2F-244045F1D763}" srcOrd="5" destOrd="0" presId="urn:microsoft.com/office/officeart/2009/3/layout/RandomtoResultProcess"/>
    <dgm:cxn modelId="{5D80EDB0-14AF-4BAE-83F7-E8D9A06C1A57}" type="presParOf" srcId="{2FF565E2-0D46-4A55-81F6-2935C6469F1D}" destId="{75F10B1E-C42F-4472-ACDD-66AC06D10625}" srcOrd="6" destOrd="0" presId="urn:microsoft.com/office/officeart/2009/3/layout/RandomtoResultProcess"/>
    <dgm:cxn modelId="{7F96C229-335B-45B1-B25F-DF4BA181E129}" type="presParOf" srcId="{2FF565E2-0D46-4A55-81F6-2935C6469F1D}" destId="{5D7573FF-7537-4EBC-A137-AB1383BB7060}" srcOrd="7" destOrd="0" presId="urn:microsoft.com/office/officeart/2009/3/layout/RandomtoResultProcess"/>
    <dgm:cxn modelId="{AC3A6061-A211-4EEA-A7F3-9A4699DE2739}" type="presParOf" srcId="{2FF565E2-0D46-4A55-81F6-2935C6469F1D}" destId="{A591397D-A5C9-4CAD-9284-23625DC896DD}" srcOrd="8" destOrd="0" presId="urn:microsoft.com/office/officeart/2009/3/layout/RandomtoResultProcess"/>
    <dgm:cxn modelId="{FD202EAF-E98A-4F60-B1BD-7B1013E664F0}" type="presParOf" srcId="{2FF565E2-0D46-4A55-81F6-2935C6469F1D}" destId="{F8F67E8F-D621-4C4C-9C91-90B3F2644E1A}" srcOrd="9" destOrd="0" presId="urn:microsoft.com/office/officeart/2009/3/layout/RandomtoResultProcess"/>
    <dgm:cxn modelId="{2BD4E6BB-6D1C-440D-9A43-C62CDD9F5733}" type="presParOf" srcId="{2FF565E2-0D46-4A55-81F6-2935C6469F1D}" destId="{EB79DDB3-7B64-45E2-B0FB-75A92C36758D}" srcOrd="10" destOrd="0" presId="urn:microsoft.com/office/officeart/2009/3/layout/RandomtoResultProcess"/>
    <dgm:cxn modelId="{FCE78FAA-2668-4EB5-8943-84A875740E27}" type="presParOf" srcId="{2FF565E2-0D46-4A55-81F6-2935C6469F1D}" destId="{A965D717-4050-4B03-AB47-AA8A6CC97CCE}" srcOrd="11" destOrd="0" presId="urn:microsoft.com/office/officeart/2009/3/layout/RandomtoResultProcess"/>
    <dgm:cxn modelId="{4560DEAB-430D-4A7A-A50A-55AC3954E9D9}" type="presParOf" srcId="{2FF565E2-0D46-4A55-81F6-2935C6469F1D}" destId="{9473C1DB-3209-464B-9849-E5AC0CFABCD4}" srcOrd="12" destOrd="0" presId="urn:microsoft.com/office/officeart/2009/3/layout/RandomtoResultProcess"/>
    <dgm:cxn modelId="{86CE12EF-C610-4503-8ED8-050F2B157E5C}" type="presParOf" srcId="{2FF565E2-0D46-4A55-81F6-2935C6469F1D}" destId="{3A021AB4-6964-4482-BABF-5363595BDB73}" srcOrd="13" destOrd="0" presId="urn:microsoft.com/office/officeart/2009/3/layout/RandomtoResultProcess"/>
    <dgm:cxn modelId="{6B4765E1-A88D-4460-9E05-E60BCB21AF7C}" type="presParOf" srcId="{2FF565E2-0D46-4A55-81F6-2935C6469F1D}" destId="{97D33FDD-E78B-4ACD-BF68-9191D5A647EC}" srcOrd="14" destOrd="0" presId="urn:microsoft.com/office/officeart/2009/3/layout/RandomtoResultProcess"/>
    <dgm:cxn modelId="{5F31648E-1E87-4A9F-B9B9-16191DC3504A}" type="presParOf" srcId="{2FF565E2-0D46-4A55-81F6-2935C6469F1D}" destId="{0162BFD7-02BD-4A31-9276-F3D915531564}" srcOrd="15" destOrd="0" presId="urn:microsoft.com/office/officeart/2009/3/layout/RandomtoResultProcess"/>
    <dgm:cxn modelId="{C0C799FD-0F0A-4599-A6FF-932725A4A192}" type="presParOf" srcId="{2FF565E2-0D46-4A55-81F6-2935C6469F1D}" destId="{7B2FC2EC-89ED-45B5-9DA6-0F4DAB3E4474}" srcOrd="16" destOrd="0" presId="urn:microsoft.com/office/officeart/2009/3/layout/RandomtoResultProcess"/>
    <dgm:cxn modelId="{14A485EE-CF35-4CDC-9DA8-22033AD39500}" type="presParOf" srcId="{2FF565E2-0D46-4A55-81F6-2935C6469F1D}" destId="{3F6F5BB0-AC4D-4965-8084-A9848F1C8DC7}" srcOrd="17" destOrd="0" presId="urn:microsoft.com/office/officeart/2009/3/layout/RandomtoResultProcess"/>
    <dgm:cxn modelId="{1AB7FA97-2A03-4C61-AA19-FF94BF4F894E}" type="presParOf" srcId="{2FF565E2-0D46-4A55-81F6-2935C6469F1D}" destId="{0E06C386-A713-4CD2-B00C-ABF53C999DB7}" srcOrd="18" destOrd="0" presId="urn:microsoft.com/office/officeart/2009/3/layout/RandomtoResultProcess"/>
    <dgm:cxn modelId="{A16AD6B7-788B-4EC2-BA42-4F6664CBC33D}" type="presParOf" srcId="{2FF565E2-0D46-4A55-81F6-2935C6469F1D}" destId="{B4BE588C-5733-43DD-B496-19F33DB017C4}"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F68E952-3AFE-44F0-8EE0-15AFCECA1B17}" type="doc">
      <dgm:prSet loTypeId="urn:microsoft.com/office/officeart/2005/8/layout/chevron2" loCatId="process" qsTypeId="urn:microsoft.com/office/officeart/2005/8/quickstyle/3d1" qsCatId="3D" csTypeId="urn:microsoft.com/office/officeart/2005/8/colors/colorful3" csCatId="colorful"/>
      <dgm:spPr/>
      <dgm:t>
        <a:bodyPr/>
        <a:lstStyle/>
        <a:p>
          <a:endParaRPr lang="en-US"/>
        </a:p>
      </dgm:t>
    </dgm:pt>
    <dgm:pt modelId="{E1B3678C-F310-4FAA-A592-7579FF709BBB}">
      <dgm:prSet/>
      <dgm:spPr/>
      <dgm:t>
        <a:bodyPr/>
        <a:lstStyle/>
        <a:p>
          <a:pPr rtl="0"/>
          <a:r>
            <a:rPr lang="en-AU" smtClean="0"/>
            <a:t>Furthermore, </a:t>
          </a:r>
          <a:endParaRPr lang="en-US"/>
        </a:p>
      </dgm:t>
    </dgm:pt>
    <dgm:pt modelId="{CC829DD2-EDCD-4231-89D0-B371A82F3B6F}" type="parTrans" cxnId="{5D0A5186-10E0-48F5-A09B-50A5B7690C4F}">
      <dgm:prSet/>
      <dgm:spPr/>
      <dgm:t>
        <a:bodyPr/>
        <a:lstStyle/>
        <a:p>
          <a:endParaRPr lang="en-US"/>
        </a:p>
      </dgm:t>
    </dgm:pt>
    <dgm:pt modelId="{729B7589-5639-4003-90C0-A123CB1067D6}" type="sibTrans" cxnId="{5D0A5186-10E0-48F5-A09B-50A5B7690C4F}">
      <dgm:prSet/>
      <dgm:spPr/>
      <dgm:t>
        <a:bodyPr/>
        <a:lstStyle/>
        <a:p>
          <a:endParaRPr lang="en-US"/>
        </a:p>
      </dgm:t>
    </dgm:pt>
    <dgm:pt modelId="{33A537CE-1DCD-4B1B-83D3-3E1094495547}">
      <dgm:prSet/>
      <dgm:spPr/>
      <dgm:t>
        <a:bodyPr/>
        <a:lstStyle/>
        <a:p>
          <a:pPr rtl="0"/>
          <a:r>
            <a:rPr lang="en-AU" smtClean="0"/>
            <a:t>several studies  (Blackmon et al. 2002; Kakumani et al. 2004; Fons et al. 2003) indicate that a part of navigation is labelling, as labels are used for internal and external links, headings, subheading, titles, and related areas.</a:t>
          </a:r>
          <a:endParaRPr lang="en-US"/>
        </a:p>
      </dgm:t>
    </dgm:pt>
    <dgm:pt modelId="{9B2D2792-2AA9-4C5D-8507-DDD35B41F3CC}" type="parTrans" cxnId="{E1CF6FBE-36D2-4B9D-B13D-90D653164453}">
      <dgm:prSet/>
      <dgm:spPr/>
      <dgm:t>
        <a:bodyPr/>
        <a:lstStyle/>
        <a:p>
          <a:endParaRPr lang="en-US"/>
        </a:p>
      </dgm:t>
    </dgm:pt>
    <dgm:pt modelId="{CCE6947E-0BBB-4B49-B5FE-2756CFAB22C9}" type="sibTrans" cxnId="{E1CF6FBE-36D2-4B9D-B13D-90D653164453}">
      <dgm:prSet/>
      <dgm:spPr/>
      <dgm:t>
        <a:bodyPr/>
        <a:lstStyle/>
        <a:p>
          <a:endParaRPr lang="en-US"/>
        </a:p>
      </dgm:t>
    </dgm:pt>
    <dgm:pt modelId="{634F0572-A852-4D37-8D2A-11614F4DBEB5}">
      <dgm:prSet/>
      <dgm:spPr/>
      <dgm:t>
        <a:bodyPr/>
        <a:lstStyle/>
        <a:p>
          <a:pPr rtl="0"/>
          <a:r>
            <a:rPr lang="en-AU" smtClean="0"/>
            <a:t>For example,</a:t>
          </a:r>
          <a:endParaRPr lang="en-US"/>
        </a:p>
      </dgm:t>
    </dgm:pt>
    <dgm:pt modelId="{F55B7C48-BFC9-472E-8746-CE7C11E2E188}" type="parTrans" cxnId="{17D40C41-A310-40CA-AD53-202063E66C55}">
      <dgm:prSet/>
      <dgm:spPr/>
      <dgm:t>
        <a:bodyPr/>
        <a:lstStyle/>
        <a:p>
          <a:endParaRPr lang="en-US"/>
        </a:p>
      </dgm:t>
    </dgm:pt>
    <dgm:pt modelId="{72CD6995-732C-4E1C-BF24-D64330947B1F}" type="sibTrans" cxnId="{17D40C41-A310-40CA-AD53-202063E66C55}">
      <dgm:prSet/>
      <dgm:spPr/>
      <dgm:t>
        <a:bodyPr/>
        <a:lstStyle/>
        <a:p>
          <a:endParaRPr lang="en-US"/>
        </a:p>
      </dgm:t>
    </dgm:pt>
    <dgm:pt modelId="{FA96AD21-C059-43BD-8AAF-488B0FFD19DD}">
      <dgm:prSet/>
      <dgm:spPr/>
      <dgm:t>
        <a:bodyPr/>
        <a:lstStyle/>
        <a:p>
          <a:pPr rtl="0"/>
          <a:r>
            <a:rPr lang="en-AU" smtClean="0"/>
            <a:t>there is nothing more confusing for people than a website changing its own vocabulary by referring, for example, to “products” one minute and “items” the next. The same labels should be used consistently on searching mechanisms and on the main pages, in the names of the pages and in the link names.  </a:t>
          </a:r>
          <a:endParaRPr lang="en-US"/>
        </a:p>
      </dgm:t>
    </dgm:pt>
    <dgm:pt modelId="{3BFEE13D-735C-475A-9EB3-C9557F47BD68}" type="parTrans" cxnId="{3A4FA592-9006-4906-87FF-1F6C5038F3D1}">
      <dgm:prSet/>
      <dgm:spPr/>
      <dgm:t>
        <a:bodyPr/>
        <a:lstStyle/>
        <a:p>
          <a:endParaRPr lang="en-US"/>
        </a:p>
      </dgm:t>
    </dgm:pt>
    <dgm:pt modelId="{59BDC4A6-E143-447E-8985-2F669A6BB9F1}" type="sibTrans" cxnId="{3A4FA592-9006-4906-87FF-1F6C5038F3D1}">
      <dgm:prSet/>
      <dgm:spPr/>
      <dgm:t>
        <a:bodyPr/>
        <a:lstStyle/>
        <a:p>
          <a:endParaRPr lang="en-US"/>
        </a:p>
      </dgm:t>
    </dgm:pt>
    <dgm:pt modelId="{586D2399-592E-43B8-A76F-12AB39777A86}" type="pres">
      <dgm:prSet presAssocID="{FF68E952-3AFE-44F0-8EE0-15AFCECA1B17}" presName="linearFlow" presStyleCnt="0">
        <dgm:presLayoutVars>
          <dgm:dir/>
          <dgm:animLvl val="lvl"/>
          <dgm:resizeHandles val="exact"/>
        </dgm:presLayoutVars>
      </dgm:prSet>
      <dgm:spPr/>
      <dgm:t>
        <a:bodyPr/>
        <a:lstStyle/>
        <a:p>
          <a:endParaRPr lang="en-US"/>
        </a:p>
      </dgm:t>
    </dgm:pt>
    <dgm:pt modelId="{F89C404D-FF50-4B3B-970C-52217EFC3D3A}" type="pres">
      <dgm:prSet presAssocID="{E1B3678C-F310-4FAA-A592-7579FF709BBB}" presName="composite" presStyleCnt="0"/>
      <dgm:spPr/>
    </dgm:pt>
    <dgm:pt modelId="{B5ACCBB6-7242-47ED-93C9-A2F70680AEE8}" type="pres">
      <dgm:prSet presAssocID="{E1B3678C-F310-4FAA-A592-7579FF709BBB}" presName="parentText" presStyleLbl="alignNode1" presStyleIdx="0" presStyleCnt="2">
        <dgm:presLayoutVars>
          <dgm:chMax val="1"/>
          <dgm:bulletEnabled val="1"/>
        </dgm:presLayoutVars>
      </dgm:prSet>
      <dgm:spPr/>
      <dgm:t>
        <a:bodyPr/>
        <a:lstStyle/>
        <a:p>
          <a:endParaRPr lang="en-US"/>
        </a:p>
      </dgm:t>
    </dgm:pt>
    <dgm:pt modelId="{174950FF-27EE-44A1-ABFD-791D24F23D0B}" type="pres">
      <dgm:prSet presAssocID="{E1B3678C-F310-4FAA-A592-7579FF709BBB}" presName="descendantText" presStyleLbl="alignAcc1" presStyleIdx="0" presStyleCnt="2">
        <dgm:presLayoutVars>
          <dgm:bulletEnabled val="1"/>
        </dgm:presLayoutVars>
      </dgm:prSet>
      <dgm:spPr/>
      <dgm:t>
        <a:bodyPr/>
        <a:lstStyle/>
        <a:p>
          <a:endParaRPr lang="en-US"/>
        </a:p>
      </dgm:t>
    </dgm:pt>
    <dgm:pt modelId="{93827CB2-B8D6-4019-8780-28B67DE1ECCD}" type="pres">
      <dgm:prSet presAssocID="{729B7589-5639-4003-90C0-A123CB1067D6}" presName="sp" presStyleCnt="0"/>
      <dgm:spPr/>
    </dgm:pt>
    <dgm:pt modelId="{65ECBF03-95DA-4542-A8E2-C2B4C06BC0DB}" type="pres">
      <dgm:prSet presAssocID="{634F0572-A852-4D37-8D2A-11614F4DBEB5}" presName="composite" presStyleCnt="0"/>
      <dgm:spPr/>
    </dgm:pt>
    <dgm:pt modelId="{692E0177-F8DB-45A1-848F-B29A6076E0AC}" type="pres">
      <dgm:prSet presAssocID="{634F0572-A852-4D37-8D2A-11614F4DBEB5}" presName="parentText" presStyleLbl="alignNode1" presStyleIdx="1" presStyleCnt="2">
        <dgm:presLayoutVars>
          <dgm:chMax val="1"/>
          <dgm:bulletEnabled val="1"/>
        </dgm:presLayoutVars>
      </dgm:prSet>
      <dgm:spPr/>
      <dgm:t>
        <a:bodyPr/>
        <a:lstStyle/>
        <a:p>
          <a:endParaRPr lang="en-US"/>
        </a:p>
      </dgm:t>
    </dgm:pt>
    <dgm:pt modelId="{3AEBF717-9FB7-4AE0-8B38-A508DCDDCEE0}" type="pres">
      <dgm:prSet presAssocID="{634F0572-A852-4D37-8D2A-11614F4DBEB5}" presName="descendantText" presStyleLbl="alignAcc1" presStyleIdx="1" presStyleCnt="2">
        <dgm:presLayoutVars>
          <dgm:bulletEnabled val="1"/>
        </dgm:presLayoutVars>
      </dgm:prSet>
      <dgm:spPr/>
      <dgm:t>
        <a:bodyPr/>
        <a:lstStyle/>
        <a:p>
          <a:endParaRPr lang="en-US"/>
        </a:p>
      </dgm:t>
    </dgm:pt>
  </dgm:ptLst>
  <dgm:cxnLst>
    <dgm:cxn modelId="{41F7096F-1DAD-4596-B38A-D3A908F6133B}" type="presOf" srcId="{33A537CE-1DCD-4B1B-83D3-3E1094495547}" destId="{174950FF-27EE-44A1-ABFD-791D24F23D0B}" srcOrd="0" destOrd="0" presId="urn:microsoft.com/office/officeart/2005/8/layout/chevron2"/>
    <dgm:cxn modelId="{940A4DB8-BE71-4343-9720-5669A6AE16D2}" type="presOf" srcId="{634F0572-A852-4D37-8D2A-11614F4DBEB5}" destId="{692E0177-F8DB-45A1-848F-B29A6076E0AC}" srcOrd="0" destOrd="0" presId="urn:microsoft.com/office/officeart/2005/8/layout/chevron2"/>
    <dgm:cxn modelId="{3A4FA592-9006-4906-87FF-1F6C5038F3D1}" srcId="{634F0572-A852-4D37-8D2A-11614F4DBEB5}" destId="{FA96AD21-C059-43BD-8AAF-488B0FFD19DD}" srcOrd="0" destOrd="0" parTransId="{3BFEE13D-735C-475A-9EB3-C9557F47BD68}" sibTransId="{59BDC4A6-E143-447E-8985-2F669A6BB9F1}"/>
    <dgm:cxn modelId="{17D40C41-A310-40CA-AD53-202063E66C55}" srcId="{FF68E952-3AFE-44F0-8EE0-15AFCECA1B17}" destId="{634F0572-A852-4D37-8D2A-11614F4DBEB5}" srcOrd="1" destOrd="0" parTransId="{F55B7C48-BFC9-472E-8746-CE7C11E2E188}" sibTransId="{72CD6995-732C-4E1C-BF24-D64330947B1F}"/>
    <dgm:cxn modelId="{AD5DABB0-1100-44CD-8ACF-C9DA73C444D0}" type="presOf" srcId="{E1B3678C-F310-4FAA-A592-7579FF709BBB}" destId="{B5ACCBB6-7242-47ED-93C9-A2F70680AEE8}" srcOrd="0" destOrd="0" presId="urn:microsoft.com/office/officeart/2005/8/layout/chevron2"/>
    <dgm:cxn modelId="{D11FCC30-ACEF-43C0-BF46-AE0D55A7682D}" type="presOf" srcId="{FA96AD21-C059-43BD-8AAF-488B0FFD19DD}" destId="{3AEBF717-9FB7-4AE0-8B38-A508DCDDCEE0}" srcOrd="0" destOrd="0" presId="urn:microsoft.com/office/officeart/2005/8/layout/chevron2"/>
    <dgm:cxn modelId="{E1CF6FBE-36D2-4B9D-B13D-90D653164453}" srcId="{E1B3678C-F310-4FAA-A592-7579FF709BBB}" destId="{33A537CE-1DCD-4B1B-83D3-3E1094495547}" srcOrd="0" destOrd="0" parTransId="{9B2D2792-2AA9-4C5D-8507-DDD35B41F3CC}" sibTransId="{CCE6947E-0BBB-4B49-B5FE-2756CFAB22C9}"/>
    <dgm:cxn modelId="{DE97E54A-090F-43CC-B8DB-9EB20DD0880A}" type="presOf" srcId="{FF68E952-3AFE-44F0-8EE0-15AFCECA1B17}" destId="{586D2399-592E-43B8-A76F-12AB39777A86}" srcOrd="0" destOrd="0" presId="urn:microsoft.com/office/officeart/2005/8/layout/chevron2"/>
    <dgm:cxn modelId="{5D0A5186-10E0-48F5-A09B-50A5B7690C4F}" srcId="{FF68E952-3AFE-44F0-8EE0-15AFCECA1B17}" destId="{E1B3678C-F310-4FAA-A592-7579FF709BBB}" srcOrd="0" destOrd="0" parTransId="{CC829DD2-EDCD-4231-89D0-B371A82F3B6F}" sibTransId="{729B7589-5639-4003-90C0-A123CB1067D6}"/>
    <dgm:cxn modelId="{A3640C57-99F5-4AD9-9DE1-28B3471426EE}" type="presParOf" srcId="{586D2399-592E-43B8-A76F-12AB39777A86}" destId="{F89C404D-FF50-4B3B-970C-52217EFC3D3A}" srcOrd="0" destOrd="0" presId="urn:microsoft.com/office/officeart/2005/8/layout/chevron2"/>
    <dgm:cxn modelId="{9324054C-6CDE-40D1-A52D-9C01A91F55DF}" type="presParOf" srcId="{F89C404D-FF50-4B3B-970C-52217EFC3D3A}" destId="{B5ACCBB6-7242-47ED-93C9-A2F70680AEE8}" srcOrd="0" destOrd="0" presId="urn:microsoft.com/office/officeart/2005/8/layout/chevron2"/>
    <dgm:cxn modelId="{320A47B5-39F4-46F9-8DDD-5E91159F7D77}" type="presParOf" srcId="{F89C404D-FF50-4B3B-970C-52217EFC3D3A}" destId="{174950FF-27EE-44A1-ABFD-791D24F23D0B}" srcOrd="1" destOrd="0" presId="urn:microsoft.com/office/officeart/2005/8/layout/chevron2"/>
    <dgm:cxn modelId="{798EE59C-0E36-4BF2-B3FF-2953A402E1BB}" type="presParOf" srcId="{586D2399-592E-43B8-A76F-12AB39777A86}" destId="{93827CB2-B8D6-4019-8780-28B67DE1ECCD}" srcOrd="1" destOrd="0" presId="urn:microsoft.com/office/officeart/2005/8/layout/chevron2"/>
    <dgm:cxn modelId="{0C6F12C4-5759-4D64-B3D5-E362ABA575DC}" type="presParOf" srcId="{586D2399-592E-43B8-A76F-12AB39777A86}" destId="{65ECBF03-95DA-4542-A8E2-C2B4C06BC0DB}" srcOrd="2" destOrd="0" presId="urn:microsoft.com/office/officeart/2005/8/layout/chevron2"/>
    <dgm:cxn modelId="{4902E6EE-77F4-4BCB-98C9-42F5AED6F09B}" type="presParOf" srcId="{65ECBF03-95DA-4542-A8E2-C2B4C06BC0DB}" destId="{692E0177-F8DB-45A1-848F-B29A6076E0AC}" srcOrd="0" destOrd="0" presId="urn:microsoft.com/office/officeart/2005/8/layout/chevron2"/>
    <dgm:cxn modelId="{A63CF5F1-D2D6-46C4-97E6-EBBBDB010077}" type="presParOf" srcId="{65ECBF03-95DA-4542-A8E2-C2B4C06BC0DB}" destId="{3AEBF717-9FB7-4AE0-8B38-A508DCDDCEE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C9E313-3DBE-49AE-ACAE-2DA231B3E5A5}" type="doc">
      <dgm:prSet loTypeId="urn:microsoft.com/office/officeart/2011/layout/ConvergingText" loCatId="process" qsTypeId="urn:microsoft.com/office/officeart/2005/8/quickstyle/3d1" qsCatId="3D" csTypeId="urn:microsoft.com/office/officeart/2005/8/colors/colorful3" csCatId="colorful"/>
      <dgm:spPr/>
      <dgm:t>
        <a:bodyPr/>
        <a:lstStyle/>
        <a:p>
          <a:endParaRPr lang="en-US"/>
        </a:p>
      </dgm:t>
    </dgm:pt>
    <dgm:pt modelId="{35D2CF72-C2F6-4019-9D7B-89377C21425E}">
      <dgm:prSet/>
      <dgm:spPr/>
      <dgm:t>
        <a:bodyPr/>
        <a:lstStyle/>
        <a:p>
          <a:pPr rtl="0"/>
          <a:r>
            <a:rPr lang="en-US" smtClean="0"/>
            <a:t>Chapter 5 </a:t>
          </a:r>
          <a:endParaRPr lang="en-US"/>
        </a:p>
      </dgm:t>
    </dgm:pt>
    <dgm:pt modelId="{7CBFD92D-6FA9-40BD-9034-835BFC805253}" type="parTrans" cxnId="{1CF1CBC3-EE30-4746-B0A9-383D49B4DD5A}">
      <dgm:prSet/>
      <dgm:spPr/>
      <dgm:t>
        <a:bodyPr/>
        <a:lstStyle/>
        <a:p>
          <a:endParaRPr lang="en-US"/>
        </a:p>
      </dgm:t>
    </dgm:pt>
    <dgm:pt modelId="{B81A4ABD-0EDA-4749-9AEA-98579AE2BF8E}" type="sibTrans" cxnId="{1CF1CBC3-EE30-4746-B0A9-383D49B4DD5A}">
      <dgm:prSet/>
      <dgm:spPr/>
      <dgm:t>
        <a:bodyPr/>
        <a:lstStyle/>
        <a:p>
          <a:endParaRPr lang="en-US"/>
        </a:p>
      </dgm:t>
    </dgm:pt>
    <dgm:pt modelId="{B68657B7-F9D4-4A86-B2D5-FA96A4F61507}" type="pres">
      <dgm:prSet presAssocID="{58C9E313-3DBE-49AE-ACAE-2DA231B3E5A5}" presName="Name0" presStyleCnt="0">
        <dgm:presLayoutVars>
          <dgm:chMax/>
          <dgm:chPref val="1"/>
          <dgm:dir/>
          <dgm:animOne val="branch"/>
          <dgm:animLvl val="lvl"/>
          <dgm:resizeHandles/>
        </dgm:presLayoutVars>
      </dgm:prSet>
      <dgm:spPr/>
      <dgm:t>
        <a:bodyPr/>
        <a:lstStyle/>
        <a:p>
          <a:endParaRPr lang="en-US"/>
        </a:p>
      </dgm:t>
    </dgm:pt>
    <dgm:pt modelId="{D36B6A58-65FB-4D48-9F00-20F61633A392}" type="pres">
      <dgm:prSet presAssocID="{35D2CF72-C2F6-4019-9D7B-89377C21425E}" presName="composite" presStyleCnt="0"/>
      <dgm:spPr/>
    </dgm:pt>
    <dgm:pt modelId="{D0273E05-F912-4D64-8138-65693DA65C04}" type="pres">
      <dgm:prSet presAssocID="{35D2CF72-C2F6-4019-9D7B-89377C21425E}" presName="ParentAccent1" presStyleLbl="alignNode1" presStyleIdx="0" presStyleCnt="11"/>
      <dgm:spPr>
        <a:solidFill>
          <a:srgbClr val="7030A0"/>
        </a:solidFill>
      </dgm:spPr>
    </dgm:pt>
    <dgm:pt modelId="{584FDFB2-B682-4C6D-8D8D-1027CD28F440}" type="pres">
      <dgm:prSet presAssocID="{35D2CF72-C2F6-4019-9D7B-89377C21425E}" presName="ParentAccent2" presStyleLbl="alignNode1" presStyleIdx="1" presStyleCnt="11"/>
      <dgm:spPr>
        <a:solidFill>
          <a:srgbClr val="7030A0"/>
        </a:solidFill>
      </dgm:spPr>
    </dgm:pt>
    <dgm:pt modelId="{912A7333-1BB6-4EC7-8052-9C5825C799A2}" type="pres">
      <dgm:prSet presAssocID="{35D2CF72-C2F6-4019-9D7B-89377C21425E}" presName="ParentAccent3" presStyleLbl="alignNode1" presStyleIdx="2" presStyleCnt="11"/>
      <dgm:spPr>
        <a:solidFill>
          <a:srgbClr val="7030A0"/>
        </a:solidFill>
      </dgm:spPr>
    </dgm:pt>
    <dgm:pt modelId="{FA81987C-DB73-4735-BA9B-A4D04F636270}" type="pres">
      <dgm:prSet presAssocID="{35D2CF72-C2F6-4019-9D7B-89377C21425E}" presName="ParentAccent4" presStyleLbl="alignNode1" presStyleIdx="3" presStyleCnt="11"/>
      <dgm:spPr>
        <a:solidFill>
          <a:srgbClr val="7030A0"/>
        </a:solidFill>
      </dgm:spPr>
    </dgm:pt>
    <dgm:pt modelId="{2F3D859B-5C72-447E-9CFE-4D90183F95BC}" type="pres">
      <dgm:prSet presAssocID="{35D2CF72-C2F6-4019-9D7B-89377C21425E}" presName="ParentAccent5" presStyleLbl="alignNode1" presStyleIdx="4" presStyleCnt="11"/>
      <dgm:spPr>
        <a:solidFill>
          <a:srgbClr val="7030A0"/>
        </a:solidFill>
      </dgm:spPr>
    </dgm:pt>
    <dgm:pt modelId="{7B6517D2-2935-40F9-A6FE-CECBB17A6B75}" type="pres">
      <dgm:prSet presAssocID="{35D2CF72-C2F6-4019-9D7B-89377C21425E}" presName="ParentAccent6" presStyleLbl="alignNode1" presStyleIdx="5" presStyleCnt="11"/>
      <dgm:spPr>
        <a:solidFill>
          <a:srgbClr val="7030A0"/>
        </a:solidFill>
      </dgm:spPr>
    </dgm:pt>
    <dgm:pt modelId="{4EBF98D7-D5A8-4CBA-8938-839292427E29}" type="pres">
      <dgm:prSet presAssocID="{35D2CF72-C2F6-4019-9D7B-89377C21425E}" presName="ParentAccent7" presStyleLbl="alignNode1" presStyleIdx="6" presStyleCnt="11"/>
      <dgm:spPr/>
    </dgm:pt>
    <dgm:pt modelId="{6966296A-BB7C-42B2-B5AE-ACC47C724BD6}" type="pres">
      <dgm:prSet presAssocID="{35D2CF72-C2F6-4019-9D7B-89377C21425E}" presName="ParentAccent8" presStyleLbl="alignNode1" presStyleIdx="7" presStyleCnt="11"/>
      <dgm:spPr/>
    </dgm:pt>
    <dgm:pt modelId="{5126DE38-F8B7-46BC-85DE-E6FE42200FE4}" type="pres">
      <dgm:prSet presAssocID="{35D2CF72-C2F6-4019-9D7B-89377C21425E}" presName="ParentAccent9" presStyleLbl="alignNode1" presStyleIdx="8" presStyleCnt="11"/>
      <dgm:spPr/>
    </dgm:pt>
    <dgm:pt modelId="{38F80674-A1F5-4BD3-8427-BFCF80A979C0}" type="pres">
      <dgm:prSet presAssocID="{35D2CF72-C2F6-4019-9D7B-89377C21425E}" presName="ParentAccent10" presStyleLbl="alignNode1" presStyleIdx="9" presStyleCnt="11"/>
      <dgm:spPr/>
    </dgm:pt>
    <dgm:pt modelId="{4CF2618B-56CC-40CF-BA8F-7E911F9AF43D}" type="pres">
      <dgm:prSet presAssocID="{35D2CF72-C2F6-4019-9D7B-89377C21425E}" presName="Parent" presStyleLbl="alignNode1" presStyleIdx="10" presStyleCnt="11">
        <dgm:presLayoutVars>
          <dgm:chMax val="5"/>
          <dgm:chPref val="3"/>
          <dgm:bulletEnabled val="1"/>
        </dgm:presLayoutVars>
      </dgm:prSet>
      <dgm:spPr/>
      <dgm:t>
        <a:bodyPr/>
        <a:lstStyle/>
        <a:p>
          <a:endParaRPr lang="en-US"/>
        </a:p>
      </dgm:t>
    </dgm:pt>
  </dgm:ptLst>
  <dgm:cxnLst>
    <dgm:cxn modelId="{6403A7D4-5DF1-4B1D-AF5D-16120DEDA95B}" type="presOf" srcId="{35D2CF72-C2F6-4019-9D7B-89377C21425E}" destId="{4CF2618B-56CC-40CF-BA8F-7E911F9AF43D}" srcOrd="0" destOrd="0" presId="urn:microsoft.com/office/officeart/2011/layout/ConvergingText"/>
    <dgm:cxn modelId="{89CF0C2E-895E-4AC7-832C-EBF2F0923EEA}" type="presOf" srcId="{58C9E313-3DBE-49AE-ACAE-2DA231B3E5A5}" destId="{B68657B7-F9D4-4A86-B2D5-FA96A4F61507}" srcOrd="0" destOrd="0" presId="urn:microsoft.com/office/officeart/2011/layout/ConvergingText"/>
    <dgm:cxn modelId="{1CF1CBC3-EE30-4746-B0A9-383D49B4DD5A}" srcId="{58C9E313-3DBE-49AE-ACAE-2DA231B3E5A5}" destId="{35D2CF72-C2F6-4019-9D7B-89377C21425E}" srcOrd="0" destOrd="0" parTransId="{7CBFD92D-6FA9-40BD-9034-835BFC805253}" sibTransId="{B81A4ABD-0EDA-4749-9AEA-98579AE2BF8E}"/>
    <dgm:cxn modelId="{E513BD54-96A7-4FFE-ADEE-EA6029B181BE}" type="presParOf" srcId="{B68657B7-F9D4-4A86-B2D5-FA96A4F61507}" destId="{D36B6A58-65FB-4D48-9F00-20F61633A392}" srcOrd="0" destOrd="0" presId="urn:microsoft.com/office/officeart/2011/layout/ConvergingText"/>
    <dgm:cxn modelId="{B860883E-95F3-4103-901E-EE4A19E8BFA5}" type="presParOf" srcId="{D36B6A58-65FB-4D48-9F00-20F61633A392}" destId="{D0273E05-F912-4D64-8138-65693DA65C04}" srcOrd="0" destOrd="0" presId="urn:microsoft.com/office/officeart/2011/layout/ConvergingText"/>
    <dgm:cxn modelId="{DA1043DA-43DA-4B6D-ABF3-C26310F01CAB}" type="presParOf" srcId="{D36B6A58-65FB-4D48-9F00-20F61633A392}" destId="{584FDFB2-B682-4C6D-8D8D-1027CD28F440}" srcOrd="1" destOrd="0" presId="urn:microsoft.com/office/officeart/2011/layout/ConvergingText"/>
    <dgm:cxn modelId="{297A4A24-8C47-46D6-9F19-BA68C01EFED4}" type="presParOf" srcId="{D36B6A58-65FB-4D48-9F00-20F61633A392}" destId="{912A7333-1BB6-4EC7-8052-9C5825C799A2}" srcOrd="2" destOrd="0" presId="urn:microsoft.com/office/officeart/2011/layout/ConvergingText"/>
    <dgm:cxn modelId="{4B3BDAB0-8A95-4026-AF34-624C0DB35308}" type="presParOf" srcId="{D36B6A58-65FB-4D48-9F00-20F61633A392}" destId="{FA81987C-DB73-4735-BA9B-A4D04F636270}" srcOrd="3" destOrd="0" presId="urn:microsoft.com/office/officeart/2011/layout/ConvergingText"/>
    <dgm:cxn modelId="{2CAB7143-1751-46E4-9A2D-ECA76800A0A3}" type="presParOf" srcId="{D36B6A58-65FB-4D48-9F00-20F61633A392}" destId="{2F3D859B-5C72-447E-9CFE-4D90183F95BC}" srcOrd="4" destOrd="0" presId="urn:microsoft.com/office/officeart/2011/layout/ConvergingText"/>
    <dgm:cxn modelId="{F8499CEB-0C66-420F-9CC0-63FB718F0FC5}" type="presParOf" srcId="{D36B6A58-65FB-4D48-9F00-20F61633A392}" destId="{7B6517D2-2935-40F9-A6FE-CECBB17A6B75}" srcOrd="5" destOrd="0" presId="urn:microsoft.com/office/officeart/2011/layout/ConvergingText"/>
    <dgm:cxn modelId="{A1CDE756-F3CA-4FCC-BECC-E14926BBCF1D}" type="presParOf" srcId="{D36B6A58-65FB-4D48-9F00-20F61633A392}" destId="{4EBF98D7-D5A8-4CBA-8938-839292427E29}" srcOrd="6" destOrd="0" presId="urn:microsoft.com/office/officeart/2011/layout/ConvergingText"/>
    <dgm:cxn modelId="{D509323B-8A9D-405A-9CF7-761732C487EB}" type="presParOf" srcId="{D36B6A58-65FB-4D48-9F00-20F61633A392}" destId="{6966296A-BB7C-42B2-B5AE-ACC47C724BD6}" srcOrd="7" destOrd="0" presId="urn:microsoft.com/office/officeart/2011/layout/ConvergingText"/>
    <dgm:cxn modelId="{F742747E-88D9-4350-8D32-03D99FEBF1F2}" type="presParOf" srcId="{D36B6A58-65FB-4D48-9F00-20F61633A392}" destId="{5126DE38-F8B7-46BC-85DE-E6FE42200FE4}" srcOrd="8" destOrd="0" presId="urn:microsoft.com/office/officeart/2011/layout/ConvergingText"/>
    <dgm:cxn modelId="{C1EF8C33-2B5F-44D6-AE86-1E69490748FA}" type="presParOf" srcId="{D36B6A58-65FB-4D48-9F00-20F61633A392}" destId="{38F80674-A1F5-4BD3-8427-BFCF80A979C0}" srcOrd="9" destOrd="0" presId="urn:microsoft.com/office/officeart/2011/layout/ConvergingText"/>
    <dgm:cxn modelId="{0DC855CB-77B1-4F02-BEE5-F7FD19D38B96}" type="presParOf" srcId="{D36B6A58-65FB-4D48-9F00-20F61633A392}" destId="{4CF2618B-56CC-40CF-BA8F-7E911F9AF43D}"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90273A4-DB16-4AED-AC5C-1E52486074CA}" type="doc">
      <dgm:prSet loTypeId="urn:microsoft.com/office/officeart/2005/8/layout/hList1" loCatId="list" qsTypeId="urn:microsoft.com/office/officeart/2005/8/quickstyle/3d1" qsCatId="3D" csTypeId="urn:microsoft.com/office/officeart/2005/8/colors/colorful2" csCatId="colorful"/>
      <dgm:spPr/>
      <dgm:t>
        <a:bodyPr/>
        <a:lstStyle/>
        <a:p>
          <a:endParaRPr lang="en-US"/>
        </a:p>
      </dgm:t>
    </dgm:pt>
    <dgm:pt modelId="{6C801BB4-DD43-4F8B-A5CC-6504892070C4}">
      <dgm:prSet/>
      <dgm:spPr/>
      <dgm:t>
        <a:bodyPr/>
        <a:lstStyle/>
        <a:p>
          <a:pPr rtl="0"/>
          <a:r>
            <a:rPr lang="en-AU" smtClean="0"/>
            <a:t>This type of job will </a:t>
          </a:r>
          <a:endParaRPr lang="en-US"/>
        </a:p>
      </dgm:t>
    </dgm:pt>
    <dgm:pt modelId="{B4F46A82-6C10-417E-9642-D62DDB17FCB3}" type="parTrans" cxnId="{9EFCCF88-36E9-48E8-8127-4404C32E472E}">
      <dgm:prSet/>
      <dgm:spPr/>
      <dgm:t>
        <a:bodyPr/>
        <a:lstStyle/>
        <a:p>
          <a:endParaRPr lang="en-US"/>
        </a:p>
      </dgm:t>
    </dgm:pt>
    <dgm:pt modelId="{590B0163-50BF-4626-BAD3-EA1B52B94B33}" type="sibTrans" cxnId="{9EFCCF88-36E9-48E8-8127-4404C32E472E}">
      <dgm:prSet/>
      <dgm:spPr/>
      <dgm:t>
        <a:bodyPr/>
        <a:lstStyle/>
        <a:p>
          <a:endParaRPr lang="en-US"/>
        </a:p>
      </dgm:t>
    </dgm:pt>
    <dgm:pt modelId="{C8B62050-576F-4A9A-BCA8-BE7843E7C8A7}">
      <dgm:prSet/>
      <dgm:spPr/>
      <dgm:t>
        <a:bodyPr/>
        <a:lstStyle/>
        <a:p>
          <a:pPr rtl="0"/>
          <a:r>
            <a:rPr lang="en-AU" smtClean="0"/>
            <a:t>assist the navigation support in any new smart technology design, as many of the signs and labels are deliberately placed in order to support navigation, and it is common to have a navigation bar across the top of a design (i.e. site) which points to the main, top-level categories. This is often called the “global navigation bar”. </a:t>
          </a:r>
          <a:endParaRPr lang="en-US"/>
        </a:p>
      </dgm:t>
    </dgm:pt>
    <dgm:pt modelId="{78F32207-70F5-4BB1-9CD6-1BB7C7E845EA}" type="parTrans" cxnId="{D48BD112-B067-457C-AEEC-E5556C36963F}">
      <dgm:prSet/>
      <dgm:spPr/>
      <dgm:t>
        <a:bodyPr/>
        <a:lstStyle/>
        <a:p>
          <a:endParaRPr lang="en-US"/>
        </a:p>
      </dgm:t>
    </dgm:pt>
    <dgm:pt modelId="{5A5221E2-C0C8-4F83-8486-BE18C87B173D}" type="sibTrans" cxnId="{D48BD112-B067-457C-AEEC-E5556C36963F}">
      <dgm:prSet/>
      <dgm:spPr/>
      <dgm:t>
        <a:bodyPr/>
        <a:lstStyle/>
        <a:p>
          <a:endParaRPr lang="en-US"/>
        </a:p>
      </dgm:t>
    </dgm:pt>
    <dgm:pt modelId="{84C7DC07-B9EE-49A3-84E6-F20E26F81EB7}" type="pres">
      <dgm:prSet presAssocID="{B90273A4-DB16-4AED-AC5C-1E52486074CA}" presName="Name0" presStyleCnt="0">
        <dgm:presLayoutVars>
          <dgm:dir/>
          <dgm:animLvl val="lvl"/>
          <dgm:resizeHandles val="exact"/>
        </dgm:presLayoutVars>
      </dgm:prSet>
      <dgm:spPr/>
      <dgm:t>
        <a:bodyPr/>
        <a:lstStyle/>
        <a:p>
          <a:endParaRPr lang="en-US"/>
        </a:p>
      </dgm:t>
    </dgm:pt>
    <dgm:pt modelId="{A07FF2B4-5841-444E-819F-2CDF592A6462}" type="pres">
      <dgm:prSet presAssocID="{6C801BB4-DD43-4F8B-A5CC-6504892070C4}" presName="composite" presStyleCnt="0"/>
      <dgm:spPr/>
    </dgm:pt>
    <dgm:pt modelId="{817AA8CE-8574-481F-B327-AA0EAA7E618C}" type="pres">
      <dgm:prSet presAssocID="{6C801BB4-DD43-4F8B-A5CC-6504892070C4}" presName="parTx" presStyleLbl="alignNode1" presStyleIdx="0" presStyleCnt="1">
        <dgm:presLayoutVars>
          <dgm:chMax val="0"/>
          <dgm:chPref val="0"/>
          <dgm:bulletEnabled val="1"/>
        </dgm:presLayoutVars>
      </dgm:prSet>
      <dgm:spPr/>
      <dgm:t>
        <a:bodyPr/>
        <a:lstStyle/>
        <a:p>
          <a:endParaRPr lang="en-US"/>
        </a:p>
      </dgm:t>
    </dgm:pt>
    <dgm:pt modelId="{72A064B6-48F3-43CD-A153-DC063617E37C}" type="pres">
      <dgm:prSet presAssocID="{6C801BB4-DD43-4F8B-A5CC-6504892070C4}" presName="desTx" presStyleLbl="alignAccFollowNode1" presStyleIdx="0" presStyleCnt="1">
        <dgm:presLayoutVars>
          <dgm:bulletEnabled val="1"/>
        </dgm:presLayoutVars>
      </dgm:prSet>
      <dgm:spPr/>
      <dgm:t>
        <a:bodyPr/>
        <a:lstStyle/>
        <a:p>
          <a:endParaRPr lang="en-US"/>
        </a:p>
      </dgm:t>
    </dgm:pt>
  </dgm:ptLst>
  <dgm:cxnLst>
    <dgm:cxn modelId="{D48BD112-B067-457C-AEEC-E5556C36963F}" srcId="{6C801BB4-DD43-4F8B-A5CC-6504892070C4}" destId="{C8B62050-576F-4A9A-BCA8-BE7843E7C8A7}" srcOrd="0" destOrd="0" parTransId="{78F32207-70F5-4BB1-9CD6-1BB7C7E845EA}" sibTransId="{5A5221E2-C0C8-4F83-8486-BE18C87B173D}"/>
    <dgm:cxn modelId="{798D22A1-6926-42A3-8E53-F47A0DFC5DA5}" type="presOf" srcId="{C8B62050-576F-4A9A-BCA8-BE7843E7C8A7}" destId="{72A064B6-48F3-43CD-A153-DC063617E37C}" srcOrd="0" destOrd="0" presId="urn:microsoft.com/office/officeart/2005/8/layout/hList1"/>
    <dgm:cxn modelId="{9EFCCF88-36E9-48E8-8127-4404C32E472E}" srcId="{B90273A4-DB16-4AED-AC5C-1E52486074CA}" destId="{6C801BB4-DD43-4F8B-A5CC-6504892070C4}" srcOrd="0" destOrd="0" parTransId="{B4F46A82-6C10-417E-9642-D62DDB17FCB3}" sibTransId="{590B0163-50BF-4626-BAD3-EA1B52B94B33}"/>
    <dgm:cxn modelId="{69650BDD-4CB8-4E1E-9CDA-EE4ECD957C07}" type="presOf" srcId="{B90273A4-DB16-4AED-AC5C-1E52486074CA}" destId="{84C7DC07-B9EE-49A3-84E6-F20E26F81EB7}" srcOrd="0" destOrd="0" presId="urn:microsoft.com/office/officeart/2005/8/layout/hList1"/>
    <dgm:cxn modelId="{B4C2F03C-101E-44EF-A52A-C63F0A434129}" type="presOf" srcId="{6C801BB4-DD43-4F8B-A5CC-6504892070C4}" destId="{817AA8CE-8574-481F-B327-AA0EAA7E618C}" srcOrd="0" destOrd="0" presId="urn:microsoft.com/office/officeart/2005/8/layout/hList1"/>
    <dgm:cxn modelId="{0E926D38-300F-46DC-B24E-83C35D640528}" type="presParOf" srcId="{84C7DC07-B9EE-49A3-84E6-F20E26F81EB7}" destId="{A07FF2B4-5841-444E-819F-2CDF592A6462}" srcOrd="0" destOrd="0" presId="urn:microsoft.com/office/officeart/2005/8/layout/hList1"/>
    <dgm:cxn modelId="{AC4D6EC6-A9A4-4F85-BBA0-7C42E26CF17F}" type="presParOf" srcId="{A07FF2B4-5841-444E-819F-2CDF592A6462}" destId="{817AA8CE-8574-481F-B327-AA0EAA7E618C}" srcOrd="0" destOrd="0" presId="urn:microsoft.com/office/officeart/2005/8/layout/hList1"/>
    <dgm:cxn modelId="{4D89DCA3-E948-4E6E-B192-C6FFBB0E7091}" type="presParOf" srcId="{A07FF2B4-5841-444E-819F-2CDF592A6462}" destId="{72A064B6-48F3-43CD-A153-DC063617E37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F179A10-396C-418C-9869-D76147DA6B86}" type="doc">
      <dgm:prSet loTypeId="urn:microsoft.com/office/officeart/2005/8/layout/hList1" loCatId="list" qsTypeId="urn:microsoft.com/office/officeart/2005/8/quickstyle/3d1" qsCatId="3D" csTypeId="urn:microsoft.com/office/officeart/2005/8/colors/colorful2" csCatId="colorful"/>
      <dgm:spPr/>
      <dgm:t>
        <a:bodyPr/>
        <a:lstStyle/>
        <a:p>
          <a:endParaRPr lang="en-US"/>
        </a:p>
      </dgm:t>
    </dgm:pt>
    <dgm:pt modelId="{2D506C90-35B6-4A83-BB6C-C99C624C8CB1}">
      <dgm:prSet/>
      <dgm:spPr/>
      <dgm:t>
        <a:bodyPr/>
        <a:lstStyle/>
        <a:p>
          <a:pPr rtl="0"/>
          <a:r>
            <a:rPr lang="en-AU" smtClean="0"/>
            <a:t>Within each of these, </a:t>
          </a:r>
          <a:endParaRPr lang="en-US"/>
        </a:p>
      </dgm:t>
    </dgm:pt>
    <dgm:pt modelId="{2BF29857-5282-44AB-B557-99CEA02498D7}" type="parTrans" cxnId="{35C84355-47C8-41B0-98F8-69C1AF418BEC}">
      <dgm:prSet/>
      <dgm:spPr/>
      <dgm:t>
        <a:bodyPr/>
        <a:lstStyle/>
        <a:p>
          <a:endParaRPr lang="en-US"/>
        </a:p>
      </dgm:t>
    </dgm:pt>
    <dgm:pt modelId="{73970D08-BC59-4388-A6B0-A2CEBE409351}" type="sibTrans" cxnId="{35C84355-47C8-41B0-98F8-69C1AF418BEC}">
      <dgm:prSet/>
      <dgm:spPr/>
      <dgm:t>
        <a:bodyPr/>
        <a:lstStyle/>
        <a:p>
          <a:endParaRPr lang="en-US"/>
        </a:p>
      </dgm:t>
    </dgm:pt>
    <dgm:pt modelId="{A1B7C766-1368-41D5-985E-D84455CB8067}">
      <dgm:prSet/>
      <dgm:spPr/>
      <dgm:t>
        <a:bodyPr/>
        <a:lstStyle/>
        <a:p>
          <a:pPr rtl="0"/>
          <a:r>
            <a:rPr lang="en-AU" smtClean="0"/>
            <a:t>there will be sub-categories; these might be placed down the left-hand side of the site or may drop down when the main category is selected.   This is known as “local navigation”. </a:t>
          </a:r>
          <a:endParaRPr lang="en-US"/>
        </a:p>
      </dgm:t>
    </dgm:pt>
    <dgm:pt modelId="{10EF9ED1-2AC6-47FA-BA1D-AEAB189E7DE8}" type="parTrans" cxnId="{D85DC183-0C7E-4266-A352-7657EB6E79E1}">
      <dgm:prSet/>
      <dgm:spPr/>
      <dgm:t>
        <a:bodyPr/>
        <a:lstStyle/>
        <a:p>
          <a:endParaRPr lang="en-US"/>
        </a:p>
      </dgm:t>
    </dgm:pt>
    <dgm:pt modelId="{1B62DBD7-932E-45EF-BA7E-4111224E7520}" type="sibTrans" cxnId="{D85DC183-0C7E-4266-A352-7657EB6E79E1}">
      <dgm:prSet/>
      <dgm:spPr/>
      <dgm:t>
        <a:bodyPr/>
        <a:lstStyle/>
        <a:p>
          <a:endParaRPr lang="en-US"/>
        </a:p>
      </dgm:t>
    </dgm:pt>
    <dgm:pt modelId="{F909F065-11B4-408A-9F3B-9CC71E3EBBC2}">
      <dgm:prSet/>
      <dgm:spPr/>
      <dgm:t>
        <a:bodyPr/>
        <a:lstStyle/>
        <a:p>
          <a:pPr rtl="0"/>
          <a:r>
            <a:rPr lang="en-AU" smtClean="0"/>
            <a:t>It is a good design principle to </a:t>
          </a:r>
          <a:endParaRPr lang="en-US"/>
        </a:p>
      </dgm:t>
    </dgm:pt>
    <dgm:pt modelId="{8621F301-6DCF-4EB7-8F05-F305C3C1FAB6}" type="parTrans" cxnId="{0F9384A6-2ABB-40D3-B813-9FCAFEF635DA}">
      <dgm:prSet/>
      <dgm:spPr/>
      <dgm:t>
        <a:bodyPr/>
        <a:lstStyle/>
        <a:p>
          <a:endParaRPr lang="en-US"/>
        </a:p>
      </dgm:t>
    </dgm:pt>
    <dgm:pt modelId="{4EE4B4A8-B1F7-469D-A4E7-D3DA4413C70D}" type="sibTrans" cxnId="{0F9384A6-2ABB-40D3-B813-9FCAFEF635DA}">
      <dgm:prSet/>
      <dgm:spPr/>
      <dgm:t>
        <a:bodyPr/>
        <a:lstStyle/>
        <a:p>
          <a:endParaRPr lang="en-US"/>
        </a:p>
      </dgm:t>
    </dgm:pt>
    <dgm:pt modelId="{800A662B-0E2B-4F35-BBB5-8442E0445574}">
      <dgm:prSet/>
      <dgm:spPr/>
      <dgm:t>
        <a:bodyPr/>
        <a:lstStyle/>
        <a:p>
          <a:pPr rtl="0"/>
          <a:r>
            <a:rPr lang="en-AU" smtClean="0"/>
            <a:t>have the same global, top-level navigation bar on every page so that people can easily jump back to the home page, to a “frequently asked questions” page or to one of the other main categories.   </a:t>
          </a:r>
          <a:endParaRPr lang="en-US"/>
        </a:p>
      </dgm:t>
    </dgm:pt>
    <dgm:pt modelId="{1A3E8603-4264-494D-A9BE-0573BDFB197C}" type="parTrans" cxnId="{9ABF145E-1397-4AF0-B517-DCB2059E164A}">
      <dgm:prSet/>
      <dgm:spPr/>
      <dgm:t>
        <a:bodyPr/>
        <a:lstStyle/>
        <a:p>
          <a:endParaRPr lang="en-US"/>
        </a:p>
      </dgm:t>
    </dgm:pt>
    <dgm:pt modelId="{4B3EFB72-AFC9-40E7-97C3-6B3BEBA3090B}" type="sibTrans" cxnId="{9ABF145E-1397-4AF0-B517-DCB2059E164A}">
      <dgm:prSet/>
      <dgm:spPr/>
      <dgm:t>
        <a:bodyPr/>
        <a:lstStyle/>
        <a:p>
          <a:endParaRPr lang="en-US"/>
        </a:p>
      </dgm:t>
    </dgm:pt>
    <dgm:pt modelId="{5C0A97B9-1B74-457D-A9BA-02E1E67733EA}" type="pres">
      <dgm:prSet presAssocID="{2F179A10-396C-418C-9869-D76147DA6B86}" presName="Name0" presStyleCnt="0">
        <dgm:presLayoutVars>
          <dgm:dir/>
          <dgm:animLvl val="lvl"/>
          <dgm:resizeHandles val="exact"/>
        </dgm:presLayoutVars>
      </dgm:prSet>
      <dgm:spPr/>
      <dgm:t>
        <a:bodyPr/>
        <a:lstStyle/>
        <a:p>
          <a:endParaRPr lang="en-US"/>
        </a:p>
      </dgm:t>
    </dgm:pt>
    <dgm:pt modelId="{3518C262-51CF-42AC-AD0C-E7775DF6788E}" type="pres">
      <dgm:prSet presAssocID="{2D506C90-35B6-4A83-BB6C-C99C624C8CB1}" presName="composite" presStyleCnt="0"/>
      <dgm:spPr/>
    </dgm:pt>
    <dgm:pt modelId="{087042C1-6393-4AF4-BECF-FCDC22013CF9}" type="pres">
      <dgm:prSet presAssocID="{2D506C90-35B6-4A83-BB6C-C99C624C8CB1}" presName="parTx" presStyleLbl="alignNode1" presStyleIdx="0" presStyleCnt="2">
        <dgm:presLayoutVars>
          <dgm:chMax val="0"/>
          <dgm:chPref val="0"/>
          <dgm:bulletEnabled val="1"/>
        </dgm:presLayoutVars>
      </dgm:prSet>
      <dgm:spPr/>
      <dgm:t>
        <a:bodyPr/>
        <a:lstStyle/>
        <a:p>
          <a:endParaRPr lang="en-US"/>
        </a:p>
      </dgm:t>
    </dgm:pt>
    <dgm:pt modelId="{D0A9C619-88E6-466C-B27D-1603E02B745F}" type="pres">
      <dgm:prSet presAssocID="{2D506C90-35B6-4A83-BB6C-C99C624C8CB1}" presName="desTx" presStyleLbl="alignAccFollowNode1" presStyleIdx="0" presStyleCnt="2">
        <dgm:presLayoutVars>
          <dgm:bulletEnabled val="1"/>
        </dgm:presLayoutVars>
      </dgm:prSet>
      <dgm:spPr/>
      <dgm:t>
        <a:bodyPr/>
        <a:lstStyle/>
        <a:p>
          <a:endParaRPr lang="en-US"/>
        </a:p>
      </dgm:t>
    </dgm:pt>
    <dgm:pt modelId="{4BFFDC09-B3D0-46E3-B1F0-FCBB163C2532}" type="pres">
      <dgm:prSet presAssocID="{73970D08-BC59-4388-A6B0-A2CEBE409351}" presName="space" presStyleCnt="0"/>
      <dgm:spPr/>
    </dgm:pt>
    <dgm:pt modelId="{4EA1CDA8-ABEE-4313-9682-8610DBC46A47}" type="pres">
      <dgm:prSet presAssocID="{F909F065-11B4-408A-9F3B-9CC71E3EBBC2}" presName="composite" presStyleCnt="0"/>
      <dgm:spPr/>
    </dgm:pt>
    <dgm:pt modelId="{E245758D-9B1E-4E18-A374-C4B9FD85E9D0}" type="pres">
      <dgm:prSet presAssocID="{F909F065-11B4-408A-9F3B-9CC71E3EBBC2}" presName="parTx" presStyleLbl="alignNode1" presStyleIdx="1" presStyleCnt="2">
        <dgm:presLayoutVars>
          <dgm:chMax val="0"/>
          <dgm:chPref val="0"/>
          <dgm:bulletEnabled val="1"/>
        </dgm:presLayoutVars>
      </dgm:prSet>
      <dgm:spPr/>
      <dgm:t>
        <a:bodyPr/>
        <a:lstStyle/>
        <a:p>
          <a:endParaRPr lang="en-US"/>
        </a:p>
      </dgm:t>
    </dgm:pt>
    <dgm:pt modelId="{830D7FDB-7906-4973-B090-43D0FBE492D3}" type="pres">
      <dgm:prSet presAssocID="{F909F065-11B4-408A-9F3B-9CC71E3EBBC2}" presName="desTx" presStyleLbl="alignAccFollowNode1" presStyleIdx="1" presStyleCnt="2">
        <dgm:presLayoutVars>
          <dgm:bulletEnabled val="1"/>
        </dgm:presLayoutVars>
      </dgm:prSet>
      <dgm:spPr/>
      <dgm:t>
        <a:bodyPr/>
        <a:lstStyle/>
        <a:p>
          <a:endParaRPr lang="en-US"/>
        </a:p>
      </dgm:t>
    </dgm:pt>
  </dgm:ptLst>
  <dgm:cxnLst>
    <dgm:cxn modelId="{0F9384A6-2ABB-40D3-B813-9FCAFEF635DA}" srcId="{2F179A10-396C-418C-9869-D76147DA6B86}" destId="{F909F065-11B4-408A-9F3B-9CC71E3EBBC2}" srcOrd="1" destOrd="0" parTransId="{8621F301-6DCF-4EB7-8F05-F305C3C1FAB6}" sibTransId="{4EE4B4A8-B1F7-469D-A4E7-D3DA4413C70D}"/>
    <dgm:cxn modelId="{5BAC8418-62AC-4C24-B99E-E30F9869325A}" type="presOf" srcId="{A1B7C766-1368-41D5-985E-D84455CB8067}" destId="{D0A9C619-88E6-466C-B27D-1603E02B745F}" srcOrd="0" destOrd="0" presId="urn:microsoft.com/office/officeart/2005/8/layout/hList1"/>
    <dgm:cxn modelId="{DF28FB7B-6567-4B28-B138-A9A56D933BAF}" type="presOf" srcId="{F909F065-11B4-408A-9F3B-9CC71E3EBBC2}" destId="{E245758D-9B1E-4E18-A374-C4B9FD85E9D0}" srcOrd="0" destOrd="0" presId="urn:microsoft.com/office/officeart/2005/8/layout/hList1"/>
    <dgm:cxn modelId="{35C84355-47C8-41B0-98F8-69C1AF418BEC}" srcId="{2F179A10-396C-418C-9869-D76147DA6B86}" destId="{2D506C90-35B6-4A83-BB6C-C99C624C8CB1}" srcOrd="0" destOrd="0" parTransId="{2BF29857-5282-44AB-B557-99CEA02498D7}" sibTransId="{73970D08-BC59-4388-A6B0-A2CEBE409351}"/>
    <dgm:cxn modelId="{D85DC183-0C7E-4266-A352-7657EB6E79E1}" srcId="{2D506C90-35B6-4A83-BB6C-C99C624C8CB1}" destId="{A1B7C766-1368-41D5-985E-D84455CB8067}" srcOrd="0" destOrd="0" parTransId="{10EF9ED1-2AC6-47FA-BA1D-AEAB189E7DE8}" sibTransId="{1B62DBD7-932E-45EF-BA7E-4111224E7520}"/>
    <dgm:cxn modelId="{DCD70F8F-51CA-4C5C-A192-4C0A76E05614}" type="presOf" srcId="{2D506C90-35B6-4A83-BB6C-C99C624C8CB1}" destId="{087042C1-6393-4AF4-BECF-FCDC22013CF9}" srcOrd="0" destOrd="0" presId="urn:microsoft.com/office/officeart/2005/8/layout/hList1"/>
    <dgm:cxn modelId="{1AABE307-6270-4F58-B212-321978057633}" type="presOf" srcId="{800A662B-0E2B-4F35-BBB5-8442E0445574}" destId="{830D7FDB-7906-4973-B090-43D0FBE492D3}" srcOrd="0" destOrd="0" presId="urn:microsoft.com/office/officeart/2005/8/layout/hList1"/>
    <dgm:cxn modelId="{78E1D8EA-392F-4A9B-A734-FD2543F657BD}" type="presOf" srcId="{2F179A10-396C-418C-9869-D76147DA6B86}" destId="{5C0A97B9-1B74-457D-A9BA-02E1E67733EA}" srcOrd="0" destOrd="0" presId="urn:microsoft.com/office/officeart/2005/8/layout/hList1"/>
    <dgm:cxn modelId="{9ABF145E-1397-4AF0-B517-DCB2059E164A}" srcId="{F909F065-11B4-408A-9F3B-9CC71E3EBBC2}" destId="{800A662B-0E2B-4F35-BBB5-8442E0445574}" srcOrd="0" destOrd="0" parTransId="{1A3E8603-4264-494D-A9BE-0573BDFB197C}" sibTransId="{4B3EFB72-AFC9-40E7-97C3-6B3BEBA3090B}"/>
    <dgm:cxn modelId="{BA270FD4-9A28-4C14-AF0E-30D216C6BC8C}" type="presParOf" srcId="{5C0A97B9-1B74-457D-A9BA-02E1E67733EA}" destId="{3518C262-51CF-42AC-AD0C-E7775DF6788E}" srcOrd="0" destOrd="0" presId="urn:microsoft.com/office/officeart/2005/8/layout/hList1"/>
    <dgm:cxn modelId="{B181B1EB-41B6-4DEC-8F62-8DE07C437B65}" type="presParOf" srcId="{3518C262-51CF-42AC-AD0C-E7775DF6788E}" destId="{087042C1-6393-4AF4-BECF-FCDC22013CF9}" srcOrd="0" destOrd="0" presId="urn:microsoft.com/office/officeart/2005/8/layout/hList1"/>
    <dgm:cxn modelId="{78BDB855-5AC1-4EEF-AD2B-767F7399E382}" type="presParOf" srcId="{3518C262-51CF-42AC-AD0C-E7775DF6788E}" destId="{D0A9C619-88E6-466C-B27D-1603E02B745F}" srcOrd="1" destOrd="0" presId="urn:microsoft.com/office/officeart/2005/8/layout/hList1"/>
    <dgm:cxn modelId="{7033B281-4490-4FCC-981E-10C13EE9AC33}" type="presParOf" srcId="{5C0A97B9-1B74-457D-A9BA-02E1E67733EA}" destId="{4BFFDC09-B3D0-46E3-B1F0-FCBB163C2532}" srcOrd="1" destOrd="0" presId="urn:microsoft.com/office/officeart/2005/8/layout/hList1"/>
    <dgm:cxn modelId="{ABFF0641-700B-485B-AEC4-6261FCB21E3D}" type="presParOf" srcId="{5C0A97B9-1B74-457D-A9BA-02E1E67733EA}" destId="{4EA1CDA8-ABEE-4313-9682-8610DBC46A47}" srcOrd="2" destOrd="0" presId="urn:microsoft.com/office/officeart/2005/8/layout/hList1"/>
    <dgm:cxn modelId="{AEA6B1F8-812B-47AC-AA86-78A270630331}" type="presParOf" srcId="{4EA1CDA8-ABEE-4313-9682-8610DBC46A47}" destId="{E245758D-9B1E-4E18-A374-C4B9FD85E9D0}" srcOrd="0" destOrd="0" presId="urn:microsoft.com/office/officeart/2005/8/layout/hList1"/>
    <dgm:cxn modelId="{B5094426-C402-4823-B946-D8BDA081C7D6}" type="presParOf" srcId="{4EA1CDA8-ABEE-4313-9682-8610DBC46A47}" destId="{830D7FDB-7906-4973-B090-43D0FBE492D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E760AF2-D152-4999-8C7B-2DBB6587E1D0}" type="doc">
      <dgm:prSet loTypeId="urn:microsoft.com/office/officeart/2009/3/layout/StepUpProcess" loCatId="process" qsTypeId="urn:microsoft.com/office/officeart/2005/8/quickstyle/3d1" qsCatId="3D" csTypeId="urn:microsoft.com/office/officeart/2005/8/colors/colorful5" csCatId="colorful" phldr="1"/>
      <dgm:spPr/>
      <dgm:t>
        <a:bodyPr/>
        <a:lstStyle/>
        <a:p>
          <a:endParaRPr lang="en-US"/>
        </a:p>
      </dgm:t>
    </dgm:pt>
    <dgm:pt modelId="{029F165E-FE7D-46EC-9264-E082A31B9A5D}">
      <dgm:prSet/>
      <dgm:spPr/>
      <dgm:t>
        <a:bodyPr/>
        <a:lstStyle/>
        <a:p>
          <a:pPr rtl="0"/>
          <a:r>
            <a:rPr lang="en-US" smtClean="0"/>
            <a:t>An essential aspect of the navigation features of any new smart technology design is to provide a </a:t>
          </a:r>
          <a:endParaRPr lang="en-US"/>
        </a:p>
      </dgm:t>
    </dgm:pt>
    <dgm:pt modelId="{EBB1413C-F367-4F04-B51C-0EBA254C7E61}" type="parTrans" cxnId="{6CCCD29E-356E-4E64-8F0D-B4C38FB7FDC6}">
      <dgm:prSet/>
      <dgm:spPr/>
      <dgm:t>
        <a:bodyPr/>
        <a:lstStyle/>
        <a:p>
          <a:endParaRPr lang="en-US"/>
        </a:p>
      </dgm:t>
    </dgm:pt>
    <dgm:pt modelId="{1AC6D6B6-5BE6-4B28-92C8-6EEEA87D9016}" type="sibTrans" cxnId="{6CCCD29E-356E-4E64-8F0D-B4C38FB7FDC6}">
      <dgm:prSet/>
      <dgm:spPr/>
      <dgm:t>
        <a:bodyPr/>
        <a:lstStyle/>
        <a:p>
          <a:endParaRPr lang="en-US"/>
        </a:p>
      </dgm:t>
    </dgm:pt>
    <dgm:pt modelId="{2352C0D1-C309-42EE-B982-4040BF5C6B4A}">
      <dgm:prSet/>
      <dgm:spPr/>
      <dgm:t>
        <a:bodyPr/>
        <a:lstStyle/>
        <a:p>
          <a:pPr rtl="0"/>
          <a:r>
            <a:rPr lang="en-US" dirty="0" smtClean="0"/>
            <a:t>“YOU are here” sign. This is often presented by a description showing where people are in the hierarchy of the site. Other devices such as indexes and glossaries are helpful in assisting people find exactly what they searching for. The site map should be made available so that it can be called up when needed.</a:t>
          </a:r>
          <a:endParaRPr lang="en-US" dirty="0"/>
        </a:p>
      </dgm:t>
    </dgm:pt>
    <dgm:pt modelId="{84134778-BBA9-4702-80F9-88EBFD9DDF91}" type="parTrans" cxnId="{C9F3D2E9-9757-425C-8FBA-E6A6A295DB80}">
      <dgm:prSet/>
      <dgm:spPr/>
      <dgm:t>
        <a:bodyPr/>
        <a:lstStyle/>
        <a:p>
          <a:endParaRPr lang="en-US"/>
        </a:p>
      </dgm:t>
    </dgm:pt>
    <dgm:pt modelId="{34C6A7ED-0413-437D-931F-880DBE69C04D}" type="sibTrans" cxnId="{C9F3D2E9-9757-425C-8FBA-E6A6A295DB80}">
      <dgm:prSet/>
      <dgm:spPr/>
      <dgm:t>
        <a:bodyPr/>
        <a:lstStyle/>
        <a:p>
          <a:endParaRPr lang="en-US"/>
        </a:p>
      </dgm:t>
    </dgm:pt>
    <dgm:pt modelId="{B03CB46F-3C70-42F3-9B93-1E031184517E}" type="pres">
      <dgm:prSet presAssocID="{2E760AF2-D152-4999-8C7B-2DBB6587E1D0}" presName="rootnode" presStyleCnt="0">
        <dgm:presLayoutVars>
          <dgm:chMax/>
          <dgm:chPref/>
          <dgm:dir/>
          <dgm:animLvl val="lvl"/>
        </dgm:presLayoutVars>
      </dgm:prSet>
      <dgm:spPr/>
      <dgm:t>
        <a:bodyPr/>
        <a:lstStyle/>
        <a:p>
          <a:endParaRPr lang="en-US"/>
        </a:p>
      </dgm:t>
    </dgm:pt>
    <dgm:pt modelId="{D79E6EB9-27E5-4CD2-8B69-D2FF30B583FA}" type="pres">
      <dgm:prSet presAssocID="{029F165E-FE7D-46EC-9264-E082A31B9A5D}" presName="composite" presStyleCnt="0"/>
      <dgm:spPr/>
    </dgm:pt>
    <dgm:pt modelId="{14F840F0-EFBD-4365-A2A2-327DF3C7B463}" type="pres">
      <dgm:prSet presAssocID="{029F165E-FE7D-46EC-9264-E082A31B9A5D}" presName="LShape" presStyleLbl="alignNode1" presStyleIdx="0" presStyleCnt="1" custScaleX="113736" custScaleY="117569"/>
      <dgm:spPr/>
    </dgm:pt>
    <dgm:pt modelId="{8C93CC0D-241E-4C42-9775-B5147A344210}" type="pres">
      <dgm:prSet presAssocID="{029F165E-FE7D-46EC-9264-E082A31B9A5D}" presName="ParentText" presStyleLbl="revTx" presStyleIdx="0" presStyleCnt="1" custScaleX="114993" custScaleY="113207">
        <dgm:presLayoutVars>
          <dgm:chMax val="0"/>
          <dgm:chPref val="0"/>
          <dgm:bulletEnabled val="1"/>
        </dgm:presLayoutVars>
      </dgm:prSet>
      <dgm:spPr/>
      <dgm:t>
        <a:bodyPr/>
        <a:lstStyle/>
        <a:p>
          <a:endParaRPr lang="en-US"/>
        </a:p>
      </dgm:t>
    </dgm:pt>
  </dgm:ptLst>
  <dgm:cxnLst>
    <dgm:cxn modelId="{87E1E170-F3DB-4C97-BFD8-BE203E311078}" type="presOf" srcId="{029F165E-FE7D-46EC-9264-E082A31B9A5D}" destId="{8C93CC0D-241E-4C42-9775-B5147A344210}" srcOrd="0" destOrd="0" presId="urn:microsoft.com/office/officeart/2009/3/layout/StepUpProcess"/>
    <dgm:cxn modelId="{6CCCD29E-356E-4E64-8F0D-B4C38FB7FDC6}" srcId="{2E760AF2-D152-4999-8C7B-2DBB6587E1D0}" destId="{029F165E-FE7D-46EC-9264-E082A31B9A5D}" srcOrd="0" destOrd="0" parTransId="{EBB1413C-F367-4F04-B51C-0EBA254C7E61}" sibTransId="{1AC6D6B6-5BE6-4B28-92C8-6EEEA87D9016}"/>
    <dgm:cxn modelId="{C9F3D2E9-9757-425C-8FBA-E6A6A295DB80}" srcId="{029F165E-FE7D-46EC-9264-E082A31B9A5D}" destId="{2352C0D1-C309-42EE-B982-4040BF5C6B4A}" srcOrd="0" destOrd="0" parTransId="{84134778-BBA9-4702-80F9-88EBFD9DDF91}" sibTransId="{34C6A7ED-0413-437D-931F-880DBE69C04D}"/>
    <dgm:cxn modelId="{AA8E15C9-00EE-4900-910F-96C19A4294B9}" type="presOf" srcId="{2352C0D1-C309-42EE-B982-4040BF5C6B4A}" destId="{8C93CC0D-241E-4C42-9775-B5147A344210}" srcOrd="0" destOrd="1" presId="urn:microsoft.com/office/officeart/2009/3/layout/StepUpProcess"/>
    <dgm:cxn modelId="{7DE9768B-FA35-4679-B453-9174D4059B4D}" type="presOf" srcId="{2E760AF2-D152-4999-8C7B-2DBB6587E1D0}" destId="{B03CB46F-3C70-42F3-9B93-1E031184517E}" srcOrd="0" destOrd="0" presId="urn:microsoft.com/office/officeart/2009/3/layout/StepUpProcess"/>
    <dgm:cxn modelId="{D8A3111E-66E1-4ABB-8A9F-043593C67C47}" type="presParOf" srcId="{B03CB46F-3C70-42F3-9B93-1E031184517E}" destId="{D79E6EB9-27E5-4CD2-8B69-D2FF30B583FA}" srcOrd="0" destOrd="0" presId="urn:microsoft.com/office/officeart/2009/3/layout/StepUpProcess"/>
    <dgm:cxn modelId="{752633FD-CA0E-4ABE-B005-D2295191348E}" type="presParOf" srcId="{D79E6EB9-27E5-4CD2-8B69-D2FF30B583FA}" destId="{14F840F0-EFBD-4365-A2A2-327DF3C7B463}" srcOrd="0" destOrd="0" presId="urn:microsoft.com/office/officeart/2009/3/layout/StepUpProcess"/>
    <dgm:cxn modelId="{FBAAF16F-F184-483C-AC58-0F97E1A7A774}" type="presParOf" srcId="{D79E6EB9-27E5-4CD2-8B69-D2FF30B583FA}" destId="{8C93CC0D-241E-4C42-9775-B5147A344210}"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FD6BC83-DE37-49B5-B2E8-AFF42CB289D7}"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F4085040-29AE-4610-9431-D4244CC6C179}">
      <dgm:prSet/>
      <dgm:spPr/>
      <dgm:t>
        <a:bodyPr/>
        <a:lstStyle/>
        <a:p>
          <a:pPr rtl="0"/>
          <a:r>
            <a:rPr lang="en-AU" smtClean="0"/>
            <a:t>According to Issa (2008), </a:t>
          </a:r>
          <a:endParaRPr lang="en-US"/>
        </a:p>
      </dgm:t>
    </dgm:pt>
    <dgm:pt modelId="{E341FDD3-A141-431C-8212-C7B32A4072B2}" type="parTrans" cxnId="{619B5232-4B6C-478E-A4B9-1EEB699A2D04}">
      <dgm:prSet/>
      <dgm:spPr/>
      <dgm:t>
        <a:bodyPr/>
        <a:lstStyle/>
        <a:p>
          <a:endParaRPr lang="en-US"/>
        </a:p>
      </dgm:t>
    </dgm:pt>
    <dgm:pt modelId="{E95474E2-02BA-419F-8570-21EEA74951B6}" type="sibTrans" cxnId="{619B5232-4B6C-478E-A4B9-1EEB699A2D04}">
      <dgm:prSet/>
      <dgm:spPr/>
      <dgm:t>
        <a:bodyPr/>
        <a:lstStyle/>
        <a:p>
          <a:endParaRPr lang="en-US"/>
        </a:p>
      </dgm:t>
    </dgm:pt>
    <dgm:pt modelId="{C8343989-0477-40B2-B825-B946C2DBF1A1}">
      <dgm:prSet/>
      <dgm:spPr/>
      <dgm:t>
        <a:bodyPr/>
        <a:lstStyle/>
        <a:p>
          <a:pPr rtl="0"/>
          <a:r>
            <a:rPr lang="en-AU" smtClean="0"/>
            <a:t>navigation aims to determine the specific navigation paths through the website (including the new smart technology design) between the entities and to establish communication between the interface and navigation in the hypermedia application. </a:t>
          </a:r>
          <a:endParaRPr lang="en-US"/>
        </a:p>
      </dgm:t>
    </dgm:pt>
    <dgm:pt modelId="{787533A9-53E5-43C3-993A-340CD4DE5FF3}" type="parTrans" cxnId="{42EAAFAA-88F2-43C6-82CC-E72DB0D395F6}">
      <dgm:prSet/>
      <dgm:spPr/>
      <dgm:t>
        <a:bodyPr/>
        <a:lstStyle/>
        <a:p>
          <a:endParaRPr lang="en-US"/>
        </a:p>
      </dgm:t>
    </dgm:pt>
    <dgm:pt modelId="{AE5B80A7-F1BC-45CD-8673-B640AD169D6F}" type="sibTrans" cxnId="{42EAAFAA-88F2-43C6-82CC-E72DB0D395F6}">
      <dgm:prSet/>
      <dgm:spPr/>
      <dgm:t>
        <a:bodyPr/>
        <a:lstStyle/>
        <a:p>
          <a:endParaRPr lang="en-US"/>
        </a:p>
      </dgm:t>
    </dgm:pt>
    <dgm:pt modelId="{60A1B1D8-A952-4A0A-A3AB-FCC9E6C51DDB}">
      <dgm:prSet/>
      <dgm:spPr/>
      <dgm:t>
        <a:bodyPr/>
        <a:lstStyle/>
        <a:p>
          <a:pPr rtl="0"/>
          <a:r>
            <a:rPr lang="en-AU" smtClean="0"/>
            <a:t>Finally, </a:t>
          </a:r>
          <a:endParaRPr lang="en-US"/>
        </a:p>
      </dgm:t>
    </dgm:pt>
    <dgm:pt modelId="{EC81ACC0-D1A2-44C4-A93A-004C6443DB6F}" type="parTrans" cxnId="{26B4F585-EB72-4D5F-99E8-7DFFAF5746C4}">
      <dgm:prSet/>
      <dgm:spPr/>
      <dgm:t>
        <a:bodyPr/>
        <a:lstStyle/>
        <a:p>
          <a:endParaRPr lang="en-US"/>
        </a:p>
      </dgm:t>
    </dgm:pt>
    <dgm:pt modelId="{5352241C-8F11-4400-8BB2-7EE9AA045E0E}" type="sibTrans" cxnId="{26B4F585-EB72-4D5F-99E8-7DFFAF5746C4}">
      <dgm:prSet/>
      <dgm:spPr/>
      <dgm:t>
        <a:bodyPr/>
        <a:lstStyle/>
        <a:p>
          <a:endParaRPr lang="en-US"/>
        </a:p>
      </dgm:t>
    </dgm:pt>
    <dgm:pt modelId="{81AF46FB-7EAA-4962-88A5-0F718783121B}">
      <dgm:prSet/>
      <dgm:spPr/>
      <dgm:t>
        <a:bodyPr/>
        <a:lstStyle/>
        <a:p>
          <a:pPr rtl="0"/>
          <a:r>
            <a:rPr lang="en-AU" smtClean="0"/>
            <a:t>navigation paths are “very important issues to address in website design, for the user has to be able to find what they are looking for as quickly as possible” (Darlington 2005, p.75).  The essential design techniques are: site, layout, link, and navigational structure for the hypermedia application.</a:t>
          </a:r>
          <a:endParaRPr lang="en-US"/>
        </a:p>
      </dgm:t>
    </dgm:pt>
    <dgm:pt modelId="{E7EBF935-F9DC-4C19-8B01-99CFE60B1253}" type="parTrans" cxnId="{E5D744CA-38D9-4519-A3C1-62D1C297A6D3}">
      <dgm:prSet/>
      <dgm:spPr/>
      <dgm:t>
        <a:bodyPr/>
        <a:lstStyle/>
        <a:p>
          <a:endParaRPr lang="en-US"/>
        </a:p>
      </dgm:t>
    </dgm:pt>
    <dgm:pt modelId="{DB7B90EE-57A8-48FD-9C48-B0C32C09C822}" type="sibTrans" cxnId="{E5D744CA-38D9-4519-A3C1-62D1C297A6D3}">
      <dgm:prSet/>
      <dgm:spPr/>
      <dgm:t>
        <a:bodyPr/>
        <a:lstStyle/>
        <a:p>
          <a:endParaRPr lang="en-US"/>
        </a:p>
      </dgm:t>
    </dgm:pt>
    <dgm:pt modelId="{474276A3-4DA9-45B7-9F78-967A83B62591}" type="pres">
      <dgm:prSet presAssocID="{0FD6BC83-DE37-49B5-B2E8-AFF42CB289D7}" presName="linear" presStyleCnt="0">
        <dgm:presLayoutVars>
          <dgm:animLvl val="lvl"/>
          <dgm:resizeHandles val="exact"/>
        </dgm:presLayoutVars>
      </dgm:prSet>
      <dgm:spPr/>
      <dgm:t>
        <a:bodyPr/>
        <a:lstStyle/>
        <a:p>
          <a:endParaRPr lang="en-US"/>
        </a:p>
      </dgm:t>
    </dgm:pt>
    <dgm:pt modelId="{C5867BEC-1233-4BD4-A70A-A1AFDD6B70F3}" type="pres">
      <dgm:prSet presAssocID="{F4085040-29AE-4610-9431-D4244CC6C179}" presName="parentText" presStyleLbl="node1" presStyleIdx="0" presStyleCnt="2">
        <dgm:presLayoutVars>
          <dgm:chMax val="0"/>
          <dgm:bulletEnabled val="1"/>
        </dgm:presLayoutVars>
      </dgm:prSet>
      <dgm:spPr/>
      <dgm:t>
        <a:bodyPr/>
        <a:lstStyle/>
        <a:p>
          <a:endParaRPr lang="en-US"/>
        </a:p>
      </dgm:t>
    </dgm:pt>
    <dgm:pt modelId="{C09F875E-362B-4DAE-8FCD-C07A6BF75FB7}" type="pres">
      <dgm:prSet presAssocID="{F4085040-29AE-4610-9431-D4244CC6C179}" presName="childText" presStyleLbl="revTx" presStyleIdx="0" presStyleCnt="2">
        <dgm:presLayoutVars>
          <dgm:bulletEnabled val="1"/>
        </dgm:presLayoutVars>
      </dgm:prSet>
      <dgm:spPr/>
      <dgm:t>
        <a:bodyPr/>
        <a:lstStyle/>
        <a:p>
          <a:endParaRPr lang="en-US"/>
        </a:p>
      </dgm:t>
    </dgm:pt>
    <dgm:pt modelId="{3F0AC278-4EEC-4D94-8404-69A2EBD3B525}" type="pres">
      <dgm:prSet presAssocID="{60A1B1D8-A952-4A0A-A3AB-FCC9E6C51DDB}" presName="parentText" presStyleLbl="node1" presStyleIdx="1" presStyleCnt="2">
        <dgm:presLayoutVars>
          <dgm:chMax val="0"/>
          <dgm:bulletEnabled val="1"/>
        </dgm:presLayoutVars>
      </dgm:prSet>
      <dgm:spPr/>
      <dgm:t>
        <a:bodyPr/>
        <a:lstStyle/>
        <a:p>
          <a:endParaRPr lang="en-US"/>
        </a:p>
      </dgm:t>
    </dgm:pt>
    <dgm:pt modelId="{A255F406-3D67-4617-A271-A02DF216741C}" type="pres">
      <dgm:prSet presAssocID="{60A1B1D8-A952-4A0A-A3AB-FCC9E6C51DDB}" presName="childText" presStyleLbl="revTx" presStyleIdx="1" presStyleCnt="2">
        <dgm:presLayoutVars>
          <dgm:bulletEnabled val="1"/>
        </dgm:presLayoutVars>
      </dgm:prSet>
      <dgm:spPr/>
      <dgm:t>
        <a:bodyPr/>
        <a:lstStyle/>
        <a:p>
          <a:endParaRPr lang="en-US"/>
        </a:p>
      </dgm:t>
    </dgm:pt>
  </dgm:ptLst>
  <dgm:cxnLst>
    <dgm:cxn modelId="{53A1ABF7-C182-428E-8F6B-7C06FDABA864}" type="presOf" srcId="{81AF46FB-7EAA-4962-88A5-0F718783121B}" destId="{A255F406-3D67-4617-A271-A02DF216741C}" srcOrd="0" destOrd="0" presId="urn:microsoft.com/office/officeart/2005/8/layout/vList2"/>
    <dgm:cxn modelId="{619B5232-4B6C-478E-A4B9-1EEB699A2D04}" srcId="{0FD6BC83-DE37-49B5-B2E8-AFF42CB289D7}" destId="{F4085040-29AE-4610-9431-D4244CC6C179}" srcOrd="0" destOrd="0" parTransId="{E341FDD3-A141-431C-8212-C7B32A4072B2}" sibTransId="{E95474E2-02BA-419F-8570-21EEA74951B6}"/>
    <dgm:cxn modelId="{1451691B-C3C3-4AA2-9333-EEA77CDD8D4B}" type="presOf" srcId="{C8343989-0477-40B2-B825-B946C2DBF1A1}" destId="{C09F875E-362B-4DAE-8FCD-C07A6BF75FB7}" srcOrd="0" destOrd="0" presId="urn:microsoft.com/office/officeart/2005/8/layout/vList2"/>
    <dgm:cxn modelId="{E5D744CA-38D9-4519-A3C1-62D1C297A6D3}" srcId="{60A1B1D8-A952-4A0A-A3AB-FCC9E6C51DDB}" destId="{81AF46FB-7EAA-4962-88A5-0F718783121B}" srcOrd="0" destOrd="0" parTransId="{E7EBF935-F9DC-4C19-8B01-99CFE60B1253}" sibTransId="{DB7B90EE-57A8-48FD-9C48-B0C32C09C822}"/>
    <dgm:cxn modelId="{19CB34B9-84B8-4521-A736-A85E60AE5FD6}" type="presOf" srcId="{F4085040-29AE-4610-9431-D4244CC6C179}" destId="{C5867BEC-1233-4BD4-A70A-A1AFDD6B70F3}" srcOrd="0" destOrd="0" presId="urn:microsoft.com/office/officeart/2005/8/layout/vList2"/>
    <dgm:cxn modelId="{26B4F585-EB72-4D5F-99E8-7DFFAF5746C4}" srcId="{0FD6BC83-DE37-49B5-B2E8-AFF42CB289D7}" destId="{60A1B1D8-A952-4A0A-A3AB-FCC9E6C51DDB}" srcOrd="1" destOrd="0" parTransId="{EC81ACC0-D1A2-44C4-A93A-004C6443DB6F}" sibTransId="{5352241C-8F11-4400-8BB2-7EE9AA045E0E}"/>
    <dgm:cxn modelId="{75C5EFF6-2F2F-49D2-A3B2-5C2929E59209}" type="presOf" srcId="{0FD6BC83-DE37-49B5-B2E8-AFF42CB289D7}" destId="{474276A3-4DA9-45B7-9F78-967A83B62591}" srcOrd="0" destOrd="0" presId="urn:microsoft.com/office/officeart/2005/8/layout/vList2"/>
    <dgm:cxn modelId="{789E8EF2-B32C-4C92-8D1E-B6E081565797}" type="presOf" srcId="{60A1B1D8-A952-4A0A-A3AB-FCC9E6C51DDB}" destId="{3F0AC278-4EEC-4D94-8404-69A2EBD3B525}" srcOrd="0" destOrd="0" presId="urn:microsoft.com/office/officeart/2005/8/layout/vList2"/>
    <dgm:cxn modelId="{42EAAFAA-88F2-43C6-82CC-E72DB0D395F6}" srcId="{F4085040-29AE-4610-9431-D4244CC6C179}" destId="{C8343989-0477-40B2-B825-B946C2DBF1A1}" srcOrd="0" destOrd="0" parTransId="{787533A9-53E5-43C3-993A-340CD4DE5FF3}" sibTransId="{AE5B80A7-F1BC-45CD-8673-B640AD169D6F}"/>
    <dgm:cxn modelId="{A312A2BE-EE46-4A5C-9308-2EBB435843AC}" type="presParOf" srcId="{474276A3-4DA9-45B7-9F78-967A83B62591}" destId="{C5867BEC-1233-4BD4-A70A-A1AFDD6B70F3}" srcOrd="0" destOrd="0" presId="urn:microsoft.com/office/officeart/2005/8/layout/vList2"/>
    <dgm:cxn modelId="{EBAE733A-7277-4600-9E4C-1001CC201E6C}" type="presParOf" srcId="{474276A3-4DA9-45B7-9F78-967A83B62591}" destId="{C09F875E-362B-4DAE-8FCD-C07A6BF75FB7}" srcOrd="1" destOrd="0" presId="urn:microsoft.com/office/officeart/2005/8/layout/vList2"/>
    <dgm:cxn modelId="{B6448939-C843-4AAF-80CF-AA8F0F14BA7E}" type="presParOf" srcId="{474276A3-4DA9-45B7-9F78-967A83B62591}" destId="{3F0AC278-4EEC-4D94-8404-69A2EBD3B525}" srcOrd="2" destOrd="0" presId="urn:microsoft.com/office/officeart/2005/8/layout/vList2"/>
    <dgm:cxn modelId="{248EA5FA-91EC-4277-9067-389E6EA7010A}" type="presParOf" srcId="{474276A3-4DA9-45B7-9F78-967A83B62591}" destId="{A255F406-3D67-4617-A271-A02DF216741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A485C91-ACB4-4B13-8911-48CB69620483}" type="doc">
      <dgm:prSet loTypeId="urn:microsoft.com/office/officeart/2005/8/layout/vList5" loCatId="list" qsTypeId="urn:microsoft.com/office/officeart/2005/8/quickstyle/3d1" qsCatId="3D" csTypeId="urn:microsoft.com/office/officeart/2005/8/colors/colorful2" csCatId="colorful" phldr="1"/>
      <dgm:spPr/>
      <dgm:t>
        <a:bodyPr/>
        <a:lstStyle/>
        <a:p>
          <a:endParaRPr lang="en-US"/>
        </a:p>
      </dgm:t>
    </dgm:pt>
    <dgm:pt modelId="{481A9C38-A773-4354-BEF4-13F1117CE313}">
      <dgm:prSet/>
      <dgm:spPr/>
      <dgm:t>
        <a:bodyPr/>
        <a:lstStyle/>
        <a:p>
          <a:pPr rtl="0"/>
          <a:r>
            <a:rPr lang="en-AU" smtClean="0"/>
            <a:t>Prototyping is considered a part of the</a:t>
          </a:r>
          <a:endParaRPr lang="en-US"/>
        </a:p>
      </dgm:t>
    </dgm:pt>
    <dgm:pt modelId="{FDD5201C-96A9-4CE3-BF4F-669321455523}" type="parTrans" cxnId="{7CC46EA1-DF86-42A5-ACA5-4F83B1693897}">
      <dgm:prSet/>
      <dgm:spPr/>
      <dgm:t>
        <a:bodyPr/>
        <a:lstStyle/>
        <a:p>
          <a:endParaRPr lang="en-US"/>
        </a:p>
      </dgm:t>
    </dgm:pt>
    <dgm:pt modelId="{BEFEC905-09EA-4B4C-988A-D2E08D9A27FB}" type="sibTrans" cxnId="{7CC46EA1-DF86-42A5-ACA5-4F83B1693897}">
      <dgm:prSet/>
      <dgm:spPr/>
      <dgm:t>
        <a:bodyPr/>
        <a:lstStyle/>
        <a:p>
          <a:endParaRPr lang="en-US"/>
        </a:p>
      </dgm:t>
    </dgm:pt>
    <dgm:pt modelId="{F9B8F46D-CAC5-48CC-8149-394BE0A84CE9}">
      <dgm:prSet/>
      <dgm:spPr/>
      <dgm:t>
        <a:bodyPr/>
        <a:lstStyle/>
        <a:p>
          <a:pPr rtl="0"/>
          <a:r>
            <a:rPr lang="en-AU" dirty="0" smtClean="0"/>
            <a:t>development process and is used to evaluate different proposals for the final website or new smart technology design.  Prototyping should be introduced in the new smart  technology design (including devices, user interface and website) to identify the layout and the potential problems in the early stages; “functional requirements; navigational issues and visual aspects can also be clarified with the aid of a prototype” (Darlington 2005). </a:t>
          </a:r>
          <a:endParaRPr lang="en-US" dirty="0"/>
        </a:p>
      </dgm:t>
    </dgm:pt>
    <dgm:pt modelId="{7E2A0A15-516C-4648-84FB-38DB4D0A7AC8}" type="parTrans" cxnId="{582B8E0D-E38D-471B-BDB0-E7891AB5D40C}">
      <dgm:prSet/>
      <dgm:spPr/>
      <dgm:t>
        <a:bodyPr/>
        <a:lstStyle/>
        <a:p>
          <a:endParaRPr lang="en-US"/>
        </a:p>
      </dgm:t>
    </dgm:pt>
    <dgm:pt modelId="{2D1A0E2F-784C-4A2B-A7F8-89D8FEDF63B7}" type="sibTrans" cxnId="{582B8E0D-E38D-471B-BDB0-E7891AB5D40C}">
      <dgm:prSet/>
      <dgm:spPr/>
      <dgm:t>
        <a:bodyPr/>
        <a:lstStyle/>
        <a:p>
          <a:endParaRPr lang="en-US"/>
        </a:p>
      </dgm:t>
    </dgm:pt>
    <dgm:pt modelId="{2564BBE7-0AAB-462A-8FBB-A4C26AE7B3AE}" type="pres">
      <dgm:prSet presAssocID="{2A485C91-ACB4-4B13-8911-48CB69620483}" presName="Name0" presStyleCnt="0">
        <dgm:presLayoutVars>
          <dgm:dir/>
          <dgm:animLvl val="lvl"/>
          <dgm:resizeHandles val="exact"/>
        </dgm:presLayoutVars>
      </dgm:prSet>
      <dgm:spPr/>
      <dgm:t>
        <a:bodyPr/>
        <a:lstStyle/>
        <a:p>
          <a:endParaRPr lang="en-US"/>
        </a:p>
      </dgm:t>
    </dgm:pt>
    <dgm:pt modelId="{FF20F514-D160-4F53-B7F8-ABD523BA2DDB}" type="pres">
      <dgm:prSet presAssocID="{481A9C38-A773-4354-BEF4-13F1117CE313}" presName="linNode" presStyleCnt="0"/>
      <dgm:spPr/>
    </dgm:pt>
    <dgm:pt modelId="{C246C91F-9D29-493B-9CAA-80BD9F1676FE}" type="pres">
      <dgm:prSet presAssocID="{481A9C38-A773-4354-BEF4-13F1117CE313}" presName="parentText" presStyleLbl="node1" presStyleIdx="0" presStyleCnt="1">
        <dgm:presLayoutVars>
          <dgm:chMax val="1"/>
          <dgm:bulletEnabled val="1"/>
        </dgm:presLayoutVars>
      </dgm:prSet>
      <dgm:spPr/>
      <dgm:t>
        <a:bodyPr/>
        <a:lstStyle/>
        <a:p>
          <a:endParaRPr lang="en-US"/>
        </a:p>
      </dgm:t>
    </dgm:pt>
    <dgm:pt modelId="{EF28CDFE-8FC6-451B-9245-376DDC6A5D6E}" type="pres">
      <dgm:prSet presAssocID="{481A9C38-A773-4354-BEF4-13F1117CE313}" presName="descendantText" presStyleLbl="alignAccFollowNode1" presStyleIdx="0" presStyleCnt="1" custScaleY="125000">
        <dgm:presLayoutVars>
          <dgm:bulletEnabled val="1"/>
        </dgm:presLayoutVars>
      </dgm:prSet>
      <dgm:spPr/>
      <dgm:t>
        <a:bodyPr/>
        <a:lstStyle/>
        <a:p>
          <a:endParaRPr lang="en-US"/>
        </a:p>
      </dgm:t>
    </dgm:pt>
  </dgm:ptLst>
  <dgm:cxnLst>
    <dgm:cxn modelId="{69B99308-B92C-4EF4-B5E9-74A8584D5757}" type="presOf" srcId="{2A485C91-ACB4-4B13-8911-48CB69620483}" destId="{2564BBE7-0AAB-462A-8FBB-A4C26AE7B3AE}" srcOrd="0" destOrd="0" presId="urn:microsoft.com/office/officeart/2005/8/layout/vList5"/>
    <dgm:cxn modelId="{644F1159-8419-42E5-B885-D2A32D65D603}" type="presOf" srcId="{F9B8F46D-CAC5-48CC-8149-394BE0A84CE9}" destId="{EF28CDFE-8FC6-451B-9245-376DDC6A5D6E}" srcOrd="0" destOrd="0" presId="urn:microsoft.com/office/officeart/2005/8/layout/vList5"/>
    <dgm:cxn modelId="{198852CC-AC7B-4D9C-9DBE-17FB34108C24}" type="presOf" srcId="{481A9C38-A773-4354-BEF4-13F1117CE313}" destId="{C246C91F-9D29-493B-9CAA-80BD9F1676FE}" srcOrd="0" destOrd="0" presId="urn:microsoft.com/office/officeart/2005/8/layout/vList5"/>
    <dgm:cxn modelId="{7CC46EA1-DF86-42A5-ACA5-4F83B1693897}" srcId="{2A485C91-ACB4-4B13-8911-48CB69620483}" destId="{481A9C38-A773-4354-BEF4-13F1117CE313}" srcOrd="0" destOrd="0" parTransId="{FDD5201C-96A9-4CE3-BF4F-669321455523}" sibTransId="{BEFEC905-09EA-4B4C-988A-D2E08D9A27FB}"/>
    <dgm:cxn modelId="{582B8E0D-E38D-471B-BDB0-E7891AB5D40C}" srcId="{481A9C38-A773-4354-BEF4-13F1117CE313}" destId="{F9B8F46D-CAC5-48CC-8149-394BE0A84CE9}" srcOrd="0" destOrd="0" parTransId="{7E2A0A15-516C-4648-84FB-38DB4D0A7AC8}" sibTransId="{2D1A0E2F-784C-4A2B-A7F8-89D8FEDF63B7}"/>
    <dgm:cxn modelId="{02E069BD-6D99-4722-8E9A-5CC2D163809B}" type="presParOf" srcId="{2564BBE7-0AAB-462A-8FBB-A4C26AE7B3AE}" destId="{FF20F514-D160-4F53-B7F8-ABD523BA2DDB}" srcOrd="0" destOrd="0" presId="urn:microsoft.com/office/officeart/2005/8/layout/vList5"/>
    <dgm:cxn modelId="{6A547548-D29B-40F2-8F67-4EEC382921E1}" type="presParOf" srcId="{FF20F514-D160-4F53-B7F8-ABD523BA2DDB}" destId="{C246C91F-9D29-493B-9CAA-80BD9F1676FE}" srcOrd="0" destOrd="0" presId="urn:microsoft.com/office/officeart/2005/8/layout/vList5"/>
    <dgm:cxn modelId="{BE249BA6-A13C-4234-862C-7563E4043206}" type="presParOf" srcId="{FF20F514-D160-4F53-B7F8-ABD523BA2DDB}" destId="{EF28CDFE-8FC6-451B-9245-376DDC6A5D6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C22BDC5-C757-40C8-ACB6-036C973C3583}" type="doc">
      <dgm:prSet loTypeId="urn:microsoft.com/office/officeart/2005/8/layout/process3" loCatId="process" qsTypeId="urn:microsoft.com/office/officeart/2005/8/quickstyle/3d1" qsCatId="3D" csTypeId="urn:microsoft.com/office/officeart/2005/8/colors/colorful5" csCatId="colorful"/>
      <dgm:spPr/>
      <dgm:t>
        <a:bodyPr/>
        <a:lstStyle/>
        <a:p>
          <a:endParaRPr lang="en-US"/>
        </a:p>
      </dgm:t>
    </dgm:pt>
    <dgm:pt modelId="{5D3D7DD1-675F-42A7-88F1-DAA9CF000CF3}">
      <dgm:prSet/>
      <dgm:spPr/>
      <dgm:t>
        <a:bodyPr/>
        <a:lstStyle/>
        <a:p>
          <a:pPr rtl="0"/>
          <a:r>
            <a:rPr lang="en-AU" smtClean="0"/>
            <a:t>Prototyping can be classified as evolutionary or throw-away. </a:t>
          </a:r>
          <a:endParaRPr lang="en-US"/>
        </a:p>
      </dgm:t>
    </dgm:pt>
    <dgm:pt modelId="{70B8F654-0C5A-43C9-B97C-C647A7AD7620}" type="parTrans" cxnId="{7543C8C7-8F67-405A-A59B-0606E2267316}">
      <dgm:prSet/>
      <dgm:spPr/>
      <dgm:t>
        <a:bodyPr/>
        <a:lstStyle/>
        <a:p>
          <a:endParaRPr lang="en-US"/>
        </a:p>
      </dgm:t>
    </dgm:pt>
    <dgm:pt modelId="{34A63059-0911-41BD-B0D3-85159A813D1E}" type="sibTrans" cxnId="{7543C8C7-8F67-405A-A59B-0606E2267316}">
      <dgm:prSet/>
      <dgm:spPr/>
      <dgm:t>
        <a:bodyPr/>
        <a:lstStyle/>
        <a:p>
          <a:endParaRPr lang="en-US"/>
        </a:p>
      </dgm:t>
    </dgm:pt>
    <dgm:pt modelId="{6C4B3549-EFC0-4DC6-9086-A2DD4779F4EF}">
      <dgm:prSet/>
      <dgm:spPr/>
      <dgm:t>
        <a:bodyPr/>
        <a:lstStyle/>
        <a:p>
          <a:pPr rtl="0"/>
          <a:r>
            <a:rPr lang="en-AU" smtClean="0"/>
            <a:t>“Evolutionary, means that the prototyping becomes part of the final project”, whilst throw-away prototyping “serves only as a pattern for implementation, and you can throw away the prototyping once the interface is complete” (McCracken and Wolfe 2004, p.8).</a:t>
          </a:r>
          <a:endParaRPr lang="en-US"/>
        </a:p>
      </dgm:t>
    </dgm:pt>
    <dgm:pt modelId="{0D865116-9108-44B9-B885-C038D2FA37BE}" type="parTrans" cxnId="{1D1B906C-DFC5-444E-8033-694AA2C13B4D}">
      <dgm:prSet/>
      <dgm:spPr/>
      <dgm:t>
        <a:bodyPr/>
        <a:lstStyle/>
        <a:p>
          <a:endParaRPr lang="en-US"/>
        </a:p>
      </dgm:t>
    </dgm:pt>
    <dgm:pt modelId="{229CF559-5E9E-4525-9D02-3EA4A29F8CAE}" type="sibTrans" cxnId="{1D1B906C-DFC5-444E-8033-694AA2C13B4D}">
      <dgm:prSet/>
      <dgm:spPr/>
      <dgm:t>
        <a:bodyPr/>
        <a:lstStyle/>
        <a:p>
          <a:endParaRPr lang="en-US"/>
        </a:p>
      </dgm:t>
    </dgm:pt>
    <dgm:pt modelId="{E878A30B-DD44-44FB-B463-39489AF8367D}" type="pres">
      <dgm:prSet presAssocID="{9C22BDC5-C757-40C8-ACB6-036C973C3583}" presName="linearFlow" presStyleCnt="0">
        <dgm:presLayoutVars>
          <dgm:dir/>
          <dgm:animLvl val="lvl"/>
          <dgm:resizeHandles val="exact"/>
        </dgm:presLayoutVars>
      </dgm:prSet>
      <dgm:spPr/>
      <dgm:t>
        <a:bodyPr/>
        <a:lstStyle/>
        <a:p>
          <a:endParaRPr lang="en-US"/>
        </a:p>
      </dgm:t>
    </dgm:pt>
    <dgm:pt modelId="{71B23435-7D23-4006-A3B2-0C0E388B07EA}" type="pres">
      <dgm:prSet presAssocID="{5D3D7DD1-675F-42A7-88F1-DAA9CF000CF3}" presName="composite" presStyleCnt="0"/>
      <dgm:spPr/>
    </dgm:pt>
    <dgm:pt modelId="{DC202E52-FF0A-4B5E-9228-D684AA6C5424}" type="pres">
      <dgm:prSet presAssocID="{5D3D7DD1-675F-42A7-88F1-DAA9CF000CF3}" presName="parTx" presStyleLbl="node1" presStyleIdx="0" presStyleCnt="1">
        <dgm:presLayoutVars>
          <dgm:chMax val="0"/>
          <dgm:chPref val="0"/>
          <dgm:bulletEnabled val="1"/>
        </dgm:presLayoutVars>
      </dgm:prSet>
      <dgm:spPr/>
      <dgm:t>
        <a:bodyPr/>
        <a:lstStyle/>
        <a:p>
          <a:endParaRPr lang="en-US"/>
        </a:p>
      </dgm:t>
    </dgm:pt>
    <dgm:pt modelId="{DF3205E3-D989-4664-B209-7074DCF9FB5F}" type="pres">
      <dgm:prSet presAssocID="{5D3D7DD1-675F-42A7-88F1-DAA9CF000CF3}" presName="parSh" presStyleLbl="node1" presStyleIdx="0" presStyleCnt="1"/>
      <dgm:spPr/>
      <dgm:t>
        <a:bodyPr/>
        <a:lstStyle/>
        <a:p>
          <a:endParaRPr lang="en-US"/>
        </a:p>
      </dgm:t>
    </dgm:pt>
    <dgm:pt modelId="{92AF87D7-6D27-40E7-BC51-F40A844E56B5}" type="pres">
      <dgm:prSet presAssocID="{5D3D7DD1-675F-42A7-88F1-DAA9CF000CF3}" presName="desTx" presStyleLbl="fgAcc1" presStyleIdx="0" presStyleCnt="1">
        <dgm:presLayoutVars>
          <dgm:bulletEnabled val="1"/>
        </dgm:presLayoutVars>
      </dgm:prSet>
      <dgm:spPr/>
      <dgm:t>
        <a:bodyPr/>
        <a:lstStyle/>
        <a:p>
          <a:endParaRPr lang="en-US"/>
        </a:p>
      </dgm:t>
    </dgm:pt>
  </dgm:ptLst>
  <dgm:cxnLst>
    <dgm:cxn modelId="{86AA7EA4-EB68-4A6D-8BD5-7157EA7E6F0A}" type="presOf" srcId="{5D3D7DD1-675F-42A7-88F1-DAA9CF000CF3}" destId="{DF3205E3-D989-4664-B209-7074DCF9FB5F}" srcOrd="1" destOrd="0" presId="urn:microsoft.com/office/officeart/2005/8/layout/process3"/>
    <dgm:cxn modelId="{7543C8C7-8F67-405A-A59B-0606E2267316}" srcId="{9C22BDC5-C757-40C8-ACB6-036C973C3583}" destId="{5D3D7DD1-675F-42A7-88F1-DAA9CF000CF3}" srcOrd="0" destOrd="0" parTransId="{70B8F654-0C5A-43C9-B97C-C647A7AD7620}" sibTransId="{34A63059-0911-41BD-B0D3-85159A813D1E}"/>
    <dgm:cxn modelId="{1D1B906C-DFC5-444E-8033-694AA2C13B4D}" srcId="{5D3D7DD1-675F-42A7-88F1-DAA9CF000CF3}" destId="{6C4B3549-EFC0-4DC6-9086-A2DD4779F4EF}" srcOrd="0" destOrd="0" parTransId="{0D865116-9108-44B9-B885-C038D2FA37BE}" sibTransId="{229CF559-5E9E-4525-9D02-3EA4A29F8CAE}"/>
    <dgm:cxn modelId="{15C91DD7-33C3-4A13-B16F-3189491560C8}" type="presOf" srcId="{6C4B3549-EFC0-4DC6-9086-A2DD4779F4EF}" destId="{92AF87D7-6D27-40E7-BC51-F40A844E56B5}" srcOrd="0" destOrd="0" presId="urn:microsoft.com/office/officeart/2005/8/layout/process3"/>
    <dgm:cxn modelId="{EE759E5B-2963-4527-BCDB-FBADB386BBE7}" type="presOf" srcId="{5D3D7DD1-675F-42A7-88F1-DAA9CF000CF3}" destId="{DC202E52-FF0A-4B5E-9228-D684AA6C5424}" srcOrd="0" destOrd="0" presId="urn:microsoft.com/office/officeart/2005/8/layout/process3"/>
    <dgm:cxn modelId="{98A6A82F-FE83-4DCC-BE5F-24EC7FEBA427}" type="presOf" srcId="{9C22BDC5-C757-40C8-ACB6-036C973C3583}" destId="{E878A30B-DD44-44FB-B463-39489AF8367D}" srcOrd="0" destOrd="0" presId="urn:microsoft.com/office/officeart/2005/8/layout/process3"/>
    <dgm:cxn modelId="{39C26480-9CDB-40F0-AE15-79BC0159F09B}" type="presParOf" srcId="{E878A30B-DD44-44FB-B463-39489AF8367D}" destId="{71B23435-7D23-4006-A3B2-0C0E388B07EA}" srcOrd="0" destOrd="0" presId="urn:microsoft.com/office/officeart/2005/8/layout/process3"/>
    <dgm:cxn modelId="{2A7DB11B-C801-481C-AFE1-9591F26DE598}" type="presParOf" srcId="{71B23435-7D23-4006-A3B2-0C0E388B07EA}" destId="{DC202E52-FF0A-4B5E-9228-D684AA6C5424}" srcOrd="0" destOrd="0" presId="urn:microsoft.com/office/officeart/2005/8/layout/process3"/>
    <dgm:cxn modelId="{DC92E8C4-EDD9-4D48-9592-C6BF3636D8B4}" type="presParOf" srcId="{71B23435-7D23-4006-A3B2-0C0E388B07EA}" destId="{DF3205E3-D989-4664-B209-7074DCF9FB5F}" srcOrd="1" destOrd="0" presId="urn:microsoft.com/office/officeart/2005/8/layout/process3"/>
    <dgm:cxn modelId="{3B3FCBFC-2A7E-494E-B0FF-B582627DE39A}" type="presParOf" srcId="{71B23435-7D23-4006-A3B2-0C0E388B07EA}" destId="{92AF87D7-6D27-40E7-BC51-F40A844E56B5}"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62B3434-ACDF-4073-A862-E15C0F923C94}" type="doc">
      <dgm:prSet loTypeId="urn:microsoft.com/office/officeart/2005/8/layout/cycle3" loCatId="cycle" qsTypeId="urn:microsoft.com/office/officeart/2005/8/quickstyle/3d1" qsCatId="3D" csTypeId="urn:microsoft.com/office/officeart/2005/8/colors/colorful3" csCatId="colorful"/>
      <dgm:spPr/>
      <dgm:t>
        <a:bodyPr/>
        <a:lstStyle/>
        <a:p>
          <a:endParaRPr lang="en-US"/>
        </a:p>
      </dgm:t>
    </dgm:pt>
    <dgm:pt modelId="{6BB4B6B7-9666-41AB-8709-357A51DE69C2}">
      <dgm:prSet/>
      <dgm:spPr/>
      <dgm:t>
        <a:bodyPr/>
        <a:lstStyle/>
        <a:p>
          <a:pPr rtl="0"/>
          <a:r>
            <a:rPr lang="en-AU" smtClean="0"/>
            <a:t>Prototyping brings many advantages to the development process that improve communication in the system, including devices, user interface and website, and </a:t>
          </a:r>
          <a:endParaRPr lang="en-US"/>
        </a:p>
      </dgm:t>
    </dgm:pt>
    <dgm:pt modelId="{176BB140-DF37-4A3A-8A41-0A500F7D2860}" type="parTrans" cxnId="{739CA966-0572-43D2-B64D-387E14332D20}">
      <dgm:prSet/>
      <dgm:spPr/>
      <dgm:t>
        <a:bodyPr/>
        <a:lstStyle/>
        <a:p>
          <a:endParaRPr lang="en-US"/>
        </a:p>
      </dgm:t>
    </dgm:pt>
    <dgm:pt modelId="{6100BD87-D01C-4839-9C68-0B7CE58DA7AC}" type="sibTrans" cxnId="{739CA966-0572-43D2-B64D-387E14332D20}">
      <dgm:prSet/>
      <dgm:spPr/>
      <dgm:t>
        <a:bodyPr/>
        <a:lstStyle/>
        <a:p>
          <a:endParaRPr lang="en-US"/>
        </a:p>
      </dgm:t>
    </dgm:pt>
    <dgm:pt modelId="{FC09AA00-CB37-42ED-84E6-8243CCCF273B}">
      <dgm:prSet/>
      <dgm:spPr/>
      <dgm:t>
        <a:bodyPr/>
        <a:lstStyle/>
        <a:p>
          <a:pPr rtl="0"/>
          <a:r>
            <a:rPr lang="en-AU" smtClean="0"/>
            <a:t>to remove misunderstanding from requirements in order to demonstrate the object, action or property being discussed, and to provide a basis for  an on-going debate with users about their system requirements.  Finally,  the prototyping approach place(s) greater emphasis on the interpersonal and communication skills of developers and users (Verner and Cerpa 1997).</a:t>
          </a:r>
          <a:endParaRPr lang="en-US"/>
        </a:p>
      </dgm:t>
    </dgm:pt>
    <dgm:pt modelId="{7A1317ED-CB75-481D-92BE-720A395276E6}" type="parTrans" cxnId="{CFB6F191-6B65-4EF4-AA00-11E71DDC9C91}">
      <dgm:prSet/>
      <dgm:spPr/>
      <dgm:t>
        <a:bodyPr/>
        <a:lstStyle/>
        <a:p>
          <a:endParaRPr lang="en-US"/>
        </a:p>
      </dgm:t>
    </dgm:pt>
    <dgm:pt modelId="{DB50D4A0-FC20-4FB1-9755-89280282CC3A}" type="sibTrans" cxnId="{CFB6F191-6B65-4EF4-AA00-11E71DDC9C91}">
      <dgm:prSet/>
      <dgm:spPr/>
      <dgm:t>
        <a:bodyPr/>
        <a:lstStyle/>
        <a:p>
          <a:endParaRPr lang="en-US"/>
        </a:p>
      </dgm:t>
    </dgm:pt>
    <dgm:pt modelId="{70BB3DBC-365B-433D-B554-F5BF7B85D187}" type="pres">
      <dgm:prSet presAssocID="{D62B3434-ACDF-4073-A862-E15C0F923C94}" presName="Name0" presStyleCnt="0">
        <dgm:presLayoutVars>
          <dgm:dir/>
          <dgm:resizeHandles val="exact"/>
        </dgm:presLayoutVars>
      </dgm:prSet>
      <dgm:spPr/>
      <dgm:t>
        <a:bodyPr/>
        <a:lstStyle/>
        <a:p>
          <a:endParaRPr lang="en-US"/>
        </a:p>
      </dgm:t>
    </dgm:pt>
    <dgm:pt modelId="{A7E68509-CDED-4FD7-99F1-1E726ACF4036}" type="pres">
      <dgm:prSet presAssocID="{D62B3434-ACDF-4073-A862-E15C0F923C94}" presName="cycle" presStyleCnt="0"/>
      <dgm:spPr/>
    </dgm:pt>
    <dgm:pt modelId="{DB8233E7-1B31-4F3A-BFC3-C369D6687A63}" type="pres">
      <dgm:prSet presAssocID="{6BB4B6B7-9666-41AB-8709-357A51DE69C2}" presName="nodeFirstNode" presStyleLbl="node1" presStyleIdx="0" presStyleCnt="1">
        <dgm:presLayoutVars>
          <dgm:bulletEnabled val="1"/>
        </dgm:presLayoutVars>
      </dgm:prSet>
      <dgm:spPr/>
      <dgm:t>
        <a:bodyPr/>
        <a:lstStyle/>
        <a:p>
          <a:endParaRPr lang="en-US"/>
        </a:p>
      </dgm:t>
    </dgm:pt>
  </dgm:ptLst>
  <dgm:cxnLst>
    <dgm:cxn modelId="{CFB6F191-6B65-4EF4-AA00-11E71DDC9C91}" srcId="{6BB4B6B7-9666-41AB-8709-357A51DE69C2}" destId="{FC09AA00-CB37-42ED-84E6-8243CCCF273B}" srcOrd="0" destOrd="0" parTransId="{7A1317ED-CB75-481D-92BE-720A395276E6}" sibTransId="{DB50D4A0-FC20-4FB1-9755-89280282CC3A}"/>
    <dgm:cxn modelId="{49C8CF9B-9A73-4EB7-934C-401F6AADD519}" type="presOf" srcId="{6BB4B6B7-9666-41AB-8709-357A51DE69C2}" destId="{DB8233E7-1B31-4F3A-BFC3-C369D6687A63}" srcOrd="0" destOrd="0" presId="urn:microsoft.com/office/officeart/2005/8/layout/cycle3"/>
    <dgm:cxn modelId="{739CA966-0572-43D2-B64D-387E14332D20}" srcId="{D62B3434-ACDF-4073-A862-E15C0F923C94}" destId="{6BB4B6B7-9666-41AB-8709-357A51DE69C2}" srcOrd="0" destOrd="0" parTransId="{176BB140-DF37-4A3A-8A41-0A500F7D2860}" sibTransId="{6100BD87-D01C-4839-9C68-0B7CE58DA7AC}"/>
    <dgm:cxn modelId="{529EFC8F-9AAD-45F1-A687-51989F794391}" type="presOf" srcId="{FC09AA00-CB37-42ED-84E6-8243CCCF273B}" destId="{DB8233E7-1B31-4F3A-BFC3-C369D6687A63}" srcOrd="0" destOrd="1" presId="urn:microsoft.com/office/officeart/2005/8/layout/cycle3"/>
    <dgm:cxn modelId="{C9B4020B-73A5-415D-8BF2-A887B19B3D88}" type="presOf" srcId="{D62B3434-ACDF-4073-A862-E15C0F923C94}" destId="{70BB3DBC-365B-433D-B554-F5BF7B85D187}" srcOrd="0" destOrd="0" presId="urn:microsoft.com/office/officeart/2005/8/layout/cycle3"/>
    <dgm:cxn modelId="{339089BF-8B87-45B3-8B84-900C58AB0C38}" type="presParOf" srcId="{70BB3DBC-365B-433D-B554-F5BF7B85D187}" destId="{A7E68509-CDED-4FD7-99F1-1E726ACF4036}" srcOrd="0" destOrd="0" presId="urn:microsoft.com/office/officeart/2005/8/layout/cycle3"/>
    <dgm:cxn modelId="{17FE167E-24F4-42A5-956D-4AF3EFB3613C}" type="presParOf" srcId="{A7E68509-CDED-4FD7-99F1-1E726ACF4036}" destId="{DB8233E7-1B31-4F3A-BFC3-C369D6687A63}" srcOrd="0"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0BB34374-ECD2-4DB2-9327-023FA6585A64}" type="doc">
      <dgm:prSet loTypeId="urn:diagrams.loki3.com/TabbedArc+Icon" loCatId="relationship" qsTypeId="urn:microsoft.com/office/officeart/2005/8/quickstyle/3d1" qsCatId="3D" csTypeId="urn:microsoft.com/office/officeart/2005/8/colors/accent1_2" csCatId="accent1"/>
      <dgm:spPr/>
      <dgm:t>
        <a:bodyPr/>
        <a:lstStyle/>
        <a:p>
          <a:endParaRPr lang="en-US"/>
        </a:p>
      </dgm:t>
    </dgm:pt>
    <dgm:pt modelId="{BF5F163C-A14C-4076-9DB7-9D474444E00A}">
      <dgm:prSet/>
      <dgm:spPr/>
      <dgm:t>
        <a:bodyPr/>
        <a:lstStyle/>
        <a:p>
          <a:pPr rtl="0"/>
          <a:r>
            <a:rPr lang="en-AU" dirty="0" smtClean="0"/>
            <a:t>There are two types of prototyping, namely:  low-fidelity and high-fidelity. The latter will be similar to the final product of the website by using software such as Visual Basic, Smalltalk and Macromedia and it is recommended that more than one solution be produced (i.e. three solutions) in order to give the client more options about the ‘look’ of the website.  </a:t>
          </a:r>
          <a:endParaRPr lang="en-US" dirty="0"/>
        </a:p>
      </dgm:t>
    </dgm:pt>
    <dgm:pt modelId="{4EC18B4C-00BA-414A-AD45-5D5D98E183B6}" type="parTrans" cxnId="{7ED02A60-5321-4C36-B9C5-4163E4EFF742}">
      <dgm:prSet/>
      <dgm:spPr/>
      <dgm:t>
        <a:bodyPr/>
        <a:lstStyle/>
        <a:p>
          <a:endParaRPr lang="en-US"/>
        </a:p>
      </dgm:t>
    </dgm:pt>
    <dgm:pt modelId="{CA0EF34C-BC9E-4D15-9B49-58F9DB40E8E6}" type="sibTrans" cxnId="{7ED02A60-5321-4C36-B9C5-4163E4EFF742}">
      <dgm:prSet/>
      <dgm:spPr/>
      <dgm:t>
        <a:bodyPr/>
        <a:lstStyle/>
        <a:p>
          <a:endParaRPr lang="en-US"/>
        </a:p>
      </dgm:t>
    </dgm:pt>
    <dgm:pt modelId="{2DA24BB5-D0BA-4BC5-89C0-CC75A737FF82}">
      <dgm:prSet/>
      <dgm:spPr/>
      <dgm:t>
        <a:bodyPr/>
        <a:lstStyle/>
        <a:p>
          <a:pPr rtl="0"/>
          <a:r>
            <a:rPr lang="en-AU" smtClean="0"/>
            <a:t>The advantages of high-fidelity prototyping are:  it is very useful for detailed evaluation of the main design elements; it is useful for “selling ideas to people and for testing out technical issues”; (Preece et al. 2002, p.246). </a:t>
          </a:r>
          <a:endParaRPr lang="en-US"/>
        </a:p>
      </dgm:t>
    </dgm:pt>
    <dgm:pt modelId="{4F1CFE53-927B-46BD-A82F-C5A672DFE7E3}" type="parTrans" cxnId="{1827D2D7-F217-4718-94B4-B5D538A6FF30}">
      <dgm:prSet/>
      <dgm:spPr/>
      <dgm:t>
        <a:bodyPr/>
        <a:lstStyle/>
        <a:p>
          <a:endParaRPr lang="en-US"/>
        </a:p>
      </dgm:t>
    </dgm:pt>
    <dgm:pt modelId="{D9A898C5-8378-4A9D-B378-3904B7C79124}" type="sibTrans" cxnId="{1827D2D7-F217-4718-94B4-B5D538A6FF30}">
      <dgm:prSet/>
      <dgm:spPr/>
      <dgm:t>
        <a:bodyPr/>
        <a:lstStyle/>
        <a:p>
          <a:endParaRPr lang="en-US"/>
        </a:p>
      </dgm:t>
    </dgm:pt>
    <dgm:pt modelId="{9F9082B2-241F-48B7-B439-3CE844CDF016}">
      <dgm:prSet/>
      <dgm:spPr/>
      <dgm:t>
        <a:bodyPr/>
        <a:lstStyle/>
        <a:p>
          <a:pPr rtl="0"/>
          <a:r>
            <a:rPr lang="en-AU" dirty="0" smtClean="0"/>
            <a:t>and, it often constitutes a crucial stage in client acceptance – “as a kind of final design document which the client must agree to before the final implementation”  (</a:t>
          </a:r>
          <a:r>
            <a:rPr lang="en-AU" dirty="0" err="1" smtClean="0"/>
            <a:t>Benyon</a:t>
          </a:r>
          <a:r>
            <a:rPr lang="en-AU" dirty="0" smtClean="0"/>
            <a:t> et al. 2005, </a:t>
          </a:r>
          <a:r>
            <a:rPr lang="en-AU" dirty="0" err="1" smtClean="0"/>
            <a:t>p.254</a:t>
          </a:r>
          <a:r>
            <a:rPr lang="en-AU" dirty="0" smtClean="0"/>
            <a:t>). </a:t>
          </a:r>
          <a:endParaRPr lang="en-US" dirty="0"/>
        </a:p>
      </dgm:t>
    </dgm:pt>
    <dgm:pt modelId="{0EEF61C8-3A3E-4F3A-8F22-05F315108F11}" type="parTrans" cxnId="{6A443D31-6B60-4A23-B139-7DE9EF183462}">
      <dgm:prSet/>
      <dgm:spPr/>
      <dgm:t>
        <a:bodyPr/>
        <a:lstStyle/>
        <a:p>
          <a:endParaRPr lang="en-US"/>
        </a:p>
      </dgm:t>
    </dgm:pt>
    <dgm:pt modelId="{60ED002A-D2AF-484D-B928-6B020F4B4D95}" type="sibTrans" cxnId="{6A443D31-6B60-4A23-B139-7DE9EF183462}">
      <dgm:prSet/>
      <dgm:spPr/>
      <dgm:t>
        <a:bodyPr/>
        <a:lstStyle/>
        <a:p>
          <a:endParaRPr lang="en-US"/>
        </a:p>
      </dgm:t>
    </dgm:pt>
    <dgm:pt modelId="{F91A27C1-C4D8-4910-9713-84EAEFA45786}" type="pres">
      <dgm:prSet presAssocID="{0BB34374-ECD2-4DB2-9327-023FA6585A64}" presName="Name0" presStyleCnt="0">
        <dgm:presLayoutVars>
          <dgm:dir/>
          <dgm:resizeHandles val="exact"/>
        </dgm:presLayoutVars>
      </dgm:prSet>
      <dgm:spPr/>
      <dgm:t>
        <a:bodyPr/>
        <a:lstStyle/>
        <a:p>
          <a:endParaRPr lang="en-US"/>
        </a:p>
      </dgm:t>
    </dgm:pt>
    <dgm:pt modelId="{338645D6-5510-4FFB-A6CD-2CD90345417F}" type="pres">
      <dgm:prSet presAssocID="{BF5F163C-A14C-4076-9DB7-9D474444E00A}" presName="one" presStyleLbl="node1" presStyleIdx="0" presStyleCnt="1">
        <dgm:presLayoutVars>
          <dgm:bulletEnabled val="1"/>
        </dgm:presLayoutVars>
      </dgm:prSet>
      <dgm:spPr/>
      <dgm:t>
        <a:bodyPr/>
        <a:lstStyle/>
        <a:p>
          <a:endParaRPr lang="en-US"/>
        </a:p>
      </dgm:t>
    </dgm:pt>
  </dgm:ptLst>
  <dgm:cxnLst>
    <dgm:cxn modelId="{247BE1DB-8166-49EF-AD96-7FC1FAF86A3C}" type="presOf" srcId="{BF5F163C-A14C-4076-9DB7-9D474444E00A}" destId="{338645D6-5510-4FFB-A6CD-2CD90345417F}" srcOrd="0" destOrd="0" presId="urn:diagrams.loki3.com/TabbedArc+Icon"/>
    <dgm:cxn modelId="{6EB2B06A-C9DE-4B93-B2A2-2293E5AB6078}" type="presOf" srcId="{0BB34374-ECD2-4DB2-9327-023FA6585A64}" destId="{F91A27C1-C4D8-4910-9713-84EAEFA45786}" srcOrd="0" destOrd="0" presId="urn:diagrams.loki3.com/TabbedArc+Icon"/>
    <dgm:cxn modelId="{3AD180DE-169D-4082-8283-A9AE6D818506}" type="presOf" srcId="{2DA24BB5-D0BA-4BC5-89C0-CC75A737FF82}" destId="{338645D6-5510-4FFB-A6CD-2CD90345417F}" srcOrd="0" destOrd="1" presId="urn:diagrams.loki3.com/TabbedArc+Icon"/>
    <dgm:cxn modelId="{30DC2CE3-5735-4E71-BEC9-9C408355B031}" type="presOf" srcId="{9F9082B2-241F-48B7-B439-3CE844CDF016}" destId="{338645D6-5510-4FFB-A6CD-2CD90345417F}" srcOrd="0" destOrd="2" presId="urn:diagrams.loki3.com/TabbedArc+Icon"/>
    <dgm:cxn modelId="{7ED02A60-5321-4C36-B9C5-4163E4EFF742}" srcId="{0BB34374-ECD2-4DB2-9327-023FA6585A64}" destId="{BF5F163C-A14C-4076-9DB7-9D474444E00A}" srcOrd="0" destOrd="0" parTransId="{4EC18B4C-00BA-414A-AD45-5D5D98E183B6}" sibTransId="{CA0EF34C-BC9E-4D15-9B49-58F9DB40E8E6}"/>
    <dgm:cxn modelId="{1827D2D7-F217-4718-94B4-B5D538A6FF30}" srcId="{BF5F163C-A14C-4076-9DB7-9D474444E00A}" destId="{2DA24BB5-D0BA-4BC5-89C0-CC75A737FF82}" srcOrd="0" destOrd="0" parTransId="{4F1CFE53-927B-46BD-A82F-C5A672DFE7E3}" sibTransId="{D9A898C5-8378-4A9D-B378-3904B7C79124}"/>
    <dgm:cxn modelId="{6A443D31-6B60-4A23-B139-7DE9EF183462}" srcId="{BF5F163C-A14C-4076-9DB7-9D474444E00A}" destId="{9F9082B2-241F-48B7-B439-3CE844CDF016}" srcOrd="1" destOrd="0" parTransId="{0EEF61C8-3A3E-4F3A-8F22-05F315108F11}" sibTransId="{60ED002A-D2AF-484D-B928-6B020F4B4D95}"/>
    <dgm:cxn modelId="{BB69E670-BF4A-4DAC-B8D8-36EE94DD857A}" type="presParOf" srcId="{F91A27C1-C4D8-4910-9713-84EAEFA45786}" destId="{338645D6-5510-4FFB-A6CD-2CD90345417F}" srcOrd="0"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C56F0B3-3AD0-4C19-9C38-58A5CF5B2FBC}" type="doc">
      <dgm:prSet loTypeId="urn:microsoft.com/office/officeart/2009/3/layout/RandomtoResultProcess" loCatId="process" qsTypeId="urn:microsoft.com/office/officeart/2005/8/quickstyle/3d1" qsCatId="3D" csTypeId="urn:microsoft.com/office/officeart/2005/8/colors/colorful3" csCatId="colorful" phldr="1"/>
      <dgm:spPr/>
      <dgm:t>
        <a:bodyPr/>
        <a:lstStyle/>
        <a:p>
          <a:endParaRPr lang="en-US"/>
        </a:p>
      </dgm:t>
    </dgm:pt>
    <dgm:pt modelId="{6F3CEE46-7238-4574-A672-8567E355F134}">
      <dgm:prSet/>
      <dgm:spPr/>
      <dgm:t>
        <a:bodyPr/>
        <a:lstStyle/>
        <a:p>
          <a:pPr rtl="0"/>
          <a:r>
            <a:rPr lang="en-AU" smtClean="0"/>
            <a:t>Finally, </a:t>
          </a:r>
          <a:endParaRPr lang="en-US"/>
        </a:p>
      </dgm:t>
    </dgm:pt>
    <dgm:pt modelId="{24AA721B-4AE9-4EEF-9F7C-4E16CAAC9CA5}" type="parTrans" cxnId="{E8F61CFC-B400-4C11-A3B7-623F5BF84F03}">
      <dgm:prSet/>
      <dgm:spPr/>
      <dgm:t>
        <a:bodyPr/>
        <a:lstStyle/>
        <a:p>
          <a:endParaRPr lang="en-US"/>
        </a:p>
      </dgm:t>
    </dgm:pt>
    <dgm:pt modelId="{E8D6C21B-44C3-4C03-8550-919D74E2A933}" type="sibTrans" cxnId="{E8F61CFC-B400-4C11-A3B7-623F5BF84F03}">
      <dgm:prSet/>
      <dgm:spPr/>
      <dgm:t>
        <a:bodyPr/>
        <a:lstStyle/>
        <a:p>
          <a:endParaRPr lang="en-US"/>
        </a:p>
      </dgm:t>
    </dgm:pt>
    <dgm:pt modelId="{3E44FE69-4246-4414-A55D-799A1D71E5B3}">
      <dgm:prSet/>
      <dgm:spPr/>
      <dgm:t>
        <a:bodyPr/>
        <a:lstStyle/>
        <a:p>
          <a:pPr rtl="0"/>
          <a:r>
            <a:rPr lang="en-AU" dirty="0" smtClean="0"/>
            <a:t>low fidelity prototyping does not look very much like the final product and uses materials that are very different from the intended final version; however, these prototypes are very useful since they tend to be simple, cheap and quick to produce, i.e. storyboarding and sketching (Rudd et al. 1996).  </a:t>
          </a:r>
          <a:endParaRPr lang="en-US" dirty="0"/>
        </a:p>
      </dgm:t>
    </dgm:pt>
    <dgm:pt modelId="{EEDD701D-D12A-4FE5-A6C3-FE6B25CC0F92}" type="parTrans" cxnId="{F69DFD3A-EABC-4951-B3F3-D8D63DEF3EB2}">
      <dgm:prSet/>
      <dgm:spPr/>
      <dgm:t>
        <a:bodyPr/>
        <a:lstStyle/>
        <a:p>
          <a:endParaRPr lang="en-US"/>
        </a:p>
      </dgm:t>
    </dgm:pt>
    <dgm:pt modelId="{7E79CBE1-4869-43FB-85E8-21B99C85B838}" type="sibTrans" cxnId="{F69DFD3A-EABC-4951-B3F3-D8D63DEF3EB2}">
      <dgm:prSet/>
      <dgm:spPr/>
      <dgm:t>
        <a:bodyPr/>
        <a:lstStyle/>
        <a:p>
          <a:endParaRPr lang="en-US"/>
        </a:p>
      </dgm:t>
    </dgm:pt>
    <dgm:pt modelId="{BF1502F4-4CDF-4F60-8D7E-7BF5D83549D3}" type="pres">
      <dgm:prSet presAssocID="{2C56F0B3-3AD0-4C19-9C38-58A5CF5B2FBC}" presName="Name0" presStyleCnt="0">
        <dgm:presLayoutVars>
          <dgm:dir/>
          <dgm:animOne val="branch"/>
          <dgm:animLvl val="lvl"/>
        </dgm:presLayoutVars>
      </dgm:prSet>
      <dgm:spPr/>
      <dgm:t>
        <a:bodyPr/>
        <a:lstStyle/>
        <a:p>
          <a:endParaRPr lang="en-US"/>
        </a:p>
      </dgm:t>
    </dgm:pt>
    <dgm:pt modelId="{A6307A85-AE65-452F-9A7D-9F4E65AF3065}" type="pres">
      <dgm:prSet presAssocID="{6F3CEE46-7238-4574-A672-8567E355F134}" presName="chaos" presStyleCnt="0"/>
      <dgm:spPr/>
    </dgm:pt>
    <dgm:pt modelId="{30F9FA90-6F5B-4BE5-B6B2-6AD3EDA52118}" type="pres">
      <dgm:prSet presAssocID="{6F3CEE46-7238-4574-A672-8567E355F134}" presName="parTx1" presStyleLbl="revTx" presStyleIdx="0" presStyleCnt="2"/>
      <dgm:spPr/>
      <dgm:t>
        <a:bodyPr/>
        <a:lstStyle/>
        <a:p>
          <a:endParaRPr lang="en-US"/>
        </a:p>
      </dgm:t>
    </dgm:pt>
    <dgm:pt modelId="{D052D39D-1230-481A-85DA-242312154500}" type="pres">
      <dgm:prSet presAssocID="{6F3CEE46-7238-4574-A672-8567E355F134}" presName="desTx1" presStyleLbl="revTx" presStyleIdx="1" presStyleCnt="2" custScaleX="229613">
        <dgm:presLayoutVars>
          <dgm:bulletEnabled val="1"/>
        </dgm:presLayoutVars>
      </dgm:prSet>
      <dgm:spPr/>
      <dgm:t>
        <a:bodyPr/>
        <a:lstStyle/>
        <a:p>
          <a:endParaRPr lang="en-US"/>
        </a:p>
      </dgm:t>
    </dgm:pt>
    <dgm:pt modelId="{A62A0001-AAEC-4573-B385-4C51138C291C}" type="pres">
      <dgm:prSet presAssocID="{6F3CEE46-7238-4574-A672-8567E355F134}" presName="c1" presStyleLbl="node1" presStyleIdx="0" presStyleCnt="18"/>
      <dgm:spPr/>
    </dgm:pt>
    <dgm:pt modelId="{8C7620DD-8A0C-4DCB-A69C-45785A13E3DD}" type="pres">
      <dgm:prSet presAssocID="{6F3CEE46-7238-4574-A672-8567E355F134}" presName="c2" presStyleLbl="node1" presStyleIdx="1" presStyleCnt="18"/>
      <dgm:spPr/>
    </dgm:pt>
    <dgm:pt modelId="{B6EAC0F9-7D92-416D-B7F4-177875FA6391}" type="pres">
      <dgm:prSet presAssocID="{6F3CEE46-7238-4574-A672-8567E355F134}" presName="c3" presStyleLbl="node1" presStyleIdx="2" presStyleCnt="18"/>
      <dgm:spPr/>
    </dgm:pt>
    <dgm:pt modelId="{38C61091-66BC-4CEC-8A40-21EEA58817D2}" type="pres">
      <dgm:prSet presAssocID="{6F3CEE46-7238-4574-A672-8567E355F134}" presName="c4" presStyleLbl="node1" presStyleIdx="3" presStyleCnt="18"/>
      <dgm:spPr/>
    </dgm:pt>
    <dgm:pt modelId="{558A12E9-F517-4EAB-AFDB-267F16B91109}" type="pres">
      <dgm:prSet presAssocID="{6F3CEE46-7238-4574-A672-8567E355F134}" presName="c5" presStyleLbl="node1" presStyleIdx="4" presStyleCnt="18"/>
      <dgm:spPr/>
    </dgm:pt>
    <dgm:pt modelId="{368B9DEB-AB8D-49A9-AB08-765217A42C35}" type="pres">
      <dgm:prSet presAssocID="{6F3CEE46-7238-4574-A672-8567E355F134}" presName="c6" presStyleLbl="node1" presStyleIdx="5" presStyleCnt="18"/>
      <dgm:spPr/>
    </dgm:pt>
    <dgm:pt modelId="{BC1C57E3-8C71-4930-BE5F-87098B94814B}" type="pres">
      <dgm:prSet presAssocID="{6F3CEE46-7238-4574-A672-8567E355F134}" presName="c7" presStyleLbl="node1" presStyleIdx="6" presStyleCnt="18"/>
      <dgm:spPr/>
    </dgm:pt>
    <dgm:pt modelId="{8EECA11C-A7FA-4B68-8518-8F931A6BA600}" type="pres">
      <dgm:prSet presAssocID="{6F3CEE46-7238-4574-A672-8567E355F134}" presName="c8" presStyleLbl="node1" presStyleIdx="7" presStyleCnt="18"/>
      <dgm:spPr/>
    </dgm:pt>
    <dgm:pt modelId="{770EEB7F-CA31-48D8-A714-812A5B6ADEB0}" type="pres">
      <dgm:prSet presAssocID="{6F3CEE46-7238-4574-A672-8567E355F134}" presName="c9" presStyleLbl="node1" presStyleIdx="8" presStyleCnt="18"/>
      <dgm:spPr/>
    </dgm:pt>
    <dgm:pt modelId="{02B76A33-F52D-46B2-905D-9B5F79C25C6C}" type="pres">
      <dgm:prSet presAssocID="{6F3CEE46-7238-4574-A672-8567E355F134}" presName="c10" presStyleLbl="node1" presStyleIdx="9" presStyleCnt="18"/>
      <dgm:spPr/>
    </dgm:pt>
    <dgm:pt modelId="{1E549095-3D1A-408C-A9A1-8DD8204A2E95}" type="pres">
      <dgm:prSet presAssocID="{6F3CEE46-7238-4574-A672-8567E355F134}" presName="c11" presStyleLbl="node1" presStyleIdx="10" presStyleCnt="18"/>
      <dgm:spPr/>
    </dgm:pt>
    <dgm:pt modelId="{EC1B2B02-E932-4823-8EEA-CB16E209A002}" type="pres">
      <dgm:prSet presAssocID="{6F3CEE46-7238-4574-A672-8567E355F134}" presName="c12" presStyleLbl="node1" presStyleIdx="11" presStyleCnt="18"/>
      <dgm:spPr/>
    </dgm:pt>
    <dgm:pt modelId="{94C5BEA2-74B3-45C8-83F9-451CAA86A2DE}" type="pres">
      <dgm:prSet presAssocID="{6F3CEE46-7238-4574-A672-8567E355F134}" presName="c13" presStyleLbl="node1" presStyleIdx="12" presStyleCnt="18"/>
      <dgm:spPr/>
    </dgm:pt>
    <dgm:pt modelId="{31C7B49D-92E3-4698-AD9A-D1220030BBBB}" type="pres">
      <dgm:prSet presAssocID="{6F3CEE46-7238-4574-A672-8567E355F134}" presName="c14" presStyleLbl="node1" presStyleIdx="13" presStyleCnt="18"/>
      <dgm:spPr/>
    </dgm:pt>
    <dgm:pt modelId="{5EB7F5AC-0D23-429D-8A18-E103A8436DB9}" type="pres">
      <dgm:prSet presAssocID="{6F3CEE46-7238-4574-A672-8567E355F134}" presName="c15" presStyleLbl="node1" presStyleIdx="14" presStyleCnt="18"/>
      <dgm:spPr/>
    </dgm:pt>
    <dgm:pt modelId="{665AFDFC-4E98-42E3-BAFE-262DD28A4B8B}" type="pres">
      <dgm:prSet presAssocID="{6F3CEE46-7238-4574-A672-8567E355F134}" presName="c16" presStyleLbl="node1" presStyleIdx="15" presStyleCnt="18"/>
      <dgm:spPr/>
    </dgm:pt>
    <dgm:pt modelId="{9147F995-04DC-4A72-9055-A55CEE9BA43A}" type="pres">
      <dgm:prSet presAssocID="{6F3CEE46-7238-4574-A672-8567E355F134}" presName="c17" presStyleLbl="node1" presStyleIdx="16" presStyleCnt="18"/>
      <dgm:spPr/>
    </dgm:pt>
    <dgm:pt modelId="{36E34ACD-E314-4CB9-85A2-048D8B873FB5}" type="pres">
      <dgm:prSet presAssocID="{6F3CEE46-7238-4574-A672-8567E355F134}" presName="c18" presStyleLbl="node1" presStyleIdx="17" presStyleCnt="18"/>
      <dgm:spPr/>
    </dgm:pt>
  </dgm:ptLst>
  <dgm:cxnLst>
    <dgm:cxn modelId="{F69DFD3A-EABC-4951-B3F3-D8D63DEF3EB2}" srcId="{6F3CEE46-7238-4574-A672-8567E355F134}" destId="{3E44FE69-4246-4414-A55D-799A1D71E5B3}" srcOrd="0" destOrd="0" parTransId="{EEDD701D-D12A-4FE5-A6C3-FE6B25CC0F92}" sibTransId="{7E79CBE1-4869-43FB-85E8-21B99C85B838}"/>
    <dgm:cxn modelId="{50AF3BB4-7A3E-4EBF-919A-EC87F1B7CEB1}" type="presOf" srcId="{3E44FE69-4246-4414-A55D-799A1D71E5B3}" destId="{D052D39D-1230-481A-85DA-242312154500}" srcOrd="0" destOrd="0" presId="urn:microsoft.com/office/officeart/2009/3/layout/RandomtoResultProcess"/>
    <dgm:cxn modelId="{E8F61CFC-B400-4C11-A3B7-623F5BF84F03}" srcId="{2C56F0B3-3AD0-4C19-9C38-58A5CF5B2FBC}" destId="{6F3CEE46-7238-4574-A672-8567E355F134}" srcOrd="0" destOrd="0" parTransId="{24AA721B-4AE9-4EEF-9F7C-4E16CAAC9CA5}" sibTransId="{E8D6C21B-44C3-4C03-8550-919D74E2A933}"/>
    <dgm:cxn modelId="{066C7966-784F-43EB-BD09-5C943E4EC968}" type="presOf" srcId="{6F3CEE46-7238-4574-A672-8567E355F134}" destId="{30F9FA90-6F5B-4BE5-B6B2-6AD3EDA52118}" srcOrd="0" destOrd="0" presId="urn:microsoft.com/office/officeart/2009/3/layout/RandomtoResultProcess"/>
    <dgm:cxn modelId="{093F2104-5895-43F3-9B21-4505C1EA695E}" type="presOf" srcId="{2C56F0B3-3AD0-4C19-9C38-58A5CF5B2FBC}" destId="{BF1502F4-4CDF-4F60-8D7E-7BF5D83549D3}" srcOrd="0" destOrd="0" presId="urn:microsoft.com/office/officeart/2009/3/layout/RandomtoResultProcess"/>
    <dgm:cxn modelId="{9EBEB906-BA2D-4BBF-9A50-EFDD3B1E4095}" type="presParOf" srcId="{BF1502F4-4CDF-4F60-8D7E-7BF5D83549D3}" destId="{A6307A85-AE65-452F-9A7D-9F4E65AF3065}" srcOrd="0" destOrd="0" presId="urn:microsoft.com/office/officeart/2009/3/layout/RandomtoResultProcess"/>
    <dgm:cxn modelId="{A54EB17F-5A57-4A00-A3C5-CD7A12C62109}" type="presParOf" srcId="{A6307A85-AE65-452F-9A7D-9F4E65AF3065}" destId="{30F9FA90-6F5B-4BE5-B6B2-6AD3EDA52118}" srcOrd="0" destOrd="0" presId="urn:microsoft.com/office/officeart/2009/3/layout/RandomtoResultProcess"/>
    <dgm:cxn modelId="{5D1233FC-08E9-4516-93CA-3F1EB40BEB6B}" type="presParOf" srcId="{A6307A85-AE65-452F-9A7D-9F4E65AF3065}" destId="{D052D39D-1230-481A-85DA-242312154500}" srcOrd="1" destOrd="0" presId="urn:microsoft.com/office/officeart/2009/3/layout/RandomtoResultProcess"/>
    <dgm:cxn modelId="{9AAC5DE0-5A93-4C8F-A67F-0CFC27CF6A0A}" type="presParOf" srcId="{A6307A85-AE65-452F-9A7D-9F4E65AF3065}" destId="{A62A0001-AAEC-4573-B385-4C51138C291C}" srcOrd="2" destOrd="0" presId="urn:microsoft.com/office/officeart/2009/3/layout/RandomtoResultProcess"/>
    <dgm:cxn modelId="{ECF1EC3C-E097-48DF-9C6F-901C72864E35}" type="presParOf" srcId="{A6307A85-AE65-452F-9A7D-9F4E65AF3065}" destId="{8C7620DD-8A0C-4DCB-A69C-45785A13E3DD}" srcOrd="3" destOrd="0" presId="urn:microsoft.com/office/officeart/2009/3/layout/RandomtoResultProcess"/>
    <dgm:cxn modelId="{0980E042-D804-427F-8950-0305C753E379}" type="presParOf" srcId="{A6307A85-AE65-452F-9A7D-9F4E65AF3065}" destId="{B6EAC0F9-7D92-416D-B7F4-177875FA6391}" srcOrd="4" destOrd="0" presId="urn:microsoft.com/office/officeart/2009/3/layout/RandomtoResultProcess"/>
    <dgm:cxn modelId="{2AE46D06-1F8E-456A-B0F7-470D513A939B}" type="presParOf" srcId="{A6307A85-AE65-452F-9A7D-9F4E65AF3065}" destId="{38C61091-66BC-4CEC-8A40-21EEA58817D2}" srcOrd="5" destOrd="0" presId="urn:microsoft.com/office/officeart/2009/3/layout/RandomtoResultProcess"/>
    <dgm:cxn modelId="{2B374E2A-01A4-4CD9-90F2-4118EA204509}" type="presParOf" srcId="{A6307A85-AE65-452F-9A7D-9F4E65AF3065}" destId="{558A12E9-F517-4EAB-AFDB-267F16B91109}" srcOrd="6" destOrd="0" presId="urn:microsoft.com/office/officeart/2009/3/layout/RandomtoResultProcess"/>
    <dgm:cxn modelId="{D42F9924-BFFC-4762-AE27-2E1EF9A7A0FE}" type="presParOf" srcId="{A6307A85-AE65-452F-9A7D-9F4E65AF3065}" destId="{368B9DEB-AB8D-49A9-AB08-765217A42C35}" srcOrd="7" destOrd="0" presId="urn:microsoft.com/office/officeart/2009/3/layout/RandomtoResultProcess"/>
    <dgm:cxn modelId="{95C40AC9-2F9C-4705-B407-454ADF2A055F}" type="presParOf" srcId="{A6307A85-AE65-452F-9A7D-9F4E65AF3065}" destId="{BC1C57E3-8C71-4930-BE5F-87098B94814B}" srcOrd="8" destOrd="0" presId="urn:microsoft.com/office/officeart/2009/3/layout/RandomtoResultProcess"/>
    <dgm:cxn modelId="{6E39C271-214A-4ABA-89A4-B3F4078FD51C}" type="presParOf" srcId="{A6307A85-AE65-452F-9A7D-9F4E65AF3065}" destId="{8EECA11C-A7FA-4B68-8518-8F931A6BA600}" srcOrd="9" destOrd="0" presId="urn:microsoft.com/office/officeart/2009/3/layout/RandomtoResultProcess"/>
    <dgm:cxn modelId="{DA1F5693-51B7-4899-BB92-B4DE35C02509}" type="presParOf" srcId="{A6307A85-AE65-452F-9A7D-9F4E65AF3065}" destId="{770EEB7F-CA31-48D8-A714-812A5B6ADEB0}" srcOrd="10" destOrd="0" presId="urn:microsoft.com/office/officeart/2009/3/layout/RandomtoResultProcess"/>
    <dgm:cxn modelId="{0C4B8609-EEF9-4B4F-BA59-ADB7C462297B}" type="presParOf" srcId="{A6307A85-AE65-452F-9A7D-9F4E65AF3065}" destId="{02B76A33-F52D-46B2-905D-9B5F79C25C6C}" srcOrd="11" destOrd="0" presId="urn:microsoft.com/office/officeart/2009/3/layout/RandomtoResultProcess"/>
    <dgm:cxn modelId="{A717BD65-B712-46A6-A7DE-D60D133E21DC}" type="presParOf" srcId="{A6307A85-AE65-452F-9A7D-9F4E65AF3065}" destId="{1E549095-3D1A-408C-A9A1-8DD8204A2E95}" srcOrd="12" destOrd="0" presId="urn:microsoft.com/office/officeart/2009/3/layout/RandomtoResultProcess"/>
    <dgm:cxn modelId="{05F59D33-1694-4291-BD72-4DB9C0A5EB30}" type="presParOf" srcId="{A6307A85-AE65-452F-9A7D-9F4E65AF3065}" destId="{EC1B2B02-E932-4823-8EEA-CB16E209A002}" srcOrd="13" destOrd="0" presId="urn:microsoft.com/office/officeart/2009/3/layout/RandomtoResultProcess"/>
    <dgm:cxn modelId="{37C21104-D272-4895-8A38-53C25CA602EB}" type="presParOf" srcId="{A6307A85-AE65-452F-9A7D-9F4E65AF3065}" destId="{94C5BEA2-74B3-45C8-83F9-451CAA86A2DE}" srcOrd="14" destOrd="0" presId="urn:microsoft.com/office/officeart/2009/3/layout/RandomtoResultProcess"/>
    <dgm:cxn modelId="{1DF0F366-9A45-4EA6-BF44-0D8E8F2825A8}" type="presParOf" srcId="{A6307A85-AE65-452F-9A7D-9F4E65AF3065}" destId="{31C7B49D-92E3-4698-AD9A-D1220030BBBB}" srcOrd="15" destOrd="0" presId="urn:microsoft.com/office/officeart/2009/3/layout/RandomtoResultProcess"/>
    <dgm:cxn modelId="{FA1BA798-2156-49B4-8F11-23550FCBF444}" type="presParOf" srcId="{A6307A85-AE65-452F-9A7D-9F4E65AF3065}" destId="{5EB7F5AC-0D23-429D-8A18-E103A8436DB9}" srcOrd="16" destOrd="0" presId="urn:microsoft.com/office/officeart/2009/3/layout/RandomtoResultProcess"/>
    <dgm:cxn modelId="{5235394F-1ADB-4AC4-BF87-000448645E84}" type="presParOf" srcId="{A6307A85-AE65-452F-9A7D-9F4E65AF3065}" destId="{665AFDFC-4E98-42E3-BAFE-262DD28A4B8B}" srcOrd="17" destOrd="0" presId="urn:microsoft.com/office/officeart/2009/3/layout/RandomtoResultProcess"/>
    <dgm:cxn modelId="{FA265C01-46BB-4504-8F5C-404E1A45D2A9}" type="presParOf" srcId="{A6307A85-AE65-452F-9A7D-9F4E65AF3065}" destId="{9147F995-04DC-4A72-9055-A55CEE9BA43A}" srcOrd="18" destOrd="0" presId="urn:microsoft.com/office/officeart/2009/3/layout/RandomtoResultProcess"/>
    <dgm:cxn modelId="{6BBF663A-B0A8-445E-8E25-6AD1E5E51490}" type="presParOf" srcId="{A6307A85-AE65-452F-9A7D-9F4E65AF3065}" destId="{36E34ACD-E314-4CB9-85A2-048D8B873FB5}"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91D88E0-A136-4B71-BE5C-5F02AD011EFB}" type="doc">
      <dgm:prSet loTypeId="urn:microsoft.com/office/officeart/2005/8/layout/hProcess9" loCatId="process" qsTypeId="urn:microsoft.com/office/officeart/2005/8/quickstyle/3d1" qsCatId="3D" csTypeId="urn:microsoft.com/office/officeart/2005/8/colors/colorful2" csCatId="colorful" phldr="1"/>
      <dgm:spPr/>
      <dgm:t>
        <a:bodyPr/>
        <a:lstStyle/>
        <a:p>
          <a:endParaRPr lang="en-US"/>
        </a:p>
      </dgm:t>
    </dgm:pt>
    <dgm:pt modelId="{A6A9593F-3C96-4CC5-90E7-B7E211E94772}">
      <dgm:prSet/>
      <dgm:spPr/>
      <dgm:t>
        <a:bodyPr/>
        <a:lstStyle/>
        <a:p>
          <a:pPr rtl="0"/>
          <a:r>
            <a:rPr lang="en-AU" dirty="0" smtClean="0"/>
            <a:t>Finally, Issa (2008) confirms </a:t>
          </a:r>
          <a:endParaRPr lang="en-US" dirty="0"/>
        </a:p>
      </dgm:t>
    </dgm:pt>
    <dgm:pt modelId="{05CC92C9-492D-4AFC-8764-ED54F64D4E67}" type="parTrans" cxnId="{B474AE1B-FC80-4B19-9771-1423A788CE5C}">
      <dgm:prSet/>
      <dgm:spPr/>
      <dgm:t>
        <a:bodyPr/>
        <a:lstStyle/>
        <a:p>
          <a:endParaRPr lang="en-US"/>
        </a:p>
      </dgm:t>
    </dgm:pt>
    <dgm:pt modelId="{2E5FB362-ABE2-4FDA-9AA8-CB36F6613200}" type="sibTrans" cxnId="{B474AE1B-FC80-4B19-9771-1423A788CE5C}">
      <dgm:prSet/>
      <dgm:spPr/>
      <dgm:t>
        <a:bodyPr/>
        <a:lstStyle/>
        <a:p>
          <a:endParaRPr lang="en-US"/>
        </a:p>
      </dgm:t>
    </dgm:pt>
    <dgm:pt modelId="{8000928E-B123-422F-8A25-1DDF726FF622}">
      <dgm:prSet/>
      <dgm:spPr/>
      <dgm:t>
        <a:bodyPr/>
        <a:lstStyle/>
        <a:p>
          <a:pPr rtl="0"/>
          <a:r>
            <a:rPr lang="en-AU" dirty="0" smtClean="0"/>
            <a:t>that prototyping will allow users and management to interface with a prototype of the new website (including the new smart technology design) to gain some experience in using it. The aims of prototyping  are to reduce cost and improve quality during the early stages in the development process. </a:t>
          </a:r>
          <a:endParaRPr lang="en-US" dirty="0"/>
        </a:p>
      </dgm:t>
    </dgm:pt>
    <dgm:pt modelId="{2778D330-3DE5-46C3-8C88-568C8BC8A3DB}" type="parTrans" cxnId="{4BD0CD17-367B-4893-A4C9-C32D3DFA2D74}">
      <dgm:prSet/>
      <dgm:spPr/>
      <dgm:t>
        <a:bodyPr/>
        <a:lstStyle/>
        <a:p>
          <a:endParaRPr lang="en-US"/>
        </a:p>
      </dgm:t>
    </dgm:pt>
    <dgm:pt modelId="{0B2F74EB-C1F1-42DE-A368-F27C93C623E6}" type="sibTrans" cxnId="{4BD0CD17-367B-4893-A4C9-C32D3DFA2D74}">
      <dgm:prSet/>
      <dgm:spPr/>
      <dgm:t>
        <a:bodyPr/>
        <a:lstStyle/>
        <a:p>
          <a:endParaRPr lang="en-US"/>
        </a:p>
      </dgm:t>
    </dgm:pt>
    <dgm:pt modelId="{69D1C43A-A5A7-45E8-A600-DDFB950BEF7E}" type="pres">
      <dgm:prSet presAssocID="{E91D88E0-A136-4B71-BE5C-5F02AD011EFB}" presName="CompostProcess" presStyleCnt="0">
        <dgm:presLayoutVars>
          <dgm:dir/>
          <dgm:resizeHandles val="exact"/>
        </dgm:presLayoutVars>
      </dgm:prSet>
      <dgm:spPr/>
      <dgm:t>
        <a:bodyPr/>
        <a:lstStyle/>
        <a:p>
          <a:endParaRPr lang="en-US"/>
        </a:p>
      </dgm:t>
    </dgm:pt>
    <dgm:pt modelId="{150C8249-ED22-4CC7-B2C1-C0A0DA91A1B6}" type="pres">
      <dgm:prSet presAssocID="{E91D88E0-A136-4B71-BE5C-5F02AD011EFB}" presName="arrow" presStyleLbl="bgShp" presStyleIdx="0" presStyleCnt="1"/>
      <dgm:spPr/>
    </dgm:pt>
    <dgm:pt modelId="{A3E5DE4C-4451-4FF0-9CCB-2CB74A5B8FFD}" type="pres">
      <dgm:prSet presAssocID="{E91D88E0-A136-4B71-BE5C-5F02AD011EFB}" presName="linearProcess" presStyleCnt="0"/>
      <dgm:spPr/>
    </dgm:pt>
    <dgm:pt modelId="{2F6E91F9-2798-492A-8099-1F00E9BE1702}" type="pres">
      <dgm:prSet presAssocID="{A6A9593F-3C96-4CC5-90E7-B7E211E94772}" presName="textNode" presStyleLbl="node1" presStyleIdx="0" presStyleCnt="1" custScaleY="127515">
        <dgm:presLayoutVars>
          <dgm:bulletEnabled val="1"/>
        </dgm:presLayoutVars>
      </dgm:prSet>
      <dgm:spPr/>
      <dgm:t>
        <a:bodyPr/>
        <a:lstStyle/>
        <a:p>
          <a:endParaRPr lang="en-US"/>
        </a:p>
      </dgm:t>
    </dgm:pt>
  </dgm:ptLst>
  <dgm:cxnLst>
    <dgm:cxn modelId="{B474AE1B-FC80-4B19-9771-1423A788CE5C}" srcId="{E91D88E0-A136-4B71-BE5C-5F02AD011EFB}" destId="{A6A9593F-3C96-4CC5-90E7-B7E211E94772}" srcOrd="0" destOrd="0" parTransId="{05CC92C9-492D-4AFC-8764-ED54F64D4E67}" sibTransId="{2E5FB362-ABE2-4FDA-9AA8-CB36F6613200}"/>
    <dgm:cxn modelId="{1DB82422-DA40-4D45-A6C4-1F6CD59C056C}" type="presOf" srcId="{A6A9593F-3C96-4CC5-90E7-B7E211E94772}" destId="{2F6E91F9-2798-492A-8099-1F00E9BE1702}" srcOrd="0" destOrd="0" presId="urn:microsoft.com/office/officeart/2005/8/layout/hProcess9"/>
    <dgm:cxn modelId="{87B1F92A-64FA-4B7F-B911-4EE2419B76FA}" type="presOf" srcId="{E91D88E0-A136-4B71-BE5C-5F02AD011EFB}" destId="{69D1C43A-A5A7-45E8-A600-DDFB950BEF7E}" srcOrd="0" destOrd="0" presId="urn:microsoft.com/office/officeart/2005/8/layout/hProcess9"/>
    <dgm:cxn modelId="{BE597497-0DE3-480B-A48A-8DCC15885FC0}" type="presOf" srcId="{8000928E-B123-422F-8A25-1DDF726FF622}" destId="{2F6E91F9-2798-492A-8099-1F00E9BE1702}" srcOrd="0" destOrd="1" presId="urn:microsoft.com/office/officeart/2005/8/layout/hProcess9"/>
    <dgm:cxn modelId="{4BD0CD17-367B-4893-A4C9-C32D3DFA2D74}" srcId="{A6A9593F-3C96-4CC5-90E7-B7E211E94772}" destId="{8000928E-B123-422F-8A25-1DDF726FF622}" srcOrd="0" destOrd="0" parTransId="{2778D330-3DE5-46C3-8C88-568C8BC8A3DB}" sibTransId="{0B2F74EB-C1F1-42DE-A368-F27C93C623E6}"/>
    <dgm:cxn modelId="{D11B99E9-E4AE-4AC4-B917-5FE225D282B1}" type="presParOf" srcId="{69D1C43A-A5A7-45E8-A600-DDFB950BEF7E}" destId="{150C8249-ED22-4CC7-B2C1-C0A0DA91A1B6}" srcOrd="0" destOrd="0" presId="urn:microsoft.com/office/officeart/2005/8/layout/hProcess9"/>
    <dgm:cxn modelId="{6326C018-B117-4DFE-9944-68E578BC62DF}" type="presParOf" srcId="{69D1C43A-A5A7-45E8-A600-DDFB950BEF7E}" destId="{A3E5DE4C-4451-4FF0-9CCB-2CB74A5B8FFD}" srcOrd="1" destOrd="0" presId="urn:microsoft.com/office/officeart/2005/8/layout/hProcess9"/>
    <dgm:cxn modelId="{2415CA53-B7A4-4F78-B3B4-D5B935196B6C}" type="presParOf" srcId="{A3E5DE4C-4451-4FF0-9CCB-2CB74A5B8FFD}" destId="{2F6E91F9-2798-492A-8099-1F00E9BE170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289D6B-25B4-4DD5-A186-0B4E480CC1D1}"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1F289658-8E62-4B48-8765-51DF3891DBFD}">
      <dgm:prSet/>
      <dgm:spPr/>
      <dgm:t>
        <a:bodyPr/>
        <a:lstStyle/>
        <a:p>
          <a:pPr rtl="0"/>
          <a:r>
            <a:rPr lang="en-US" smtClean="0"/>
            <a:t>To ensure that new smart technology design </a:t>
          </a:r>
          <a:endParaRPr lang="en-US"/>
        </a:p>
      </dgm:t>
    </dgm:pt>
    <dgm:pt modelId="{3D0B386B-A38C-4F54-ACD0-6B6A7823DF74}" type="parTrans" cxnId="{4541CFA8-3680-451E-BC04-D3D1BDC466EB}">
      <dgm:prSet/>
      <dgm:spPr/>
      <dgm:t>
        <a:bodyPr/>
        <a:lstStyle/>
        <a:p>
          <a:endParaRPr lang="en-US"/>
        </a:p>
      </dgm:t>
    </dgm:pt>
    <dgm:pt modelId="{137413D9-7127-46F8-AE21-0C1ADF752B4D}" type="sibTrans" cxnId="{4541CFA8-3680-451E-BC04-D3D1BDC466EB}">
      <dgm:prSet/>
      <dgm:spPr/>
      <dgm:t>
        <a:bodyPr/>
        <a:lstStyle/>
        <a:p>
          <a:endParaRPr lang="en-US"/>
        </a:p>
      </dgm:t>
    </dgm:pt>
    <dgm:pt modelId="{A8879709-2B99-422F-9573-214DBFD1E65C}">
      <dgm:prSet/>
      <dgm:spPr/>
      <dgm:t>
        <a:bodyPr/>
        <a:lstStyle/>
        <a:p>
          <a:pPr rtl="0"/>
          <a:r>
            <a:rPr lang="en-US" smtClean="0"/>
            <a:t>is widely accepted and used effectively both globally and locally, designers should consider the following: Color, Prototyping and Navigation, Principles and Guidelines Design, Evaluation and Testing, and Task Analysis. </a:t>
          </a:r>
          <a:endParaRPr lang="en-US"/>
        </a:p>
      </dgm:t>
    </dgm:pt>
    <dgm:pt modelId="{3D2132D8-2A54-4C13-99D5-5E2E4F3DC115}" type="parTrans" cxnId="{8649B8BD-CD62-437B-954A-571DC7114FA6}">
      <dgm:prSet/>
      <dgm:spPr/>
      <dgm:t>
        <a:bodyPr/>
        <a:lstStyle/>
        <a:p>
          <a:endParaRPr lang="en-US"/>
        </a:p>
      </dgm:t>
    </dgm:pt>
    <dgm:pt modelId="{DFA2BBE0-B818-4675-96DB-65EBC66802F4}" type="sibTrans" cxnId="{8649B8BD-CD62-437B-954A-571DC7114FA6}">
      <dgm:prSet/>
      <dgm:spPr/>
      <dgm:t>
        <a:bodyPr/>
        <a:lstStyle/>
        <a:p>
          <a:endParaRPr lang="en-US"/>
        </a:p>
      </dgm:t>
    </dgm:pt>
    <dgm:pt modelId="{E25240F7-91B1-4F8C-842B-0E255E9C1DDE}">
      <dgm:prSet/>
      <dgm:spPr/>
      <dgm:t>
        <a:bodyPr/>
        <a:lstStyle/>
        <a:p>
          <a:pPr rtl="0"/>
          <a:r>
            <a:rPr lang="en-US" smtClean="0"/>
            <a:t>These aspects are essential </a:t>
          </a:r>
          <a:endParaRPr lang="en-US"/>
        </a:p>
      </dgm:t>
    </dgm:pt>
    <dgm:pt modelId="{D6C32131-8293-415D-A520-E1821BF7418E}" type="parTrans" cxnId="{68083BB3-43CE-442D-B933-7B0AE06091AC}">
      <dgm:prSet/>
      <dgm:spPr/>
      <dgm:t>
        <a:bodyPr/>
        <a:lstStyle/>
        <a:p>
          <a:endParaRPr lang="en-US"/>
        </a:p>
      </dgm:t>
    </dgm:pt>
    <dgm:pt modelId="{ACB82077-46A5-441B-BCE2-371A9D3799B9}" type="sibTrans" cxnId="{68083BB3-43CE-442D-B933-7B0AE06091AC}">
      <dgm:prSet/>
      <dgm:spPr/>
      <dgm:t>
        <a:bodyPr/>
        <a:lstStyle/>
        <a:p>
          <a:endParaRPr lang="en-US"/>
        </a:p>
      </dgm:t>
    </dgm:pt>
    <dgm:pt modelId="{7F5F87D6-6BD9-4618-9701-93CA8C6471BF}">
      <dgm:prSet/>
      <dgm:spPr/>
      <dgm:t>
        <a:bodyPr/>
        <a:lstStyle/>
        <a:p>
          <a:pPr rtl="0"/>
          <a:r>
            <a:rPr lang="en-US" smtClean="0"/>
            <a:t>in any new smart technology design for devices, user interfaces, or websites. Users are becoming more sophisticated and their expectations and behaviors concerning new smart technology design are changing as they have the autonomy to select a new smart technology design, which matches their needs. </a:t>
          </a:r>
          <a:endParaRPr lang="en-US"/>
        </a:p>
      </dgm:t>
    </dgm:pt>
    <dgm:pt modelId="{F716CE40-CBE8-4AB1-A208-65B83DB3A96B}" type="parTrans" cxnId="{1D1E6E16-590C-4F84-9C24-6BD80CEF2CE7}">
      <dgm:prSet/>
      <dgm:spPr/>
      <dgm:t>
        <a:bodyPr/>
        <a:lstStyle/>
        <a:p>
          <a:endParaRPr lang="en-US"/>
        </a:p>
      </dgm:t>
    </dgm:pt>
    <dgm:pt modelId="{5A65B569-609C-4FDD-BCE5-B25085E971FE}" type="sibTrans" cxnId="{1D1E6E16-590C-4F84-9C24-6BD80CEF2CE7}">
      <dgm:prSet/>
      <dgm:spPr/>
      <dgm:t>
        <a:bodyPr/>
        <a:lstStyle/>
        <a:p>
          <a:endParaRPr lang="en-US"/>
        </a:p>
      </dgm:t>
    </dgm:pt>
    <dgm:pt modelId="{BB970B01-F99B-406F-94A3-571496246895}">
      <dgm:prSet/>
      <dgm:spPr/>
      <dgm:t>
        <a:bodyPr/>
        <a:lstStyle/>
        <a:p>
          <a:pPr rtl="0"/>
          <a:r>
            <a:rPr lang="en-US" smtClean="0"/>
            <a:t>Therefore,</a:t>
          </a:r>
          <a:endParaRPr lang="en-US"/>
        </a:p>
      </dgm:t>
    </dgm:pt>
    <dgm:pt modelId="{F7ECD768-00C9-4269-B7FA-5CEB59687398}" type="parTrans" cxnId="{513BBDD6-1BF6-4721-A031-16E3F576C6B4}">
      <dgm:prSet/>
      <dgm:spPr/>
      <dgm:t>
        <a:bodyPr/>
        <a:lstStyle/>
        <a:p>
          <a:endParaRPr lang="en-US"/>
        </a:p>
      </dgm:t>
    </dgm:pt>
    <dgm:pt modelId="{6757D4AF-3435-4FA3-9D57-FE97E9A5BA1A}" type="sibTrans" cxnId="{513BBDD6-1BF6-4721-A031-16E3F576C6B4}">
      <dgm:prSet/>
      <dgm:spPr/>
      <dgm:t>
        <a:bodyPr/>
        <a:lstStyle/>
        <a:p>
          <a:endParaRPr lang="en-US"/>
        </a:p>
      </dgm:t>
    </dgm:pt>
    <dgm:pt modelId="{AEB65E2A-DDBA-4B12-AA61-514975E72D5B}">
      <dgm:prSet/>
      <dgm:spPr/>
      <dgm:t>
        <a:bodyPr/>
        <a:lstStyle/>
        <a:p>
          <a:pPr rtl="0"/>
          <a:r>
            <a:rPr lang="en-US" smtClean="0"/>
            <a:t>HCI experts should consider the needs of users, the community, and society in order to ensure that the new smart technology design is designed based on sound design principles, which include the notion of sustainability.</a:t>
          </a:r>
          <a:endParaRPr lang="en-US"/>
        </a:p>
      </dgm:t>
    </dgm:pt>
    <dgm:pt modelId="{69081207-5CE8-459E-9D50-E216DBE74B0E}" type="parTrans" cxnId="{6B6C174D-FA34-41C2-B22A-0BC1758502D1}">
      <dgm:prSet/>
      <dgm:spPr/>
      <dgm:t>
        <a:bodyPr/>
        <a:lstStyle/>
        <a:p>
          <a:endParaRPr lang="en-US"/>
        </a:p>
      </dgm:t>
    </dgm:pt>
    <dgm:pt modelId="{6F25E727-BFF9-4359-99C8-13775C938A78}" type="sibTrans" cxnId="{6B6C174D-FA34-41C2-B22A-0BC1758502D1}">
      <dgm:prSet/>
      <dgm:spPr/>
      <dgm:t>
        <a:bodyPr/>
        <a:lstStyle/>
        <a:p>
          <a:endParaRPr lang="en-US"/>
        </a:p>
      </dgm:t>
    </dgm:pt>
    <dgm:pt modelId="{C7B8D2E6-C6ED-4355-A243-D5BB0751DCD5}" type="pres">
      <dgm:prSet presAssocID="{61289D6B-25B4-4DD5-A186-0B4E480CC1D1}" presName="linear" presStyleCnt="0">
        <dgm:presLayoutVars>
          <dgm:animLvl val="lvl"/>
          <dgm:resizeHandles val="exact"/>
        </dgm:presLayoutVars>
      </dgm:prSet>
      <dgm:spPr/>
      <dgm:t>
        <a:bodyPr/>
        <a:lstStyle/>
        <a:p>
          <a:endParaRPr lang="en-US"/>
        </a:p>
      </dgm:t>
    </dgm:pt>
    <dgm:pt modelId="{E088B5EC-BF2E-4C16-A5F6-AC75D36AFA15}" type="pres">
      <dgm:prSet presAssocID="{1F289658-8E62-4B48-8765-51DF3891DBFD}" presName="parentText" presStyleLbl="node1" presStyleIdx="0" presStyleCnt="3">
        <dgm:presLayoutVars>
          <dgm:chMax val="0"/>
          <dgm:bulletEnabled val="1"/>
        </dgm:presLayoutVars>
      </dgm:prSet>
      <dgm:spPr/>
      <dgm:t>
        <a:bodyPr/>
        <a:lstStyle/>
        <a:p>
          <a:endParaRPr lang="en-US"/>
        </a:p>
      </dgm:t>
    </dgm:pt>
    <dgm:pt modelId="{1561343B-E128-4784-8F20-19562C1BAF67}" type="pres">
      <dgm:prSet presAssocID="{1F289658-8E62-4B48-8765-51DF3891DBFD}" presName="childText" presStyleLbl="revTx" presStyleIdx="0" presStyleCnt="3">
        <dgm:presLayoutVars>
          <dgm:bulletEnabled val="1"/>
        </dgm:presLayoutVars>
      </dgm:prSet>
      <dgm:spPr/>
      <dgm:t>
        <a:bodyPr/>
        <a:lstStyle/>
        <a:p>
          <a:endParaRPr lang="en-US"/>
        </a:p>
      </dgm:t>
    </dgm:pt>
    <dgm:pt modelId="{B130049E-1FDF-42EF-A94C-C682163D8CDD}" type="pres">
      <dgm:prSet presAssocID="{E25240F7-91B1-4F8C-842B-0E255E9C1DDE}" presName="parentText" presStyleLbl="node1" presStyleIdx="1" presStyleCnt="3">
        <dgm:presLayoutVars>
          <dgm:chMax val="0"/>
          <dgm:bulletEnabled val="1"/>
        </dgm:presLayoutVars>
      </dgm:prSet>
      <dgm:spPr/>
      <dgm:t>
        <a:bodyPr/>
        <a:lstStyle/>
        <a:p>
          <a:endParaRPr lang="en-US"/>
        </a:p>
      </dgm:t>
    </dgm:pt>
    <dgm:pt modelId="{2327C360-1731-404C-93BA-658BA9E5A1E8}" type="pres">
      <dgm:prSet presAssocID="{E25240F7-91B1-4F8C-842B-0E255E9C1DDE}" presName="childText" presStyleLbl="revTx" presStyleIdx="1" presStyleCnt="3">
        <dgm:presLayoutVars>
          <dgm:bulletEnabled val="1"/>
        </dgm:presLayoutVars>
      </dgm:prSet>
      <dgm:spPr/>
      <dgm:t>
        <a:bodyPr/>
        <a:lstStyle/>
        <a:p>
          <a:endParaRPr lang="en-US"/>
        </a:p>
      </dgm:t>
    </dgm:pt>
    <dgm:pt modelId="{37E19576-F531-488D-8AE3-944AE6DD05E4}" type="pres">
      <dgm:prSet presAssocID="{BB970B01-F99B-406F-94A3-571496246895}" presName="parentText" presStyleLbl="node1" presStyleIdx="2" presStyleCnt="3">
        <dgm:presLayoutVars>
          <dgm:chMax val="0"/>
          <dgm:bulletEnabled val="1"/>
        </dgm:presLayoutVars>
      </dgm:prSet>
      <dgm:spPr/>
      <dgm:t>
        <a:bodyPr/>
        <a:lstStyle/>
        <a:p>
          <a:endParaRPr lang="en-US"/>
        </a:p>
      </dgm:t>
    </dgm:pt>
    <dgm:pt modelId="{4BA44FA4-6099-41E9-9260-F80293C0862D}" type="pres">
      <dgm:prSet presAssocID="{BB970B01-F99B-406F-94A3-571496246895}" presName="childText" presStyleLbl="revTx" presStyleIdx="2" presStyleCnt="3">
        <dgm:presLayoutVars>
          <dgm:bulletEnabled val="1"/>
        </dgm:presLayoutVars>
      </dgm:prSet>
      <dgm:spPr/>
      <dgm:t>
        <a:bodyPr/>
        <a:lstStyle/>
        <a:p>
          <a:endParaRPr lang="en-US"/>
        </a:p>
      </dgm:t>
    </dgm:pt>
  </dgm:ptLst>
  <dgm:cxnLst>
    <dgm:cxn modelId="{A4CEDD21-2EC9-46C6-9D4B-3A46B691DC44}" type="presOf" srcId="{1F289658-8E62-4B48-8765-51DF3891DBFD}" destId="{E088B5EC-BF2E-4C16-A5F6-AC75D36AFA15}" srcOrd="0" destOrd="0" presId="urn:microsoft.com/office/officeart/2005/8/layout/vList2"/>
    <dgm:cxn modelId="{0453652C-8BB4-4857-B025-05AFE9BABB61}" type="presOf" srcId="{E25240F7-91B1-4F8C-842B-0E255E9C1DDE}" destId="{B130049E-1FDF-42EF-A94C-C682163D8CDD}" srcOrd="0" destOrd="0" presId="urn:microsoft.com/office/officeart/2005/8/layout/vList2"/>
    <dgm:cxn modelId="{A2E4BA26-47B8-41DC-B116-150D22F3B667}" type="presOf" srcId="{A8879709-2B99-422F-9573-214DBFD1E65C}" destId="{1561343B-E128-4784-8F20-19562C1BAF67}" srcOrd="0" destOrd="0" presId="urn:microsoft.com/office/officeart/2005/8/layout/vList2"/>
    <dgm:cxn modelId="{CAD98AB4-B6BA-4CB3-9008-E84490BC6F72}" type="presOf" srcId="{7F5F87D6-6BD9-4618-9701-93CA8C6471BF}" destId="{2327C360-1731-404C-93BA-658BA9E5A1E8}" srcOrd="0" destOrd="0" presId="urn:microsoft.com/office/officeart/2005/8/layout/vList2"/>
    <dgm:cxn modelId="{907277DE-50CA-4D4A-B5C1-CF055602A340}" type="presOf" srcId="{61289D6B-25B4-4DD5-A186-0B4E480CC1D1}" destId="{C7B8D2E6-C6ED-4355-A243-D5BB0751DCD5}" srcOrd="0" destOrd="0" presId="urn:microsoft.com/office/officeart/2005/8/layout/vList2"/>
    <dgm:cxn modelId="{60C38795-8593-4D21-965C-E75F5D594EA9}" type="presOf" srcId="{AEB65E2A-DDBA-4B12-AA61-514975E72D5B}" destId="{4BA44FA4-6099-41E9-9260-F80293C0862D}" srcOrd="0" destOrd="0" presId="urn:microsoft.com/office/officeart/2005/8/layout/vList2"/>
    <dgm:cxn modelId="{5EB51E6D-278A-47D6-B1DB-30E299EE3F75}" type="presOf" srcId="{BB970B01-F99B-406F-94A3-571496246895}" destId="{37E19576-F531-488D-8AE3-944AE6DD05E4}" srcOrd="0" destOrd="0" presId="urn:microsoft.com/office/officeart/2005/8/layout/vList2"/>
    <dgm:cxn modelId="{4541CFA8-3680-451E-BC04-D3D1BDC466EB}" srcId="{61289D6B-25B4-4DD5-A186-0B4E480CC1D1}" destId="{1F289658-8E62-4B48-8765-51DF3891DBFD}" srcOrd="0" destOrd="0" parTransId="{3D0B386B-A38C-4F54-ACD0-6B6A7823DF74}" sibTransId="{137413D9-7127-46F8-AE21-0C1ADF752B4D}"/>
    <dgm:cxn modelId="{513BBDD6-1BF6-4721-A031-16E3F576C6B4}" srcId="{61289D6B-25B4-4DD5-A186-0B4E480CC1D1}" destId="{BB970B01-F99B-406F-94A3-571496246895}" srcOrd="2" destOrd="0" parTransId="{F7ECD768-00C9-4269-B7FA-5CEB59687398}" sibTransId="{6757D4AF-3435-4FA3-9D57-FE97E9A5BA1A}"/>
    <dgm:cxn modelId="{8649B8BD-CD62-437B-954A-571DC7114FA6}" srcId="{1F289658-8E62-4B48-8765-51DF3891DBFD}" destId="{A8879709-2B99-422F-9573-214DBFD1E65C}" srcOrd="0" destOrd="0" parTransId="{3D2132D8-2A54-4C13-99D5-5E2E4F3DC115}" sibTransId="{DFA2BBE0-B818-4675-96DB-65EBC66802F4}"/>
    <dgm:cxn modelId="{1D1E6E16-590C-4F84-9C24-6BD80CEF2CE7}" srcId="{E25240F7-91B1-4F8C-842B-0E255E9C1DDE}" destId="{7F5F87D6-6BD9-4618-9701-93CA8C6471BF}" srcOrd="0" destOrd="0" parTransId="{F716CE40-CBE8-4AB1-A208-65B83DB3A96B}" sibTransId="{5A65B569-609C-4FDD-BCE5-B25085E971FE}"/>
    <dgm:cxn modelId="{68083BB3-43CE-442D-B933-7B0AE06091AC}" srcId="{61289D6B-25B4-4DD5-A186-0B4E480CC1D1}" destId="{E25240F7-91B1-4F8C-842B-0E255E9C1DDE}" srcOrd="1" destOrd="0" parTransId="{D6C32131-8293-415D-A520-E1821BF7418E}" sibTransId="{ACB82077-46A5-441B-BCE2-371A9D3799B9}"/>
    <dgm:cxn modelId="{6B6C174D-FA34-41C2-B22A-0BC1758502D1}" srcId="{BB970B01-F99B-406F-94A3-571496246895}" destId="{AEB65E2A-DDBA-4B12-AA61-514975E72D5B}" srcOrd="0" destOrd="0" parTransId="{69081207-5CE8-459E-9D50-E216DBE74B0E}" sibTransId="{6F25E727-BFF9-4359-99C8-13775C938A78}"/>
    <dgm:cxn modelId="{468DD45F-EC66-4D7B-8AD7-C70C712D09BE}" type="presParOf" srcId="{C7B8D2E6-C6ED-4355-A243-D5BB0751DCD5}" destId="{E088B5EC-BF2E-4C16-A5F6-AC75D36AFA15}" srcOrd="0" destOrd="0" presId="urn:microsoft.com/office/officeart/2005/8/layout/vList2"/>
    <dgm:cxn modelId="{DF2F2046-BC61-446D-AC72-FBF27C1A6426}" type="presParOf" srcId="{C7B8D2E6-C6ED-4355-A243-D5BB0751DCD5}" destId="{1561343B-E128-4784-8F20-19562C1BAF67}" srcOrd="1" destOrd="0" presId="urn:microsoft.com/office/officeart/2005/8/layout/vList2"/>
    <dgm:cxn modelId="{2C52528A-74EE-460A-9E6F-6438E0969842}" type="presParOf" srcId="{C7B8D2E6-C6ED-4355-A243-D5BB0751DCD5}" destId="{B130049E-1FDF-42EF-A94C-C682163D8CDD}" srcOrd="2" destOrd="0" presId="urn:microsoft.com/office/officeart/2005/8/layout/vList2"/>
    <dgm:cxn modelId="{FD0F76DD-CB47-4088-9C7A-05D01348756A}" type="presParOf" srcId="{C7B8D2E6-C6ED-4355-A243-D5BB0751DCD5}" destId="{2327C360-1731-404C-93BA-658BA9E5A1E8}" srcOrd="3" destOrd="0" presId="urn:microsoft.com/office/officeart/2005/8/layout/vList2"/>
    <dgm:cxn modelId="{404607CF-AF09-424A-B81C-BAE79B4CC4B8}" type="presParOf" srcId="{C7B8D2E6-C6ED-4355-A243-D5BB0751DCD5}" destId="{37E19576-F531-488D-8AE3-944AE6DD05E4}" srcOrd="4" destOrd="0" presId="urn:microsoft.com/office/officeart/2005/8/layout/vList2"/>
    <dgm:cxn modelId="{96342D70-583A-4DEA-9952-105BDB1A2F73}" type="presParOf" srcId="{C7B8D2E6-C6ED-4355-A243-D5BB0751DCD5}" destId="{4BA44FA4-6099-41E9-9260-F80293C0862D}"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24027C6-031C-4297-B10A-C9EA68AE0532}"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D2613598-EC18-4F96-98BE-EF5AC53B8D6D}">
      <dgm:prSet/>
      <dgm:spPr/>
      <dgm:t>
        <a:bodyPr/>
        <a:lstStyle/>
        <a:p>
          <a:pPr rtl="0"/>
          <a:r>
            <a:rPr lang="en-US" smtClean="0"/>
            <a:t>To recognize the significance of </a:t>
          </a:r>
          <a:endParaRPr lang="en-US"/>
        </a:p>
      </dgm:t>
    </dgm:pt>
    <dgm:pt modelId="{D3BD03DA-266B-491B-B98C-843BFCE55859}" type="parTrans" cxnId="{AB0DB64E-74AF-47DE-A84F-FC212E4B584F}">
      <dgm:prSet/>
      <dgm:spPr/>
      <dgm:t>
        <a:bodyPr/>
        <a:lstStyle/>
        <a:p>
          <a:endParaRPr lang="en-US"/>
        </a:p>
      </dgm:t>
    </dgm:pt>
    <dgm:pt modelId="{BD069CB6-8764-45AD-8E96-4BFD29369CD5}" type="sibTrans" cxnId="{AB0DB64E-74AF-47DE-A84F-FC212E4B584F}">
      <dgm:prSet/>
      <dgm:spPr/>
      <dgm:t>
        <a:bodyPr/>
        <a:lstStyle/>
        <a:p>
          <a:endParaRPr lang="en-US"/>
        </a:p>
      </dgm:t>
    </dgm:pt>
    <dgm:pt modelId="{19EB60FB-AE23-4BEB-A7F0-24625C427210}">
      <dgm:prSet/>
      <dgm:spPr/>
      <dgm:t>
        <a:bodyPr/>
        <a:lstStyle/>
        <a:p>
          <a:pPr rtl="0"/>
          <a:r>
            <a:rPr lang="en-US" smtClean="0"/>
            <a:t>HCI and Usability features in the web development process as well as in the design process, it is worth scrutinizing the principles and guidelines of design suggested by Te'eni, Carey, &amp; Zhang (2007).  </a:t>
          </a:r>
          <a:endParaRPr lang="en-US"/>
        </a:p>
      </dgm:t>
    </dgm:pt>
    <dgm:pt modelId="{8D0BAC98-4151-440C-956F-538A09B1C13D}" type="parTrans" cxnId="{5DB890E2-C775-4D49-B4AD-BAB50D662E76}">
      <dgm:prSet/>
      <dgm:spPr/>
      <dgm:t>
        <a:bodyPr/>
        <a:lstStyle/>
        <a:p>
          <a:endParaRPr lang="en-US"/>
        </a:p>
      </dgm:t>
    </dgm:pt>
    <dgm:pt modelId="{17E6650D-7212-4A36-AC43-374F878FC6AC}" type="sibTrans" cxnId="{5DB890E2-C775-4D49-B4AD-BAB50D662E76}">
      <dgm:prSet/>
      <dgm:spPr/>
      <dgm:t>
        <a:bodyPr/>
        <a:lstStyle/>
        <a:p>
          <a:endParaRPr lang="en-US"/>
        </a:p>
      </dgm:t>
    </dgm:pt>
    <dgm:pt modelId="{FDE852DF-737F-469B-B724-E0EEF15F7248}">
      <dgm:prSet/>
      <dgm:spPr/>
      <dgm:t>
        <a:bodyPr/>
        <a:lstStyle/>
        <a:p>
          <a:pPr rtl="0"/>
          <a:r>
            <a:rPr lang="en-US" smtClean="0"/>
            <a:t>The implementation of these principles and guidelines when designing and developing a  </a:t>
          </a:r>
          <a:endParaRPr lang="en-US"/>
        </a:p>
      </dgm:t>
    </dgm:pt>
    <dgm:pt modelId="{F56E42B7-4EB7-4297-8186-53A1521B1F3A}" type="parTrans" cxnId="{91658507-E3E2-46DD-B6E4-B06E684AE127}">
      <dgm:prSet/>
      <dgm:spPr/>
      <dgm:t>
        <a:bodyPr/>
        <a:lstStyle/>
        <a:p>
          <a:endParaRPr lang="en-US"/>
        </a:p>
      </dgm:t>
    </dgm:pt>
    <dgm:pt modelId="{58436EC8-2416-44BE-AC38-6080F45AFA13}" type="sibTrans" cxnId="{91658507-E3E2-46DD-B6E4-B06E684AE127}">
      <dgm:prSet/>
      <dgm:spPr/>
      <dgm:t>
        <a:bodyPr/>
        <a:lstStyle/>
        <a:p>
          <a:endParaRPr lang="en-US"/>
        </a:p>
      </dgm:t>
    </dgm:pt>
    <dgm:pt modelId="{A6C0A0CF-718F-410E-95E0-6D9A37B75CB0}">
      <dgm:prSet/>
      <dgm:spPr/>
      <dgm:t>
        <a:bodyPr/>
        <a:lstStyle/>
        <a:p>
          <a:pPr rtl="0"/>
          <a:r>
            <a:rPr lang="en-US" smtClean="0"/>
            <a:t>new smart technology, device, user interface, including a website, will improve the presentation, performance, functionality, learnability, efficiency, effectiveness, usefulness or utility; it will reduce errors  and inaccuracies in the system, and this will lead to improved user satisfaction and achievement of the goals of both the designer and the user (Leung and Law 2012; Oztekin 2011; Fernandez et al. 2011; Davis and Shipman 2011).  </a:t>
          </a:r>
          <a:endParaRPr lang="en-US"/>
        </a:p>
      </dgm:t>
    </dgm:pt>
    <dgm:pt modelId="{9762AE65-79B6-4442-A014-007FBC739594}" type="parTrans" cxnId="{BB20B382-C5C7-4648-B67D-80772EEADE8D}">
      <dgm:prSet/>
      <dgm:spPr/>
      <dgm:t>
        <a:bodyPr/>
        <a:lstStyle/>
        <a:p>
          <a:endParaRPr lang="en-US"/>
        </a:p>
      </dgm:t>
    </dgm:pt>
    <dgm:pt modelId="{EC844746-6A5C-4A10-BC13-09B4193ACD9C}" type="sibTrans" cxnId="{BB20B382-C5C7-4648-B67D-80772EEADE8D}">
      <dgm:prSet/>
      <dgm:spPr/>
      <dgm:t>
        <a:bodyPr/>
        <a:lstStyle/>
        <a:p>
          <a:endParaRPr lang="en-US"/>
        </a:p>
      </dgm:t>
    </dgm:pt>
    <dgm:pt modelId="{B7C504AC-92C2-4EC2-BED6-6F37BC8FF9B7}" type="pres">
      <dgm:prSet presAssocID="{724027C6-031C-4297-B10A-C9EA68AE0532}" presName="linear" presStyleCnt="0">
        <dgm:presLayoutVars>
          <dgm:animLvl val="lvl"/>
          <dgm:resizeHandles val="exact"/>
        </dgm:presLayoutVars>
      </dgm:prSet>
      <dgm:spPr/>
      <dgm:t>
        <a:bodyPr/>
        <a:lstStyle/>
        <a:p>
          <a:endParaRPr lang="en-US"/>
        </a:p>
      </dgm:t>
    </dgm:pt>
    <dgm:pt modelId="{866A3CB1-92CF-42B6-8ECE-4AB3B2BD64D0}" type="pres">
      <dgm:prSet presAssocID="{D2613598-EC18-4F96-98BE-EF5AC53B8D6D}" presName="parentText" presStyleLbl="node1" presStyleIdx="0" presStyleCnt="2">
        <dgm:presLayoutVars>
          <dgm:chMax val="0"/>
          <dgm:bulletEnabled val="1"/>
        </dgm:presLayoutVars>
      </dgm:prSet>
      <dgm:spPr/>
      <dgm:t>
        <a:bodyPr/>
        <a:lstStyle/>
        <a:p>
          <a:endParaRPr lang="en-US"/>
        </a:p>
      </dgm:t>
    </dgm:pt>
    <dgm:pt modelId="{2B1B4931-D241-4489-817C-609176A6F69F}" type="pres">
      <dgm:prSet presAssocID="{D2613598-EC18-4F96-98BE-EF5AC53B8D6D}" presName="childText" presStyleLbl="revTx" presStyleIdx="0" presStyleCnt="2">
        <dgm:presLayoutVars>
          <dgm:bulletEnabled val="1"/>
        </dgm:presLayoutVars>
      </dgm:prSet>
      <dgm:spPr/>
      <dgm:t>
        <a:bodyPr/>
        <a:lstStyle/>
        <a:p>
          <a:endParaRPr lang="en-US"/>
        </a:p>
      </dgm:t>
    </dgm:pt>
    <dgm:pt modelId="{7983C0CD-9673-4CEA-8DC6-937450544455}" type="pres">
      <dgm:prSet presAssocID="{FDE852DF-737F-469B-B724-E0EEF15F7248}" presName="parentText" presStyleLbl="node1" presStyleIdx="1" presStyleCnt="2">
        <dgm:presLayoutVars>
          <dgm:chMax val="0"/>
          <dgm:bulletEnabled val="1"/>
        </dgm:presLayoutVars>
      </dgm:prSet>
      <dgm:spPr/>
      <dgm:t>
        <a:bodyPr/>
        <a:lstStyle/>
        <a:p>
          <a:endParaRPr lang="en-US"/>
        </a:p>
      </dgm:t>
    </dgm:pt>
    <dgm:pt modelId="{3F5CD647-85DC-4812-8680-F6A7C71D64AA}" type="pres">
      <dgm:prSet presAssocID="{FDE852DF-737F-469B-B724-E0EEF15F7248}" presName="childText" presStyleLbl="revTx" presStyleIdx="1" presStyleCnt="2">
        <dgm:presLayoutVars>
          <dgm:bulletEnabled val="1"/>
        </dgm:presLayoutVars>
      </dgm:prSet>
      <dgm:spPr/>
      <dgm:t>
        <a:bodyPr/>
        <a:lstStyle/>
        <a:p>
          <a:endParaRPr lang="en-US"/>
        </a:p>
      </dgm:t>
    </dgm:pt>
  </dgm:ptLst>
  <dgm:cxnLst>
    <dgm:cxn modelId="{83A18E81-EBE9-4789-B36F-0541DC587420}" type="presOf" srcId="{D2613598-EC18-4F96-98BE-EF5AC53B8D6D}" destId="{866A3CB1-92CF-42B6-8ECE-4AB3B2BD64D0}" srcOrd="0" destOrd="0" presId="urn:microsoft.com/office/officeart/2005/8/layout/vList2"/>
    <dgm:cxn modelId="{BB20B382-C5C7-4648-B67D-80772EEADE8D}" srcId="{FDE852DF-737F-469B-B724-E0EEF15F7248}" destId="{A6C0A0CF-718F-410E-95E0-6D9A37B75CB0}" srcOrd="0" destOrd="0" parTransId="{9762AE65-79B6-4442-A014-007FBC739594}" sibTransId="{EC844746-6A5C-4A10-BC13-09B4193ACD9C}"/>
    <dgm:cxn modelId="{16023238-9A81-4AF9-9E5C-05204BB7EC9B}" type="presOf" srcId="{A6C0A0CF-718F-410E-95E0-6D9A37B75CB0}" destId="{3F5CD647-85DC-4812-8680-F6A7C71D64AA}" srcOrd="0" destOrd="0" presId="urn:microsoft.com/office/officeart/2005/8/layout/vList2"/>
    <dgm:cxn modelId="{5E49D12C-398D-443B-9CD5-5E330B1F1F38}" type="presOf" srcId="{FDE852DF-737F-469B-B724-E0EEF15F7248}" destId="{7983C0CD-9673-4CEA-8DC6-937450544455}" srcOrd="0" destOrd="0" presId="urn:microsoft.com/office/officeart/2005/8/layout/vList2"/>
    <dgm:cxn modelId="{91658507-E3E2-46DD-B6E4-B06E684AE127}" srcId="{724027C6-031C-4297-B10A-C9EA68AE0532}" destId="{FDE852DF-737F-469B-B724-E0EEF15F7248}" srcOrd="1" destOrd="0" parTransId="{F56E42B7-4EB7-4297-8186-53A1521B1F3A}" sibTransId="{58436EC8-2416-44BE-AC38-6080F45AFA13}"/>
    <dgm:cxn modelId="{6EB470DF-75D5-43EF-A752-ECA2FFB0DD39}" type="presOf" srcId="{19EB60FB-AE23-4BEB-A7F0-24625C427210}" destId="{2B1B4931-D241-4489-817C-609176A6F69F}" srcOrd="0" destOrd="0" presId="urn:microsoft.com/office/officeart/2005/8/layout/vList2"/>
    <dgm:cxn modelId="{AB0DB64E-74AF-47DE-A84F-FC212E4B584F}" srcId="{724027C6-031C-4297-B10A-C9EA68AE0532}" destId="{D2613598-EC18-4F96-98BE-EF5AC53B8D6D}" srcOrd="0" destOrd="0" parTransId="{D3BD03DA-266B-491B-B98C-843BFCE55859}" sibTransId="{BD069CB6-8764-45AD-8E96-4BFD29369CD5}"/>
    <dgm:cxn modelId="{D93E6A6A-2FE6-4339-A7C6-11C6B8624801}" type="presOf" srcId="{724027C6-031C-4297-B10A-C9EA68AE0532}" destId="{B7C504AC-92C2-4EC2-BED6-6F37BC8FF9B7}" srcOrd="0" destOrd="0" presId="urn:microsoft.com/office/officeart/2005/8/layout/vList2"/>
    <dgm:cxn modelId="{5DB890E2-C775-4D49-B4AD-BAB50D662E76}" srcId="{D2613598-EC18-4F96-98BE-EF5AC53B8D6D}" destId="{19EB60FB-AE23-4BEB-A7F0-24625C427210}" srcOrd="0" destOrd="0" parTransId="{8D0BAC98-4151-440C-956F-538A09B1C13D}" sibTransId="{17E6650D-7212-4A36-AC43-374F878FC6AC}"/>
    <dgm:cxn modelId="{54D8F400-F1DD-40E6-84B4-36EEBEBD2F0C}" type="presParOf" srcId="{B7C504AC-92C2-4EC2-BED6-6F37BC8FF9B7}" destId="{866A3CB1-92CF-42B6-8ECE-4AB3B2BD64D0}" srcOrd="0" destOrd="0" presId="urn:microsoft.com/office/officeart/2005/8/layout/vList2"/>
    <dgm:cxn modelId="{30AC90E6-5075-4422-A1A4-503AD2BB1C28}" type="presParOf" srcId="{B7C504AC-92C2-4EC2-BED6-6F37BC8FF9B7}" destId="{2B1B4931-D241-4489-817C-609176A6F69F}" srcOrd="1" destOrd="0" presId="urn:microsoft.com/office/officeart/2005/8/layout/vList2"/>
    <dgm:cxn modelId="{1AD937B2-7027-4026-999E-70C1BE8B93D7}" type="presParOf" srcId="{B7C504AC-92C2-4EC2-BED6-6F37BC8FF9B7}" destId="{7983C0CD-9673-4CEA-8DC6-937450544455}" srcOrd="2" destOrd="0" presId="urn:microsoft.com/office/officeart/2005/8/layout/vList2"/>
    <dgm:cxn modelId="{0B8EC947-5E3E-4DDE-9979-AA8DB9BE7CCE}" type="presParOf" srcId="{B7C504AC-92C2-4EC2-BED6-6F37BC8FF9B7}" destId="{3F5CD647-85DC-4812-8680-F6A7C71D64A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72FA7D5C-256E-41FA-BA53-24B873453601}" type="doc">
      <dgm:prSet loTypeId="urn:microsoft.com/office/officeart/2005/8/layout/bProcess3" loCatId="process" qsTypeId="urn:microsoft.com/office/officeart/2005/8/quickstyle/simple5" qsCatId="simple" csTypeId="urn:microsoft.com/office/officeart/2005/8/colors/colorful1" csCatId="colorful" phldr="1"/>
      <dgm:spPr/>
      <dgm:t>
        <a:bodyPr/>
        <a:lstStyle/>
        <a:p>
          <a:endParaRPr lang="en-AU"/>
        </a:p>
      </dgm:t>
    </dgm:pt>
    <dgm:pt modelId="{3BBD0D57-4256-466A-BC30-6B97E828AA6C}">
      <dgm:prSet custT="1"/>
      <dgm:spPr/>
      <dgm:t>
        <a:bodyPr/>
        <a:lstStyle/>
        <a:p>
          <a:pPr rtl="0"/>
          <a:r>
            <a:rPr lang="en-AU" sz="1400" b="1" dirty="0" smtClean="0">
              <a:latin typeface="Times New Roman" panose="02020603050405020304" pitchFamily="18" charset="0"/>
              <a:cs typeface="Times New Roman" panose="02020603050405020304" pitchFamily="18" charset="0"/>
            </a:rPr>
            <a:t>Improve users’ task performance and reduce their effort</a:t>
          </a:r>
          <a:endParaRPr lang="en-AU" sz="1400" b="1" dirty="0">
            <a:latin typeface="Times New Roman" panose="02020603050405020304" pitchFamily="18" charset="0"/>
            <a:cs typeface="Times New Roman" panose="02020603050405020304" pitchFamily="18" charset="0"/>
          </a:endParaRPr>
        </a:p>
      </dgm:t>
    </dgm:pt>
    <dgm:pt modelId="{D2FE2017-7D1D-4360-A1A2-60D0B19C0F87}" type="parTrans" cxnId="{E7F8EACE-DC33-4906-8338-B547DF0F4731}">
      <dgm:prSet/>
      <dgm:spPr/>
      <dgm:t>
        <a:bodyPr/>
        <a:lstStyle/>
        <a:p>
          <a:endParaRPr lang="en-AU"/>
        </a:p>
      </dgm:t>
    </dgm:pt>
    <dgm:pt modelId="{2FFF8DE8-804B-4827-A225-D6110C9B46EB}" type="sibTrans" cxnId="{E7F8EACE-DC33-4906-8338-B547DF0F4731}">
      <dgm:prSet custT="1"/>
      <dgm:spPr/>
      <dgm:t>
        <a:bodyPr/>
        <a:lstStyle/>
        <a:p>
          <a:endParaRPr lang="en-AU" sz="1800" b="1"/>
        </a:p>
      </dgm:t>
    </dgm:pt>
    <dgm:pt modelId="{DD8DBEBF-5BA8-436A-B768-0FDB9E9330C8}">
      <dgm:prSet custT="1"/>
      <dgm:spPr/>
      <dgm:t>
        <a:bodyPr/>
        <a:lstStyle/>
        <a:p>
          <a:pPr rtl="0"/>
          <a:r>
            <a:rPr lang="en-AU" sz="1400" b="1" dirty="0" smtClean="0">
              <a:latin typeface="Times New Roman" panose="02020603050405020304" pitchFamily="18" charset="0"/>
              <a:cs typeface="Times New Roman" panose="02020603050405020304" pitchFamily="18" charset="0"/>
            </a:rPr>
            <a:t>Strive for fit between the information representation needed and presented </a:t>
          </a:r>
          <a:endParaRPr lang="en-AU" sz="1400" b="1" dirty="0">
            <a:latin typeface="Times New Roman" panose="02020603050405020304" pitchFamily="18" charset="0"/>
            <a:cs typeface="Times New Roman" panose="02020603050405020304" pitchFamily="18" charset="0"/>
          </a:endParaRPr>
        </a:p>
      </dgm:t>
    </dgm:pt>
    <dgm:pt modelId="{067C3988-94A1-4346-8DC8-EE7BBC4337D5}" type="parTrans" cxnId="{30D91643-5159-499B-88C1-1AA705110628}">
      <dgm:prSet/>
      <dgm:spPr/>
      <dgm:t>
        <a:bodyPr/>
        <a:lstStyle/>
        <a:p>
          <a:endParaRPr lang="en-AU"/>
        </a:p>
      </dgm:t>
    </dgm:pt>
    <dgm:pt modelId="{253FD757-D18B-4C33-9AA6-0D3DAA6B1853}" type="sibTrans" cxnId="{30D91643-5159-499B-88C1-1AA705110628}">
      <dgm:prSet custT="1"/>
      <dgm:spPr/>
      <dgm:t>
        <a:bodyPr/>
        <a:lstStyle/>
        <a:p>
          <a:endParaRPr lang="en-AU" sz="1800" b="1"/>
        </a:p>
      </dgm:t>
    </dgm:pt>
    <dgm:pt modelId="{662EE15D-BE5B-40F9-AEB8-1F85D3790D7D}">
      <dgm:prSet custT="1"/>
      <dgm:spPr/>
      <dgm:t>
        <a:bodyPr/>
        <a:lstStyle/>
        <a:p>
          <a:pPr rtl="0"/>
          <a:r>
            <a:rPr lang="en-AU" sz="1400" b="1" dirty="0" smtClean="0">
              <a:latin typeface="Times New Roman" panose="02020603050405020304" pitchFamily="18" charset="0"/>
              <a:cs typeface="Times New Roman" panose="02020603050405020304" pitchFamily="18" charset="0"/>
            </a:rPr>
            <a:t>Direct and constrain user affordance to capture real-world knowledge</a:t>
          </a:r>
          <a:endParaRPr lang="en-AU" sz="1400" b="1" dirty="0">
            <a:latin typeface="Times New Roman" panose="02020603050405020304" pitchFamily="18" charset="0"/>
            <a:cs typeface="Times New Roman" panose="02020603050405020304" pitchFamily="18" charset="0"/>
          </a:endParaRPr>
        </a:p>
      </dgm:t>
    </dgm:pt>
    <dgm:pt modelId="{7A29ECDC-9279-4243-8B45-77F60DBD5919}" type="parTrans" cxnId="{F66F6D71-1945-4922-B1A3-AE39A804152B}">
      <dgm:prSet/>
      <dgm:spPr/>
      <dgm:t>
        <a:bodyPr/>
        <a:lstStyle/>
        <a:p>
          <a:endParaRPr lang="en-AU"/>
        </a:p>
      </dgm:t>
    </dgm:pt>
    <dgm:pt modelId="{7CBC8CA9-21E4-41B4-9513-3506C0ABDB46}" type="sibTrans" cxnId="{F66F6D71-1945-4922-B1A3-AE39A804152B}">
      <dgm:prSet custT="1"/>
      <dgm:spPr/>
      <dgm:t>
        <a:bodyPr/>
        <a:lstStyle/>
        <a:p>
          <a:endParaRPr lang="en-AU" sz="1800" b="1"/>
        </a:p>
      </dgm:t>
    </dgm:pt>
    <dgm:pt modelId="{3F04DBC3-ABC1-4652-AC61-4F479B975F27}">
      <dgm:prSet custT="1"/>
      <dgm:spPr/>
      <dgm:t>
        <a:bodyPr/>
        <a:lstStyle/>
        <a:p>
          <a:pPr rtl="0"/>
          <a:r>
            <a:rPr lang="en-AU" sz="1400" b="1" dirty="0" smtClean="0">
              <a:latin typeface="Times New Roman" panose="02020603050405020304" pitchFamily="18" charset="0"/>
              <a:cs typeface="Times New Roman" panose="02020603050405020304" pitchFamily="18" charset="0"/>
            </a:rPr>
            <a:t>Design for error</a:t>
          </a:r>
          <a:endParaRPr lang="en-AU" sz="1400" b="1" dirty="0">
            <a:latin typeface="Times New Roman" panose="02020603050405020304" pitchFamily="18" charset="0"/>
            <a:cs typeface="Times New Roman" panose="02020603050405020304" pitchFamily="18" charset="0"/>
          </a:endParaRPr>
        </a:p>
      </dgm:t>
    </dgm:pt>
    <dgm:pt modelId="{7D29F2AE-63C0-4F74-A462-58B04BC61D9F}" type="parTrans" cxnId="{D6A92FD8-0971-45AB-A5EF-8D23952FF415}">
      <dgm:prSet/>
      <dgm:spPr/>
      <dgm:t>
        <a:bodyPr/>
        <a:lstStyle/>
        <a:p>
          <a:endParaRPr lang="en-AU"/>
        </a:p>
      </dgm:t>
    </dgm:pt>
    <dgm:pt modelId="{C006D0BE-557B-4A7D-A2BD-442886885F24}" type="sibTrans" cxnId="{D6A92FD8-0971-45AB-A5EF-8D23952FF415}">
      <dgm:prSet custT="1"/>
      <dgm:spPr/>
      <dgm:t>
        <a:bodyPr/>
        <a:lstStyle/>
        <a:p>
          <a:endParaRPr lang="en-AU" sz="1800" b="1"/>
        </a:p>
      </dgm:t>
    </dgm:pt>
    <dgm:pt modelId="{BCC3D301-B656-47CD-8835-3EF35D541BBD}">
      <dgm:prSet custT="1"/>
      <dgm:spPr/>
      <dgm:t>
        <a:bodyPr/>
        <a:lstStyle/>
        <a:p>
          <a:pPr rtl="0"/>
          <a:r>
            <a:rPr lang="en-AU" sz="1400" b="1" dirty="0" smtClean="0">
              <a:latin typeface="Times New Roman" panose="02020603050405020304" pitchFamily="18" charset="0"/>
              <a:cs typeface="Times New Roman" panose="02020603050405020304" pitchFamily="18" charset="0"/>
            </a:rPr>
            <a:t>Enable and enjoyable and satisfying interaction </a:t>
          </a:r>
          <a:endParaRPr lang="en-AU" sz="1400" b="1" dirty="0">
            <a:latin typeface="Times New Roman" panose="02020603050405020304" pitchFamily="18" charset="0"/>
            <a:cs typeface="Times New Roman" panose="02020603050405020304" pitchFamily="18" charset="0"/>
          </a:endParaRPr>
        </a:p>
      </dgm:t>
    </dgm:pt>
    <dgm:pt modelId="{C16A1BC4-5850-4179-BD58-419504D5A9BE}" type="parTrans" cxnId="{F91DE411-7A14-47CF-A87C-2701BE0BB187}">
      <dgm:prSet/>
      <dgm:spPr/>
      <dgm:t>
        <a:bodyPr/>
        <a:lstStyle/>
        <a:p>
          <a:endParaRPr lang="en-AU"/>
        </a:p>
      </dgm:t>
    </dgm:pt>
    <dgm:pt modelId="{D1AEAA93-4DC3-4B01-95AC-D83D12DB11D9}" type="sibTrans" cxnId="{F91DE411-7A14-47CF-A87C-2701BE0BB187}">
      <dgm:prSet custT="1"/>
      <dgm:spPr/>
      <dgm:t>
        <a:bodyPr/>
        <a:lstStyle/>
        <a:p>
          <a:endParaRPr lang="en-AU" sz="1800" b="1"/>
        </a:p>
      </dgm:t>
    </dgm:pt>
    <dgm:pt modelId="{1C8FC31F-B081-4DC4-849D-9572C05EACDE}">
      <dgm:prSet custT="1"/>
      <dgm:spPr/>
      <dgm:t>
        <a:bodyPr/>
        <a:lstStyle/>
        <a:p>
          <a:pPr rtl="0"/>
          <a:r>
            <a:rPr lang="en-AU" sz="1400" b="1" dirty="0" smtClean="0">
              <a:latin typeface="Times New Roman" panose="02020603050405020304" pitchFamily="18" charset="0"/>
              <a:cs typeface="Times New Roman" panose="02020603050405020304" pitchFamily="18" charset="0"/>
            </a:rPr>
            <a:t>Promote trust</a:t>
          </a:r>
          <a:endParaRPr lang="en-AU" sz="1400" b="1" dirty="0">
            <a:latin typeface="Times New Roman" panose="02020603050405020304" pitchFamily="18" charset="0"/>
            <a:cs typeface="Times New Roman" panose="02020603050405020304" pitchFamily="18" charset="0"/>
          </a:endParaRPr>
        </a:p>
      </dgm:t>
    </dgm:pt>
    <dgm:pt modelId="{AC0A41D3-3A60-4E7C-BB43-8C95AD019E06}" type="parTrans" cxnId="{2F42F6A7-04D3-482C-88B4-D3DAD84ACB87}">
      <dgm:prSet/>
      <dgm:spPr/>
      <dgm:t>
        <a:bodyPr/>
        <a:lstStyle/>
        <a:p>
          <a:endParaRPr lang="en-AU"/>
        </a:p>
      </dgm:t>
    </dgm:pt>
    <dgm:pt modelId="{9046B0AB-D2FD-43F6-8F5A-4476B041CFBE}" type="sibTrans" cxnId="{2F42F6A7-04D3-482C-88B4-D3DAD84ACB87}">
      <dgm:prSet custT="1"/>
      <dgm:spPr/>
      <dgm:t>
        <a:bodyPr/>
        <a:lstStyle/>
        <a:p>
          <a:endParaRPr lang="en-AU" sz="1800" b="1"/>
        </a:p>
      </dgm:t>
    </dgm:pt>
    <dgm:pt modelId="{A5B002C3-D5AB-4820-81D0-9B31B81F4A87}">
      <dgm:prSet custT="1"/>
      <dgm:spPr/>
      <dgm:t>
        <a:bodyPr/>
        <a:lstStyle/>
        <a:p>
          <a:pPr rtl="0"/>
          <a:r>
            <a:rPr lang="en-AU" sz="1400" b="1" dirty="0" smtClean="0">
              <a:latin typeface="Times New Roman" panose="02020603050405020304" pitchFamily="18" charset="0"/>
              <a:cs typeface="Times New Roman" panose="02020603050405020304" pitchFamily="18" charset="0"/>
            </a:rPr>
            <a:t>Support diversity of users. </a:t>
          </a:r>
          <a:endParaRPr lang="en-US" sz="1400" b="1" dirty="0">
            <a:latin typeface="Times New Roman" panose="02020603050405020304" pitchFamily="18" charset="0"/>
            <a:cs typeface="Times New Roman" panose="02020603050405020304" pitchFamily="18" charset="0"/>
          </a:endParaRPr>
        </a:p>
      </dgm:t>
    </dgm:pt>
    <dgm:pt modelId="{05606D78-25A0-42B3-A143-2B97D51DD44C}" type="parTrans" cxnId="{5F3C303E-A0CD-434F-B34F-BE6E32E50CBB}">
      <dgm:prSet/>
      <dgm:spPr/>
      <dgm:t>
        <a:bodyPr/>
        <a:lstStyle/>
        <a:p>
          <a:endParaRPr lang="en-AU"/>
        </a:p>
      </dgm:t>
    </dgm:pt>
    <dgm:pt modelId="{2B23F452-2964-4A29-AC93-CE42A0604830}" type="sibTrans" cxnId="{5F3C303E-A0CD-434F-B34F-BE6E32E50CBB}">
      <dgm:prSet/>
      <dgm:spPr/>
      <dgm:t>
        <a:bodyPr/>
        <a:lstStyle/>
        <a:p>
          <a:endParaRPr lang="en-AU"/>
        </a:p>
      </dgm:t>
    </dgm:pt>
    <dgm:pt modelId="{0F1AE42B-89B8-4D0B-A565-DE5014E51670}" type="pres">
      <dgm:prSet presAssocID="{72FA7D5C-256E-41FA-BA53-24B873453601}" presName="Name0" presStyleCnt="0">
        <dgm:presLayoutVars>
          <dgm:dir/>
          <dgm:resizeHandles val="exact"/>
        </dgm:presLayoutVars>
      </dgm:prSet>
      <dgm:spPr/>
      <dgm:t>
        <a:bodyPr/>
        <a:lstStyle/>
        <a:p>
          <a:endParaRPr lang="en-GB"/>
        </a:p>
      </dgm:t>
    </dgm:pt>
    <dgm:pt modelId="{6E15F0D4-D1DF-48E9-A04D-A18243B47049}" type="pres">
      <dgm:prSet presAssocID="{3BBD0D57-4256-466A-BC30-6B97E828AA6C}" presName="node" presStyleLbl="node1" presStyleIdx="0" presStyleCnt="7">
        <dgm:presLayoutVars>
          <dgm:bulletEnabled val="1"/>
        </dgm:presLayoutVars>
      </dgm:prSet>
      <dgm:spPr>
        <a:prstGeom prst="bevel">
          <a:avLst/>
        </a:prstGeom>
      </dgm:spPr>
      <dgm:t>
        <a:bodyPr/>
        <a:lstStyle/>
        <a:p>
          <a:endParaRPr lang="en-GB"/>
        </a:p>
      </dgm:t>
    </dgm:pt>
    <dgm:pt modelId="{1D15CC98-CB25-401D-93FC-4FC9695B5534}" type="pres">
      <dgm:prSet presAssocID="{2FFF8DE8-804B-4827-A225-D6110C9B46EB}" presName="sibTrans" presStyleLbl="sibTrans1D1" presStyleIdx="0" presStyleCnt="6"/>
      <dgm:spPr/>
      <dgm:t>
        <a:bodyPr/>
        <a:lstStyle/>
        <a:p>
          <a:endParaRPr lang="en-GB"/>
        </a:p>
      </dgm:t>
    </dgm:pt>
    <dgm:pt modelId="{5C2CDE44-4D5C-4A58-8835-B64E280D74D2}" type="pres">
      <dgm:prSet presAssocID="{2FFF8DE8-804B-4827-A225-D6110C9B46EB}" presName="connectorText" presStyleLbl="sibTrans1D1" presStyleIdx="0" presStyleCnt="6"/>
      <dgm:spPr/>
      <dgm:t>
        <a:bodyPr/>
        <a:lstStyle/>
        <a:p>
          <a:endParaRPr lang="en-GB"/>
        </a:p>
      </dgm:t>
    </dgm:pt>
    <dgm:pt modelId="{3E5F9754-B5C4-4A8D-9D86-E24C66939903}" type="pres">
      <dgm:prSet presAssocID="{DD8DBEBF-5BA8-436A-B768-0FDB9E9330C8}" presName="node" presStyleLbl="node1" presStyleIdx="1" presStyleCnt="7">
        <dgm:presLayoutVars>
          <dgm:bulletEnabled val="1"/>
        </dgm:presLayoutVars>
      </dgm:prSet>
      <dgm:spPr>
        <a:prstGeom prst="bevel">
          <a:avLst/>
        </a:prstGeom>
      </dgm:spPr>
      <dgm:t>
        <a:bodyPr/>
        <a:lstStyle/>
        <a:p>
          <a:endParaRPr lang="en-GB"/>
        </a:p>
      </dgm:t>
    </dgm:pt>
    <dgm:pt modelId="{E1A90576-6D2C-4880-801A-98955697BE25}" type="pres">
      <dgm:prSet presAssocID="{253FD757-D18B-4C33-9AA6-0D3DAA6B1853}" presName="sibTrans" presStyleLbl="sibTrans1D1" presStyleIdx="1" presStyleCnt="6"/>
      <dgm:spPr/>
      <dgm:t>
        <a:bodyPr/>
        <a:lstStyle/>
        <a:p>
          <a:endParaRPr lang="en-GB"/>
        </a:p>
      </dgm:t>
    </dgm:pt>
    <dgm:pt modelId="{C9CF3ED6-505F-4517-A2EB-CB72D9728F97}" type="pres">
      <dgm:prSet presAssocID="{253FD757-D18B-4C33-9AA6-0D3DAA6B1853}" presName="connectorText" presStyleLbl="sibTrans1D1" presStyleIdx="1" presStyleCnt="6"/>
      <dgm:spPr/>
      <dgm:t>
        <a:bodyPr/>
        <a:lstStyle/>
        <a:p>
          <a:endParaRPr lang="en-GB"/>
        </a:p>
      </dgm:t>
    </dgm:pt>
    <dgm:pt modelId="{B2DAD0B3-FA45-489B-B476-FA595E03D724}" type="pres">
      <dgm:prSet presAssocID="{662EE15D-BE5B-40F9-AEB8-1F85D3790D7D}" presName="node" presStyleLbl="node1" presStyleIdx="2" presStyleCnt="7">
        <dgm:presLayoutVars>
          <dgm:bulletEnabled val="1"/>
        </dgm:presLayoutVars>
      </dgm:prSet>
      <dgm:spPr>
        <a:prstGeom prst="bevel">
          <a:avLst/>
        </a:prstGeom>
      </dgm:spPr>
      <dgm:t>
        <a:bodyPr/>
        <a:lstStyle/>
        <a:p>
          <a:endParaRPr lang="en-GB"/>
        </a:p>
      </dgm:t>
    </dgm:pt>
    <dgm:pt modelId="{E6EE8C4B-4707-492E-BCBB-A692D6EF70C1}" type="pres">
      <dgm:prSet presAssocID="{7CBC8CA9-21E4-41B4-9513-3506C0ABDB46}" presName="sibTrans" presStyleLbl="sibTrans1D1" presStyleIdx="2" presStyleCnt="6"/>
      <dgm:spPr/>
      <dgm:t>
        <a:bodyPr/>
        <a:lstStyle/>
        <a:p>
          <a:endParaRPr lang="en-GB"/>
        </a:p>
      </dgm:t>
    </dgm:pt>
    <dgm:pt modelId="{DD1E9FE5-4880-414B-85CA-BF54DA69B074}" type="pres">
      <dgm:prSet presAssocID="{7CBC8CA9-21E4-41B4-9513-3506C0ABDB46}" presName="connectorText" presStyleLbl="sibTrans1D1" presStyleIdx="2" presStyleCnt="6"/>
      <dgm:spPr/>
      <dgm:t>
        <a:bodyPr/>
        <a:lstStyle/>
        <a:p>
          <a:endParaRPr lang="en-GB"/>
        </a:p>
      </dgm:t>
    </dgm:pt>
    <dgm:pt modelId="{0C4225E6-FF6D-4A85-A6FD-5BB801A76F8A}" type="pres">
      <dgm:prSet presAssocID="{3F04DBC3-ABC1-4652-AC61-4F479B975F27}" presName="node" presStyleLbl="node1" presStyleIdx="3" presStyleCnt="7">
        <dgm:presLayoutVars>
          <dgm:bulletEnabled val="1"/>
        </dgm:presLayoutVars>
      </dgm:prSet>
      <dgm:spPr>
        <a:prstGeom prst="bevel">
          <a:avLst/>
        </a:prstGeom>
      </dgm:spPr>
      <dgm:t>
        <a:bodyPr/>
        <a:lstStyle/>
        <a:p>
          <a:endParaRPr lang="en-GB"/>
        </a:p>
      </dgm:t>
    </dgm:pt>
    <dgm:pt modelId="{55405EAF-5B6B-428C-87B3-009269E2DB90}" type="pres">
      <dgm:prSet presAssocID="{C006D0BE-557B-4A7D-A2BD-442886885F24}" presName="sibTrans" presStyleLbl="sibTrans1D1" presStyleIdx="3" presStyleCnt="6"/>
      <dgm:spPr/>
      <dgm:t>
        <a:bodyPr/>
        <a:lstStyle/>
        <a:p>
          <a:endParaRPr lang="en-GB"/>
        </a:p>
      </dgm:t>
    </dgm:pt>
    <dgm:pt modelId="{AB9C0C32-0137-4971-AB77-3B838B4D57D8}" type="pres">
      <dgm:prSet presAssocID="{C006D0BE-557B-4A7D-A2BD-442886885F24}" presName="connectorText" presStyleLbl="sibTrans1D1" presStyleIdx="3" presStyleCnt="6"/>
      <dgm:spPr/>
      <dgm:t>
        <a:bodyPr/>
        <a:lstStyle/>
        <a:p>
          <a:endParaRPr lang="en-GB"/>
        </a:p>
      </dgm:t>
    </dgm:pt>
    <dgm:pt modelId="{E1439C6F-E2F1-41AE-8156-22A574B80F06}" type="pres">
      <dgm:prSet presAssocID="{BCC3D301-B656-47CD-8835-3EF35D541BBD}" presName="node" presStyleLbl="node1" presStyleIdx="4" presStyleCnt="7">
        <dgm:presLayoutVars>
          <dgm:bulletEnabled val="1"/>
        </dgm:presLayoutVars>
      </dgm:prSet>
      <dgm:spPr>
        <a:prstGeom prst="bevel">
          <a:avLst/>
        </a:prstGeom>
      </dgm:spPr>
      <dgm:t>
        <a:bodyPr/>
        <a:lstStyle/>
        <a:p>
          <a:endParaRPr lang="en-GB"/>
        </a:p>
      </dgm:t>
    </dgm:pt>
    <dgm:pt modelId="{86842DFB-B492-4531-970F-79C178C2C53E}" type="pres">
      <dgm:prSet presAssocID="{D1AEAA93-4DC3-4B01-95AC-D83D12DB11D9}" presName="sibTrans" presStyleLbl="sibTrans1D1" presStyleIdx="4" presStyleCnt="6"/>
      <dgm:spPr/>
      <dgm:t>
        <a:bodyPr/>
        <a:lstStyle/>
        <a:p>
          <a:endParaRPr lang="en-GB"/>
        </a:p>
      </dgm:t>
    </dgm:pt>
    <dgm:pt modelId="{C9F05D86-2B88-482D-A734-922F88EFC2EB}" type="pres">
      <dgm:prSet presAssocID="{D1AEAA93-4DC3-4B01-95AC-D83D12DB11D9}" presName="connectorText" presStyleLbl="sibTrans1D1" presStyleIdx="4" presStyleCnt="6"/>
      <dgm:spPr/>
      <dgm:t>
        <a:bodyPr/>
        <a:lstStyle/>
        <a:p>
          <a:endParaRPr lang="en-GB"/>
        </a:p>
      </dgm:t>
    </dgm:pt>
    <dgm:pt modelId="{2356EB7C-8A52-429C-A559-F951696A5097}" type="pres">
      <dgm:prSet presAssocID="{1C8FC31F-B081-4DC4-849D-9572C05EACDE}" presName="node" presStyleLbl="node1" presStyleIdx="5" presStyleCnt="7">
        <dgm:presLayoutVars>
          <dgm:bulletEnabled val="1"/>
        </dgm:presLayoutVars>
      </dgm:prSet>
      <dgm:spPr>
        <a:prstGeom prst="bevel">
          <a:avLst/>
        </a:prstGeom>
      </dgm:spPr>
      <dgm:t>
        <a:bodyPr/>
        <a:lstStyle/>
        <a:p>
          <a:endParaRPr lang="en-GB"/>
        </a:p>
      </dgm:t>
    </dgm:pt>
    <dgm:pt modelId="{F1B9F71E-EFBF-47CA-AAEE-C5B9DDE8069A}" type="pres">
      <dgm:prSet presAssocID="{9046B0AB-D2FD-43F6-8F5A-4476B041CFBE}" presName="sibTrans" presStyleLbl="sibTrans1D1" presStyleIdx="5" presStyleCnt="6"/>
      <dgm:spPr/>
      <dgm:t>
        <a:bodyPr/>
        <a:lstStyle/>
        <a:p>
          <a:endParaRPr lang="en-GB"/>
        </a:p>
      </dgm:t>
    </dgm:pt>
    <dgm:pt modelId="{1C7D5ACD-BD32-4422-99C4-E3061F66F73E}" type="pres">
      <dgm:prSet presAssocID="{9046B0AB-D2FD-43F6-8F5A-4476B041CFBE}" presName="connectorText" presStyleLbl="sibTrans1D1" presStyleIdx="5" presStyleCnt="6"/>
      <dgm:spPr/>
      <dgm:t>
        <a:bodyPr/>
        <a:lstStyle/>
        <a:p>
          <a:endParaRPr lang="en-GB"/>
        </a:p>
      </dgm:t>
    </dgm:pt>
    <dgm:pt modelId="{806C7065-F1EF-47AA-A065-6ACCB08EE408}" type="pres">
      <dgm:prSet presAssocID="{A5B002C3-D5AB-4820-81D0-9B31B81F4A87}" presName="node" presStyleLbl="node1" presStyleIdx="6" presStyleCnt="7">
        <dgm:presLayoutVars>
          <dgm:bulletEnabled val="1"/>
        </dgm:presLayoutVars>
      </dgm:prSet>
      <dgm:spPr>
        <a:prstGeom prst="bevel">
          <a:avLst/>
        </a:prstGeom>
      </dgm:spPr>
      <dgm:t>
        <a:bodyPr/>
        <a:lstStyle/>
        <a:p>
          <a:endParaRPr lang="en-GB"/>
        </a:p>
      </dgm:t>
    </dgm:pt>
  </dgm:ptLst>
  <dgm:cxnLst>
    <dgm:cxn modelId="{DB51963B-75EE-4E42-8D3C-78090CCBB52A}" type="presOf" srcId="{72FA7D5C-256E-41FA-BA53-24B873453601}" destId="{0F1AE42B-89B8-4D0B-A565-DE5014E51670}" srcOrd="0" destOrd="0" presId="urn:microsoft.com/office/officeart/2005/8/layout/bProcess3"/>
    <dgm:cxn modelId="{0855D778-4B0C-4539-BBA1-8922FFD57AE6}" type="presOf" srcId="{3BBD0D57-4256-466A-BC30-6B97E828AA6C}" destId="{6E15F0D4-D1DF-48E9-A04D-A18243B47049}" srcOrd="0" destOrd="0" presId="urn:microsoft.com/office/officeart/2005/8/layout/bProcess3"/>
    <dgm:cxn modelId="{5F3C303E-A0CD-434F-B34F-BE6E32E50CBB}" srcId="{72FA7D5C-256E-41FA-BA53-24B873453601}" destId="{A5B002C3-D5AB-4820-81D0-9B31B81F4A87}" srcOrd="6" destOrd="0" parTransId="{05606D78-25A0-42B3-A143-2B97D51DD44C}" sibTransId="{2B23F452-2964-4A29-AC93-CE42A0604830}"/>
    <dgm:cxn modelId="{9857FA3B-902B-4D0E-9476-92733732A264}" type="presOf" srcId="{D1AEAA93-4DC3-4B01-95AC-D83D12DB11D9}" destId="{C9F05D86-2B88-482D-A734-922F88EFC2EB}" srcOrd="1" destOrd="0" presId="urn:microsoft.com/office/officeart/2005/8/layout/bProcess3"/>
    <dgm:cxn modelId="{63EB3791-1900-4054-9B72-D8C114B20743}" type="presOf" srcId="{9046B0AB-D2FD-43F6-8F5A-4476B041CFBE}" destId="{F1B9F71E-EFBF-47CA-AAEE-C5B9DDE8069A}" srcOrd="0" destOrd="0" presId="urn:microsoft.com/office/officeart/2005/8/layout/bProcess3"/>
    <dgm:cxn modelId="{B860796C-CD77-4FB3-B53E-B5E296F76B5F}" type="presOf" srcId="{7CBC8CA9-21E4-41B4-9513-3506C0ABDB46}" destId="{DD1E9FE5-4880-414B-85CA-BF54DA69B074}" srcOrd="1" destOrd="0" presId="urn:microsoft.com/office/officeart/2005/8/layout/bProcess3"/>
    <dgm:cxn modelId="{70B128D7-9871-4E0E-A7B9-C3833F337407}" type="presOf" srcId="{2FFF8DE8-804B-4827-A225-D6110C9B46EB}" destId="{5C2CDE44-4D5C-4A58-8835-B64E280D74D2}" srcOrd="1" destOrd="0" presId="urn:microsoft.com/office/officeart/2005/8/layout/bProcess3"/>
    <dgm:cxn modelId="{829C655A-1677-49BE-B907-FEDF51768C21}" type="presOf" srcId="{7CBC8CA9-21E4-41B4-9513-3506C0ABDB46}" destId="{E6EE8C4B-4707-492E-BCBB-A692D6EF70C1}" srcOrd="0" destOrd="0" presId="urn:microsoft.com/office/officeart/2005/8/layout/bProcess3"/>
    <dgm:cxn modelId="{F66F6D71-1945-4922-B1A3-AE39A804152B}" srcId="{72FA7D5C-256E-41FA-BA53-24B873453601}" destId="{662EE15D-BE5B-40F9-AEB8-1F85D3790D7D}" srcOrd="2" destOrd="0" parTransId="{7A29ECDC-9279-4243-8B45-77F60DBD5919}" sibTransId="{7CBC8CA9-21E4-41B4-9513-3506C0ABDB46}"/>
    <dgm:cxn modelId="{CD6A72A1-2CFE-4B1C-9BC1-B134C33AD40F}" type="presOf" srcId="{3F04DBC3-ABC1-4652-AC61-4F479B975F27}" destId="{0C4225E6-FF6D-4A85-A6FD-5BB801A76F8A}" srcOrd="0" destOrd="0" presId="urn:microsoft.com/office/officeart/2005/8/layout/bProcess3"/>
    <dgm:cxn modelId="{6015FD7E-A852-4C05-8C25-336031337656}" type="presOf" srcId="{2FFF8DE8-804B-4827-A225-D6110C9B46EB}" destId="{1D15CC98-CB25-401D-93FC-4FC9695B5534}" srcOrd="0" destOrd="0" presId="urn:microsoft.com/office/officeart/2005/8/layout/bProcess3"/>
    <dgm:cxn modelId="{BDE41071-89A0-438A-9CF6-CB763AA8F7E9}" type="presOf" srcId="{C006D0BE-557B-4A7D-A2BD-442886885F24}" destId="{AB9C0C32-0137-4971-AB77-3B838B4D57D8}" srcOrd="1" destOrd="0" presId="urn:microsoft.com/office/officeart/2005/8/layout/bProcess3"/>
    <dgm:cxn modelId="{60858B4F-9E77-4E89-9D35-41EECB9725DD}" type="presOf" srcId="{C006D0BE-557B-4A7D-A2BD-442886885F24}" destId="{55405EAF-5B6B-428C-87B3-009269E2DB90}" srcOrd="0" destOrd="0" presId="urn:microsoft.com/office/officeart/2005/8/layout/bProcess3"/>
    <dgm:cxn modelId="{99A09E43-73EB-491C-914A-E6E697B491BE}" type="presOf" srcId="{DD8DBEBF-5BA8-436A-B768-0FDB9E9330C8}" destId="{3E5F9754-B5C4-4A8D-9D86-E24C66939903}" srcOrd="0" destOrd="0" presId="urn:microsoft.com/office/officeart/2005/8/layout/bProcess3"/>
    <dgm:cxn modelId="{D6A92FD8-0971-45AB-A5EF-8D23952FF415}" srcId="{72FA7D5C-256E-41FA-BA53-24B873453601}" destId="{3F04DBC3-ABC1-4652-AC61-4F479B975F27}" srcOrd="3" destOrd="0" parTransId="{7D29F2AE-63C0-4F74-A462-58B04BC61D9F}" sibTransId="{C006D0BE-557B-4A7D-A2BD-442886885F24}"/>
    <dgm:cxn modelId="{2F42F6A7-04D3-482C-88B4-D3DAD84ACB87}" srcId="{72FA7D5C-256E-41FA-BA53-24B873453601}" destId="{1C8FC31F-B081-4DC4-849D-9572C05EACDE}" srcOrd="5" destOrd="0" parTransId="{AC0A41D3-3A60-4E7C-BB43-8C95AD019E06}" sibTransId="{9046B0AB-D2FD-43F6-8F5A-4476B041CFBE}"/>
    <dgm:cxn modelId="{9B722E5E-0F6F-4372-8906-5D5E6CA03D7D}" type="presOf" srcId="{1C8FC31F-B081-4DC4-849D-9572C05EACDE}" destId="{2356EB7C-8A52-429C-A559-F951696A5097}" srcOrd="0" destOrd="0" presId="urn:microsoft.com/office/officeart/2005/8/layout/bProcess3"/>
    <dgm:cxn modelId="{894F87BA-446B-4E86-B5F6-206F5C527A9F}" type="presOf" srcId="{662EE15D-BE5B-40F9-AEB8-1F85D3790D7D}" destId="{B2DAD0B3-FA45-489B-B476-FA595E03D724}" srcOrd="0" destOrd="0" presId="urn:microsoft.com/office/officeart/2005/8/layout/bProcess3"/>
    <dgm:cxn modelId="{30D91643-5159-499B-88C1-1AA705110628}" srcId="{72FA7D5C-256E-41FA-BA53-24B873453601}" destId="{DD8DBEBF-5BA8-436A-B768-0FDB9E9330C8}" srcOrd="1" destOrd="0" parTransId="{067C3988-94A1-4346-8DC8-EE7BBC4337D5}" sibTransId="{253FD757-D18B-4C33-9AA6-0D3DAA6B1853}"/>
    <dgm:cxn modelId="{E7F8EACE-DC33-4906-8338-B547DF0F4731}" srcId="{72FA7D5C-256E-41FA-BA53-24B873453601}" destId="{3BBD0D57-4256-466A-BC30-6B97E828AA6C}" srcOrd="0" destOrd="0" parTransId="{D2FE2017-7D1D-4360-A1A2-60D0B19C0F87}" sibTransId="{2FFF8DE8-804B-4827-A225-D6110C9B46EB}"/>
    <dgm:cxn modelId="{880D5D3D-AF0A-4C22-B1F1-27E76209DB82}" type="presOf" srcId="{A5B002C3-D5AB-4820-81D0-9B31B81F4A87}" destId="{806C7065-F1EF-47AA-A065-6ACCB08EE408}" srcOrd="0" destOrd="0" presId="urn:microsoft.com/office/officeart/2005/8/layout/bProcess3"/>
    <dgm:cxn modelId="{E158E3CA-6950-413A-B403-153218060DDC}" type="presOf" srcId="{9046B0AB-D2FD-43F6-8F5A-4476B041CFBE}" destId="{1C7D5ACD-BD32-4422-99C4-E3061F66F73E}" srcOrd="1" destOrd="0" presId="urn:microsoft.com/office/officeart/2005/8/layout/bProcess3"/>
    <dgm:cxn modelId="{6A7E4E7F-64CE-4778-96B7-8A70062D56C3}" type="presOf" srcId="{253FD757-D18B-4C33-9AA6-0D3DAA6B1853}" destId="{E1A90576-6D2C-4880-801A-98955697BE25}" srcOrd="0" destOrd="0" presId="urn:microsoft.com/office/officeart/2005/8/layout/bProcess3"/>
    <dgm:cxn modelId="{F91DE411-7A14-47CF-A87C-2701BE0BB187}" srcId="{72FA7D5C-256E-41FA-BA53-24B873453601}" destId="{BCC3D301-B656-47CD-8835-3EF35D541BBD}" srcOrd="4" destOrd="0" parTransId="{C16A1BC4-5850-4179-BD58-419504D5A9BE}" sibTransId="{D1AEAA93-4DC3-4B01-95AC-D83D12DB11D9}"/>
    <dgm:cxn modelId="{FE8FCBB0-74EE-4320-B749-33ED1FE25D8A}" type="presOf" srcId="{BCC3D301-B656-47CD-8835-3EF35D541BBD}" destId="{E1439C6F-E2F1-41AE-8156-22A574B80F06}" srcOrd="0" destOrd="0" presId="urn:microsoft.com/office/officeart/2005/8/layout/bProcess3"/>
    <dgm:cxn modelId="{C63FBE24-E0B0-4266-ADAC-A70D0CBC49D0}" type="presOf" srcId="{D1AEAA93-4DC3-4B01-95AC-D83D12DB11D9}" destId="{86842DFB-B492-4531-970F-79C178C2C53E}" srcOrd="0" destOrd="0" presId="urn:microsoft.com/office/officeart/2005/8/layout/bProcess3"/>
    <dgm:cxn modelId="{4E09084A-AC65-412D-9592-04FE1937A497}" type="presOf" srcId="{253FD757-D18B-4C33-9AA6-0D3DAA6B1853}" destId="{C9CF3ED6-505F-4517-A2EB-CB72D9728F97}" srcOrd="1" destOrd="0" presId="urn:microsoft.com/office/officeart/2005/8/layout/bProcess3"/>
    <dgm:cxn modelId="{378ADC0E-C107-4FF7-B64A-C738C01EFE19}" type="presParOf" srcId="{0F1AE42B-89B8-4D0B-A565-DE5014E51670}" destId="{6E15F0D4-D1DF-48E9-A04D-A18243B47049}" srcOrd="0" destOrd="0" presId="urn:microsoft.com/office/officeart/2005/8/layout/bProcess3"/>
    <dgm:cxn modelId="{CDB486A4-F36E-4AC7-93CC-7AA0B91AD098}" type="presParOf" srcId="{0F1AE42B-89B8-4D0B-A565-DE5014E51670}" destId="{1D15CC98-CB25-401D-93FC-4FC9695B5534}" srcOrd="1" destOrd="0" presId="urn:microsoft.com/office/officeart/2005/8/layout/bProcess3"/>
    <dgm:cxn modelId="{CED6847F-34A3-464D-8E07-E45A8F54BEC2}" type="presParOf" srcId="{1D15CC98-CB25-401D-93FC-4FC9695B5534}" destId="{5C2CDE44-4D5C-4A58-8835-B64E280D74D2}" srcOrd="0" destOrd="0" presId="urn:microsoft.com/office/officeart/2005/8/layout/bProcess3"/>
    <dgm:cxn modelId="{A0B84EF6-B805-439C-949E-FACE8292DF0F}" type="presParOf" srcId="{0F1AE42B-89B8-4D0B-A565-DE5014E51670}" destId="{3E5F9754-B5C4-4A8D-9D86-E24C66939903}" srcOrd="2" destOrd="0" presId="urn:microsoft.com/office/officeart/2005/8/layout/bProcess3"/>
    <dgm:cxn modelId="{8F98D556-88F6-4ED1-92A7-DD30251CFDD8}" type="presParOf" srcId="{0F1AE42B-89B8-4D0B-A565-DE5014E51670}" destId="{E1A90576-6D2C-4880-801A-98955697BE25}" srcOrd="3" destOrd="0" presId="urn:microsoft.com/office/officeart/2005/8/layout/bProcess3"/>
    <dgm:cxn modelId="{8A8A6E0E-3819-4596-9B21-99D6E99261E8}" type="presParOf" srcId="{E1A90576-6D2C-4880-801A-98955697BE25}" destId="{C9CF3ED6-505F-4517-A2EB-CB72D9728F97}" srcOrd="0" destOrd="0" presId="urn:microsoft.com/office/officeart/2005/8/layout/bProcess3"/>
    <dgm:cxn modelId="{7BBB6ABD-FE47-4CF2-9D40-17AED7A659EB}" type="presParOf" srcId="{0F1AE42B-89B8-4D0B-A565-DE5014E51670}" destId="{B2DAD0B3-FA45-489B-B476-FA595E03D724}" srcOrd="4" destOrd="0" presId="urn:microsoft.com/office/officeart/2005/8/layout/bProcess3"/>
    <dgm:cxn modelId="{6B5BBBD8-3BF4-4455-945E-436F8DF33E7B}" type="presParOf" srcId="{0F1AE42B-89B8-4D0B-A565-DE5014E51670}" destId="{E6EE8C4B-4707-492E-BCBB-A692D6EF70C1}" srcOrd="5" destOrd="0" presId="urn:microsoft.com/office/officeart/2005/8/layout/bProcess3"/>
    <dgm:cxn modelId="{EAC452B7-71A6-4C42-9CBC-4938E881CA78}" type="presParOf" srcId="{E6EE8C4B-4707-492E-BCBB-A692D6EF70C1}" destId="{DD1E9FE5-4880-414B-85CA-BF54DA69B074}" srcOrd="0" destOrd="0" presId="urn:microsoft.com/office/officeart/2005/8/layout/bProcess3"/>
    <dgm:cxn modelId="{9E5B6875-0BF8-44EC-935F-724E422905A4}" type="presParOf" srcId="{0F1AE42B-89B8-4D0B-A565-DE5014E51670}" destId="{0C4225E6-FF6D-4A85-A6FD-5BB801A76F8A}" srcOrd="6" destOrd="0" presId="urn:microsoft.com/office/officeart/2005/8/layout/bProcess3"/>
    <dgm:cxn modelId="{AA28879C-0D13-4E57-AD97-A2596A4DF039}" type="presParOf" srcId="{0F1AE42B-89B8-4D0B-A565-DE5014E51670}" destId="{55405EAF-5B6B-428C-87B3-009269E2DB90}" srcOrd="7" destOrd="0" presId="urn:microsoft.com/office/officeart/2005/8/layout/bProcess3"/>
    <dgm:cxn modelId="{880D4845-3442-4C74-AAE5-3FA60D3CC17A}" type="presParOf" srcId="{55405EAF-5B6B-428C-87B3-009269E2DB90}" destId="{AB9C0C32-0137-4971-AB77-3B838B4D57D8}" srcOrd="0" destOrd="0" presId="urn:microsoft.com/office/officeart/2005/8/layout/bProcess3"/>
    <dgm:cxn modelId="{9B97B750-5C3F-4064-9551-27E19105914D}" type="presParOf" srcId="{0F1AE42B-89B8-4D0B-A565-DE5014E51670}" destId="{E1439C6F-E2F1-41AE-8156-22A574B80F06}" srcOrd="8" destOrd="0" presId="urn:microsoft.com/office/officeart/2005/8/layout/bProcess3"/>
    <dgm:cxn modelId="{456A55EC-6CD2-4BC0-AAF7-3B6D3322DE73}" type="presParOf" srcId="{0F1AE42B-89B8-4D0B-A565-DE5014E51670}" destId="{86842DFB-B492-4531-970F-79C178C2C53E}" srcOrd="9" destOrd="0" presId="urn:microsoft.com/office/officeart/2005/8/layout/bProcess3"/>
    <dgm:cxn modelId="{2EC52155-27C4-42E7-B15C-DCEA45143E76}" type="presParOf" srcId="{86842DFB-B492-4531-970F-79C178C2C53E}" destId="{C9F05D86-2B88-482D-A734-922F88EFC2EB}" srcOrd="0" destOrd="0" presId="urn:microsoft.com/office/officeart/2005/8/layout/bProcess3"/>
    <dgm:cxn modelId="{D73DAA31-B0A5-4D25-BB68-4BEB39E9D759}" type="presParOf" srcId="{0F1AE42B-89B8-4D0B-A565-DE5014E51670}" destId="{2356EB7C-8A52-429C-A559-F951696A5097}" srcOrd="10" destOrd="0" presId="urn:microsoft.com/office/officeart/2005/8/layout/bProcess3"/>
    <dgm:cxn modelId="{8C6B5F62-4E6E-4222-AEDE-357621E9EE1B}" type="presParOf" srcId="{0F1AE42B-89B8-4D0B-A565-DE5014E51670}" destId="{F1B9F71E-EFBF-47CA-AAEE-C5B9DDE8069A}" srcOrd="11" destOrd="0" presId="urn:microsoft.com/office/officeart/2005/8/layout/bProcess3"/>
    <dgm:cxn modelId="{D514D035-7CE0-43EB-8AAF-07B2B2058387}" type="presParOf" srcId="{F1B9F71E-EFBF-47CA-AAEE-C5B9DDE8069A}" destId="{1C7D5ACD-BD32-4422-99C4-E3061F66F73E}" srcOrd="0" destOrd="0" presId="urn:microsoft.com/office/officeart/2005/8/layout/bProcess3"/>
    <dgm:cxn modelId="{741C735D-3A2B-4423-9309-54BC144111B3}" type="presParOf" srcId="{0F1AE42B-89B8-4D0B-A565-DE5014E51670}" destId="{806C7065-F1EF-47AA-A065-6ACCB08EE408}"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DAB075D-F7F9-49F6-88D0-79600197174C}" type="doc">
      <dgm:prSet loTypeId="urn:microsoft.com/office/officeart/2005/8/layout/bProcess3" loCatId="process" qsTypeId="urn:microsoft.com/office/officeart/2005/8/quickstyle/3d2" qsCatId="3D" csTypeId="urn:microsoft.com/office/officeart/2005/8/colors/colorful5" csCatId="colorful" phldr="1"/>
      <dgm:spPr/>
      <dgm:t>
        <a:bodyPr/>
        <a:lstStyle/>
        <a:p>
          <a:endParaRPr lang="en-AU"/>
        </a:p>
      </dgm:t>
    </dgm:pt>
    <dgm:pt modelId="{F51AC13B-AA6C-4D78-BE81-AE0626E4AB5B}">
      <dgm:prSet custT="1"/>
      <dgm:spPr/>
      <dgm:t>
        <a:bodyPr/>
        <a:lstStyle/>
        <a:p>
          <a:pPr rtl="0"/>
          <a:r>
            <a:rPr lang="en-AU" sz="1600" b="1" dirty="0" smtClean="0">
              <a:latin typeface="Times New Roman" panose="02020603050405020304" pitchFamily="18" charset="0"/>
              <a:cs typeface="Times New Roman" panose="02020603050405020304" pitchFamily="18" charset="0"/>
            </a:rPr>
            <a:t>Maintain consistent interaction </a:t>
          </a:r>
          <a:endParaRPr lang="en-AU" sz="1600" b="1" dirty="0">
            <a:latin typeface="Times New Roman" panose="02020603050405020304" pitchFamily="18" charset="0"/>
            <a:cs typeface="Times New Roman" panose="02020603050405020304" pitchFamily="18" charset="0"/>
          </a:endParaRPr>
        </a:p>
      </dgm:t>
    </dgm:pt>
    <dgm:pt modelId="{8F1805CF-87F2-4887-AE9E-F1A4D501D015}" type="parTrans" cxnId="{DF8E2997-B060-49AA-B4B0-0115C97F933E}">
      <dgm:prSet/>
      <dgm:spPr/>
      <dgm:t>
        <a:bodyPr/>
        <a:lstStyle/>
        <a:p>
          <a:endParaRPr lang="en-AU"/>
        </a:p>
      </dgm:t>
    </dgm:pt>
    <dgm:pt modelId="{8D1A0D2D-022B-46E8-9D24-C171672126A4}" type="sibTrans" cxnId="{DF8E2997-B060-49AA-B4B0-0115C97F933E}">
      <dgm:prSet custT="1"/>
      <dgm:spPr/>
      <dgm:t>
        <a:bodyPr/>
        <a:lstStyle/>
        <a:p>
          <a:endParaRPr lang="en-AU" sz="2000" b="1"/>
        </a:p>
      </dgm:t>
    </dgm:pt>
    <dgm:pt modelId="{EF543CF6-9534-40EC-8D9B-FBF1C8711874}">
      <dgm:prSet custT="1"/>
      <dgm:spPr/>
      <dgm:t>
        <a:bodyPr/>
        <a:lstStyle/>
        <a:p>
          <a:pPr rtl="0"/>
          <a:r>
            <a:rPr lang="en-AU" sz="1600" b="1" dirty="0" smtClean="0">
              <a:latin typeface="Times New Roman" panose="02020603050405020304" pitchFamily="18" charset="0"/>
              <a:cs typeface="Times New Roman" panose="02020603050405020304" pitchFamily="18" charset="0"/>
            </a:rPr>
            <a:t>Provide the user with control over interaction, supported by feedback </a:t>
          </a:r>
          <a:endParaRPr lang="en-AU" sz="1600" b="1" dirty="0">
            <a:latin typeface="Times New Roman" panose="02020603050405020304" pitchFamily="18" charset="0"/>
            <a:cs typeface="Times New Roman" panose="02020603050405020304" pitchFamily="18" charset="0"/>
          </a:endParaRPr>
        </a:p>
      </dgm:t>
    </dgm:pt>
    <dgm:pt modelId="{919AF75A-973E-4EFD-A53F-0CB6B95C0EE5}" type="parTrans" cxnId="{CADC0889-A413-4C8B-BC85-850F17A0291D}">
      <dgm:prSet/>
      <dgm:spPr/>
      <dgm:t>
        <a:bodyPr/>
        <a:lstStyle/>
        <a:p>
          <a:endParaRPr lang="en-AU"/>
        </a:p>
      </dgm:t>
    </dgm:pt>
    <dgm:pt modelId="{776861B0-F49C-4D14-9BFB-6360AA32D9CF}" type="sibTrans" cxnId="{CADC0889-A413-4C8B-BC85-850F17A0291D}">
      <dgm:prSet custT="1"/>
      <dgm:spPr/>
      <dgm:t>
        <a:bodyPr/>
        <a:lstStyle/>
        <a:p>
          <a:endParaRPr lang="en-AU" sz="2000" b="1"/>
        </a:p>
      </dgm:t>
    </dgm:pt>
    <dgm:pt modelId="{34D91B06-3CE1-4F83-8CFF-28212CEC6D05}">
      <dgm:prSet custT="1"/>
      <dgm:spPr/>
      <dgm:t>
        <a:bodyPr/>
        <a:lstStyle/>
        <a:p>
          <a:pPr rtl="0"/>
          <a:r>
            <a:rPr lang="en-AU" sz="1600" b="1" dirty="0" smtClean="0">
              <a:latin typeface="Times New Roman" panose="02020603050405020304" pitchFamily="18" charset="0"/>
              <a:cs typeface="Times New Roman" panose="02020603050405020304" pitchFamily="18" charset="0"/>
            </a:rPr>
            <a:t>Use metaphors</a:t>
          </a:r>
          <a:endParaRPr lang="en-AU" sz="1600" b="1" dirty="0">
            <a:latin typeface="Times New Roman" panose="02020603050405020304" pitchFamily="18" charset="0"/>
            <a:cs typeface="Times New Roman" panose="02020603050405020304" pitchFamily="18" charset="0"/>
          </a:endParaRPr>
        </a:p>
      </dgm:t>
    </dgm:pt>
    <dgm:pt modelId="{84370539-BF50-46CA-9AA5-C8CA23FABDCE}" type="parTrans" cxnId="{FF5C4F81-0B19-473F-8F22-EFBD09A34561}">
      <dgm:prSet/>
      <dgm:spPr/>
      <dgm:t>
        <a:bodyPr/>
        <a:lstStyle/>
        <a:p>
          <a:endParaRPr lang="en-AU"/>
        </a:p>
      </dgm:t>
    </dgm:pt>
    <dgm:pt modelId="{C3246758-8D4C-4E9B-88F1-3AD5F56D3D49}" type="sibTrans" cxnId="{FF5C4F81-0B19-473F-8F22-EFBD09A34561}">
      <dgm:prSet custT="1"/>
      <dgm:spPr/>
      <dgm:t>
        <a:bodyPr/>
        <a:lstStyle/>
        <a:p>
          <a:endParaRPr lang="en-AU" sz="2000" b="1"/>
        </a:p>
      </dgm:t>
    </dgm:pt>
    <dgm:pt modelId="{08B1574D-3C4A-4188-8390-A0E9B7BAD0DE}">
      <dgm:prSet custT="1"/>
      <dgm:spPr/>
      <dgm:t>
        <a:bodyPr/>
        <a:lstStyle/>
        <a:p>
          <a:pPr rtl="0"/>
          <a:r>
            <a:rPr lang="en-AU" sz="1600" b="1" dirty="0" smtClean="0">
              <a:latin typeface="Times New Roman" panose="02020603050405020304" pitchFamily="18" charset="0"/>
              <a:cs typeface="Times New Roman" panose="02020603050405020304" pitchFamily="18" charset="0"/>
            </a:rPr>
            <a:t>Use direct manipulation </a:t>
          </a:r>
          <a:endParaRPr lang="en-AU" sz="1600" b="1" dirty="0">
            <a:latin typeface="Times New Roman" panose="02020603050405020304" pitchFamily="18" charset="0"/>
            <a:cs typeface="Times New Roman" panose="02020603050405020304" pitchFamily="18" charset="0"/>
          </a:endParaRPr>
        </a:p>
      </dgm:t>
    </dgm:pt>
    <dgm:pt modelId="{D6D892E4-03DB-4CAB-871F-FF164BF246A9}" type="parTrans" cxnId="{BF7AE2AA-F6F2-42E6-B30F-30ADFE1331FD}">
      <dgm:prSet/>
      <dgm:spPr/>
      <dgm:t>
        <a:bodyPr/>
        <a:lstStyle/>
        <a:p>
          <a:endParaRPr lang="en-AU"/>
        </a:p>
      </dgm:t>
    </dgm:pt>
    <dgm:pt modelId="{26CA16F1-1FDD-4DA1-98C1-5F59D8A7F128}" type="sibTrans" cxnId="{BF7AE2AA-F6F2-42E6-B30F-30ADFE1331FD}">
      <dgm:prSet custT="1"/>
      <dgm:spPr/>
      <dgm:t>
        <a:bodyPr/>
        <a:lstStyle/>
        <a:p>
          <a:endParaRPr lang="en-AU" sz="2000" b="1"/>
        </a:p>
      </dgm:t>
    </dgm:pt>
    <dgm:pt modelId="{AD7E26F4-48A0-4808-A81A-95A906BFB9D9}">
      <dgm:prSet custT="1"/>
      <dgm:spPr/>
      <dgm:t>
        <a:bodyPr/>
        <a:lstStyle/>
        <a:p>
          <a:pPr rtl="0"/>
          <a:r>
            <a:rPr lang="en-AU" sz="1600" b="1" dirty="0" smtClean="0">
              <a:latin typeface="Times New Roman" panose="02020603050405020304" pitchFamily="18" charset="0"/>
              <a:cs typeface="Times New Roman" panose="02020603050405020304" pitchFamily="18" charset="0"/>
            </a:rPr>
            <a:t>Design aesthetic interface </a:t>
          </a:r>
          <a:endParaRPr lang="en-AU" sz="1600" b="1" dirty="0">
            <a:latin typeface="Times New Roman" panose="02020603050405020304" pitchFamily="18" charset="0"/>
            <a:cs typeface="Times New Roman" panose="02020603050405020304" pitchFamily="18" charset="0"/>
          </a:endParaRPr>
        </a:p>
      </dgm:t>
    </dgm:pt>
    <dgm:pt modelId="{225510DC-34E9-4A8F-AE7C-EE40DDA3F6C2}" type="parTrans" cxnId="{7EFC3BBE-0072-486E-911D-85CEBA7745E3}">
      <dgm:prSet/>
      <dgm:spPr/>
      <dgm:t>
        <a:bodyPr/>
        <a:lstStyle/>
        <a:p>
          <a:endParaRPr lang="en-AU"/>
        </a:p>
      </dgm:t>
    </dgm:pt>
    <dgm:pt modelId="{5F19B1A3-0F5E-4D34-A553-D38DC02F51E9}" type="sibTrans" cxnId="{7EFC3BBE-0072-486E-911D-85CEBA7745E3}">
      <dgm:prSet/>
      <dgm:spPr/>
      <dgm:t>
        <a:bodyPr/>
        <a:lstStyle/>
        <a:p>
          <a:endParaRPr lang="en-AU"/>
        </a:p>
      </dgm:t>
    </dgm:pt>
    <dgm:pt modelId="{833F0DA4-5094-4477-BA8E-FE223A77970E}" type="pres">
      <dgm:prSet presAssocID="{5DAB075D-F7F9-49F6-88D0-79600197174C}" presName="Name0" presStyleCnt="0">
        <dgm:presLayoutVars>
          <dgm:dir/>
          <dgm:resizeHandles val="exact"/>
        </dgm:presLayoutVars>
      </dgm:prSet>
      <dgm:spPr/>
      <dgm:t>
        <a:bodyPr/>
        <a:lstStyle/>
        <a:p>
          <a:endParaRPr lang="en-GB"/>
        </a:p>
      </dgm:t>
    </dgm:pt>
    <dgm:pt modelId="{6928DA3E-237F-432A-90F6-3BF8093D5D3D}" type="pres">
      <dgm:prSet presAssocID="{F51AC13B-AA6C-4D78-BE81-AE0626E4AB5B}" presName="node" presStyleLbl="node1" presStyleIdx="0" presStyleCnt="5">
        <dgm:presLayoutVars>
          <dgm:bulletEnabled val="1"/>
        </dgm:presLayoutVars>
      </dgm:prSet>
      <dgm:spPr>
        <a:prstGeom prst="cube">
          <a:avLst/>
        </a:prstGeom>
      </dgm:spPr>
      <dgm:t>
        <a:bodyPr/>
        <a:lstStyle/>
        <a:p>
          <a:endParaRPr lang="en-GB"/>
        </a:p>
      </dgm:t>
    </dgm:pt>
    <dgm:pt modelId="{3E7A69AF-B738-47C5-BCE1-BCBDC5D087D9}" type="pres">
      <dgm:prSet presAssocID="{8D1A0D2D-022B-46E8-9D24-C171672126A4}" presName="sibTrans" presStyleLbl="sibTrans1D1" presStyleIdx="0" presStyleCnt="4"/>
      <dgm:spPr/>
      <dgm:t>
        <a:bodyPr/>
        <a:lstStyle/>
        <a:p>
          <a:endParaRPr lang="en-GB"/>
        </a:p>
      </dgm:t>
    </dgm:pt>
    <dgm:pt modelId="{208D85BF-4C53-44DC-B4BF-7C9228C906FB}" type="pres">
      <dgm:prSet presAssocID="{8D1A0D2D-022B-46E8-9D24-C171672126A4}" presName="connectorText" presStyleLbl="sibTrans1D1" presStyleIdx="0" presStyleCnt="4"/>
      <dgm:spPr/>
      <dgm:t>
        <a:bodyPr/>
        <a:lstStyle/>
        <a:p>
          <a:endParaRPr lang="en-GB"/>
        </a:p>
      </dgm:t>
    </dgm:pt>
    <dgm:pt modelId="{3797FA25-BA51-4CD9-BA12-7A909F188181}" type="pres">
      <dgm:prSet presAssocID="{EF543CF6-9534-40EC-8D9B-FBF1C8711874}" presName="node" presStyleLbl="node1" presStyleIdx="1" presStyleCnt="5">
        <dgm:presLayoutVars>
          <dgm:bulletEnabled val="1"/>
        </dgm:presLayoutVars>
      </dgm:prSet>
      <dgm:spPr>
        <a:prstGeom prst="cube">
          <a:avLst/>
        </a:prstGeom>
      </dgm:spPr>
      <dgm:t>
        <a:bodyPr/>
        <a:lstStyle/>
        <a:p>
          <a:endParaRPr lang="en-GB"/>
        </a:p>
      </dgm:t>
    </dgm:pt>
    <dgm:pt modelId="{44F505E1-705F-45D8-B563-8B70BC210E3B}" type="pres">
      <dgm:prSet presAssocID="{776861B0-F49C-4D14-9BFB-6360AA32D9CF}" presName="sibTrans" presStyleLbl="sibTrans1D1" presStyleIdx="1" presStyleCnt="4"/>
      <dgm:spPr/>
      <dgm:t>
        <a:bodyPr/>
        <a:lstStyle/>
        <a:p>
          <a:endParaRPr lang="en-GB"/>
        </a:p>
      </dgm:t>
    </dgm:pt>
    <dgm:pt modelId="{03D169A3-2069-499E-A4F1-F4D25B87CFD5}" type="pres">
      <dgm:prSet presAssocID="{776861B0-F49C-4D14-9BFB-6360AA32D9CF}" presName="connectorText" presStyleLbl="sibTrans1D1" presStyleIdx="1" presStyleCnt="4"/>
      <dgm:spPr/>
      <dgm:t>
        <a:bodyPr/>
        <a:lstStyle/>
        <a:p>
          <a:endParaRPr lang="en-GB"/>
        </a:p>
      </dgm:t>
    </dgm:pt>
    <dgm:pt modelId="{9BB01D12-C40D-4E10-8E6F-1B9873B9019C}" type="pres">
      <dgm:prSet presAssocID="{34D91B06-3CE1-4F83-8CFF-28212CEC6D05}" presName="node" presStyleLbl="node1" presStyleIdx="2" presStyleCnt="5">
        <dgm:presLayoutVars>
          <dgm:bulletEnabled val="1"/>
        </dgm:presLayoutVars>
      </dgm:prSet>
      <dgm:spPr>
        <a:prstGeom prst="cube">
          <a:avLst/>
        </a:prstGeom>
      </dgm:spPr>
      <dgm:t>
        <a:bodyPr/>
        <a:lstStyle/>
        <a:p>
          <a:endParaRPr lang="en-GB"/>
        </a:p>
      </dgm:t>
    </dgm:pt>
    <dgm:pt modelId="{62CE5D8A-1078-465D-ACF5-F8A54D54DA2A}" type="pres">
      <dgm:prSet presAssocID="{C3246758-8D4C-4E9B-88F1-3AD5F56D3D49}" presName="sibTrans" presStyleLbl="sibTrans1D1" presStyleIdx="2" presStyleCnt="4"/>
      <dgm:spPr/>
      <dgm:t>
        <a:bodyPr/>
        <a:lstStyle/>
        <a:p>
          <a:endParaRPr lang="en-GB"/>
        </a:p>
      </dgm:t>
    </dgm:pt>
    <dgm:pt modelId="{C180226C-1C95-496D-B311-BCB665880165}" type="pres">
      <dgm:prSet presAssocID="{C3246758-8D4C-4E9B-88F1-3AD5F56D3D49}" presName="connectorText" presStyleLbl="sibTrans1D1" presStyleIdx="2" presStyleCnt="4"/>
      <dgm:spPr/>
      <dgm:t>
        <a:bodyPr/>
        <a:lstStyle/>
        <a:p>
          <a:endParaRPr lang="en-GB"/>
        </a:p>
      </dgm:t>
    </dgm:pt>
    <dgm:pt modelId="{F073BFA7-6DF1-480F-8A42-0BC53167E90A}" type="pres">
      <dgm:prSet presAssocID="{08B1574D-3C4A-4188-8390-A0E9B7BAD0DE}" presName="node" presStyleLbl="node1" presStyleIdx="3" presStyleCnt="5">
        <dgm:presLayoutVars>
          <dgm:bulletEnabled val="1"/>
        </dgm:presLayoutVars>
      </dgm:prSet>
      <dgm:spPr>
        <a:prstGeom prst="cube">
          <a:avLst/>
        </a:prstGeom>
      </dgm:spPr>
      <dgm:t>
        <a:bodyPr/>
        <a:lstStyle/>
        <a:p>
          <a:endParaRPr lang="en-GB"/>
        </a:p>
      </dgm:t>
    </dgm:pt>
    <dgm:pt modelId="{F26DCF79-868A-4D4B-A958-4574756B6025}" type="pres">
      <dgm:prSet presAssocID="{26CA16F1-1FDD-4DA1-98C1-5F59D8A7F128}" presName="sibTrans" presStyleLbl="sibTrans1D1" presStyleIdx="3" presStyleCnt="4"/>
      <dgm:spPr/>
      <dgm:t>
        <a:bodyPr/>
        <a:lstStyle/>
        <a:p>
          <a:endParaRPr lang="en-GB"/>
        </a:p>
      </dgm:t>
    </dgm:pt>
    <dgm:pt modelId="{25C8CF81-43C6-4359-ABA8-743796F01D9A}" type="pres">
      <dgm:prSet presAssocID="{26CA16F1-1FDD-4DA1-98C1-5F59D8A7F128}" presName="connectorText" presStyleLbl="sibTrans1D1" presStyleIdx="3" presStyleCnt="4"/>
      <dgm:spPr/>
      <dgm:t>
        <a:bodyPr/>
        <a:lstStyle/>
        <a:p>
          <a:endParaRPr lang="en-GB"/>
        </a:p>
      </dgm:t>
    </dgm:pt>
    <dgm:pt modelId="{F2B1A478-84FC-4BBE-8101-F49BF88DABEB}" type="pres">
      <dgm:prSet presAssocID="{AD7E26F4-48A0-4808-A81A-95A906BFB9D9}" presName="node" presStyleLbl="node1" presStyleIdx="4" presStyleCnt="5">
        <dgm:presLayoutVars>
          <dgm:bulletEnabled val="1"/>
        </dgm:presLayoutVars>
      </dgm:prSet>
      <dgm:spPr>
        <a:prstGeom prst="cube">
          <a:avLst/>
        </a:prstGeom>
      </dgm:spPr>
      <dgm:t>
        <a:bodyPr/>
        <a:lstStyle/>
        <a:p>
          <a:endParaRPr lang="en-GB"/>
        </a:p>
      </dgm:t>
    </dgm:pt>
  </dgm:ptLst>
  <dgm:cxnLst>
    <dgm:cxn modelId="{7FFEC95F-967B-4DD2-A325-39C8B7365BAD}" type="presOf" srcId="{26CA16F1-1FDD-4DA1-98C1-5F59D8A7F128}" destId="{F26DCF79-868A-4D4B-A958-4574756B6025}" srcOrd="0" destOrd="0" presId="urn:microsoft.com/office/officeart/2005/8/layout/bProcess3"/>
    <dgm:cxn modelId="{CADC0889-A413-4C8B-BC85-850F17A0291D}" srcId="{5DAB075D-F7F9-49F6-88D0-79600197174C}" destId="{EF543CF6-9534-40EC-8D9B-FBF1C8711874}" srcOrd="1" destOrd="0" parTransId="{919AF75A-973E-4EFD-A53F-0CB6B95C0EE5}" sibTransId="{776861B0-F49C-4D14-9BFB-6360AA32D9CF}"/>
    <dgm:cxn modelId="{C390EE54-C0CA-484C-AC82-E26F83449CB5}" type="presOf" srcId="{C3246758-8D4C-4E9B-88F1-3AD5F56D3D49}" destId="{62CE5D8A-1078-465D-ACF5-F8A54D54DA2A}" srcOrd="0" destOrd="0" presId="urn:microsoft.com/office/officeart/2005/8/layout/bProcess3"/>
    <dgm:cxn modelId="{BF7AE2AA-F6F2-42E6-B30F-30ADFE1331FD}" srcId="{5DAB075D-F7F9-49F6-88D0-79600197174C}" destId="{08B1574D-3C4A-4188-8390-A0E9B7BAD0DE}" srcOrd="3" destOrd="0" parTransId="{D6D892E4-03DB-4CAB-871F-FF164BF246A9}" sibTransId="{26CA16F1-1FDD-4DA1-98C1-5F59D8A7F128}"/>
    <dgm:cxn modelId="{FF5C4F81-0B19-473F-8F22-EFBD09A34561}" srcId="{5DAB075D-F7F9-49F6-88D0-79600197174C}" destId="{34D91B06-3CE1-4F83-8CFF-28212CEC6D05}" srcOrd="2" destOrd="0" parTransId="{84370539-BF50-46CA-9AA5-C8CA23FABDCE}" sibTransId="{C3246758-8D4C-4E9B-88F1-3AD5F56D3D49}"/>
    <dgm:cxn modelId="{01D48E72-54B1-43B1-934B-C9046555D853}" type="presOf" srcId="{F51AC13B-AA6C-4D78-BE81-AE0626E4AB5B}" destId="{6928DA3E-237F-432A-90F6-3BF8093D5D3D}" srcOrd="0" destOrd="0" presId="urn:microsoft.com/office/officeart/2005/8/layout/bProcess3"/>
    <dgm:cxn modelId="{653A49AF-8008-4C57-AE7C-C45101A49A5E}" type="presOf" srcId="{5DAB075D-F7F9-49F6-88D0-79600197174C}" destId="{833F0DA4-5094-4477-BA8E-FE223A77970E}" srcOrd="0" destOrd="0" presId="urn:microsoft.com/office/officeart/2005/8/layout/bProcess3"/>
    <dgm:cxn modelId="{8289A7BA-427D-496D-8038-1F2D914206E6}" type="presOf" srcId="{776861B0-F49C-4D14-9BFB-6360AA32D9CF}" destId="{44F505E1-705F-45D8-B563-8B70BC210E3B}" srcOrd="0" destOrd="0" presId="urn:microsoft.com/office/officeart/2005/8/layout/bProcess3"/>
    <dgm:cxn modelId="{C9A81CA6-5CF7-4425-AB25-3DD203F9D05B}" type="presOf" srcId="{EF543CF6-9534-40EC-8D9B-FBF1C8711874}" destId="{3797FA25-BA51-4CD9-BA12-7A909F188181}" srcOrd="0" destOrd="0" presId="urn:microsoft.com/office/officeart/2005/8/layout/bProcess3"/>
    <dgm:cxn modelId="{12815790-5452-41D2-9276-85ABC3F5AF92}" type="presOf" srcId="{776861B0-F49C-4D14-9BFB-6360AA32D9CF}" destId="{03D169A3-2069-499E-A4F1-F4D25B87CFD5}" srcOrd="1" destOrd="0" presId="urn:microsoft.com/office/officeart/2005/8/layout/bProcess3"/>
    <dgm:cxn modelId="{564C4FC5-1649-4249-B2CC-E9CB7A543CEC}" type="presOf" srcId="{AD7E26F4-48A0-4808-A81A-95A906BFB9D9}" destId="{F2B1A478-84FC-4BBE-8101-F49BF88DABEB}" srcOrd="0" destOrd="0" presId="urn:microsoft.com/office/officeart/2005/8/layout/bProcess3"/>
    <dgm:cxn modelId="{28373C98-33D4-4DD4-8D4E-B1FEDA83770B}" type="presOf" srcId="{C3246758-8D4C-4E9B-88F1-3AD5F56D3D49}" destId="{C180226C-1C95-496D-B311-BCB665880165}" srcOrd="1" destOrd="0" presId="urn:microsoft.com/office/officeart/2005/8/layout/bProcess3"/>
    <dgm:cxn modelId="{C3884482-5043-41F5-9CD1-41E89562DC2B}" type="presOf" srcId="{8D1A0D2D-022B-46E8-9D24-C171672126A4}" destId="{3E7A69AF-B738-47C5-BCE1-BCBDC5D087D9}" srcOrd="0" destOrd="0" presId="urn:microsoft.com/office/officeart/2005/8/layout/bProcess3"/>
    <dgm:cxn modelId="{DF8E2997-B060-49AA-B4B0-0115C97F933E}" srcId="{5DAB075D-F7F9-49F6-88D0-79600197174C}" destId="{F51AC13B-AA6C-4D78-BE81-AE0626E4AB5B}" srcOrd="0" destOrd="0" parTransId="{8F1805CF-87F2-4887-AE9E-F1A4D501D015}" sibTransId="{8D1A0D2D-022B-46E8-9D24-C171672126A4}"/>
    <dgm:cxn modelId="{7EFC3BBE-0072-486E-911D-85CEBA7745E3}" srcId="{5DAB075D-F7F9-49F6-88D0-79600197174C}" destId="{AD7E26F4-48A0-4808-A81A-95A906BFB9D9}" srcOrd="4" destOrd="0" parTransId="{225510DC-34E9-4A8F-AE7C-EE40DDA3F6C2}" sibTransId="{5F19B1A3-0F5E-4D34-A553-D38DC02F51E9}"/>
    <dgm:cxn modelId="{1D4C0470-423C-4E97-AFB2-A75D910A313A}" type="presOf" srcId="{34D91B06-3CE1-4F83-8CFF-28212CEC6D05}" destId="{9BB01D12-C40D-4E10-8E6F-1B9873B9019C}" srcOrd="0" destOrd="0" presId="urn:microsoft.com/office/officeart/2005/8/layout/bProcess3"/>
    <dgm:cxn modelId="{F3BA3DE4-8213-43FA-9A79-9511410A4BBB}" type="presOf" srcId="{26CA16F1-1FDD-4DA1-98C1-5F59D8A7F128}" destId="{25C8CF81-43C6-4359-ABA8-743796F01D9A}" srcOrd="1" destOrd="0" presId="urn:microsoft.com/office/officeart/2005/8/layout/bProcess3"/>
    <dgm:cxn modelId="{98E78255-9E2B-4B7E-8886-58B0BBF0EF1E}" type="presOf" srcId="{8D1A0D2D-022B-46E8-9D24-C171672126A4}" destId="{208D85BF-4C53-44DC-B4BF-7C9228C906FB}" srcOrd="1" destOrd="0" presId="urn:microsoft.com/office/officeart/2005/8/layout/bProcess3"/>
    <dgm:cxn modelId="{B83054F8-9789-4241-AA3F-615F0274254F}" type="presOf" srcId="{08B1574D-3C4A-4188-8390-A0E9B7BAD0DE}" destId="{F073BFA7-6DF1-480F-8A42-0BC53167E90A}" srcOrd="0" destOrd="0" presId="urn:microsoft.com/office/officeart/2005/8/layout/bProcess3"/>
    <dgm:cxn modelId="{4CFBC04E-F058-4ABE-BB75-525714417171}" type="presParOf" srcId="{833F0DA4-5094-4477-BA8E-FE223A77970E}" destId="{6928DA3E-237F-432A-90F6-3BF8093D5D3D}" srcOrd="0" destOrd="0" presId="urn:microsoft.com/office/officeart/2005/8/layout/bProcess3"/>
    <dgm:cxn modelId="{93910D62-7FA9-42B9-90A9-F748195BD48E}" type="presParOf" srcId="{833F0DA4-5094-4477-BA8E-FE223A77970E}" destId="{3E7A69AF-B738-47C5-BCE1-BCBDC5D087D9}" srcOrd="1" destOrd="0" presId="urn:microsoft.com/office/officeart/2005/8/layout/bProcess3"/>
    <dgm:cxn modelId="{53179893-9084-4125-B8FC-367F2AB99F44}" type="presParOf" srcId="{3E7A69AF-B738-47C5-BCE1-BCBDC5D087D9}" destId="{208D85BF-4C53-44DC-B4BF-7C9228C906FB}" srcOrd="0" destOrd="0" presId="urn:microsoft.com/office/officeart/2005/8/layout/bProcess3"/>
    <dgm:cxn modelId="{4438E600-E898-47BE-9839-12812BAE48CF}" type="presParOf" srcId="{833F0DA4-5094-4477-BA8E-FE223A77970E}" destId="{3797FA25-BA51-4CD9-BA12-7A909F188181}" srcOrd="2" destOrd="0" presId="urn:microsoft.com/office/officeart/2005/8/layout/bProcess3"/>
    <dgm:cxn modelId="{30E350C3-5F85-42CB-AE5E-D0A6706305EF}" type="presParOf" srcId="{833F0DA4-5094-4477-BA8E-FE223A77970E}" destId="{44F505E1-705F-45D8-B563-8B70BC210E3B}" srcOrd="3" destOrd="0" presId="urn:microsoft.com/office/officeart/2005/8/layout/bProcess3"/>
    <dgm:cxn modelId="{18AA8F88-029D-4BD5-8ACC-9F3B89BF509A}" type="presParOf" srcId="{44F505E1-705F-45D8-B563-8B70BC210E3B}" destId="{03D169A3-2069-499E-A4F1-F4D25B87CFD5}" srcOrd="0" destOrd="0" presId="urn:microsoft.com/office/officeart/2005/8/layout/bProcess3"/>
    <dgm:cxn modelId="{53F2E280-FF27-48CC-9E04-530EC33E6757}" type="presParOf" srcId="{833F0DA4-5094-4477-BA8E-FE223A77970E}" destId="{9BB01D12-C40D-4E10-8E6F-1B9873B9019C}" srcOrd="4" destOrd="0" presId="urn:microsoft.com/office/officeart/2005/8/layout/bProcess3"/>
    <dgm:cxn modelId="{A54AFDF8-9D75-4190-BD00-6F950828B5B5}" type="presParOf" srcId="{833F0DA4-5094-4477-BA8E-FE223A77970E}" destId="{62CE5D8A-1078-465D-ACF5-F8A54D54DA2A}" srcOrd="5" destOrd="0" presId="urn:microsoft.com/office/officeart/2005/8/layout/bProcess3"/>
    <dgm:cxn modelId="{A0D41601-AB81-4A99-8387-C1C89F720752}" type="presParOf" srcId="{62CE5D8A-1078-465D-ACF5-F8A54D54DA2A}" destId="{C180226C-1C95-496D-B311-BCB665880165}" srcOrd="0" destOrd="0" presId="urn:microsoft.com/office/officeart/2005/8/layout/bProcess3"/>
    <dgm:cxn modelId="{69CCB95F-9DF3-4881-A02C-F45D42157033}" type="presParOf" srcId="{833F0DA4-5094-4477-BA8E-FE223A77970E}" destId="{F073BFA7-6DF1-480F-8A42-0BC53167E90A}" srcOrd="6" destOrd="0" presId="urn:microsoft.com/office/officeart/2005/8/layout/bProcess3"/>
    <dgm:cxn modelId="{E855B48A-F5A0-4999-ACE1-14B4BEAA66F8}" type="presParOf" srcId="{833F0DA4-5094-4477-BA8E-FE223A77970E}" destId="{F26DCF79-868A-4D4B-A958-4574756B6025}" srcOrd="7" destOrd="0" presId="urn:microsoft.com/office/officeart/2005/8/layout/bProcess3"/>
    <dgm:cxn modelId="{A4E6C96D-FEA4-4FF0-869C-507FB30946E0}" type="presParOf" srcId="{F26DCF79-868A-4D4B-A958-4574756B6025}" destId="{25C8CF81-43C6-4359-ABA8-743796F01D9A}" srcOrd="0" destOrd="0" presId="urn:microsoft.com/office/officeart/2005/8/layout/bProcess3"/>
    <dgm:cxn modelId="{966611EA-7E43-4942-A0EC-F44FBBD8F8BE}" type="presParOf" srcId="{833F0DA4-5094-4477-BA8E-FE223A77970E}" destId="{F2B1A478-84FC-4BBE-8101-F49BF88DABEB}"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600BEFFA-7B7E-4972-83A4-8F0CC1FC23B9}" type="doc">
      <dgm:prSet loTypeId="urn:microsoft.com/office/officeart/2005/8/layout/hList1" loCatId="list" qsTypeId="urn:microsoft.com/office/officeart/2005/8/quickstyle/3d1" qsCatId="3D" csTypeId="urn:microsoft.com/office/officeart/2005/8/colors/colorful2" csCatId="colorful"/>
      <dgm:spPr/>
      <dgm:t>
        <a:bodyPr/>
        <a:lstStyle/>
        <a:p>
          <a:endParaRPr lang="en-US"/>
        </a:p>
      </dgm:t>
    </dgm:pt>
    <dgm:pt modelId="{E9FF3BB5-88CD-4E18-80B8-9EDD238958F5}">
      <dgm:prSet/>
      <dgm:spPr/>
      <dgm:t>
        <a:bodyPr/>
        <a:lstStyle/>
        <a:p>
          <a:pPr rtl="0"/>
          <a:r>
            <a:rPr lang="en-GB" smtClean="0"/>
            <a:t>Evaluation is an essential step in the system development process, </a:t>
          </a:r>
          <a:endParaRPr lang="en-US"/>
        </a:p>
      </dgm:t>
    </dgm:pt>
    <dgm:pt modelId="{89039380-125A-4275-9451-F7616E4E02C1}" type="parTrans" cxnId="{3153547D-103B-489A-B8DB-AFCBA78B3E21}">
      <dgm:prSet/>
      <dgm:spPr/>
      <dgm:t>
        <a:bodyPr/>
        <a:lstStyle/>
        <a:p>
          <a:endParaRPr lang="en-US"/>
        </a:p>
      </dgm:t>
    </dgm:pt>
    <dgm:pt modelId="{0200A6B6-3ADC-4C81-A742-BF511AB0CC7C}" type="sibTrans" cxnId="{3153547D-103B-489A-B8DB-AFCBA78B3E21}">
      <dgm:prSet/>
      <dgm:spPr/>
      <dgm:t>
        <a:bodyPr/>
        <a:lstStyle/>
        <a:p>
          <a:endParaRPr lang="en-US"/>
        </a:p>
      </dgm:t>
    </dgm:pt>
    <dgm:pt modelId="{BD957D4B-81CE-4F93-B9A8-57BB543309EE}">
      <dgm:prSet/>
      <dgm:spPr/>
      <dgm:t>
        <a:bodyPr/>
        <a:lstStyle/>
        <a:p>
          <a:pPr rtl="0"/>
          <a:r>
            <a:rPr lang="en-GB" smtClean="0"/>
            <a:t>since experts and novices will evaluate the new smart technology, device, interface or website and suggest solutions to problems (Jacobson et al. 1999; Nielsen and Molich 1990). </a:t>
          </a:r>
          <a:endParaRPr lang="en-US"/>
        </a:p>
      </dgm:t>
    </dgm:pt>
    <dgm:pt modelId="{D653038F-B770-43AA-B1A0-EEEA8FB9DEB8}" type="parTrans" cxnId="{45AA10EC-1B70-422B-BC2C-613D7DC645DA}">
      <dgm:prSet/>
      <dgm:spPr/>
      <dgm:t>
        <a:bodyPr/>
        <a:lstStyle/>
        <a:p>
          <a:endParaRPr lang="en-US"/>
        </a:p>
      </dgm:t>
    </dgm:pt>
    <dgm:pt modelId="{F7D2AACF-097A-40DF-888D-EEC5D3096074}" type="sibTrans" cxnId="{45AA10EC-1B70-422B-BC2C-613D7DC645DA}">
      <dgm:prSet/>
      <dgm:spPr/>
      <dgm:t>
        <a:bodyPr/>
        <a:lstStyle/>
        <a:p>
          <a:endParaRPr lang="en-US"/>
        </a:p>
      </dgm:t>
    </dgm:pt>
    <dgm:pt modelId="{E5D2D09A-979F-4AA2-B35B-2199BC961080}" type="pres">
      <dgm:prSet presAssocID="{600BEFFA-7B7E-4972-83A4-8F0CC1FC23B9}" presName="Name0" presStyleCnt="0">
        <dgm:presLayoutVars>
          <dgm:dir/>
          <dgm:animLvl val="lvl"/>
          <dgm:resizeHandles val="exact"/>
        </dgm:presLayoutVars>
      </dgm:prSet>
      <dgm:spPr/>
      <dgm:t>
        <a:bodyPr/>
        <a:lstStyle/>
        <a:p>
          <a:endParaRPr lang="en-US"/>
        </a:p>
      </dgm:t>
    </dgm:pt>
    <dgm:pt modelId="{F92D86D5-6125-4188-BDB3-DDBC3C2DE469}" type="pres">
      <dgm:prSet presAssocID="{E9FF3BB5-88CD-4E18-80B8-9EDD238958F5}" presName="composite" presStyleCnt="0"/>
      <dgm:spPr/>
    </dgm:pt>
    <dgm:pt modelId="{DE15BEBB-993F-4268-835C-E8E8E7FC4ED3}" type="pres">
      <dgm:prSet presAssocID="{E9FF3BB5-88CD-4E18-80B8-9EDD238958F5}" presName="parTx" presStyleLbl="alignNode1" presStyleIdx="0" presStyleCnt="1">
        <dgm:presLayoutVars>
          <dgm:chMax val="0"/>
          <dgm:chPref val="0"/>
          <dgm:bulletEnabled val="1"/>
        </dgm:presLayoutVars>
      </dgm:prSet>
      <dgm:spPr/>
      <dgm:t>
        <a:bodyPr/>
        <a:lstStyle/>
        <a:p>
          <a:endParaRPr lang="en-US"/>
        </a:p>
      </dgm:t>
    </dgm:pt>
    <dgm:pt modelId="{00FFFBE9-6FB6-4CB0-8CD8-42D97693482E}" type="pres">
      <dgm:prSet presAssocID="{E9FF3BB5-88CD-4E18-80B8-9EDD238958F5}" presName="desTx" presStyleLbl="alignAccFollowNode1" presStyleIdx="0" presStyleCnt="1">
        <dgm:presLayoutVars>
          <dgm:bulletEnabled val="1"/>
        </dgm:presLayoutVars>
      </dgm:prSet>
      <dgm:spPr/>
      <dgm:t>
        <a:bodyPr/>
        <a:lstStyle/>
        <a:p>
          <a:endParaRPr lang="en-US"/>
        </a:p>
      </dgm:t>
    </dgm:pt>
  </dgm:ptLst>
  <dgm:cxnLst>
    <dgm:cxn modelId="{775BD3F8-4DB0-4A2B-8912-9507B8A99AAC}" type="presOf" srcId="{600BEFFA-7B7E-4972-83A4-8F0CC1FC23B9}" destId="{E5D2D09A-979F-4AA2-B35B-2199BC961080}" srcOrd="0" destOrd="0" presId="urn:microsoft.com/office/officeart/2005/8/layout/hList1"/>
    <dgm:cxn modelId="{45AA10EC-1B70-422B-BC2C-613D7DC645DA}" srcId="{E9FF3BB5-88CD-4E18-80B8-9EDD238958F5}" destId="{BD957D4B-81CE-4F93-B9A8-57BB543309EE}" srcOrd="0" destOrd="0" parTransId="{D653038F-B770-43AA-B1A0-EEEA8FB9DEB8}" sibTransId="{F7D2AACF-097A-40DF-888D-EEC5D3096074}"/>
    <dgm:cxn modelId="{F10DD264-E946-4F5D-BA86-E7EBD46D1ACC}" type="presOf" srcId="{E9FF3BB5-88CD-4E18-80B8-9EDD238958F5}" destId="{DE15BEBB-993F-4268-835C-E8E8E7FC4ED3}" srcOrd="0" destOrd="0" presId="urn:microsoft.com/office/officeart/2005/8/layout/hList1"/>
    <dgm:cxn modelId="{3153547D-103B-489A-B8DB-AFCBA78B3E21}" srcId="{600BEFFA-7B7E-4972-83A4-8F0CC1FC23B9}" destId="{E9FF3BB5-88CD-4E18-80B8-9EDD238958F5}" srcOrd="0" destOrd="0" parTransId="{89039380-125A-4275-9451-F7616E4E02C1}" sibTransId="{0200A6B6-3ADC-4C81-A742-BF511AB0CC7C}"/>
    <dgm:cxn modelId="{CCF8A44C-040C-467F-9C92-DEBD4ED138E2}" type="presOf" srcId="{BD957D4B-81CE-4F93-B9A8-57BB543309EE}" destId="{00FFFBE9-6FB6-4CB0-8CD8-42D97693482E}" srcOrd="0" destOrd="0" presId="urn:microsoft.com/office/officeart/2005/8/layout/hList1"/>
    <dgm:cxn modelId="{B7CD94C2-C972-44F1-A361-340D90E57298}" type="presParOf" srcId="{E5D2D09A-979F-4AA2-B35B-2199BC961080}" destId="{F92D86D5-6125-4188-BDB3-DDBC3C2DE469}" srcOrd="0" destOrd="0" presId="urn:microsoft.com/office/officeart/2005/8/layout/hList1"/>
    <dgm:cxn modelId="{09B1D417-6863-4AAE-8398-781ED5B12D01}" type="presParOf" srcId="{F92D86D5-6125-4188-BDB3-DDBC3C2DE469}" destId="{DE15BEBB-993F-4268-835C-E8E8E7FC4ED3}" srcOrd="0" destOrd="0" presId="urn:microsoft.com/office/officeart/2005/8/layout/hList1"/>
    <dgm:cxn modelId="{A0A1989B-EE56-4E66-8CCA-B77FB239C1E9}" type="presParOf" srcId="{F92D86D5-6125-4188-BDB3-DDBC3C2DE469}" destId="{00FFFBE9-6FB6-4CB0-8CD8-42D97693482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A630F88-61BE-40D8-A254-9DEFC2157440}" type="doc">
      <dgm:prSet loTypeId="urn:microsoft.com/office/officeart/2009/3/layout/StepUpProcess" loCatId="process" qsTypeId="urn:microsoft.com/office/officeart/2005/8/quickstyle/3d1" qsCatId="3D" csTypeId="urn:microsoft.com/office/officeart/2005/8/colors/colorful5" csCatId="colorful"/>
      <dgm:spPr/>
      <dgm:t>
        <a:bodyPr/>
        <a:lstStyle/>
        <a:p>
          <a:endParaRPr lang="en-US"/>
        </a:p>
      </dgm:t>
    </dgm:pt>
    <dgm:pt modelId="{8E78072A-FC4C-4D0E-A96A-A593677CEB18}">
      <dgm:prSet/>
      <dgm:spPr/>
      <dgm:t>
        <a:bodyPr/>
        <a:lstStyle/>
        <a:p>
          <a:pPr rtl="0"/>
          <a:r>
            <a:rPr lang="en-GB" smtClean="0"/>
            <a:t>Evaluation is intended to collect comments and evaluation from the users to ensure that devices, interfaces and websites are meeting the users’ needs (Issa 2008). </a:t>
          </a:r>
          <a:endParaRPr lang="en-US"/>
        </a:p>
      </dgm:t>
    </dgm:pt>
    <dgm:pt modelId="{CE1A7F5B-836D-401B-9753-17D7FEC41BFD}" type="parTrans" cxnId="{EE159252-33A2-4F27-9945-809B13CC5997}">
      <dgm:prSet/>
      <dgm:spPr/>
      <dgm:t>
        <a:bodyPr/>
        <a:lstStyle/>
        <a:p>
          <a:endParaRPr lang="en-US"/>
        </a:p>
      </dgm:t>
    </dgm:pt>
    <dgm:pt modelId="{C9A5D0A3-BAC6-4E6B-B642-A217958E5D10}" type="sibTrans" cxnId="{EE159252-33A2-4F27-9945-809B13CC5997}">
      <dgm:prSet/>
      <dgm:spPr/>
      <dgm:t>
        <a:bodyPr/>
        <a:lstStyle/>
        <a:p>
          <a:endParaRPr lang="en-US"/>
        </a:p>
      </dgm:t>
    </dgm:pt>
    <dgm:pt modelId="{FFA7B89C-99F9-4470-A485-46CE6F30C344}">
      <dgm:prSet/>
      <dgm:spPr/>
      <dgm:t>
        <a:bodyPr/>
        <a:lstStyle/>
        <a:p>
          <a:pPr rtl="0"/>
          <a:r>
            <a:rPr lang="en-GB" smtClean="0"/>
            <a:t>To ensure that the functions of devices, interfaces and websites are effective from the technical perspective, experts and novices test them using specific scenarios. </a:t>
          </a:r>
          <a:endParaRPr lang="en-US"/>
        </a:p>
      </dgm:t>
    </dgm:pt>
    <dgm:pt modelId="{05BBEC1C-2B2A-4FAB-91BC-60776D5FCB27}" type="parTrans" cxnId="{97631520-B04F-4082-B288-3E0033836E4F}">
      <dgm:prSet/>
      <dgm:spPr/>
      <dgm:t>
        <a:bodyPr/>
        <a:lstStyle/>
        <a:p>
          <a:endParaRPr lang="en-US"/>
        </a:p>
      </dgm:t>
    </dgm:pt>
    <dgm:pt modelId="{B59B8E93-8505-4E6F-8299-B565A2DE2AB6}" type="sibTrans" cxnId="{97631520-B04F-4082-B288-3E0033836E4F}">
      <dgm:prSet/>
      <dgm:spPr/>
      <dgm:t>
        <a:bodyPr/>
        <a:lstStyle/>
        <a:p>
          <a:endParaRPr lang="en-US"/>
        </a:p>
      </dgm:t>
    </dgm:pt>
    <dgm:pt modelId="{11AAA41A-F88F-430B-AE65-1CE0221B5EC8}" type="pres">
      <dgm:prSet presAssocID="{9A630F88-61BE-40D8-A254-9DEFC2157440}" presName="rootnode" presStyleCnt="0">
        <dgm:presLayoutVars>
          <dgm:chMax/>
          <dgm:chPref/>
          <dgm:dir/>
          <dgm:animLvl val="lvl"/>
        </dgm:presLayoutVars>
      </dgm:prSet>
      <dgm:spPr/>
      <dgm:t>
        <a:bodyPr/>
        <a:lstStyle/>
        <a:p>
          <a:endParaRPr lang="en-US"/>
        </a:p>
      </dgm:t>
    </dgm:pt>
    <dgm:pt modelId="{2C5A3CB8-5A82-4608-916A-BE3192EA4D53}" type="pres">
      <dgm:prSet presAssocID="{8E78072A-FC4C-4D0E-A96A-A593677CEB18}" presName="composite" presStyleCnt="0"/>
      <dgm:spPr/>
    </dgm:pt>
    <dgm:pt modelId="{E206780B-B3DF-4F93-9F51-CD7AB3233593}" type="pres">
      <dgm:prSet presAssocID="{8E78072A-FC4C-4D0E-A96A-A593677CEB18}" presName="LShape" presStyleLbl="alignNode1" presStyleIdx="0" presStyleCnt="3"/>
      <dgm:spPr/>
    </dgm:pt>
    <dgm:pt modelId="{86760309-1432-4A71-84B3-BB00EB8CEDA6}" type="pres">
      <dgm:prSet presAssocID="{8E78072A-FC4C-4D0E-A96A-A593677CEB18}" presName="ParentText" presStyleLbl="revTx" presStyleIdx="0" presStyleCnt="2">
        <dgm:presLayoutVars>
          <dgm:chMax val="0"/>
          <dgm:chPref val="0"/>
          <dgm:bulletEnabled val="1"/>
        </dgm:presLayoutVars>
      </dgm:prSet>
      <dgm:spPr/>
      <dgm:t>
        <a:bodyPr/>
        <a:lstStyle/>
        <a:p>
          <a:endParaRPr lang="en-US"/>
        </a:p>
      </dgm:t>
    </dgm:pt>
    <dgm:pt modelId="{3ECADEB4-25B6-4B85-AC82-74EF50791F48}" type="pres">
      <dgm:prSet presAssocID="{8E78072A-FC4C-4D0E-A96A-A593677CEB18}" presName="Triangle" presStyleLbl="alignNode1" presStyleIdx="1" presStyleCnt="3"/>
      <dgm:spPr/>
    </dgm:pt>
    <dgm:pt modelId="{38A0BA38-152D-4927-882F-8C69DE43AD30}" type="pres">
      <dgm:prSet presAssocID="{C9A5D0A3-BAC6-4E6B-B642-A217958E5D10}" presName="sibTrans" presStyleCnt="0"/>
      <dgm:spPr/>
    </dgm:pt>
    <dgm:pt modelId="{30778D80-890A-4D9A-B5BD-AD4EAF079A88}" type="pres">
      <dgm:prSet presAssocID="{C9A5D0A3-BAC6-4E6B-B642-A217958E5D10}" presName="space" presStyleCnt="0"/>
      <dgm:spPr/>
    </dgm:pt>
    <dgm:pt modelId="{7DA89799-F496-4D0A-9152-122CBCDDA706}" type="pres">
      <dgm:prSet presAssocID="{FFA7B89C-99F9-4470-A485-46CE6F30C344}" presName="composite" presStyleCnt="0"/>
      <dgm:spPr/>
    </dgm:pt>
    <dgm:pt modelId="{47EBE8B2-3D5A-424F-A74E-075428B26C6C}" type="pres">
      <dgm:prSet presAssocID="{FFA7B89C-99F9-4470-A485-46CE6F30C344}" presName="LShape" presStyleLbl="alignNode1" presStyleIdx="2" presStyleCnt="3"/>
      <dgm:spPr/>
    </dgm:pt>
    <dgm:pt modelId="{C9178F87-92C7-4F1A-A949-2444F87A11CB}" type="pres">
      <dgm:prSet presAssocID="{FFA7B89C-99F9-4470-A485-46CE6F30C344}" presName="ParentText" presStyleLbl="revTx" presStyleIdx="1" presStyleCnt="2">
        <dgm:presLayoutVars>
          <dgm:chMax val="0"/>
          <dgm:chPref val="0"/>
          <dgm:bulletEnabled val="1"/>
        </dgm:presLayoutVars>
      </dgm:prSet>
      <dgm:spPr/>
      <dgm:t>
        <a:bodyPr/>
        <a:lstStyle/>
        <a:p>
          <a:endParaRPr lang="en-US"/>
        </a:p>
      </dgm:t>
    </dgm:pt>
  </dgm:ptLst>
  <dgm:cxnLst>
    <dgm:cxn modelId="{8F9BEDEA-3C52-47B2-A641-F1EA63A8EAA7}" type="presOf" srcId="{8E78072A-FC4C-4D0E-A96A-A593677CEB18}" destId="{86760309-1432-4A71-84B3-BB00EB8CEDA6}" srcOrd="0" destOrd="0" presId="urn:microsoft.com/office/officeart/2009/3/layout/StepUpProcess"/>
    <dgm:cxn modelId="{6747AFE0-D597-49C0-94B2-B4FC18CE815C}" type="presOf" srcId="{FFA7B89C-99F9-4470-A485-46CE6F30C344}" destId="{C9178F87-92C7-4F1A-A949-2444F87A11CB}" srcOrd="0" destOrd="0" presId="urn:microsoft.com/office/officeart/2009/3/layout/StepUpProcess"/>
    <dgm:cxn modelId="{44D9D275-1748-4A44-A707-3529AFCDC7B6}" type="presOf" srcId="{9A630F88-61BE-40D8-A254-9DEFC2157440}" destId="{11AAA41A-F88F-430B-AE65-1CE0221B5EC8}" srcOrd="0" destOrd="0" presId="urn:microsoft.com/office/officeart/2009/3/layout/StepUpProcess"/>
    <dgm:cxn modelId="{EE159252-33A2-4F27-9945-809B13CC5997}" srcId="{9A630F88-61BE-40D8-A254-9DEFC2157440}" destId="{8E78072A-FC4C-4D0E-A96A-A593677CEB18}" srcOrd="0" destOrd="0" parTransId="{CE1A7F5B-836D-401B-9753-17D7FEC41BFD}" sibTransId="{C9A5D0A3-BAC6-4E6B-B642-A217958E5D10}"/>
    <dgm:cxn modelId="{97631520-B04F-4082-B288-3E0033836E4F}" srcId="{9A630F88-61BE-40D8-A254-9DEFC2157440}" destId="{FFA7B89C-99F9-4470-A485-46CE6F30C344}" srcOrd="1" destOrd="0" parTransId="{05BBEC1C-2B2A-4FAB-91BC-60776D5FCB27}" sibTransId="{B59B8E93-8505-4E6F-8299-B565A2DE2AB6}"/>
    <dgm:cxn modelId="{FB2917B9-0170-448D-AE4E-7DA4F1BDF013}" type="presParOf" srcId="{11AAA41A-F88F-430B-AE65-1CE0221B5EC8}" destId="{2C5A3CB8-5A82-4608-916A-BE3192EA4D53}" srcOrd="0" destOrd="0" presId="urn:microsoft.com/office/officeart/2009/3/layout/StepUpProcess"/>
    <dgm:cxn modelId="{C6D4F4A1-EAEF-4F22-9BEB-814F82D36C26}" type="presParOf" srcId="{2C5A3CB8-5A82-4608-916A-BE3192EA4D53}" destId="{E206780B-B3DF-4F93-9F51-CD7AB3233593}" srcOrd="0" destOrd="0" presId="urn:microsoft.com/office/officeart/2009/3/layout/StepUpProcess"/>
    <dgm:cxn modelId="{D462DA97-3262-4A63-BBB7-B39752D76BE2}" type="presParOf" srcId="{2C5A3CB8-5A82-4608-916A-BE3192EA4D53}" destId="{86760309-1432-4A71-84B3-BB00EB8CEDA6}" srcOrd="1" destOrd="0" presId="urn:microsoft.com/office/officeart/2009/3/layout/StepUpProcess"/>
    <dgm:cxn modelId="{EA2155C3-3D0B-40A7-A8D4-20786AC16425}" type="presParOf" srcId="{2C5A3CB8-5A82-4608-916A-BE3192EA4D53}" destId="{3ECADEB4-25B6-4B85-AC82-74EF50791F48}" srcOrd="2" destOrd="0" presId="urn:microsoft.com/office/officeart/2009/3/layout/StepUpProcess"/>
    <dgm:cxn modelId="{95084FF1-F060-4121-939E-13F7BE2DD07C}" type="presParOf" srcId="{11AAA41A-F88F-430B-AE65-1CE0221B5EC8}" destId="{38A0BA38-152D-4927-882F-8C69DE43AD30}" srcOrd="1" destOrd="0" presId="urn:microsoft.com/office/officeart/2009/3/layout/StepUpProcess"/>
    <dgm:cxn modelId="{CBA899AF-8317-4761-9F88-4A3EE9012FBB}" type="presParOf" srcId="{38A0BA38-152D-4927-882F-8C69DE43AD30}" destId="{30778D80-890A-4D9A-B5BD-AD4EAF079A88}" srcOrd="0" destOrd="0" presId="urn:microsoft.com/office/officeart/2009/3/layout/StepUpProcess"/>
    <dgm:cxn modelId="{70853F46-B246-4F69-B74F-348412548F07}" type="presParOf" srcId="{11AAA41A-F88F-430B-AE65-1CE0221B5EC8}" destId="{7DA89799-F496-4D0A-9152-122CBCDDA706}" srcOrd="2" destOrd="0" presId="urn:microsoft.com/office/officeart/2009/3/layout/StepUpProcess"/>
    <dgm:cxn modelId="{6E724901-D12B-4183-82FA-B9BC5324E4B1}" type="presParOf" srcId="{7DA89799-F496-4D0A-9152-122CBCDDA706}" destId="{47EBE8B2-3D5A-424F-A74E-075428B26C6C}" srcOrd="0" destOrd="0" presId="urn:microsoft.com/office/officeart/2009/3/layout/StepUpProcess"/>
    <dgm:cxn modelId="{0EBCC518-EEC9-45CD-8D09-833880F35640}" type="presParOf" srcId="{7DA89799-F496-4D0A-9152-122CBCDDA706}" destId="{C9178F87-92C7-4F1A-A949-2444F87A11C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0D044DBA-7207-4B64-9186-91DCD268D88F}"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8C47DE13-4B6D-4E0F-9A38-31118412B8D6}">
      <dgm:prSet/>
      <dgm:spPr/>
      <dgm:t>
        <a:bodyPr/>
        <a:lstStyle/>
        <a:p>
          <a:pPr rtl="0"/>
          <a:r>
            <a:rPr lang="en-GB" smtClean="0"/>
            <a:t>Experts and users will evaluate</a:t>
          </a:r>
          <a:endParaRPr lang="en-US"/>
        </a:p>
      </dgm:t>
    </dgm:pt>
    <dgm:pt modelId="{BE109DB3-7B39-475A-A74D-B30C9996328F}" type="parTrans" cxnId="{129F12F9-2FDD-44F0-9751-073DDC93A99B}">
      <dgm:prSet/>
      <dgm:spPr/>
      <dgm:t>
        <a:bodyPr/>
        <a:lstStyle/>
        <a:p>
          <a:endParaRPr lang="en-US"/>
        </a:p>
      </dgm:t>
    </dgm:pt>
    <dgm:pt modelId="{1B1BCA51-E46D-4C9A-B6BD-2ED8E8717437}" type="sibTrans" cxnId="{129F12F9-2FDD-44F0-9751-073DDC93A99B}">
      <dgm:prSet/>
      <dgm:spPr/>
      <dgm:t>
        <a:bodyPr/>
        <a:lstStyle/>
        <a:p>
          <a:endParaRPr lang="en-US"/>
        </a:p>
      </dgm:t>
    </dgm:pt>
    <dgm:pt modelId="{F77656CF-4BC4-42B7-8E14-D61587A62656}">
      <dgm:prSet/>
      <dgm:spPr/>
      <dgm:t>
        <a:bodyPr/>
        <a:lstStyle/>
        <a:p>
          <a:pPr algn="just" rtl="0"/>
          <a:r>
            <a:rPr lang="en-GB" dirty="0" smtClean="0"/>
            <a:t>new smart technology, devices, interfaces and websites in terms of usability (i.e. efficient, effective, safe, utility, easy to learn, easy to remember, easy to use, easy to evaluate), HCI (usable, practical, visible, job satisfaction, additional features, text style, fonts, layout, graphics and color) and navigation (site, layout, navigational structure for the hypermedia application) (Issa 2008). </a:t>
          </a:r>
          <a:endParaRPr lang="en-US" dirty="0"/>
        </a:p>
      </dgm:t>
    </dgm:pt>
    <dgm:pt modelId="{78B77E92-A3F9-43EA-9D7F-998E4DA5E260}" type="parTrans" cxnId="{74AE3286-3C28-46FE-93EE-76298BAE91B5}">
      <dgm:prSet/>
      <dgm:spPr/>
      <dgm:t>
        <a:bodyPr/>
        <a:lstStyle/>
        <a:p>
          <a:endParaRPr lang="en-US"/>
        </a:p>
      </dgm:t>
    </dgm:pt>
    <dgm:pt modelId="{C2A0827F-8BF7-4EF2-AC0D-92CD8C006C26}" type="sibTrans" cxnId="{74AE3286-3C28-46FE-93EE-76298BAE91B5}">
      <dgm:prSet/>
      <dgm:spPr/>
      <dgm:t>
        <a:bodyPr/>
        <a:lstStyle/>
        <a:p>
          <a:endParaRPr lang="en-US"/>
        </a:p>
      </dgm:t>
    </dgm:pt>
    <dgm:pt modelId="{CCBCCBE0-961A-4397-A221-DFDEB096949B}" type="pres">
      <dgm:prSet presAssocID="{0D044DBA-7207-4B64-9186-91DCD268D88F}" presName="linear" presStyleCnt="0">
        <dgm:presLayoutVars>
          <dgm:animLvl val="lvl"/>
          <dgm:resizeHandles val="exact"/>
        </dgm:presLayoutVars>
      </dgm:prSet>
      <dgm:spPr/>
      <dgm:t>
        <a:bodyPr/>
        <a:lstStyle/>
        <a:p>
          <a:endParaRPr lang="en-US"/>
        </a:p>
      </dgm:t>
    </dgm:pt>
    <dgm:pt modelId="{543DC720-FC86-4805-A10A-AC27C4DA2AB1}" type="pres">
      <dgm:prSet presAssocID="{8C47DE13-4B6D-4E0F-9A38-31118412B8D6}" presName="parentText" presStyleLbl="node1" presStyleIdx="0" presStyleCnt="1">
        <dgm:presLayoutVars>
          <dgm:chMax val="0"/>
          <dgm:bulletEnabled val="1"/>
        </dgm:presLayoutVars>
      </dgm:prSet>
      <dgm:spPr/>
      <dgm:t>
        <a:bodyPr/>
        <a:lstStyle/>
        <a:p>
          <a:endParaRPr lang="en-US"/>
        </a:p>
      </dgm:t>
    </dgm:pt>
    <dgm:pt modelId="{15771293-947B-4D54-833B-5ABAB18FD9A9}" type="pres">
      <dgm:prSet presAssocID="{8C47DE13-4B6D-4E0F-9A38-31118412B8D6}" presName="childText" presStyleLbl="revTx" presStyleIdx="0" presStyleCnt="1">
        <dgm:presLayoutVars>
          <dgm:bulletEnabled val="1"/>
        </dgm:presLayoutVars>
      </dgm:prSet>
      <dgm:spPr/>
      <dgm:t>
        <a:bodyPr/>
        <a:lstStyle/>
        <a:p>
          <a:endParaRPr lang="en-US"/>
        </a:p>
      </dgm:t>
    </dgm:pt>
  </dgm:ptLst>
  <dgm:cxnLst>
    <dgm:cxn modelId="{74AE3286-3C28-46FE-93EE-76298BAE91B5}" srcId="{8C47DE13-4B6D-4E0F-9A38-31118412B8D6}" destId="{F77656CF-4BC4-42B7-8E14-D61587A62656}" srcOrd="0" destOrd="0" parTransId="{78B77E92-A3F9-43EA-9D7F-998E4DA5E260}" sibTransId="{C2A0827F-8BF7-4EF2-AC0D-92CD8C006C26}"/>
    <dgm:cxn modelId="{2AE379CB-9462-43A5-9A64-BB2F66C7F55F}" type="presOf" srcId="{8C47DE13-4B6D-4E0F-9A38-31118412B8D6}" destId="{543DC720-FC86-4805-A10A-AC27C4DA2AB1}" srcOrd="0" destOrd="0" presId="urn:microsoft.com/office/officeart/2005/8/layout/vList2"/>
    <dgm:cxn modelId="{FDBF5E78-A620-4397-8968-2E0FEB9B089A}" type="presOf" srcId="{F77656CF-4BC4-42B7-8E14-D61587A62656}" destId="{15771293-947B-4D54-833B-5ABAB18FD9A9}" srcOrd="0" destOrd="0" presId="urn:microsoft.com/office/officeart/2005/8/layout/vList2"/>
    <dgm:cxn modelId="{83C2E75F-4FB9-4748-9F1B-627578D51A83}" type="presOf" srcId="{0D044DBA-7207-4B64-9186-91DCD268D88F}" destId="{CCBCCBE0-961A-4397-A221-DFDEB096949B}" srcOrd="0" destOrd="0" presId="urn:microsoft.com/office/officeart/2005/8/layout/vList2"/>
    <dgm:cxn modelId="{129F12F9-2FDD-44F0-9751-073DDC93A99B}" srcId="{0D044DBA-7207-4B64-9186-91DCD268D88F}" destId="{8C47DE13-4B6D-4E0F-9A38-31118412B8D6}" srcOrd="0" destOrd="0" parTransId="{BE109DB3-7B39-475A-A74D-B30C9996328F}" sibTransId="{1B1BCA51-E46D-4C9A-B6BD-2ED8E8717437}"/>
    <dgm:cxn modelId="{A9922BC8-5828-4A45-B297-C68AE1DA4CCF}" type="presParOf" srcId="{CCBCCBE0-961A-4397-A221-DFDEB096949B}" destId="{543DC720-FC86-4805-A10A-AC27C4DA2AB1}" srcOrd="0" destOrd="0" presId="urn:microsoft.com/office/officeart/2005/8/layout/vList2"/>
    <dgm:cxn modelId="{89CA6870-822B-44B2-B50E-2E5732F6997D}" type="presParOf" srcId="{CCBCCBE0-961A-4397-A221-DFDEB096949B}" destId="{15771293-947B-4D54-833B-5ABAB18FD9A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322B35A-BCBB-4B41-8CD6-FA3D20013F81}" type="doc">
      <dgm:prSet loTypeId="urn:microsoft.com/office/officeart/2005/8/layout/chevron2" loCatId="process" qsTypeId="urn:microsoft.com/office/officeart/2005/8/quickstyle/3d1" qsCatId="3D" csTypeId="urn:microsoft.com/office/officeart/2005/8/colors/colorful3" csCatId="colorful" phldr="1"/>
      <dgm:spPr/>
      <dgm:t>
        <a:bodyPr/>
        <a:lstStyle/>
        <a:p>
          <a:endParaRPr lang="en-US"/>
        </a:p>
      </dgm:t>
    </dgm:pt>
    <dgm:pt modelId="{9C323900-0BF4-46A6-BA82-8DA0914D9AAE}">
      <dgm:prSet/>
      <dgm:spPr/>
      <dgm:t>
        <a:bodyPr/>
        <a:lstStyle/>
        <a:p>
          <a:pPr rtl="0"/>
          <a:r>
            <a:rPr lang="en-GB" smtClean="0"/>
            <a:t>Preece et al. (1994) listed four main reasons as: </a:t>
          </a:r>
          <a:endParaRPr lang="en-US"/>
        </a:p>
      </dgm:t>
    </dgm:pt>
    <dgm:pt modelId="{7385DEE6-90BB-4F18-9342-44C649BBE8A0}" type="parTrans" cxnId="{D7502C0D-AD97-47A6-8519-6EE4212F135B}">
      <dgm:prSet/>
      <dgm:spPr/>
      <dgm:t>
        <a:bodyPr/>
        <a:lstStyle/>
        <a:p>
          <a:endParaRPr lang="en-US"/>
        </a:p>
      </dgm:t>
    </dgm:pt>
    <dgm:pt modelId="{1351D78F-93DA-4209-BD11-42B54E1CA860}" type="sibTrans" cxnId="{D7502C0D-AD97-47A6-8519-6EE4212F135B}">
      <dgm:prSet/>
      <dgm:spPr/>
      <dgm:t>
        <a:bodyPr/>
        <a:lstStyle/>
        <a:p>
          <a:endParaRPr lang="en-US"/>
        </a:p>
      </dgm:t>
    </dgm:pt>
    <dgm:pt modelId="{7A440241-3ED2-42A6-8D62-5F2E8B5D6635}">
      <dgm:prSet/>
      <dgm:spPr/>
      <dgm:t>
        <a:bodyPr/>
        <a:lstStyle/>
        <a:p>
          <a:pPr rtl="0"/>
          <a:r>
            <a:rPr lang="en-GB" smtClean="0"/>
            <a:t>to understand the real world and how users employ the new smart technology in the workplace and social life, in order to provide further information to the designers to improve this new smart technology to better fit their needs and work and social environment; </a:t>
          </a:r>
          <a:endParaRPr lang="en-US"/>
        </a:p>
      </dgm:t>
    </dgm:pt>
    <dgm:pt modelId="{88012106-51AB-4034-ABCC-82C53713275A}" type="parTrans" cxnId="{269DCFCF-BEDD-495A-955C-C226E0CBD8B2}">
      <dgm:prSet/>
      <dgm:spPr/>
      <dgm:t>
        <a:bodyPr/>
        <a:lstStyle/>
        <a:p>
          <a:endParaRPr lang="en-US"/>
        </a:p>
      </dgm:t>
    </dgm:pt>
    <dgm:pt modelId="{2FD3F23B-EFED-4209-9440-622F46445E08}" type="sibTrans" cxnId="{269DCFCF-BEDD-495A-955C-C226E0CBD8B2}">
      <dgm:prSet/>
      <dgm:spPr/>
      <dgm:t>
        <a:bodyPr/>
        <a:lstStyle/>
        <a:p>
          <a:endParaRPr lang="en-US"/>
        </a:p>
      </dgm:t>
    </dgm:pt>
    <dgm:pt modelId="{0AEEAE4F-C80F-434A-8756-3D9558CE14C6}">
      <dgm:prSet/>
      <dgm:spPr/>
      <dgm:t>
        <a:bodyPr/>
        <a:lstStyle/>
        <a:p>
          <a:pPr rtl="0"/>
          <a:r>
            <a:rPr lang="en-GB" smtClean="0"/>
            <a:t>to compare and contrast the new smart technology design in line to identify which is the best; </a:t>
          </a:r>
          <a:endParaRPr lang="en-US"/>
        </a:p>
      </dgm:t>
    </dgm:pt>
    <dgm:pt modelId="{1D400524-10B3-4734-AF77-20AC412E7368}" type="parTrans" cxnId="{C816E858-30F9-46F7-BDB2-4650332C1EF6}">
      <dgm:prSet/>
      <dgm:spPr/>
      <dgm:t>
        <a:bodyPr/>
        <a:lstStyle/>
        <a:p>
          <a:endParaRPr lang="en-US"/>
        </a:p>
      </dgm:t>
    </dgm:pt>
    <dgm:pt modelId="{5ABAC1CF-077D-4E99-9377-81670AE48008}" type="sibTrans" cxnId="{C816E858-30F9-46F7-BDB2-4650332C1EF6}">
      <dgm:prSet/>
      <dgm:spPr/>
      <dgm:t>
        <a:bodyPr/>
        <a:lstStyle/>
        <a:p>
          <a:endParaRPr lang="en-US"/>
        </a:p>
      </dgm:t>
    </dgm:pt>
    <dgm:pt modelId="{EC6A8A45-D383-45A5-9FC2-E3CE95C64719}">
      <dgm:prSet/>
      <dgm:spPr/>
      <dgm:t>
        <a:bodyPr/>
        <a:lstStyle/>
        <a:p>
          <a:pPr rtl="0"/>
          <a:r>
            <a:rPr lang="en-GB" smtClean="0"/>
            <a:t>to determine whether the new smart technology design is matching the users, the projects goals and the objectives; </a:t>
          </a:r>
          <a:endParaRPr lang="en-US"/>
        </a:p>
      </dgm:t>
    </dgm:pt>
    <dgm:pt modelId="{9D7FD02D-0E8F-4F51-95E8-B4583836E402}" type="parTrans" cxnId="{29414320-1291-4421-8A48-12881EF090FB}">
      <dgm:prSet/>
      <dgm:spPr/>
      <dgm:t>
        <a:bodyPr/>
        <a:lstStyle/>
        <a:p>
          <a:endParaRPr lang="en-US"/>
        </a:p>
      </dgm:t>
    </dgm:pt>
    <dgm:pt modelId="{88F67EA9-AF91-43E0-9628-791609B20965}" type="sibTrans" cxnId="{29414320-1291-4421-8A48-12881EF090FB}">
      <dgm:prSet/>
      <dgm:spPr/>
      <dgm:t>
        <a:bodyPr/>
        <a:lstStyle/>
        <a:p>
          <a:endParaRPr lang="en-US"/>
        </a:p>
      </dgm:t>
    </dgm:pt>
    <dgm:pt modelId="{6076364B-7B63-4958-A55B-40416F46787B}">
      <dgm:prSet/>
      <dgm:spPr/>
      <dgm:t>
        <a:bodyPr/>
        <a:lstStyle/>
        <a:p>
          <a:pPr rtl="0"/>
          <a:r>
            <a:rPr lang="en-GB" smtClean="0"/>
            <a:t>to check confirmation to a standard.</a:t>
          </a:r>
          <a:endParaRPr lang="en-US"/>
        </a:p>
      </dgm:t>
    </dgm:pt>
    <dgm:pt modelId="{6CB1E0D8-17C7-4BE6-BF3B-C45291A94269}" type="parTrans" cxnId="{A9074853-6D5F-4E17-9B72-BE07495178E6}">
      <dgm:prSet/>
      <dgm:spPr/>
      <dgm:t>
        <a:bodyPr/>
        <a:lstStyle/>
        <a:p>
          <a:endParaRPr lang="en-US"/>
        </a:p>
      </dgm:t>
    </dgm:pt>
    <dgm:pt modelId="{1D5B1944-DFB3-4060-A931-5FC611852C18}" type="sibTrans" cxnId="{A9074853-6D5F-4E17-9B72-BE07495178E6}">
      <dgm:prSet/>
      <dgm:spPr/>
      <dgm:t>
        <a:bodyPr/>
        <a:lstStyle/>
        <a:p>
          <a:endParaRPr lang="en-US"/>
        </a:p>
      </dgm:t>
    </dgm:pt>
    <dgm:pt modelId="{0254E537-9881-4689-AE79-CFD398618077}" type="pres">
      <dgm:prSet presAssocID="{F322B35A-BCBB-4B41-8CD6-FA3D20013F81}" presName="linearFlow" presStyleCnt="0">
        <dgm:presLayoutVars>
          <dgm:dir/>
          <dgm:animLvl val="lvl"/>
          <dgm:resizeHandles val="exact"/>
        </dgm:presLayoutVars>
      </dgm:prSet>
      <dgm:spPr/>
      <dgm:t>
        <a:bodyPr/>
        <a:lstStyle/>
        <a:p>
          <a:endParaRPr lang="en-US"/>
        </a:p>
      </dgm:t>
    </dgm:pt>
    <dgm:pt modelId="{B8BC61CD-D736-4AFB-B121-93B8CE672F23}" type="pres">
      <dgm:prSet presAssocID="{9C323900-0BF4-46A6-BA82-8DA0914D9AAE}" presName="composite" presStyleCnt="0"/>
      <dgm:spPr/>
    </dgm:pt>
    <dgm:pt modelId="{7249CC7A-4032-4A7D-BB12-75F17F3610FF}" type="pres">
      <dgm:prSet presAssocID="{9C323900-0BF4-46A6-BA82-8DA0914D9AAE}" presName="parentText" presStyleLbl="alignNode1" presStyleIdx="0" presStyleCnt="1">
        <dgm:presLayoutVars>
          <dgm:chMax val="1"/>
          <dgm:bulletEnabled val="1"/>
        </dgm:presLayoutVars>
      </dgm:prSet>
      <dgm:spPr/>
      <dgm:t>
        <a:bodyPr/>
        <a:lstStyle/>
        <a:p>
          <a:endParaRPr lang="en-US"/>
        </a:p>
      </dgm:t>
    </dgm:pt>
    <dgm:pt modelId="{B750316C-D20F-42C8-9264-00EB6D993F7D}" type="pres">
      <dgm:prSet presAssocID="{9C323900-0BF4-46A6-BA82-8DA0914D9AAE}" presName="descendantText" presStyleLbl="alignAcc1" presStyleIdx="0" presStyleCnt="1" custScaleY="207717">
        <dgm:presLayoutVars>
          <dgm:bulletEnabled val="1"/>
        </dgm:presLayoutVars>
      </dgm:prSet>
      <dgm:spPr/>
      <dgm:t>
        <a:bodyPr/>
        <a:lstStyle/>
        <a:p>
          <a:endParaRPr lang="en-US"/>
        </a:p>
      </dgm:t>
    </dgm:pt>
  </dgm:ptLst>
  <dgm:cxnLst>
    <dgm:cxn modelId="{269DCFCF-BEDD-495A-955C-C226E0CBD8B2}" srcId="{9C323900-0BF4-46A6-BA82-8DA0914D9AAE}" destId="{7A440241-3ED2-42A6-8D62-5F2E8B5D6635}" srcOrd="0" destOrd="0" parTransId="{88012106-51AB-4034-ABCC-82C53713275A}" sibTransId="{2FD3F23B-EFED-4209-9440-622F46445E08}"/>
    <dgm:cxn modelId="{A9074853-6D5F-4E17-9B72-BE07495178E6}" srcId="{9C323900-0BF4-46A6-BA82-8DA0914D9AAE}" destId="{6076364B-7B63-4958-A55B-40416F46787B}" srcOrd="3" destOrd="0" parTransId="{6CB1E0D8-17C7-4BE6-BF3B-C45291A94269}" sibTransId="{1D5B1944-DFB3-4060-A931-5FC611852C18}"/>
    <dgm:cxn modelId="{8D600986-A07A-44FE-9152-60172BE5359C}" type="presOf" srcId="{EC6A8A45-D383-45A5-9FC2-E3CE95C64719}" destId="{B750316C-D20F-42C8-9264-00EB6D993F7D}" srcOrd="0" destOrd="2" presId="urn:microsoft.com/office/officeart/2005/8/layout/chevron2"/>
    <dgm:cxn modelId="{D7502C0D-AD97-47A6-8519-6EE4212F135B}" srcId="{F322B35A-BCBB-4B41-8CD6-FA3D20013F81}" destId="{9C323900-0BF4-46A6-BA82-8DA0914D9AAE}" srcOrd="0" destOrd="0" parTransId="{7385DEE6-90BB-4F18-9342-44C649BBE8A0}" sibTransId="{1351D78F-93DA-4209-BD11-42B54E1CA860}"/>
    <dgm:cxn modelId="{893C980A-ECD6-4AB7-9B6C-FD8DAC68D0E5}" type="presOf" srcId="{7A440241-3ED2-42A6-8D62-5F2E8B5D6635}" destId="{B750316C-D20F-42C8-9264-00EB6D993F7D}" srcOrd="0" destOrd="0" presId="urn:microsoft.com/office/officeart/2005/8/layout/chevron2"/>
    <dgm:cxn modelId="{5C753784-7D28-4751-A95B-227B3DF023B1}" type="presOf" srcId="{F322B35A-BCBB-4B41-8CD6-FA3D20013F81}" destId="{0254E537-9881-4689-AE79-CFD398618077}" srcOrd="0" destOrd="0" presId="urn:microsoft.com/office/officeart/2005/8/layout/chevron2"/>
    <dgm:cxn modelId="{BF0AC4AB-709E-4376-B103-A58D33D839D3}" type="presOf" srcId="{0AEEAE4F-C80F-434A-8756-3D9558CE14C6}" destId="{B750316C-D20F-42C8-9264-00EB6D993F7D}" srcOrd="0" destOrd="1" presId="urn:microsoft.com/office/officeart/2005/8/layout/chevron2"/>
    <dgm:cxn modelId="{D882C565-6AE6-4000-9B4B-BD3CC136663A}" type="presOf" srcId="{6076364B-7B63-4958-A55B-40416F46787B}" destId="{B750316C-D20F-42C8-9264-00EB6D993F7D}" srcOrd="0" destOrd="3" presId="urn:microsoft.com/office/officeart/2005/8/layout/chevron2"/>
    <dgm:cxn modelId="{1B1D966E-E9E8-4329-A4F7-8ACD8DDBE8CE}" type="presOf" srcId="{9C323900-0BF4-46A6-BA82-8DA0914D9AAE}" destId="{7249CC7A-4032-4A7D-BB12-75F17F3610FF}" srcOrd="0" destOrd="0" presId="urn:microsoft.com/office/officeart/2005/8/layout/chevron2"/>
    <dgm:cxn modelId="{29414320-1291-4421-8A48-12881EF090FB}" srcId="{9C323900-0BF4-46A6-BA82-8DA0914D9AAE}" destId="{EC6A8A45-D383-45A5-9FC2-E3CE95C64719}" srcOrd="2" destOrd="0" parTransId="{9D7FD02D-0E8F-4F51-95E8-B4583836E402}" sibTransId="{88F67EA9-AF91-43E0-9628-791609B20965}"/>
    <dgm:cxn modelId="{C816E858-30F9-46F7-BDB2-4650332C1EF6}" srcId="{9C323900-0BF4-46A6-BA82-8DA0914D9AAE}" destId="{0AEEAE4F-C80F-434A-8756-3D9558CE14C6}" srcOrd="1" destOrd="0" parTransId="{1D400524-10B3-4734-AF77-20AC412E7368}" sibTransId="{5ABAC1CF-077D-4E99-9377-81670AE48008}"/>
    <dgm:cxn modelId="{FB78B88B-0A79-47D9-82E0-7E77890C9E14}" type="presParOf" srcId="{0254E537-9881-4689-AE79-CFD398618077}" destId="{B8BC61CD-D736-4AFB-B121-93B8CE672F23}" srcOrd="0" destOrd="0" presId="urn:microsoft.com/office/officeart/2005/8/layout/chevron2"/>
    <dgm:cxn modelId="{1CA791B0-537B-4867-AE99-91B40927C2F9}" type="presParOf" srcId="{B8BC61CD-D736-4AFB-B121-93B8CE672F23}" destId="{7249CC7A-4032-4A7D-BB12-75F17F3610FF}" srcOrd="0" destOrd="0" presId="urn:microsoft.com/office/officeart/2005/8/layout/chevron2"/>
    <dgm:cxn modelId="{FCDA3D68-CB7D-404F-87B3-8466919F9E1C}" type="presParOf" srcId="{B8BC61CD-D736-4AFB-B121-93B8CE672F23}" destId="{B750316C-D20F-42C8-9264-00EB6D993F7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77015B46-9D2F-4433-8C9D-C1A1148BD233}" type="doc">
      <dgm:prSet loTypeId="urn:microsoft.com/office/officeart/2005/8/layout/lProcess1" loCatId="process" qsTypeId="urn:microsoft.com/office/officeart/2005/8/quickstyle/3d1" qsCatId="3D" csTypeId="urn:microsoft.com/office/officeart/2005/8/colors/colorful4" csCatId="colorful"/>
      <dgm:spPr/>
      <dgm:t>
        <a:bodyPr/>
        <a:lstStyle/>
        <a:p>
          <a:endParaRPr lang="en-US"/>
        </a:p>
      </dgm:t>
    </dgm:pt>
    <dgm:pt modelId="{E19844F4-5CA1-42ED-8EEE-15F70498EC39}">
      <dgm:prSet/>
      <dgm:spPr/>
      <dgm:t>
        <a:bodyPr/>
        <a:lstStyle/>
        <a:p>
          <a:pPr rtl="0"/>
          <a:r>
            <a:rPr lang="en-GB" dirty="0" smtClean="0"/>
            <a:t>Currently, there are two approaches for formative and summative evaluation.   </a:t>
          </a:r>
          <a:endParaRPr lang="en-US" dirty="0"/>
        </a:p>
      </dgm:t>
    </dgm:pt>
    <dgm:pt modelId="{C7BC685D-9FC7-4845-9E13-FE731A823BED}" type="parTrans" cxnId="{2DD91FF6-9D4C-4137-9962-671767B77CBB}">
      <dgm:prSet/>
      <dgm:spPr/>
      <dgm:t>
        <a:bodyPr/>
        <a:lstStyle/>
        <a:p>
          <a:endParaRPr lang="en-US"/>
        </a:p>
      </dgm:t>
    </dgm:pt>
    <dgm:pt modelId="{9E292F6D-1528-41EB-AE49-785CB4754B2D}" type="sibTrans" cxnId="{2DD91FF6-9D4C-4137-9962-671767B77CBB}">
      <dgm:prSet/>
      <dgm:spPr/>
      <dgm:t>
        <a:bodyPr/>
        <a:lstStyle/>
        <a:p>
          <a:endParaRPr lang="en-US"/>
        </a:p>
      </dgm:t>
    </dgm:pt>
    <dgm:pt modelId="{BF22D61A-9A47-4799-BDED-2E4784DFC294}">
      <dgm:prSet/>
      <dgm:spPr/>
      <dgm:t>
        <a:bodyPr/>
        <a:lstStyle/>
        <a:p>
          <a:pPr rtl="0"/>
          <a:r>
            <a:rPr lang="en-GB" smtClean="0"/>
            <a:t>Formative Evaluation: conducted during the development of a product in order to form or influence design decisions. </a:t>
          </a:r>
          <a:endParaRPr lang="en-US"/>
        </a:p>
      </dgm:t>
    </dgm:pt>
    <dgm:pt modelId="{CE8EDC24-8785-437C-A574-F99485F5A700}" type="parTrans" cxnId="{01C97C08-A9DE-4ED3-B4B7-945813811AF6}">
      <dgm:prSet/>
      <dgm:spPr/>
      <dgm:t>
        <a:bodyPr/>
        <a:lstStyle/>
        <a:p>
          <a:endParaRPr lang="en-US"/>
        </a:p>
      </dgm:t>
    </dgm:pt>
    <dgm:pt modelId="{5F9FAA15-DAC5-47D1-82B9-216462F6557D}" type="sibTrans" cxnId="{01C97C08-A9DE-4ED3-B4B7-945813811AF6}">
      <dgm:prSet/>
      <dgm:spPr/>
      <dgm:t>
        <a:bodyPr/>
        <a:lstStyle/>
        <a:p>
          <a:endParaRPr lang="en-US"/>
        </a:p>
      </dgm:t>
    </dgm:pt>
    <dgm:pt modelId="{601A8AD3-F9A6-417F-8732-5CF093D6AD08}">
      <dgm:prSet/>
      <dgm:spPr/>
      <dgm:t>
        <a:bodyPr/>
        <a:lstStyle/>
        <a:p>
          <a:pPr rtl="0"/>
          <a:r>
            <a:rPr lang="en-GB" smtClean="0"/>
            <a:t>Summative Evaluation: conducted after the product is finished to ensure that it possesses certain qualities, meets certain standards or satisfies certain requirements set by the sponsors or other agencies (Hamilton and Chervany 1981; Nunamaker Jr and Chen 1990; Shackel 1991)</a:t>
          </a:r>
          <a:endParaRPr lang="en-US"/>
        </a:p>
      </dgm:t>
    </dgm:pt>
    <dgm:pt modelId="{DA9DAE2B-78AB-472C-8980-CE14E8DFFDA0}" type="parTrans" cxnId="{9B22A8F8-81E8-43F3-815B-ED60C601D17C}">
      <dgm:prSet/>
      <dgm:spPr/>
      <dgm:t>
        <a:bodyPr/>
        <a:lstStyle/>
        <a:p>
          <a:endParaRPr lang="en-US"/>
        </a:p>
      </dgm:t>
    </dgm:pt>
    <dgm:pt modelId="{F76C5BC5-F257-4C21-A6C1-1221E2F7C6DB}" type="sibTrans" cxnId="{9B22A8F8-81E8-43F3-815B-ED60C601D17C}">
      <dgm:prSet/>
      <dgm:spPr/>
      <dgm:t>
        <a:bodyPr/>
        <a:lstStyle/>
        <a:p>
          <a:endParaRPr lang="en-US"/>
        </a:p>
      </dgm:t>
    </dgm:pt>
    <dgm:pt modelId="{B54F600C-59AC-4BE9-9EE0-4908FB043502}" type="pres">
      <dgm:prSet presAssocID="{77015B46-9D2F-4433-8C9D-C1A1148BD233}" presName="Name0" presStyleCnt="0">
        <dgm:presLayoutVars>
          <dgm:dir/>
          <dgm:animLvl val="lvl"/>
          <dgm:resizeHandles val="exact"/>
        </dgm:presLayoutVars>
      </dgm:prSet>
      <dgm:spPr/>
      <dgm:t>
        <a:bodyPr/>
        <a:lstStyle/>
        <a:p>
          <a:endParaRPr lang="en-US"/>
        </a:p>
      </dgm:t>
    </dgm:pt>
    <dgm:pt modelId="{5DCAC114-958E-4BD8-A15F-413BE9592FBE}" type="pres">
      <dgm:prSet presAssocID="{E19844F4-5CA1-42ED-8EEE-15F70498EC39}" presName="vertFlow" presStyleCnt="0"/>
      <dgm:spPr/>
    </dgm:pt>
    <dgm:pt modelId="{6D9BB7E0-B493-458B-BFCB-4985A374E362}" type="pres">
      <dgm:prSet presAssocID="{E19844F4-5CA1-42ED-8EEE-15F70498EC39}" presName="header" presStyleLbl="node1" presStyleIdx="0" presStyleCnt="1"/>
      <dgm:spPr/>
      <dgm:t>
        <a:bodyPr/>
        <a:lstStyle/>
        <a:p>
          <a:endParaRPr lang="en-US"/>
        </a:p>
      </dgm:t>
    </dgm:pt>
    <dgm:pt modelId="{17D342D9-33EC-45A7-B44E-BA44AE3B9DCF}" type="pres">
      <dgm:prSet presAssocID="{CE8EDC24-8785-437C-A574-F99485F5A700}" presName="parTrans" presStyleLbl="sibTrans2D1" presStyleIdx="0" presStyleCnt="2"/>
      <dgm:spPr/>
      <dgm:t>
        <a:bodyPr/>
        <a:lstStyle/>
        <a:p>
          <a:endParaRPr lang="en-US"/>
        </a:p>
      </dgm:t>
    </dgm:pt>
    <dgm:pt modelId="{EC162ABE-7330-45D7-9F10-7582FFBA7A4F}" type="pres">
      <dgm:prSet presAssocID="{BF22D61A-9A47-4799-BDED-2E4784DFC294}" presName="child" presStyleLbl="alignAccFollowNode1" presStyleIdx="0" presStyleCnt="2">
        <dgm:presLayoutVars>
          <dgm:chMax val="0"/>
          <dgm:bulletEnabled val="1"/>
        </dgm:presLayoutVars>
      </dgm:prSet>
      <dgm:spPr/>
      <dgm:t>
        <a:bodyPr/>
        <a:lstStyle/>
        <a:p>
          <a:endParaRPr lang="en-US"/>
        </a:p>
      </dgm:t>
    </dgm:pt>
    <dgm:pt modelId="{017E0291-FAA4-485D-905C-A0A4012848B9}" type="pres">
      <dgm:prSet presAssocID="{5F9FAA15-DAC5-47D1-82B9-216462F6557D}" presName="sibTrans" presStyleLbl="sibTrans2D1" presStyleIdx="1" presStyleCnt="2"/>
      <dgm:spPr/>
      <dgm:t>
        <a:bodyPr/>
        <a:lstStyle/>
        <a:p>
          <a:endParaRPr lang="en-US"/>
        </a:p>
      </dgm:t>
    </dgm:pt>
    <dgm:pt modelId="{BB687D14-6C2F-4929-96F1-DB55C73391B9}" type="pres">
      <dgm:prSet presAssocID="{601A8AD3-F9A6-417F-8732-5CF093D6AD08}" presName="child" presStyleLbl="alignAccFollowNode1" presStyleIdx="1" presStyleCnt="2">
        <dgm:presLayoutVars>
          <dgm:chMax val="0"/>
          <dgm:bulletEnabled val="1"/>
        </dgm:presLayoutVars>
      </dgm:prSet>
      <dgm:spPr/>
      <dgm:t>
        <a:bodyPr/>
        <a:lstStyle/>
        <a:p>
          <a:endParaRPr lang="en-US"/>
        </a:p>
      </dgm:t>
    </dgm:pt>
  </dgm:ptLst>
  <dgm:cxnLst>
    <dgm:cxn modelId="{831FF818-B492-4339-9C57-FB6AF1D07405}" type="presOf" srcId="{CE8EDC24-8785-437C-A574-F99485F5A700}" destId="{17D342D9-33EC-45A7-B44E-BA44AE3B9DCF}" srcOrd="0" destOrd="0" presId="urn:microsoft.com/office/officeart/2005/8/layout/lProcess1"/>
    <dgm:cxn modelId="{2DD91FF6-9D4C-4137-9962-671767B77CBB}" srcId="{77015B46-9D2F-4433-8C9D-C1A1148BD233}" destId="{E19844F4-5CA1-42ED-8EEE-15F70498EC39}" srcOrd="0" destOrd="0" parTransId="{C7BC685D-9FC7-4845-9E13-FE731A823BED}" sibTransId="{9E292F6D-1528-41EB-AE49-785CB4754B2D}"/>
    <dgm:cxn modelId="{DF2F07D4-C7C4-47C0-A41F-121F570536B9}" type="presOf" srcId="{5F9FAA15-DAC5-47D1-82B9-216462F6557D}" destId="{017E0291-FAA4-485D-905C-A0A4012848B9}" srcOrd="0" destOrd="0" presId="urn:microsoft.com/office/officeart/2005/8/layout/lProcess1"/>
    <dgm:cxn modelId="{64C100B1-21C8-4F17-A410-5399A59863C8}" type="presOf" srcId="{77015B46-9D2F-4433-8C9D-C1A1148BD233}" destId="{B54F600C-59AC-4BE9-9EE0-4908FB043502}" srcOrd="0" destOrd="0" presId="urn:microsoft.com/office/officeart/2005/8/layout/lProcess1"/>
    <dgm:cxn modelId="{CBDCA7A7-4DF3-4720-B3EF-AEFB25E5DBED}" type="presOf" srcId="{601A8AD3-F9A6-417F-8732-5CF093D6AD08}" destId="{BB687D14-6C2F-4929-96F1-DB55C73391B9}" srcOrd="0" destOrd="0" presId="urn:microsoft.com/office/officeart/2005/8/layout/lProcess1"/>
    <dgm:cxn modelId="{9B22A8F8-81E8-43F3-815B-ED60C601D17C}" srcId="{E19844F4-5CA1-42ED-8EEE-15F70498EC39}" destId="{601A8AD3-F9A6-417F-8732-5CF093D6AD08}" srcOrd="1" destOrd="0" parTransId="{DA9DAE2B-78AB-472C-8980-CE14E8DFFDA0}" sibTransId="{F76C5BC5-F257-4C21-A6C1-1221E2F7C6DB}"/>
    <dgm:cxn modelId="{72605C44-AC64-42D3-BFC5-F7C49C6D81F4}" type="presOf" srcId="{BF22D61A-9A47-4799-BDED-2E4784DFC294}" destId="{EC162ABE-7330-45D7-9F10-7582FFBA7A4F}" srcOrd="0" destOrd="0" presId="urn:microsoft.com/office/officeart/2005/8/layout/lProcess1"/>
    <dgm:cxn modelId="{01C97C08-A9DE-4ED3-B4B7-945813811AF6}" srcId="{E19844F4-5CA1-42ED-8EEE-15F70498EC39}" destId="{BF22D61A-9A47-4799-BDED-2E4784DFC294}" srcOrd="0" destOrd="0" parTransId="{CE8EDC24-8785-437C-A574-F99485F5A700}" sibTransId="{5F9FAA15-DAC5-47D1-82B9-216462F6557D}"/>
    <dgm:cxn modelId="{B2367826-DE7C-47B0-892B-9C7CF4B2DD4E}" type="presOf" srcId="{E19844F4-5CA1-42ED-8EEE-15F70498EC39}" destId="{6D9BB7E0-B493-458B-BFCB-4985A374E362}" srcOrd="0" destOrd="0" presId="urn:microsoft.com/office/officeart/2005/8/layout/lProcess1"/>
    <dgm:cxn modelId="{9256C37B-F0C0-4932-BA40-86F35B48D3B0}" type="presParOf" srcId="{B54F600C-59AC-4BE9-9EE0-4908FB043502}" destId="{5DCAC114-958E-4BD8-A15F-413BE9592FBE}" srcOrd="0" destOrd="0" presId="urn:microsoft.com/office/officeart/2005/8/layout/lProcess1"/>
    <dgm:cxn modelId="{0F8FC728-DD59-4D69-8201-A823F32A3D2C}" type="presParOf" srcId="{5DCAC114-958E-4BD8-A15F-413BE9592FBE}" destId="{6D9BB7E0-B493-458B-BFCB-4985A374E362}" srcOrd="0" destOrd="0" presId="urn:microsoft.com/office/officeart/2005/8/layout/lProcess1"/>
    <dgm:cxn modelId="{8EA39019-4861-49B7-8893-D13831B04193}" type="presParOf" srcId="{5DCAC114-958E-4BD8-A15F-413BE9592FBE}" destId="{17D342D9-33EC-45A7-B44E-BA44AE3B9DCF}" srcOrd="1" destOrd="0" presId="urn:microsoft.com/office/officeart/2005/8/layout/lProcess1"/>
    <dgm:cxn modelId="{06A72EBD-44AC-4C9E-9E7B-6C84275775F9}" type="presParOf" srcId="{5DCAC114-958E-4BD8-A15F-413BE9592FBE}" destId="{EC162ABE-7330-45D7-9F10-7582FFBA7A4F}" srcOrd="2" destOrd="0" presId="urn:microsoft.com/office/officeart/2005/8/layout/lProcess1"/>
    <dgm:cxn modelId="{84BDC76C-77FA-4846-A6BB-7349F7E39572}" type="presParOf" srcId="{5DCAC114-958E-4BD8-A15F-413BE9592FBE}" destId="{017E0291-FAA4-485D-905C-A0A4012848B9}" srcOrd="3" destOrd="0" presId="urn:microsoft.com/office/officeart/2005/8/layout/lProcess1"/>
    <dgm:cxn modelId="{8F5376F7-0088-4CB7-8F40-DC8AB03EE34E}" type="presParOf" srcId="{5DCAC114-958E-4BD8-A15F-413BE9592FBE}" destId="{BB687D14-6C2F-4929-96F1-DB55C73391B9}"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684F5D16-DC3F-4F08-A16C-87FA4AF38E1F}" type="doc">
      <dgm:prSet loTypeId="urn:microsoft.com/office/officeart/2005/8/layout/vList2" loCatId="list" qsTypeId="urn:microsoft.com/office/officeart/2005/8/quickstyle/3d1" qsCatId="3D" csTypeId="urn:microsoft.com/office/officeart/2005/8/colors/accent3_2" csCatId="accent3"/>
      <dgm:spPr/>
      <dgm:t>
        <a:bodyPr/>
        <a:lstStyle/>
        <a:p>
          <a:endParaRPr lang="en-US"/>
        </a:p>
      </dgm:t>
    </dgm:pt>
    <dgm:pt modelId="{FA0E3768-0540-4A94-81AB-54080A729FB0}">
      <dgm:prSet/>
      <dgm:spPr/>
      <dgm:t>
        <a:bodyPr/>
        <a:lstStyle/>
        <a:p>
          <a:pPr rtl="0"/>
          <a:r>
            <a:rPr lang="en-GB" smtClean="0"/>
            <a:t>To have a successful evaluation, </a:t>
          </a:r>
          <a:endParaRPr lang="en-US"/>
        </a:p>
      </dgm:t>
    </dgm:pt>
    <dgm:pt modelId="{B7B6D42F-3F1B-4846-9E11-68FCF51C2F30}" type="parTrans" cxnId="{9626D8D0-7BFC-4924-9FEC-A790C94D6988}">
      <dgm:prSet/>
      <dgm:spPr/>
      <dgm:t>
        <a:bodyPr/>
        <a:lstStyle/>
        <a:p>
          <a:endParaRPr lang="en-US"/>
        </a:p>
      </dgm:t>
    </dgm:pt>
    <dgm:pt modelId="{D6A77212-53F0-444A-9CA1-4DCC10E1DD59}" type="sibTrans" cxnId="{9626D8D0-7BFC-4924-9FEC-A790C94D6988}">
      <dgm:prSet/>
      <dgm:spPr/>
      <dgm:t>
        <a:bodyPr/>
        <a:lstStyle/>
        <a:p>
          <a:endParaRPr lang="en-US"/>
        </a:p>
      </dgm:t>
    </dgm:pt>
    <dgm:pt modelId="{A83FFE96-3A03-47E8-A4F2-B71A97EB2AAC}">
      <dgm:prSet/>
      <dgm:spPr/>
      <dgm:t>
        <a:bodyPr/>
        <a:lstStyle/>
        <a:p>
          <a:pPr rtl="0"/>
          <a:r>
            <a:rPr lang="en-GB" smtClean="0"/>
            <a:t>a plan should be formed to identify the stages of design (early, middle, late); the novelty of product (well-defined versus exploratory); number of expected users; criticality of the interface (e.g., life-critical medical system versus museum-exhibit support), costs of product and finances allocated for testing; time available and the experience of the design and evaluation team (Gauthier 2015; Wakefield et al. 2015; Te'eni et al. 2007). </a:t>
          </a:r>
          <a:endParaRPr lang="en-US"/>
        </a:p>
      </dgm:t>
    </dgm:pt>
    <dgm:pt modelId="{6F16C7EE-6298-4447-A1BA-04E6496EE749}" type="parTrans" cxnId="{2D4BE5A5-71B9-40A7-9859-9D8CD60A8BC7}">
      <dgm:prSet/>
      <dgm:spPr/>
      <dgm:t>
        <a:bodyPr/>
        <a:lstStyle/>
        <a:p>
          <a:endParaRPr lang="en-US"/>
        </a:p>
      </dgm:t>
    </dgm:pt>
    <dgm:pt modelId="{FF0E9C89-F5A9-47B4-958D-1E32228BB75D}" type="sibTrans" cxnId="{2D4BE5A5-71B9-40A7-9859-9D8CD60A8BC7}">
      <dgm:prSet/>
      <dgm:spPr/>
      <dgm:t>
        <a:bodyPr/>
        <a:lstStyle/>
        <a:p>
          <a:endParaRPr lang="en-US"/>
        </a:p>
      </dgm:t>
    </dgm:pt>
    <dgm:pt modelId="{7C1594FA-C1A4-43AE-81FD-2A687D3058B5}" type="pres">
      <dgm:prSet presAssocID="{684F5D16-DC3F-4F08-A16C-87FA4AF38E1F}" presName="linear" presStyleCnt="0">
        <dgm:presLayoutVars>
          <dgm:animLvl val="lvl"/>
          <dgm:resizeHandles val="exact"/>
        </dgm:presLayoutVars>
      </dgm:prSet>
      <dgm:spPr/>
      <dgm:t>
        <a:bodyPr/>
        <a:lstStyle/>
        <a:p>
          <a:endParaRPr lang="en-US"/>
        </a:p>
      </dgm:t>
    </dgm:pt>
    <dgm:pt modelId="{E154CF7D-122C-461F-803F-7D98E07B0F99}" type="pres">
      <dgm:prSet presAssocID="{FA0E3768-0540-4A94-81AB-54080A729FB0}" presName="parentText" presStyleLbl="node1" presStyleIdx="0" presStyleCnt="1">
        <dgm:presLayoutVars>
          <dgm:chMax val="0"/>
          <dgm:bulletEnabled val="1"/>
        </dgm:presLayoutVars>
      </dgm:prSet>
      <dgm:spPr/>
      <dgm:t>
        <a:bodyPr/>
        <a:lstStyle/>
        <a:p>
          <a:endParaRPr lang="en-US"/>
        </a:p>
      </dgm:t>
    </dgm:pt>
    <dgm:pt modelId="{C4EA893B-6AE3-4CB0-AD50-C700FA34D4B6}" type="pres">
      <dgm:prSet presAssocID="{FA0E3768-0540-4A94-81AB-54080A729FB0}" presName="childText" presStyleLbl="revTx" presStyleIdx="0" presStyleCnt="1">
        <dgm:presLayoutVars>
          <dgm:bulletEnabled val="1"/>
        </dgm:presLayoutVars>
      </dgm:prSet>
      <dgm:spPr/>
      <dgm:t>
        <a:bodyPr/>
        <a:lstStyle/>
        <a:p>
          <a:endParaRPr lang="en-US"/>
        </a:p>
      </dgm:t>
    </dgm:pt>
  </dgm:ptLst>
  <dgm:cxnLst>
    <dgm:cxn modelId="{CC4F7E57-7BCD-4B4D-9FC2-AB59A1D89645}" type="presOf" srcId="{FA0E3768-0540-4A94-81AB-54080A729FB0}" destId="{E154CF7D-122C-461F-803F-7D98E07B0F99}" srcOrd="0" destOrd="0" presId="urn:microsoft.com/office/officeart/2005/8/layout/vList2"/>
    <dgm:cxn modelId="{2D4BE5A5-71B9-40A7-9859-9D8CD60A8BC7}" srcId="{FA0E3768-0540-4A94-81AB-54080A729FB0}" destId="{A83FFE96-3A03-47E8-A4F2-B71A97EB2AAC}" srcOrd="0" destOrd="0" parTransId="{6F16C7EE-6298-4447-A1BA-04E6496EE749}" sibTransId="{FF0E9C89-F5A9-47B4-958D-1E32228BB75D}"/>
    <dgm:cxn modelId="{DC3E39C8-2EDC-48EE-9E25-E5BE33C79BB4}" type="presOf" srcId="{684F5D16-DC3F-4F08-A16C-87FA4AF38E1F}" destId="{7C1594FA-C1A4-43AE-81FD-2A687D3058B5}" srcOrd="0" destOrd="0" presId="urn:microsoft.com/office/officeart/2005/8/layout/vList2"/>
    <dgm:cxn modelId="{9626D8D0-7BFC-4924-9FEC-A790C94D6988}" srcId="{684F5D16-DC3F-4F08-A16C-87FA4AF38E1F}" destId="{FA0E3768-0540-4A94-81AB-54080A729FB0}" srcOrd="0" destOrd="0" parTransId="{B7B6D42F-3F1B-4846-9E11-68FCF51C2F30}" sibTransId="{D6A77212-53F0-444A-9CA1-4DCC10E1DD59}"/>
    <dgm:cxn modelId="{137CA438-99BF-478A-9C7D-D77B8754CBD4}" type="presOf" srcId="{A83FFE96-3A03-47E8-A4F2-B71A97EB2AAC}" destId="{C4EA893B-6AE3-4CB0-AD50-C700FA34D4B6}" srcOrd="0" destOrd="0" presId="urn:microsoft.com/office/officeart/2005/8/layout/vList2"/>
    <dgm:cxn modelId="{1DBD7BBE-F3A5-41C3-8BEB-5574CC2EC996}" type="presParOf" srcId="{7C1594FA-C1A4-43AE-81FD-2A687D3058B5}" destId="{E154CF7D-122C-461F-803F-7D98E07B0F99}" srcOrd="0" destOrd="0" presId="urn:microsoft.com/office/officeart/2005/8/layout/vList2"/>
    <dgm:cxn modelId="{C1A36420-C651-499F-A478-7B2903BD35A6}" type="presParOf" srcId="{7C1594FA-C1A4-43AE-81FD-2A687D3058B5}" destId="{C4EA893B-6AE3-4CB0-AD50-C700FA34D4B6}"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9494E018-0E66-4F31-A0B7-1AFF87CE9C63}" type="doc">
      <dgm:prSet loTypeId="urn:microsoft.com/office/officeart/2005/8/layout/hList1" loCatId="list" qsTypeId="urn:microsoft.com/office/officeart/2005/8/quickstyle/3d1" qsCatId="3D" csTypeId="urn:microsoft.com/office/officeart/2005/8/colors/colorful4" csCatId="colorful"/>
      <dgm:spPr/>
      <dgm:t>
        <a:bodyPr/>
        <a:lstStyle/>
        <a:p>
          <a:endParaRPr lang="en-US"/>
        </a:p>
      </dgm:t>
    </dgm:pt>
    <dgm:pt modelId="{E9C1A2E1-0500-4D6E-8268-7AC34134D2D8}">
      <dgm:prSet/>
      <dgm:spPr/>
      <dgm:t>
        <a:bodyPr/>
        <a:lstStyle/>
        <a:p>
          <a:pPr rtl="0"/>
          <a:r>
            <a:rPr lang="en-US" smtClean="0"/>
            <a:t>According to Issa (2008), </a:t>
          </a:r>
          <a:endParaRPr lang="en-US"/>
        </a:p>
      </dgm:t>
    </dgm:pt>
    <dgm:pt modelId="{9C24CC17-BB25-402E-BD96-1AA392940395}" type="parTrans" cxnId="{32C38BC8-737D-4664-AED0-60E85649C1A8}">
      <dgm:prSet/>
      <dgm:spPr/>
      <dgm:t>
        <a:bodyPr/>
        <a:lstStyle/>
        <a:p>
          <a:endParaRPr lang="en-US"/>
        </a:p>
      </dgm:t>
    </dgm:pt>
    <dgm:pt modelId="{0C02EE1E-A1A9-4080-A061-5C39E9C9C497}" type="sibTrans" cxnId="{32C38BC8-737D-4664-AED0-60E85649C1A8}">
      <dgm:prSet/>
      <dgm:spPr/>
      <dgm:t>
        <a:bodyPr/>
        <a:lstStyle/>
        <a:p>
          <a:endParaRPr lang="en-US"/>
        </a:p>
      </dgm:t>
    </dgm:pt>
    <dgm:pt modelId="{2F5E439D-86B4-49FB-B239-BD5E801373A6}">
      <dgm:prSet/>
      <dgm:spPr/>
      <dgm:t>
        <a:bodyPr/>
        <a:lstStyle/>
        <a:p>
          <a:pPr rtl="0"/>
          <a:r>
            <a:rPr lang="en-US" smtClean="0"/>
            <a:t>expert-based and user-based evaluations will test the website to ensure that the web site functions effectively from the technical perspective. Functionality testing and evaluation is mainly about formative usability evaluation by experts and users.</a:t>
          </a:r>
          <a:endParaRPr lang="en-US"/>
        </a:p>
      </dgm:t>
    </dgm:pt>
    <dgm:pt modelId="{F1602D7D-52A0-4B54-AEBF-6F739303A5F2}" type="parTrans" cxnId="{8704ECC0-229A-4471-987E-7458AD004910}">
      <dgm:prSet/>
      <dgm:spPr/>
      <dgm:t>
        <a:bodyPr/>
        <a:lstStyle/>
        <a:p>
          <a:endParaRPr lang="en-US"/>
        </a:p>
      </dgm:t>
    </dgm:pt>
    <dgm:pt modelId="{C72C2163-2F82-404A-BB8A-35737612D1BF}" type="sibTrans" cxnId="{8704ECC0-229A-4471-987E-7458AD004910}">
      <dgm:prSet/>
      <dgm:spPr/>
      <dgm:t>
        <a:bodyPr/>
        <a:lstStyle/>
        <a:p>
          <a:endParaRPr lang="en-US"/>
        </a:p>
      </dgm:t>
    </dgm:pt>
    <dgm:pt modelId="{441BD9DA-2886-41F1-9FAA-795162710365}" type="pres">
      <dgm:prSet presAssocID="{9494E018-0E66-4F31-A0B7-1AFF87CE9C63}" presName="Name0" presStyleCnt="0">
        <dgm:presLayoutVars>
          <dgm:dir/>
          <dgm:animLvl val="lvl"/>
          <dgm:resizeHandles val="exact"/>
        </dgm:presLayoutVars>
      </dgm:prSet>
      <dgm:spPr/>
      <dgm:t>
        <a:bodyPr/>
        <a:lstStyle/>
        <a:p>
          <a:endParaRPr lang="en-US"/>
        </a:p>
      </dgm:t>
    </dgm:pt>
    <dgm:pt modelId="{3E4788C7-AC0E-497F-ACAD-CF729FC5E349}" type="pres">
      <dgm:prSet presAssocID="{E9C1A2E1-0500-4D6E-8268-7AC34134D2D8}" presName="composite" presStyleCnt="0"/>
      <dgm:spPr/>
    </dgm:pt>
    <dgm:pt modelId="{C54B3235-D773-4EE4-9312-9D4DF3DEF908}" type="pres">
      <dgm:prSet presAssocID="{E9C1A2E1-0500-4D6E-8268-7AC34134D2D8}" presName="parTx" presStyleLbl="alignNode1" presStyleIdx="0" presStyleCnt="1">
        <dgm:presLayoutVars>
          <dgm:chMax val="0"/>
          <dgm:chPref val="0"/>
          <dgm:bulletEnabled val="1"/>
        </dgm:presLayoutVars>
      </dgm:prSet>
      <dgm:spPr/>
      <dgm:t>
        <a:bodyPr/>
        <a:lstStyle/>
        <a:p>
          <a:endParaRPr lang="en-US"/>
        </a:p>
      </dgm:t>
    </dgm:pt>
    <dgm:pt modelId="{A3A93696-EEA9-4E4B-B5B8-7EB6CFE69D0B}" type="pres">
      <dgm:prSet presAssocID="{E9C1A2E1-0500-4D6E-8268-7AC34134D2D8}" presName="desTx" presStyleLbl="alignAccFollowNode1" presStyleIdx="0" presStyleCnt="1">
        <dgm:presLayoutVars>
          <dgm:bulletEnabled val="1"/>
        </dgm:presLayoutVars>
      </dgm:prSet>
      <dgm:spPr/>
      <dgm:t>
        <a:bodyPr/>
        <a:lstStyle/>
        <a:p>
          <a:endParaRPr lang="en-US"/>
        </a:p>
      </dgm:t>
    </dgm:pt>
  </dgm:ptLst>
  <dgm:cxnLst>
    <dgm:cxn modelId="{1DB7A82E-B1E5-4294-B0AD-37BF663C45A3}" type="presOf" srcId="{9494E018-0E66-4F31-A0B7-1AFF87CE9C63}" destId="{441BD9DA-2886-41F1-9FAA-795162710365}" srcOrd="0" destOrd="0" presId="urn:microsoft.com/office/officeart/2005/8/layout/hList1"/>
    <dgm:cxn modelId="{8704ECC0-229A-4471-987E-7458AD004910}" srcId="{E9C1A2E1-0500-4D6E-8268-7AC34134D2D8}" destId="{2F5E439D-86B4-49FB-B239-BD5E801373A6}" srcOrd="0" destOrd="0" parTransId="{F1602D7D-52A0-4B54-AEBF-6F739303A5F2}" sibTransId="{C72C2163-2F82-404A-BB8A-35737612D1BF}"/>
    <dgm:cxn modelId="{DF005C95-DD4A-40FB-8D6D-1564F9212DF6}" type="presOf" srcId="{2F5E439D-86B4-49FB-B239-BD5E801373A6}" destId="{A3A93696-EEA9-4E4B-B5B8-7EB6CFE69D0B}" srcOrd="0" destOrd="0" presId="urn:microsoft.com/office/officeart/2005/8/layout/hList1"/>
    <dgm:cxn modelId="{32C38BC8-737D-4664-AED0-60E85649C1A8}" srcId="{9494E018-0E66-4F31-A0B7-1AFF87CE9C63}" destId="{E9C1A2E1-0500-4D6E-8268-7AC34134D2D8}" srcOrd="0" destOrd="0" parTransId="{9C24CC17-BB25-402E-BD96-1AA392940395}" sibTransId="{0C02EE1E-A1A9-4080-A061-5C39E9C9C497}"/>
    <dgm:cxn modelId="{A9596145-8D70-452C-AD24-DC1F9509F7C0}" type="presOf" srcId="{E9C1A2E1-0500-4D6E-8268-7AC34134D2D8}" destId="{C54B3235-D773-4EE4-9312-9D4DF3DEF908}" srcOrd="0" destOrd="0" presId="urn:microsoft.com/office/officeart/2005/8/layout/hList1"/>
    <dgm:cxn modelId="{0A039AFF-CE54-4F92-AC30-4B06C8AB520D}" type="presParOf" srcId="{441BD9DA-2886-41F1-9FAA-795162710365}" destId="{3E4788C7-AC0E-497F-ACAD-CF729FC5E349}" srcOrd="0" destOrd="0" presId="urn:microsoft.com/office/officeart/2005/8/layout/hList1"/>
    <dgm:cxn modelId="{E4BB3725-A6AF-4B18-B82B-49FD663280BC}" type="presParOf" srcId="{3E4788C7-AC0E-497F-ACAD-CF729FC5E349}" destId="{C54B3235-D773-4EE4-9312-9D4DF3DEF908}" srcOrd="0" destOrd="0" presId="urn:microsoft.com/office/officeart/2005/8/layout/hList1"/>
    <dgm:cxn modelId="{7EA9E64B-C584-422E-9BA7-52D23BCEAC11}" type="presParOf" srcId="{3E4788C7-AC0E-497F-ACAD-CF729FC5E349}" destId="{A3A93696-EEA9-4E4B-B5B8-7EB6CFE69D0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1F22BB-2B4E-451E-BADA-C27CA7AB3FD8}" type="doc">
      <dgm:prSet loTypeId="urn:microsoft.com/office/officeart/2009/3/layout/RandomtoResultProcess" loCatId="process" qsTypeId="urn:microsoft.com/office/officeart/2005/8/quickstyle/3d1" qsCatId="3D" csTypeId="urn:microsoft.com/office/officeart/2005/8/colors/colorful5" csCatId="colorful" phldr="1"/>
      <dgm:spPr/>
      <dgm:t>
        <a:bodyPr/>
        <a:lstStyle/>
        <a:p>
          <a:endParaRPr lang="en-US"/>
        </a:p>
      </dgm:t>
    </dgm:pt>
    <dgm:pt modelId="{3F687BDB-D7C9-4857-B56B-980E0C01A976}">
      <dgm:prSet/>
      <dgm:spPr/>
      <dgm:t>
        <a:bodyPr/>
        <a:lstStyle/>
        <a:p>
          <a:pPr rtl="0"/>
          <a:r>
            <a:rPr lang="en-US" dirty="0" smtClean="0"/>
            <a:t>The consideration of Color in a new smart technology design is</a:t>
          </a:r>
          <a:endParaRPr lang="en-US" dirty="0"/>
        </a:p>
      </dgm:t>
    </dgm:pt>
    <dgm:pt modelId="{65658CED-57EA-4137-8DF4-02C16A8C4B5F}" type="parTrans" cxnId="{45B48DAF-F0E3-40F4-9C63-0982DA29D745}">
      <dgm:prSet/>
      <dgm:spPr/>
      <dgm:t>
        <a:bodyPr/>
        <a:lstStyle/>
        <a:p>
          <a:endParaRPr lang="en-US"/>
        </a:p>
      </dgm:t>
    </dgm:pt>
    <dgm:pt modelId="{8CDDC383-67CF-4397-AC60-75353EA6DA56}" type="sibTrans" cxnId="{45B48DAF-F0E3-40F4-9C63-0982DA29D745}">
      <dgm:prSet/>
      <dgm:spPr/>
      <dgm:t>
        <a:bodyPr/>
        <a:lstStyle/>
        <a:p>
          <a:endParaRPr lang="en-US"/>
        </a:p>
      </dgm:t>
    </dgm:pt>
    <dgm:pt modelId="{C4477AC0-E78C-43BD-8B22-97ECA4D56613}">
      <dgm:prSet/>
      <dgm:spPr/>
      <dgm:t>
        <a:bodyPr/>
        <a:lstStyle/>
        <a:p>
          <a:pPr rtl="0"/>
          <a:r>
            <a:rPr lang="en-US" dirty="0" smtClean="0"/>
            <a:t>vital as it can determine the success of failure of a device, interface, or website. Up until now, designers and HCI experts have used color based on their own individual, personal preferences rather than on scientific evidence (Holtze 2006, </a:t>
          </a:r>
          <a:r>
            <a:rPr lang="en-US" dirty="0" err="1" smtClean="0"/>
            <a:t>p.34</a:t>
          </a:r>
          <a:r>
            <a:rPr lang="en-US" dirty="0" smtClean="0"/>
            <a:t>).  </a:t>
          </a:r>
          <a:endParaRPr lang="en-US" dirty="0"/>
        </a:p>
      </dgm:t>
    </dgm:pt>
    <dgm:pt modelId="{7D798F25-0DD5-4C22-BE59-6EF22394BB68}" type="parTrans" cxnId="{DD0769FE-BC41-44DB-91FD-2232164D29C1}">
      <dgm:prSet/>
      <dgm:spPr/>
      <dgm:t>
        <a:bodyPr/>
        <a:lstStyle/>
        <a:p>
          <a:endParaRPr lang="en-US"/>
        </a:p>
      </dgm:t>
    </dgm:pt>
    <dgm:pt modelId="{0573DC24-51D9-4095-99CA-0A3F9B949567}" type="sibTrans" cxnId="{DD0769FE-BC41-44DB-91FD-2232164D29C1}">
      <dgm:prSet/>
      <dgm:spPr/>
      <dgm:t>
        <a:bodyPr/>
        <a:lstStyle/>
        <a:p>
          <a:endParaRPr lang="en-US"/>
        </a:p>
      </dgm:t>
    </dgm:pt>
    <dgm:pt modelId="{8242E1C2-C910-4D04-88D3-7E9DDBCE1772}" type="pres">
      <dgm:prSet presAssocID="{791F22BB-2B4E-451E-BADA-C27CA7AB3FD8}" presName="Name0" presStyleCnt="0">
        <dgm:presLayoutVars>
          <dgm:dir/>
          <dgm:animOne val="branch"/>
          <dgm:animLvl val="lvl"/>
        </dgm:presLayoutVars>
      </dgm:prSet>
      <dgm:spPr/>
      <dgm:t>
        <a:bodyPr/>
        <a:lstStyle/>
        <a:p>
          <a:endParaRPr lang="en-US"/>
        </a:p>
      </dgm:t>
    </dgm:pt>
    <dgm:pt modelId="{157C8274-982F-4DB1-8CD2-6B6945CC3F25}" type="pres">
      <dgm:prSet presAssocID="{3F687BDB-D7C9-4857-B56B-980E0C01A976}" presName="chaos" presStyleCnt="0"/>
      <dgm:spPr/>
    </dgm:pt>
    <dgm:pt modelId="{77DBD782-3B58-427A-AE13-E219EF41128F}" type="pres">
      <dgm:prSet presAssocID="{3F687BDB-D7C9-4857-B56B-980E0C01A976}" presName="parTx1" presStyleLbl="revTx" presStyleIdx="0" presStyleCnt="2"/>
      <dgm:spPr/>
      <dgm:t>
        <a:bodyPr/>
        <a:lstStyle/>
        <a:p>
          <a:endParaRPr lang="en-US"/>
        </a:p>
      </dgm:t>
    </dgm:pt>
    <dgm:pt modelId="{5BD6E62B-F853-4CB1-9F1E-76793418288A}" type="pres">
      <dgm:prSet presAssocID="{3F687BDB-D7C9-4857-B56B-980E0C01A976}" presName="desTx1" presStyleLbl="revTx" presStyleIdx="1" presStyleCnt="2" custScaleX="278583">
        <dgm:presLayoutVars>
          <dgm:bulletEnabled val="1"/>
        </dgm:presLayoutVars>
      </dgm:prSet>
      <dgm:spPr/>
      <dgm:t>
        <a:bodyPr/>
        <a:lstStyle/>
        <a:p>
          <a:endParaRPr lang="en-US"/>
        </a:p>
      </dgm:t>
    </dgm:pt>
    <dgm:pt modelId="{95028FBF-324F-4CFB-87D5-9BCC11C399BA}" type="pres">
      <dgm:prSet presAssocID="{3F687BDB-D7C9-4857-B56B-980E0C01A976}" presName="c1" presStyleLbl="node1" presStyleIdx="0" presStyleCnt="18"/>
      <dgm:spPr/>
    </dgm:pt>
    <dgm:pt modelId="{6DD6F2B8-56E5-4B16-BABF-E16F6A0340EF}" type="pres">
      <dgm:prSet presAssocID="{3F687BDB-D7C9-4857-B56B-980E0C01A976}" presName="c2" presStyleLbl="node1" presStyleIdx="1" presStyleCnt="18"/>
      <dgm:spPr/>
    </dgm:pt>
    <dgm:pt modelId="{552E1E9F-E193-46CF-B562-08CA5B4D65D1}" type="pres">
      <dgm:prSet presAssocID="{3F687BDB-D7C9-4857-B56B-980E0C01A976}" presName="c3" presStyleLbl="node1" presStyleIdx="2" presStyleCnt="18"/>
      <dgm:spPr/>
    </dgm:pt>
    <dgm:pt modelId="{2A7C2238-5845-4974-85AB-EDA10E171532}" type="pres">
      <dgm:prSet presAssocID="{3F687BDB-D7C9-4857-B56B-980E0C01A976}" presName="c4" presStyleLbl="node1" presStyleIdx="3" presStyleCnt="18"/>
      <dgm:spPr/>
    </dgm:pt>
    <dgm:pt modelId="{8A3C8DD9-9813-4E6A-913D-D57BFD31BBEB}" type="pres">
      <dgm:prSet presAssocID="{3F687BDB-D7C9-4857-B56B-980E0C01A976}" presName="c5" presStyleLbl="node1" presStyleIdx="4" presStyleCnt="18"/>
      <dgm:spPr/>
    </dgm:pt>
    <dgm:pt modelId="{D6ED256E-F160-4C81-9BC0-FB1C3E2B450B}" type="pres">
      <dgm:prSet presAssocID="{3F687BDB-D7C9-4857-B56B-980E0C01A976}" presName="c6" presStyleLbl="node1" presStyleIdx="5" presStyleCnt="18"/>
      <dgm:spPr/>
    </dgm:pt>
    <dgm:pt modelId="{35DFACAD-7224-4E1A-BB7A-AD8FF8E4B297}" type="pres">
      <dgm:prSet presAssocID="{3F687BDB-D7C9-4857-B56B-980E0C01A976}" presName="c7" presStyleLbl="node1" presStyleIdx="6" presStyleCnt="18"/>
      <dgm:spPr/>
    </dgm:pt>
    <dgm:pt modelId="{0EA9761D-FD83-47A2-BA35-25F98A322215}" type="pres">
      <dgm:prSet presAssocID="{3F687BDB-D7C9-4857-B56B-980E0C01A976}" presName="c8" presStyleLbl="node1" presStyleIdx="7" presStyleCnt="18"/>
      <dgm:spPr/>
    </dgm:pt>
    <dgm:pt modelId="{0C791D62-5C38-4EF6-BBBC-290A50F390EE}" type="pres">
      <dgm:prSet presAssocID="{3F687BDB-D7C9-4857-B56B-980E0C01A976}" presName="c9" presStyleLbl="node1" presStyleIdx="8" presStyleCnt="18"/>
      <dgm:spPr/>
    </dgm:pt>
    <dgm:pt modelId="{B29DAB29-D04B-4879-A7EB-48CD145F9321}" type="pres">
      <dgm:prSet presAssocID="{3F687BDB-D7C9-4857-B56B-980E0C01A976}" presName="c10" presStyleLbl="node1" presStyleIdx="9" presStyleCnt="18"/>
      <dgm:spPr/>
    </dgm:pt>
    <dgm:pt modelId="{80C77AE7-638E-4791-BEBD-7025DB2CB28B}" type="pres">
      <dgm:prSet presAssocID="{3F687BDB-D7C9-4857-B56B-980E0C01A976}" presName="c11" presStyleLbl="node1" presStyleIdx="10" presStyleCnt="18"/>
      <dgm:spPr/>
    </dgm:pt>
    <dgm:pt modelId="{DE68520B-9D94-423D-89B9-F93C80AAA02E}" type="pres">
      <dgm:prSet presAssocID="{3F687BDB-D7C9-4857-B56B-980E0C01A976}" presName="c12" presStyleLbl="node1" presStyleIdx="11" presStyleCnt="18"/>
      <dgm:spPr/>
    </dgm:pt>
    <dgm:pt modelId="{C791879E-E4CB-4BCD-841D-0AA0DA4B7415}" type="pres">
      <dgm:prSet presAssocID="{3F687BDB-D7C9-4857-B56B-980E0C01A976}" presName="c13" presStyleLbl="node1" presStyleIdx="12" presStyleCnt="18"/>
      <dgm:spPr/>
    </dgm:pt>
    <dgm:pt modelId="{3C0F3BBA-5A38-4F28-BEDB-0BDC4F9B1ED8}" type="pres">
      <dgm:prSet presAssocID="{3F687BDB-D7C9-4857-B56B-980E0C01A976}" presName="c14" presStyleLbl="node1" presStyleIdx="13" presStyleCnt="18"/>
      <dgm:spPr/>
    </dgm:pt>
    <dgm:pt modelId="{82C3FB37-8F3E-4B9C-9A3D-C3D67CAC7EB7}" type="pres">
      <dgm:prSet presAssocID="{3F687BDB-D7C9-4857-B56B-980E0C01A976}" presName="c15" presStyleLbl="node1" presStyleIdx="14" presStyleCnt="18"/>
      <dgm:spPr/>
    </dgm:pt>
    <dgm:pt modelId="{23E57872-F7DD-482E-8515-FB889C740D1F}" type="pres">
      <dgm:prSet presAssocID="{3F687BDB-D7C9-4857-B56B-980E0C01A976}" presName="c16" presStyleLbl="node1" presStyleIdx="15" presStyleCnt="18"/>
      <dgm:spPr/>
    </dgm:pt>
    <dgm:pt modelId="{8D49BEDF-FB6E-4E92-B9A7-9C8529190FD2}" type="pres">
      <dgm:prSet presAssocID="{3F687BDB-D7C9-4857-B56B-980E0C01A976}" presName="c17" presStyleLbl="node1" presStyleIdx="16" presStyleCnt="18"/>
      <dgm:spPr/>
    </dgm:pt>
    <dgm:pt modelId="{140EB307-DF05-444C-A932-26C3C26E6F8E}" type="pres">
      <dgm:prSet presAssocID="{3F687BDB-D7C9-4857-B56B-980E0C01A976}" presName="c18" presStyleLbl="node1" presStyleIdx="17" presStyleCnt="18"/>
      <dgm:spPr/>
    </dgm:pt>
  </dgm:ptLst>
  <dgm:cxnLst>
    <dgm:cxn modelId="{8062A9FD-2E4B-46DA-A3A6-9C421C817D6F}" type="presOf" srcId="{791F22BB-2B4E-451E-BADA-C27CA7AB3FD8}" destId="{8242E1C2-C910-4D04-88D3-7E9DDBCE1772}" srcOrd="0" destOrd="0" presId="urn:microsoft.com/office/officeart/2009/3/layout/RandomtoResultProcess"/>
    <dgm:cxn modelId="{45B48DAF-F0E3-40F4-9C63-0982DA29D745}" srcId="{791F22BB-2B4E-451E-BADA-C27CA7AB3FD8}" destId="{3F687BDB-D7C9-4857-B56B-980E0C01A976}" srcOrd="0" destOrd="0" parTransId="{65658CED-57EA-4137-8DF4-02C16A8C4B5F}" sibTransId="{8CDDC383-67CF-4397-AC60-75353EA6DA56}"/>
    <dgm:cxn modelId="{DD0769FE-BC41-44DB-91FD-2232164D29C1}" srcId="{3F687BDB-D7C9-4857-B56B-980E0C01A976}" destId="{C4477AC0-E78C-43BD-8B22-97ECA4D56613}" srcOrd="0" destOrd="0" parTransId="{7D798F25-0DD5-4C22-BE59-6EF22394BB68}" sibTransId="{0573DC24-51D9-4095-99CA-0A3F9B949567}"/>
    <dgm:cxn modelId="{C604F1B6-8506-4982-BB94-512AF48DCB71}" type="presOf" srcId="{3F687BDB-D7C9-4857-B56B-980E0C01A976}" destId="{77DBD782-3B58-427A-AE13-E219EF41128F}" srcOrd="0" destOrd="0" presId="urn:microsoft.com/office/officeart/2009/3/layout/RandomtoResultProcess"/>
    <dgm:cxn modelId="{2DF2302B-483C-4D04-9841-305CF4311917}" type="presOf" srcId="{C4477AC0-E78C-43BD-8B22-97ECA4D56613}" destId="{5BD6E62B-F853-4CB1-9F1E-76793418288A}" srcOrd="0" destOrd="0" presId="urn:microsoft.com/office/officeart/2009/3/layout/RandomtoResultProcess"/>
    <dgm:cxn modelId="{4D5B16A9-0820-41AE-AD34-2FDB2433A71D}" type="presParOf" srcId="{8242E1C2-C910-4D04-88D3-7E9DDBCE1772}" destId="{157C8274-982F-4DB1-8CD2-6B6945CC3F25}" srcOrd="0" destOrd="0" presId="urn:microsoft.com/office/officeart/2009/3/layout/RandomtoResultProcess"/>
    <dgm:cxn modelId="{BF61FB40-B95C-402B-89B0-DC830CA12DC7}" type="presParOf" srcId="{157C8274-982F-4DB1-8CD2-6B6945CC3F25}" destId="{77DBD782-3B58-427A-AE13-E219EF41128F}" srcOrd="0" destOrd="0" presId="urn:microsoft.com/office/officeart/2009/3/layout/RandomtoResultProcess"/>
    <dgm:cxn modelId="{E690CE68-530C-4E5A-86FC-CF6C30982AA1}" type="presParOf" srcId="{157C8274-982F-4DB1-8CD2-6B6945CC3F25}" destId="{5BD6E62B-F853-4CB1-9F1E-76793418288A}" srcOrd="1" destOrd="0" presId="urn:microsoft.com/office/officeart/2009/3/layout/RandomtoResultProcess"/>
    <dgm:cxn modelId="{498922C1-0779-4DD7-AF96-96649686422A}" type="presParOf" srcId="{157C8274-982F-4DB1-8CD2-6B6945CC3F25}" destId="{95028FBF-324F-4CFB-87D5-9BCC11C399BA}" srcOrd="2" destOrd="0" presId="urn:microsoft.com/office/officeart/2009/3/layout/RandomtoResultProcess"/>
    <dgm:cxn modelId="{633B742E-C00D-4359-BDB3-06DBA96420A4}" type="presParOf" srcId="{157C8274-982F-4DB1-8CD2-6B6945CC3F25}" destId="{6DD6F2B8-56E5-4B16-BABF-E16F6A0340EF}" srcOrd="3" destOrd="0" presId="urn:microsoft.com/office/officeart/2009/3/layout/RandomtoResultProcess"/>
    <dgm:cxn modelId="{773484D0-F16F-49BF-8B05-D5F06E8D7349}" type="presParOf" srcId="{157C8274-982F-4DB1-8CD2-6B6945CC3F25}" destId="{552E1E9F-E193-46CF-B562-08CA5B4D65D1}" srcOrd="4" destOrd="0" presId="urn:microsoft.com/office/officeart/2009/3/layout/RandomtoResultProcess"/>
    <dgm:cxn modelId="{2E4ACF3F-0256-4D33-8C40-D82ADDD0FC0E}" type="presParOf" srcId="{157C8274-982F-4DB1-8CD2-6B6945CC3F25}" destId="{2A7C2238-5845-4974-85AB-EDA10E171532}" srcOrd="5" destOrd="0" presId="urn:microsoft.com/office/officeart/2009/3/layout/RandomtoResultProcess"/>
    <dgm:cxn modelId="{F5A33364-F9AE-4B35-BE0E-8816B0752399}" type="presParOf" srcId="{157C8274-982F-4DB1-8CD2-6B6945CC3F25}" destId="{8A3C8DD9-9813-4E6A-913D-D57BFD31BBEB}" srcOrd="6" destOrd="0" presId="urn:microsoft.com/office/officeart/2009/3/layout/RandomtoResultProcess"/>
    <dgm:cxn modelId="{C5198ACA-1D18-4B44-9904-F2E52643F499}" type="presParOf" srcId="{157C8274-982F-4DB1-8CD2-6B6945CC3F25}" destId="{D6ED256E-F160-4C81-9BC0-FB1C3E2B450B}" srcOrd="7" destOrd="0" presId="urn:microsoft.com/office/officeart/2009/3/layout/RandomtoResultProcess"/>
    <dgm:cxn modelId="{F69CC6FB-9181-4117-9803-CD58E4334463}" type="presParOf" srcId="{157C8274-982F-4DB1-8CD2-6B6945CC3F25}" destId="{35DFACAD-7224-4E1A-BB7A-AD8FF8E4B297}" srcOrd="8" destOrd="0" presId="urn:microsoft.com/office/officeart/2009/3/layout/RandomtoResultProcess"/>
    <dgm:cxn modelId="{8C5751CB-1FD7-4D0A-AB29-698D9E8542FB}" type="presParOf" srcId="{157C8274-982F-4DB1-8CD2-6B6945CC3F25}" destId="{0EA9761D-FD83-47A2-BA35-25F98A322215}" srcOrd="9" destOrd="0" presId="urn:microsoft.com/office/officeart/2009/3/layout/RandomtoResultProcess"/>
    <dgm:cxn modelId="{CE91E846-1F85-4867-8032-AD39C6118C0C}" type="presParOf" srcId="{157C8274-982F-4DB1-8CD2-6B6945CC3F25}" destId="{0C791D62-5C38-4EF6-BBBC-290A50F390EE}" srcOrd="10" destOrd="0" presId="urn:microsoft.com/office/officeart/2009/3/layout/RandomtoResultProcess"/>
    <dgm:cxn modelId="{73D7DBE6-5FDC-402F-9EDC-B1AEBCA0D569}" type="presParOf" srcId="{157C8274-982F-4DB1-8CD2-6B6945CC3F25}" destId="{B29DAB29-D04B-4879-A7EB-48CD145F9321}" srcOrd="11" destOrd="0" presId="urn:microsoft.com/office/officeart/2009/3/layout/RandomtoResultProcess"/>
    <dgm:cxn modelId="{9E0E8857-2683-4179-9766-0DCBA0CB0903}" type="presParOf" srcId="{157C8274-982F-4DB1-8CD2-6B6945CC3F25}" destId="{80C77AE7-638E-4791-BEBD-7025DB2CB28B}" srcOrd="12" destOrd="0" presId="urn:microsoft.com/office/officeart/2009/3/layout/RandomtoResultProcess"/>
    <dgm:cxn modelId="{B9111B51-E781-48B2-A03F-163BA75610A5}" type="presParOf" srcId="{157C8274-982F-4DB1-8CD2-6B6945CC3F25}" destId="{DE68520B-9D94-423D-89B9-F93C80AAA02E}" srcOrd="13" destOrd="0" presId="urn:microsoft.com/office/officeart/2009/3/layout/RandomtoResultProcess"/>
    <dgm:cxn modelId="{BFA734DF-DF3B-4C6C-8204-5654796ADC8A}" type="presParOf" srcId="{157C8274-982F-4DB1-8CD2-6B6945CC3F25}" destId="{C791879E-E4CB-4BCD-841D-0AA0DA4B7415}" srcOrd="14" destOrd="0" presId="urn:microsoft.com/office/officeart/2009/3/layout/RandomtoResultProcess"/>
    <dgm:cxn modelId="{D22C073E-F024-4CCA-8DE6-B4895189B190}" type="presParOf" srcId="{157C8274-982F-4DB1-8CD2-6B6945CC3F25}" destId="{3C0F3BBA-5A38-4F28-BEDB-0BDC4F9B1ED8}" srcOrd="15" destOrd="0" presId="urn:microsoft.com/office/officeart/2009/3/layout/RandomtoResultProcess"/>
    <dgm:cxn modelId="{A26795EE-CC92-4D55-9DB3-C7E0D6B4630D}" type="presParOf" srcId="{157C8274-982F-4DB1-8CD2-6B6945CC3F25}" destId="{82C3FB37-8F3E-4B9C-9A3D-C3D67CAC7EB7}" srcOrd="16" destOrd="0" presId="urn:microsoft.com/office/officeart/2009/3/layout/RandomtoResultProcess"/>
    <dgm:cxn modelId="{BCA3B257-99BC-4598-A779-7AFEA1E57FAB}" type="presParOf" srcId="{157C8274-982F-4DB1-8CD2-6B6945CC3F25}" destId="{23E57872-F7DD-482E-8515-FB889C740D1F}" srcOrd="17" destOrd="0" presId="urn:microsoft.com/office/officeart/2009/3/layout/RandomtoResultProcess"/>
    <dgm:cxn modelId="{48CE4F2C-855A-4DB7-B31B-29037CCE7622}" type="presParOf" srcId="{157C8274-982F-4DB1-8CD2-6B6945CC3F25}" destId="{8D49BEDF-FB6E-4E92-B9A7-9C8529190FD2}" srcOrd="18" destOrd="0" presId="urn:microsoft.com/office/officeart/2009/3/layout/RandomtoResultProcess"/>
    <dgm:cxn modelId="{B7B333EE-9832-484E-99E3-AEA189EAA2AB}" type="presParOf" srcId="{157C8274-982F-4DB1-8CD2-6B6945CC3F25}" destId="{140EB307-DF05-444C-A932-26C3C26E6F8E}"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F79D72B-9420-432D-BCDE-3372ABC22A62}" type="doc">
      <dgm:prSet loTypeId="urn:microsoft.com/office/officeart/2005/8/layout/hierarchy3" loCatId="hierarchy" qsTypeId="urn:microsoft.com/office/officeart/2005/8/quickstyle/3d1" qsCatId="3D" csTypeId="urn:microsoft.com/office/officeart/2005/8/colors/colorful5" csCatId="colorful" phldr="1"/>
      <dgm:spPr/>
      <dgm:t>
        <a:bodyPr/>
        <a:lstStyle/>
        <a:p>
          <a:endParaRPr lang="en-US"/>
        </a:p>
      </dgm:t>
    </dgm:pt>
    <dgm:pt modelId="{1C5FAD73-2BB8-4EA0-BA91-EE5E84739CB2}">
      <dgm:prSet/>
      <dgm:spPr/>
      <dgm:t>
        <a:bodyPr/>
        <a:lstStyle/>
        <a:p>
          <a:pPr rtl="0"/>
          <a:r>
            <a:rPr lang="en-US" dirty="0" smtClean="0"/>
            <a:t>Task analysis is the “process of building a complete description of the [users’] (their) duties” (McCracken and Wolfe 2004, </a:t>
          </a:r>
          <a:r>
            <a:rPr lang="en-US" dirty="0" err="1" smtClean="0"/>
            <a:t>p.44</a:t>
          </a:r>
          <a:r>
            <a:rPr lang="en-US" dirty="0" smtClean="0"/>
            <a:t>).  This technique involves seeking the following information about the users: </a:t>
          </a:r>
          <a:endParaRPr lang="en-US" dirty="0"/>
        </a:p>
      </dgm:t>
    </dgm:pt>
    <dgm:pt modelId="{DDFFF8C7-BF32-46DB-8E29-B848592DBFDC}" type="parTrans" cxnId="{98F77D74-C218-480B-A98B-FF4BD93570C6}">
      <dgm:prSet/>
      <dgm:spPr/>
      <dgm:t>
        <a:bodyPr/>
        <a:lstStyle/>
        <a:p>
          <a:endParaRPr lang="en-US"/>
        </a:p>
      </dgm:t>
    </dgm:pt>
    <dgm:pt modelId="{5090A452-225E-4106-921F-9C745D8D4990}" type="sibTrans" cxnId="{98F77D74-C218-480B-A98B-FF4BD93570C6}">
      <dgm:prSet/>
      <dgm:spPr/>
      <dgm:t>
        <a:bodyPr/>
        <a:lstStyle/>
        <a:p>
          <a:endParaRPr lang="en-US"/>
        </a:p>
      </dgm:t>
    </dgm:pt>
    <dgm:pt modelId="{D50EBC98-0CC0-4526-9C4D-14F48903AE87}">
      <dgm:prSet/>
      <dgm:spPr/>
      <dgm:t>
        <a:bodyPr/>
        <a:lstStyle/>
        <a:p>
          <a:pPr rtl="0"/>
          <a:r>
            <a:rPr lang="en-US" smtClean="0"/>
            <a:t>What tasks they perform</a:t>
          </a:r>
          <a:endParaRPr lang="en-US"/>
        </a:p>
      </dgm:t>
    </dgm:pt>
    <dgm:pt modelId="{85889CFB-582D-4AB9-8ACF-FBD009830B47}" type="parTrans" cxnId="{4C65744C-15D4-4791-AD3E-CC84FB87A577}">
      <dgm:prSet/>
      <dgm:spPr/>
      <dgm:t>
        <a:bodyPr/>
        <a:lstStyle/>
        <a:p>
          <a:endParaRPr lang="en-US"/>
        </a:p>
      </dgm:t>
    </dgm:pt>
    <dgm:pt modelId="{2F5203A6-CEA5-4FC7-8B7F-09FAEB4AFBCB}" type="sibTrans" cxnId="{4C65744C-15D4-4791-AD3E-CC84FB87A577}">
      <dgm:prSet/>
      <dgm:spPr/>
      <dgm:t>
        <a:bodyPr/>
        <a:lstStyle/>
        <a:p>
          <a:endParaRPr lang="en-US"/>
        </a:p>
      </dgm:t>
    </dgm:pt>
    <dgm:pt modelId="{0BFD277B-903C-4C65-A008-F64217BCAFAE}">
      <dgm:prSet/>
      <dgm:spPr/>
      <dgm:t>
        <a:bodyPr/>
        <a:lstStyle/>
        <a:p>
          <a:pPr rtl="0"/>
          <a:r>
            <a:rPr lang="en-US" smtClean="0"/>
            <a:t>Why they perform them</a:t>
          </a:r>
          <a:endParaRPr lang="en-US"/>
        </a:p>
      </dgm:t>
    </dgm:pt>
    <dgm:pt modelId="{794C3305-A0FD-4595-92A1-D968FAF0ECE7}" type="parTrans" cxnId="{1CD8851D-7465-4B24-8BE0-3C86176ACB53}">
      <dgm:prSet/>
      <dgm:spPr/>
      <dgm:t>
        <a:bodyPr/>
        <a:lstStyle/>
        <a:p>
          <a:endParaRPr lang="en-US"/>
        </a:p>
      </dgm:t>
    </dgm:pt>
    <dgm:pt modelId="{EE8A586A-848C-4CA4-8E9E-5E4425B2AA97}" type="sibTrans" cxnId="{1CD8851D-7465-4B24-8BE0-3C86176ACB53}">
      <dgm:prSet/>
      <dgm:spPr/>
      <dgm:t>
        <a:bodyPr/>
        <a:lstStyle/>
        <a:p>
          <a:endParaRPr lang="en-US"/>
        </a:p>
      </dgm:t>
    </dgm:pt>
    <dgm:pt modelId="{5B6EFDBF-B487-42CA-928F-04CC3DF0747B}">
      <dgm:prSet/>
      <dgm:spPr/>
      <dgm:t>
        <a:bodyPr/>
        <a:lstStyle/>
        <a:p>
          <a:pPr rtl="0"/>
          <a:r>
            <a:rPr lang="en-US" smtClean="0"/>
            <a:t>How they perform them</a:t>
          </a:r>
          <a:endParaRPr lang="en-US"/>
        </a:p>
      </dgm:t>
    </dgm:pt>
    <dgm:pt modelId="{EEDAD87A-4DAF-4D7B-A4EE-7ED4A46CDC64}" type="parTrans" cxnId="{5B421376-FEFA-4E4B-B2B9-C03B31B455F4}">
      <dgm:prSet/>
      <dgm:spPr/>
      <dgm:t>
        <a:bodyPr/>
        <a:lstStyle/>
        <a:p>
          <a:endParaRPr lang="en-US"/>
        </a:p>
      </dgm:t>
    </dgm:pt>
    <dgm:pt modelId="{FC625401-0FD0-40CC-A746-2407C6E3FCAF}" type="sibTrans" cxnId="{5B421376-FEFA-4E4B-B2B9-C03B31B455F4}">
      <dgm:prSet/>
      <dgm:spPr/>
      <dgm:t>
        <a:bodyPr/>
        <a:lstStyle/>
        <a:p>
          <a:endParaRPr lang="en-US"/>
        </a:p>
      </dgm:t>
    </dgm:pt>
    <dgm:pt modelId="{6180D58F-72BF-48B4-A538-C91E53E4234F}" type="pres">
      <dgm:prSet presAssocID="{BF79D72B-9420-432D-BCDE-3372ABC22A62}" presName="diagram" presStyleCnt="0">
        <dgm:presLayoutVars>
          <dgm:chPref val="1"/>
          <dgm:dir/>
          <dgm:animOne val="branch"/>
          <dgm:animLvl val="lvl"/>
          <dgm:resizeHandles/>
        </dgm:presLayoutVars>
      </dgm:prSet>
      <dgm:spPr/>
      <dgm:t>
        <a:bodyPr/>
        <a:lstStyle/>
        <a:p>
          <a:endParaRPr lang="en-US"/>
        </a:p>
      </dgm:t>
    </dgm:pt>
    <dgm:pt modelId="{B3FF1989-3C65-4F6E-ACE0-A4651A04E388}" type="pres">
      <dgm:prSet presAssocID="{1C5FAD73-2BB8-4EA0-BA91-EE5E84739CB2}" presName="root" presStyleCnt="0"/>
      <dgm:spPr/>
    </dgm:pt>
    <dgm:pt modelId="{C817D35D-E405-462F-9460-A7CB0D9A58CF}" type="pres">
      <dgm:prSet presAssocID="{1C5FAD73-2BB8-4EA0-BA91-EE5E84739CB2}" presName="rootComposite" presStyleCnt="0"/>
      <dgm:spPr/>
    </dgm:pt>
    <dgm:pt modelId="{01B8E865-8789-4673-B862-8F964A08B8B4}" type="pres">
      <dgm:prSet presAssocID="{1C5FAD73-2BB8-4EA0-BA91-EE5E84739CB2}" presName="rootText" presStyleLbl="node1" presStyleIdx="0" presStyleCnt="1" custScaleX="393176"/>
      <dgm:spPr/>
      <dgm:t>
        <a:bodyPr/>
        <a:lstStyle/>
        <a:p>
          <a:endParaRPr lang="en-US"/>
        </a:p>
      </dgm:t>
    </dgm:pt>
    <dgm:pt modelId="{8B224EF0-E0D0-404D-85F4-59E6B12CB4E7}" type="pres">
      <dgm:prSet presAssocID="{1C5FAD73-2BB8-4EA0-BA91-EE5E84739CB2}" presName="rootConnector" presStyleLbl="node1" presStyleIdx="0" presStyleCnt="1"/>
      <dgm:spPr/>
      <dgm:t>
        <a:bodyPr/>
        <a:lstStyle/>
        <a:p>
          <a:endParaRPr lang="en-US"/>
        </a:p>
      </dgm:t>
    </dgm:pt>
    <dgm:pt modelId="{3722CED7-727E-44C5-808C-4236CFC8A156}" type="pres">
      <dgm:prSet presAssocID="{1C5FAD73-2BB8-4EA0-BA91-EE5E84739CB2}" presName="childShape" presStyleCnt="0"/>
      <dgm:spPr/>
    </dgm:pt>
    <dgm:pt modelId="{12CF13B4-250D-469C-9CAA-C1AC4C81EB22}" type="pres">
      <dgm:prSet presAssocID="{85889CFB-582D-4AB9-8ACF-FBD009830B47}" presName="Name13" presStyleLbl="parChTrans1D2" presStyleIdx="0" presStyleCnt="3"/>
      <dgm:spPr/>
      <dgm:t>
        <a:bodyPr/>
        <a:lstStyle/>
        <a:p>
          <a:endParaRPr lang="en-US"/>
        </a:p>
      </dgm:t>
    </dgm:pt>
    <dgm:pt modelId="{4AF3ED5E-3C57-4FEC-A9B9-E10B77276167}" type="pres">
      <dgm:prSet presAssocID="{D50EBC98-0CC0-4526-9C4D-14F48903AE87}" presName="childText" presStyleLbl="bgAcc1" presStyleIdx="0" presStyleCnt="3">
        <dgm:presLayoutVars>
          <dgm:bulletEnabled val="1"/>
        </dgm:presLayoutVars>
      </dgm:prSet>
      <dgm:spPr/>
      <dgm:t>
        <a:bodyPr/>
        <a:lstStyle/>
        <a:p>
          <a:endParaRPr lang="en-US"/>
        </a:p>
      </dgm:t>
    </dgm:pt>
    <dgm:pt modelId="{E10F09D8-9E9C-4413-B926-74A96FCB53B3}" type="pres">
      <dgm:prSet presAssocID="{794C3305-A0FD-4595-92A1-D968FAF0ECE7}" presName="Name13" presStyleLbl="parChTrans1D2" presStyleIdx="1" presStyleCnt="3"/>
      <dgm:spPr/>
      <dgm:t>
        <a:bodyPr/>
        <a:lstStyle/>
        <a:p>
          <a:endParaRPr lang="en-US"/>
        </a:p>
      </dgm:t>
    </dgm:pt>
    <dgm:pt modelId="{6A52DE03-EB36-48AA-A924-E5F8686A9D5A}" type="pres">
      <dgm:prSet presAssocID="{0BFD277B-903C-4C65-A008-F64217BCAFAE}" presName="childText" presStyleLbl="bgAcc1" presStyleIdx="1" presStyleCnt="3">
        <dgm:presLayoutVars>
          <dgm:bulletEnabled val="1"/>
        </dgm:presLayoutVars>
      </dgm:prSet>
      <dgm:spPr/>
      <dgm:t>
        <a:bodyPr/>
        <a:lstStyle/>
        <a:p>
          <a:endParaRPr lang="en-US"/>
        </a:p>
      </dgm:t>
    </dgm:pt>
    <dgm:pt modelId="{5ED3B77A-F0D8-48B7-8673-B3F00187F87E}" type="pres">
      <dgm:prSet presAssocID="{EEDAD87A-4DAF-4D7B-A4EE-7ED4A46CDC64}" presName="Name13" presStyleLbl="parChTrans1D2" presStyleIdx="2" presStyleCnt="3"/>
      <dgm:spPr/>
      <dgm:t>
        <a:bodyPr/>
        <a:lstStyle/>
        <a:p>
          <a:endParaRPr lang="en-US"/>
        </a:p>
      </dgm:t>
    </dgm:pt>
    <dgm:pt modelId="{EC202D64-F2B6-4F84-9F77-F2E247DCFA88}" type="pres">
      <dgm:prSet presAssocID="{5B6EFDBF-B487-42CA-928F-04CC3DF0747B}" presName="childText" presStyleLbl="bgAcc1" presStyleIdx="2" presStyleCnt="3">
        <dgm:presLayoutVars>
          <dgm:bulletEnabled val="1"/>
        </dgm:presLayoutVars>
      </dgm:prSet>
      <dgm:spPr/>
      <dgm:t>
        <a:bodyPr/>
        <a:lstStyle/>
        <a:p>
          <a:endParaRPr lang="en-US"/>
        </a:p>
      </dgm:t>
    </dgm:pt>
  </dgm:ptLst>
  <dgm:cxnLst>
    <dgm:cxn modelId="{59A61256-E42E-4770-B434-F7C89F596DE0}" type="presOf" srcId="{0BFD277B-903C-4C65-A008-F64217BCAFAE}" destId="{6A52DE03-EB36-48AA-A924-E5F8686A9D5A}" srcOrd="0" destOrd="0" presId="urn:microsoft.com/office/officeart/2005/8/layout/hierarchy3"/>
    <dgm:cxn modelId="{5B421376-FEFA-4E4B-B2B9-C03B31B455F4}" srcId="{1C5FAD73-2BB8-4EA0-BA91-EE5E84739CB2}" destId="{5B6EFDBF-B487-42CA-928F-04CC3DF0747B}" srcOrd="2" destOrd="0" parTransId="{EEDAD87A-4DAF-4D7B-A4EE-7ED4A46CDC64}" sibTransId="{FC625401-0FD0-40CC-A746-2407C6E3FCAF}"/>
    <dgm:cxn modelId="{46E6B155-DE6B-4C9F-B23E-ACE6CAD90344}" type="presOf" srcId="{85889CFB-582D-4AB9-8ACF-FBD009830B47}" destId="{12CF13B4-250D-469C-9CAA-C1AC4C81EB22}" srcOrd="0" destOrd="0" presId="urn:microsoft.com/office/officeart/2005/8/layout/hierarchy3"/>
    <dgm:cxn modelId="{8F7EF66B-F869-4D59-B50E-A531CA3C290A}" type="presOf" srcId="{EEDAD87A-4DAF-4D7B-A4EE-7ED4A46CDC64}" destId="{5ED3B77A-F0D8-48B7-8673-B3F00187F87E}" srcOrd="0" destOrd="0" presId="urn:microsoft.com/office/officeart/2005/8/layout/hierarchy3"/>
    <dgm:cxn modelId="{2FB1518A-B92D-4BB4-8249-EDE0C0B58E7C}" type="presOf" srcId="{1C5FAD73-2BB8-4EA0-BA91-EE5E84739CB2}" destId="{8B224EF0-E0D0-404D-85F4-59E6B12CB4E7}" srcOrd="1" destOrd="0" presId="urn:microsoft.com/office/officeart/2005/8/layout/hierarchy3"/>
    <dgm:cxn modelId="{1B1C75D9-6C9F-4AA3-ACC2-F16487208F57}" type="presOf" srcId="{BF79D72B-9420-432D-BCDE-3372ABC22A62}" destId="{6180D58F-72BF-48B4-A538-C91E53E4234F}" srcOrd="0" destOrd="0" presId="urn:microsoft.com/office/officeart/2005/8/layout/hierarchy3"/>
    <dgm:cxn modelId="{76B10151-CD63-4B16-AF85-1289B9C53AF7}" type="presOf" srcId="{D50EBC98-0CC0-4526-9C4D-14F48903AE87}" destId="{4AF3ED5E-3C57-4FEC-A9B9-E10B77276167}" srcOrd="0" destOrd="0" presId="urn:microsoft.com/office/officeart/2005/8/layout/hierarchy3"/>
    <dgm:cxn modelId="{1CD8851D-7465-4B24-8BE0-3C86176ACB53}" srcId="{1C5FAD73-2BB8-4EA0-BA91-EE5E84739CB2}" destId="{0BFD277B-903C-4C65-A008-F64217BCAFAE}" srcOrd="1" destOrd="0" parTransId="{794C3305-A0FD-4595-92A1-D968FAF0ECE7}" sibTransId="{EE8A586A-848C-4CA4-8E9E-5E4425B2AA97}"/>
    <dgm:cxn modelId="{98F77D74-C218-480B-A98B-FF4BD93570C6}" srcId="{BF79D72B-9420-432D-BCDE-3372ABC22A62}" destId="{1C5FAD73-2BB8-4EA0-BA91-EE5E84739CB2}" srcOrd="0" destOrd="0" parTransId="{DDFFF8C7-BF32-46DB-8E29-B848592DBFDC}" sibTransId="{5090A452-225E-4106-921F-9C745D8D4990}"/>
    <dgm:cxn modelId="{4C65744C-15D4-4791-AD3E-CC84FB87A577}" srcId="{1C5FAD73-2BB8-4EA0-BA91-EE5E84739CB2}" destId="{D50EBC98-0CC0-4526-9C4D-14F48903AE87}" srcOrd="0" destOrd="0" parTransId="{85889CFB-582D-4AB9-8ACF-FBD009830B47}" sibTransId="{2F5203A6-CEA5-4FC7-8B7F-09FAEB4AFBCB}"/>
    <dgm:cxn modelId="{3052EF89-C7E1-4DEB-96EF-D33660048440}" type="presOf" srcId="{794C3305-A0FD-4595-92A1-D968FAF0ECE7}" destId="{E10F09D8-9E9C-4413-B926-74A96FCB53B3}" srcOrd="0" destOrd="0" presId="urn:microsoft.com/office/officeart/2005/8/layout/hierarchy3"/>
    <dgm:cxn modelId="{2358E725-CAAA-46F7-A8D4-1CCFA865B824}" type="presOf" srcId="{5B6EFDBF-B487-42CA-928F-04CC3DF0747B}" destId="{EC202D64-F2B6-4F84-9F77-F2E247DCFA88}" srcOrd="0" destOrd="0" presId="urn:microsoft.com/office/officeart/2005/8/layout/hierarchy3"/>
    <dgm:cxn modelId="{F470004E-653F-48BF-9EC6-7F03C737799F}" type="presOf" srcId="{1C5FAD73-2BB8-4EA0-BA91-EE5E84739CB2}" destId="{01B8E865-8789-4673-B862-8F964A08B8B4}" srcOrd="0" destOrd="0" presId="urn:microsoft.com/office/officeart/2005/8/layout/hierarchy3"/>
    <dgm:cxn modelId="{3F075BC7-5BF0-489B-9DC3-E315E47161F6}" type="presParOf" srcId="{6180D58F-72BF-48B4-A538-C91E53E4234F}" destId="{B3FF1989-3C65-4F6E-ACE0-A4651A04E388}" srcOrd="0" destOrd="0" presId="urn:microsoft.com/office/officeart/2005/8/layout/hierarchy3"/>
    <dgm:cxn modelId="{C84E7CC6-76D0-4E55-ABAD-DB10FE8CBB20}" type="presParOf" srcId="{B3FF1989-3C65-4F6E-ACE0-A4651A04E388}" destId="{C817D35D-E405-462F-9460-A7CB0D9A58CF}" srcOrd="0" destOrd="0" presId="urn:microsoft.com/office/officeart/2005/8/layout/hierarchy3"/>
    <dgm:cxn modelId="{2C9CE157-9234-4094-90AD-2D524D6AED39}" type="presParOf" srcId="{C817D35D-E405-462F-9460-A7CB0D9A58CF}" destId="{01B8E865-8789-4673-B862-8F964A08B8B4}" srcOrd="0" destOrd="0" presId="urn:microsoft.com/office/officeart/2005/8/layout/hierarchy3"/>
    <dgm:cxn modelId="{54A5C200-D5C9-4A4C-B0E4-A9E17675040A}" type="presParOf" srcId="{C817D35D-E405-462F-9460-A7CB0D9A58CF}" destId="{8B224EF0-E0D0-404D-85F4-59E6B12CB4E7}" srcOrd="1" destOrd="0" presId="urn:microsoft.com/office/officeart/2005/8/layout/hierarchy3"/>
    <dgm:cxn modelId="{F0780C1E-E18E-4B62-B718-5A1C95B96FA8}" type="presParOf" srcId="{B3FF1989-3C65-4F6E-ACE0-A4651A04E388}" destId="{3722CED7-727E-44C5-808C-4236CFC8A156}" srcOrd="1" destOrd="0" presId="urn:microsoft.com/office/officeart/2005/8/layout/hierarchy3"/>
    <dgm:cxn modelId="{2031E4DD-9051-479D-9B74-7EB20C058AEC}" type="presParOf" srcId="{3722CED7-727E-44C5-808C-4236CFC8A156}" destId="{12CF13B4-250D-469C-9CAA-C1AC4C81EB22}" srcOrd="0" destOrd="0" presId="urn:microsoft.com/office/officeart/2005/8/layout/hierarchy3"/>
    <dgm:cxn modelId="{2DBA3E23-B8A8-4224-9642-E00688066D73}" type="presParOf" srcId="{3722CED7-727E-44C5-808C-4236CFC8A156}" destId="{4AF3ED5E-3C57-4FEC-A9B9-E10B77276167}" srcOrd="1" destOrd="0" presId="urn:microsoft.com/office/officeart/2005/8/layout/hierarchy3"/>
    <dgm:cxn modelId="{29DDED09-40A3-4975-9D67-AC500CDFA5E0}" type="presParOf" srcId="{3722CED7-727E-44C5-808C-4236CFC8A156}" destId="{E10F09D8-9E9C-4413-B926-74A96FCB53B3}" srcOrd="2" destOrd="0" presId="urn:microsoft.com/office/officeart/2005/8/layout/hierarchy3"/>
    <dgm:cxn modelId="{230669BD-5425-42DC-91AD-15ECC0AF588D}" type="presParOf" srcId="{3722CED7-727E-44C5-808C-4236CFC8A156}" destId="{6A52DE03-EB36-48AA-A924-E5F8686A9D5A}" srcOrd="3" destOrd="0" presId="urn:microsoft.com/office/officeart/2005/8/layout/hierarchy3"/>
    <dgm:cxn modelId="{44C72C14-64B6-4D78-880C-00C64B633E98}" type="presParOf" srcId="{3722CED7-727E-44C5-808C-4236CFC8A156}" destId="{5ED3B77A-F0D8-48B7-8673-B3F00187F87E}" srcOrd="4" destOrd="0" presId="urn:microsoft.com/office/officeart/2005/8/layout/hierarchy3"/>
    <dgm:cxn modelId="{366C8CA6-858A-4E15-8CED-4D85947736DC}" type="presParOf" srcId="{3722CED7-727E-44C5-808C-4236CFC8A156}" destId="{EC202D64-F2B6-4F84-9F77-F2E247DCFA88}"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14C6D380-5386-4EF5-9FA8-4BC4F54DD2F2}"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16FA3BC0-9D9E-44B6-AD52-C8EC414DA36B}">
      <dgm:prSet/>
      <dgm:spPr/>
      <dgm:t>
        <a:bodyPr/>
        <a:lstStyle/>
        <a:p>
          <a:pPr algn="just" rtl="0"/>
          <a:r>
            <a:rPr lang="en-US" smtClean="0"/>
            <a:t>Goals are </a:t>
          </a:r>
          <a:endParaRPr lang="en-US"/>
        </a:p>
      </dgm:t>
    </dgm:pt>
    <dgm:pt modelId="{290FE20C-A786-413D-B81C-F270FE3189F8}" type="parTrans" cxnId="{734106BD-3BD2-4E14-AAAE-172C3C05A333}">
      <dgm:prSet/>
      <dgm:spPr/>
      <dgm:t>
        <a:bodyPr/>
        <a:lstStyle/>
        <a:p>
          <a:endParaRPr lang="en-US"/>
        </a:p>
      </dgm:t>
    </dgm:pt>
    <dgm:pt modelId="{F189DCF3-383C-4804-BE6F-E6425B1FFF35}" type="sibTrans" cxnId="{734106BD-3BD2-4E14-AAAE-172C3C05A333}">
      <dgm:prSet/>
      <dgm:spPr/>
      <dgm:t>
        <a:bodyPr/>
        <a:lstStyle/>
        <a:p>
          <a:endParaRPr lang="en-US"/>
        </a:p>
      </dgm:t>
    </dgm:pt>
    <dgm:pt modelId="{23462D56-8C79-46C8-95E6-6AA3247F77F8}">
      <dgm:prSet/>
      <dgm:spPr/>
      <dgm:t>
        <a:bodyPr/>
        <a:lstStyle/>
        <a:p>
          <a:pPr algn="just" rtl="0"/>
          <a:r>
            <a:rPr lang="en-US" dirty="0" smtClean="0"/>
            <a:t>work-related objectives that include searching for information, sending e-cards, registering a hotel guest, sending e-mail, or doing Internet marketing or non-work related goals such as playing games, chatting or making a plan.  Therefore, goals “are technology independent, and they remain the same even when the technology changes” (McCracken and Wolfe 2004, p. 44).</a:t>
          </a:r>
          <a:endParaRPr lang="en-US" dirty="0"/>
        </a:p>
      </dgm:t>
    </dgm:pt>
    <dgm:pt modelId="{A858FDA1-F0DB-4D58-BCE7-A2DAF183353E}" type="parTrans" cxnId="{BE337AE2-AA63-48B5-8E54-F1B9DFBA354E}">
      <dgm:prSet/>
      <dgm:spPr/>
      <dgm:t>
        <a:bodyPr/>
        <a:lstStyle/>
        <a:p>
          <a:endParaRPr lang="en-US"/>
        </a:p>
      </dgm:t>
    </dgm:pt>
    <dgm:pt modelId="{0929B6B6-701A-4B51-8276-521B561785D1}" type="sibTrans" cxnId="{BE337AE2-AA63-48B5-8E54-F1B9DFBA354E}">
      <dgm:prSet/>
      <dgm:spPr/>
      <dgm:t>
        <a:bodyPr/>
        <a:lstStyle/>
        <a:p>
          <a:endParaRPr lang="en-US"/>
        </a:p>
      </dgm:t>
    </dgm:pt>
    <dgm:pt modelId="{A4133454-2BAB-4B1B-8647-18F422CB51DA}">
      <dgm:prSet/>
      <dgm:spPr/>
      <dgm:t>
        <a:bodyPr/>
        <a:lstStyle/>
        <a:p>
          <a:pPr algn="just" rtl="0"/>
          <a:r>
            <a:rPr lang="en-US" smtClean="0"/>
            <a:t>tasks </a:t>
          </a:r>
          <a:endParaRPr lang="en-US"/>
        </a:p>
      </dgm:t>
    </dgm:pt>
    <dgm:pt modelId="{8D6FC14D-27A3-4138-86D8-108870213E31}" type="parTrans" cxnId="{46EC1A19-714E-4756-8005-1E8572C8DA00}">
      <dgm:prSet/>
      <dgm:spPr/>
      <dgm:t>
        <a:bodyPr/>
        <a:lstStyle/>
        <a:p>
          <a:endParaRPr lang="en-US"/>
        </a:p>
      </dgm:t>
    </dgm:pt>
    <dgm:pt modelId="{AB8131EA-0FE9-438C-9D63-0FD9AC05A8AE}" type="sibTrans" cxnId="{46EC1A19-714E-4756-8005-1E8572C8DA00}">
      <dgm:prSet/>
      <dgm:spPr/>
      <dgm:t>
        <a:bodyPr/>
        <a:lstStyle/>
        <a:p>
          <a:endParaRPr lang="en-US"/>
        </a:p>
      </dgm:t>
    </dgm:pt>
    <dgm:pt modelId="{4DE8B063-9348-4651-BD74-D31F83347E84}">
      <dgm:prSet/>
      <dgm:spPr/>
      <dgm:t>
        <a:bodyPr/>
        <a:lstStyle/>
        <a:p>
          <a:pPr algn="just" rtl="0"/>
          <a:r>
            <a:rPr lang="en-US" dirty="0" smtClean="0"/>
            <a:t>may or may not be consistent between users. Therefore, tasks need to be changed according to the users’ requirements and needs, and these tasks are used to accomplish the goals (e.g. buying a book (about HCI) from Amazon.com). </a:t>
          </a:r>
          <a:endParaRPr lang="en-US" dirty="0"/>
        </a:p>
      </dgm:t>
    </dgm:pt>
    <dgm:pt modelId="{AD9FED55-17DC-42D3-9206-4C9D7E8A6F9B}" type="parTrans" cxnId="{7A060BC2-7DBE-415E-BAC7-D2EFA243A224}">
      <dgm:prSet/>
      <dgm:spPr/>
      <dgm:t>
        <a:bodyPr/>
        <a:lstStyle/>
        <a:p>
          <a:endParaRPr lang="en-US"/>
        </a:p>
      </dgm:t>
    </dgm:pt>
    <dgm:pt modelId="{B66F4403-99AF-44E7-BC71-E8F57BB06A01}" type="sibTrans" cxnId="{7A060BC2-7DBE-415E-BAC7-D2EFA243A224}">
      <dgm:prSet/>
      <dgm:spPr/>
      <dgm:t>
        <a:bodyPr/>
        <a:lstStyle/>
        <a:p>
          <a:endParaRPr lang="en-US"/>
        </a:p>
      </dgm:t>
    </dgm:pt>
    <dgm:pt modelId="{C1D1312A-3CC7-411D-907D-0F7DDC177F26}">
      <dgm:prSet/>
      <dgm:spPr/>
      <dgm:t>
        <a:bodyPr/>
        <a:lstStyle/>
        <a:p>
          <a:pPr algn="just" rtl="0"/>
          <a:r>
            <a:rPr lang="en-US" smtClean="0"/>
            <a:t>Actions </a:t>
          </a:r>
          <a:endParaRPr lang="en-US"/>
        </a:p>
      </dgm:t>
    </dgm:pt>
    <dgm:pt modelId="{5A1105B0-3845-42C2-B7F6-5589BCB42EB2}" type="parTrans" cxnId="{88F1DFFC-59CD-413E-B9CC-A1CBEA2C99D5}">
      <dgm:prSet/>
      <dgm:spPr/>
      <dgm:t>
        <a:bodyPr/>
        <a:lstStyle/>
        <a:p>
          <a:endParaRPr lang="en-US"/>
        </a:p>
      </dgm:t>
    </dgm:pt>
    <dgm:pt modelId="{597F1FCF-EC48-4065-8A1C-F25263E40173}" type="sibTrans" cxnId="{88F1DFFC-59CD-413E-B9CC-A1CBEA2C99D5}">
      <dgm:prSet/>
      <dgm:spPr/>
      <dgm:t>
        <a:bodyPr/>
        <a:lstStyle/>
        <a:p>
          <a:endParaRPr lang="en-US"/>
        </a:p>
      </dgm:t>
    </dgm:pt>
    <dgm:pt modelId="{12690F6A-AB7A-4C6F-B078-3C8A72A12AE1}">
      <dgm:prSet/>
      <dgm:spPr/>
      <dgm:t>
        <a:bodyPr/>
        <a:lstStyle/>
        <a:p>
          <a:pPr algn="just" rtl="0"/>
          <a:r>
            <a:rPr lang="en-US" dirty="0" smtClean="0"/>
            <a:t>are “subcomponents of tasks” (McCracken et al. 2004, p. 44).   In other words, actions are a series of steps which need to be followed in sequence in order to complete the tasks and, hence, achieve the users’ goals.   In addition, these steps may involve one or more sub-steps.</a:t>
          </a:r>
          <a:endParaRPr lang="en-US" dirty="0"/>
        </a:p>
      </dgm:t>
    </dgm:pt>
    <dgm:pt modelId="{3F2B4A14-C580-4592-993F-EF6612A8E5BB}" type="parTrans" cxnId="{EC08EC25-2612-4164-8CE6-2B2066CCC8B5}">
      <dgm:prSet/>
      <dgm:spPr/>
      <dgm:t>
        <a:bodyPr/>
        <a:lstStyle/>
        <a:p>
          <a:endParaRPr lang="en-US"/>
        </a:p>
      </dgm:t>
    </dgm:pt>
    <dgm:pt modelId="{9208D13D-8A02-4A25-A921-5CEA63913895}" type="sibTrans" cxnId="{EC08EC25-2612-4164-8CE6-2B2066CCC8B5}">
      <dgm:prSet/>
      <dgm:spPr/>
      <dgm:t>
        <a:bodyPr/>
        <a:lstStyle/>
        <a:p>
          <a:endParaRPr lang="en-US"/>
        </a:p>
      </dgm:t>
    </dgm:pt>
    <dgm:pt modelId="{26B26D05-8378-4DA1-804B-CC8C4BEFA409}" type="pres">
      <dgm:prSet presAssocID="{14C6D380-5386-4EF5-9FA8-4BC4F54DD2F2}" presName="linear" presStyleCnt="0">
        <dgm:presLayoutVars>
          <dgm:animLvl val="lvl"/>
          <dgm:resizeHandles val="exact"/>
        </dgm:presLayoutVars>
      </dgm:prSet>
      <dgm:spPr/>
      <dgm:t>
        <a:bodyPr/>
        <a:lstStyle/>
        <a:p>
          <a:endParaRPr lang="en-US"/>
        </a:p>
      </dgm:t>
    </dgm:pt>
    <dgm:pt modelId="{557FD6C6-C874-43E9-842E-26CD078F9BE9}" type="pres">
      <dgm:prSet presAssocID="{16FA3BC0-9D9E-44B6-AD52-C8EC414DA36B}" presName="parentText" presStyleLbl="node1" presStyleIdx="0" presStyleCnt="3">
        <dgm:presLayoutVars>
          <dgm:chMax val="0"/>
          <dgm:bulletEnabled val="1"/>
        </dgm:presLayoutVars>
      </dgm:prSet>
      <dgm:spPr/>
      <dgm:t>
        <a:bodyPr/>
        <a:lstStyle/>
        <a:p>
          <a:endParaRPr lang="en-US"/>
        </a:p>
      </dgm:t>
    </dgm:pt>
    <dgm:pt modelId="{9CEA0FBE-07D1-4FC5-8E25-913CBFF903FB}" type="pres">
      <dgm:prSet presAssocID="{16FA3BC0-9D9E-44B6-AD52-C8EC414DA36B}" presName="childText" presStyleLbl="revTx" presStyleIdx="0" presStyleCnt="3">
        <dgm:presLayoutVars>
          <dgm:bulletEnabled val="1"/>
        </dgm:presLayoutVars>
      </dgm:prSet>
      <dgm:spPr/>
      <dgm:t>
        <a:bodyPr/>
        <a:lstStyle/>
        <a:p>
          <a:endParaRPr lang="en-US"/>
        </a:p>
      </dgm:t>
    </dgm:pt>
    <dgm:pt modelId="{7811E99F-038C-41D8-8AD8-2A08F3DCD26F}" type="pres">
      <dgm:prSet presAssocID="{A4133454-2BAB-4B1B-8647-18F422CB51DA}" presName="parentText" presStyleLbl="node1" presStyleIdx="1" presStyleCnt="3">
        <dgm:presLayoutVars>
          <dgm:chMax val="0"/>
          <dgm:bulletEnabled val="1"/>
        </dgm:presLayoutVars>
      </dgm:prSet>
      <dgm:spPr/>
      <dgm:t>
        <a:bodyPr/>
        <a:lstStyle/>
        <a:p>
          <a:endParaRPr lang="en-US"/>
        </a:p>
      </dgm:t>
    </dgm:pt>
    <dgm:pt modelId="{09365EB8-8927-4C8B-B8C8-F8CDB9A6B995}" type="pres">
      <dgm:prSet presAssocID="{A4133454-2BAB-4B1B-8647-18F422CB51DA}" presName="childText" presStyleLbl="revTx" presStyleIdx="1" presStyleCnt="3">
        <dgm:presLayoutVars>
          <dgm:bulletEnabled val="1"/>
        </dgm:presLayoutVars>
      </dgm:prSet>
      <dgm:spPr/>
      <dgm:t>
        <a:bodyPr/>
        <a:lstStyle/>
        <a:p>
          <a:endParaRPr lang="en-US"/>
        </a:p>
      </dgm:t>
    </dgm:pt>
    <dgm:pt modelId="{D3D794EA-A576-466D-97F5-94A7FE1209DE}" type="pres">
      <dgm:prSet presAssocID="{C1D1312A-3CC7-411D-907D-0F7DDC177F26}" presName="parentText" presStyleLbl="node1" presStyleIdx="2" presStyleCnt="3">
        <dgm:presLayoutVars>
          <dgm:chMax val="0"/>
          <dgm:bulletEnabled val="1"/>
        </dgm:presLayoutVars>
      </dgm:prSet>
      <dgm:spPr/>
      <dgm:t>
        <a:bodyPr/>
        <a:lstStyle/>
        <a:p>
          <a:endParaRPr lang="en-US"/>
        </a:p>
      </dgm:t>
    </dgm:pt>
    <dgm:pt modelId="{72C2DEAF-22BF-4BA0-BD8C-20F4A4952D5B}" type="pres">
      <dgm:prSet presAssocID="{C1D1312A-3CC7-411D-907D-0F7DDC177F26}" presName="childText" presStyleLbl="revTx" presStyleIdx="2" presStyleCnt="3">
        <dgm:presLayoutVars>
          <dgm:bulletEnabled val="1"/>
        </dgm:presLayoutVars>
      </dgm:prSet>
      <dgm:spPr/>
      <dgm:t>
        <a:bodyPr/>
        <a:lstStyle/>
        <a:p>
          <a:endParaRPr lang="en-US"/>
        </a:p>
      </dgm:t>
    </dgm:pt>
  </dgm:ptLst>
  <dgm:cxnLst>
    <dgm:cxn modelId="{37046F52-44CE-4625-BB7C-E9F0215E1B4E}" type="presOf" srcId="{23462D56-8C79-46C8-95E6-6AA3247F77F8}" destId="{9CEA0FBE-07D1-4FC5-8E25-913CBFF903FB}" srcOrd="0" destOrd="0" presId="urn:microsoft.com/office/officeart/2005/8/layout/vList2"/>
    <dgm:cxn modelId="{7A060BC2-7DBE-415E-BAC7-D2EFA243A224}" srcId="{A4133454-2BAB-4B1B-8647-18F422CB51DA}" destId="{4DE8B063-9348-4651-BD74-D31F83347E84}" srcOrd="0" destOrd="0" parTransId="{AD9FED55-17DC-42D3-9206-4C9D7E8A6F9B}" sibTransId="{B66F4403-99AF-44E7-BC71-E8F57BB06A01}"/>
    <dgm:cxn modelId="{46EC1A19-714E-4756-8005-1E8572C8DA00}" srcId="{14C6D380-5386-4EF5-9FA8-4BC4F54DD2F2}" destId="{A4133454-2BAB-4B1B-8647-18F422CB51DA}" srcOrd="1" destOrd="0" parTransId="{8D6FC14D-27A3-4138-86D8-108870213E31}" sibTransId="{AB8131EA-0FE9-438C-9D63-0FD9AC05A8AE}"/>
    <dgm:cxn modelId="{565D0752-C7BA-4EA3-8D54-CCFB78DCF012}" type="presOf" srcId="{12690F6A-AB7A-4C6F-B078-3C8A72A12AE1}" destId="{72C2DEAF-22BF-4BA0-BD8C-20F4A4952D5B}" srcOrd="0" destOrd="0" presId="urn:microsoft.com/office/officeart/2005/8/layout/vList2"/>
    <dgm:cxn modelId="{44D5E026-9E16-4B43-B512-096E0F57F4C8}" type="presOf" srcId="{4DE8B063-9348-4651-BD74-D31F83347E84}" destId="{09365EB8-8927-4C8B-B8C8-F8CDB9A6B995}" srcOrd="0" destOrd="0" presId="urn:microsoft.com/office/officeart/2005/8/layout/vList2"/>
    <dgm:cxn modelId="{EC08EC25-2612-4164-8CE6-2B2066CCC8B5}" srcId="{C1D1312A-3CC7-411D-907D-0F7DDC177F26}" destId="{12690F6A-AB7A-4C6F-B078-3C8A72A12AE1}" srcOrd="0" destOrd="0" parTransId="{3F2B4A14-C580-4592-993F-EF6612A8E5BB}" sibTransId="{9208D13D-8A02-4A25-A921-5CEA63913895}"/>
    <dgm:cxn modelId="{C6CBCB35-4A90-4569-BB4B-C441DCAA958D}" type="presOf" srcId="{14C6D380-5386-4EF5-9FA8-4BC4F54DD2F2}" destId="{26B26D05-8378-4DA1-804B-CC8C4BEFA409}" srcOrd="0" destOrd="0" presId="urn:microsoft.com/office/officeart/2005/8/layout/vList2"/>
    <dgm:cxn modelId="{FF366979-1F07-4339-B95D-9F702D0FFDC7}" type="presOf" srcId="{A4133454-2BAB-4B1B-8647-18F422CB51DA}" destId="{7811E99F-038C-41D8-8AD8-2A08F3DCD26F}" srcOrd="0" destOrd="0" presId="urn:microsoft.com/office/officeart/2005/8/layout/vList2"/>
    <dgm:cxn modelId="{8EBCDB98-35F3-43DB-BDE0-A4FA2B8043B9}" type="presOf" srcId="{C1D1312A-3CC7-411D-907D-0F7DDC177F26}" destId="{D3D794EA-A576-466D-97F5-94A7FE1209DE}" srcOrd="0" destOrd="0" presId="urn:microsoft.com/office/officeart/2005/8/layout/vList2"/>
    <dgm:cxn modelId="{BE337AE2-AA63-48B5-8E54-F1B9DFBA354E}" srcId="{16FA3BC0-9D9E-44B6-AD52-C8EC414DA36B}" destId="{23462D56-8C79-46C8-95E6-6AA3247F77F8}" srcOrd="0" destOrd="0" parTransId="{A858FDA1-F0DB-4D58-BCE7-A2DAF183353E}" sibTransId="{0929B6B6-701A-4B51-8276-521B561785D1}"/>
    <dgm:cxn modelId="{88F1DFFC-59CD-413E-B9CC-A1CBEA2C99D5}" srcId="{14C6D380-5386-4EF5-9FA8-4BC4F54DD2F2}" destId="{C1D1312A-3CC7-411D-907D-0F7DDC177F26}" srcOrd="2" destOrd="0" parTransId="{5A1105B0-3845-42C2-B7F6-5589BCB42EB2}" sibTransId="{597F1FCF-EC48-4065-8A1C-F25263E40173}"/>
    <dgm:cxn modelId="{734106BD-3BD2-4E14-AAAE-172C3C05A333}" srcId="{14C6D380-5386-4EF5-9FA8-4BC4F54DD2F2}" destId="{16FA3BC0-9D9E-44B6-AD52-C8EC414DA36B}" srcOrd="0" destOrd="0" parTransId="{290FE20C-A786-413D-B81C-F270FE3189F8}" sibTransId="{F189DCF3-383C-4804-BE6F-E6425B1FFF35}"/>
    <dgm:cxn modelId="{0F7848F9-D933-4474-AB91-44ECAE87D8CA}" type="presOf" srcId="{16FA3BC0-9D9E-44B6-AD52-C8EC414DA36B}" destId="{557FD6C6-C874-43E9-842E-26CD078F9BE9}" srcOrd="0" destOrd="0" presId="urn:microsoft.com/office/officeart/2005/8/layout/vList2"/>
    <dgm:cxn modelId="{17EDD7E1-AAF0-4498-AC21-6BD4F3EC4F48}" type="presParOf" srcId="{26B26D05-8378-4DA1-804B-CC8C4BEFA409}" destId="{557FD6C6-C874-43E9-842E-26CD078F9BE9}" srcOrd="0" destOrd="0" presId="urn:microsoft.com/office/officeart/2005/8/layout/vList2"/>
    <dgm:cxn modelId="{DAAFA3CE-CAC7-488F-83D9-28009C4C49E3}" type="presParOf" srcId="{26B26D05-8378-4DA1-804B-CC8C4BEFA409}" destId="{9CEA0FBE-07D1-4FC5-8E25-913CBFF903FB}" srcOrd="1" destOrd="0" presId="urn:microsoft.com/office/officeart/2005/8/layout/vList2"/>
    <dgm:cxn modelId="{2ABBE0C8-C7C1-42AF-91EC-BF1070306F9F}" type="presParOf" srcId="{26B26D05-8378-4DA1-804B-CC8C4BEFA409}" destId="{7811E99F-038C-41D8-8AD8-2A08F3DCD26F}" srcOrd="2" destOrd="0" presId="urn:microsoft.com/office/officeart/2005/8/layout/vList2"/>
    <dgm:cxn modelId="{3CB7DFB2-876A-4F95-ACD2-54E84715A860}" type="presParOf" srcId="{26B26D05-8378-4DA1-804B-CC8C4BEFA409}" destId="{09365EB8-8927-4C8B-B8C8-F8CDB9A6B995}" srcOrd="3" destOrd="0" presId="urn:microsoft.com/office/officeart/2005/8/layout/vList2"/>
    <dgm:cxn modelId="{DF23C061-D315-4DE1-8B79-6E007125E745}" type="presParOf" srcId="{26B26D05-8378-4DA1-804B-CC8C4BEFA409}" destId="{D3D794EA-A576-466D-97F5-94A7FE1209DE}" srcOrd="4" destOrd="0" presId="urn:microsoft.com/office/officeart/2005/8/layout/vList2"/>
    <dgm:cxn modelId="{A6B9C38D-6B91-4790-8A8F-933CCCFA03A3}" type="presParOf" srcId="{26B26D05-8378-4DA1-804B-CC8C4BEFA409}" destId="{72C2DEAF-22BF-4BA0-BD8C-20F4A4952D5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4C31C921-10BB-49C6-9E47-843F2457CE2D}" type="doc">
      <dgm:prSet loTypeId="urn:microsoft.com/office/officeart/2005/8/layout/hList1" loCatId="list" qsTypeId="urn:microsoft.com/office/officeart/2005/8/quickstyle/3d1" qsCatId="3D" csTypeId="urn:microsoft.com/office/officeart/2005/8/colors/colorful5" csCatId="colorful"/>
      <dgm:spPr/>
      <dgm:t>
        <a:bodyPr/>
        <a:lstStyle/>
        <a:p>
          <a:endParaRPr lang="en-US"/>
        </a:p>
      </dgm:t>
    </dgm:pt>
    <dgm:pt modelId="{212C17F2-1F32-4993-A4B0-1526706D66B0}">
      <dgm:prSet/>
      <dgm:spPr/>
      <dgm:t>
        <a:bodyPr/>
        <a:lstStyle/>
        <a:p>
          <a:pPr rtl="0"/>
          <a:r>
            <a:rPr lang="en-US" smtClean="0"/>
            <a:t>A key issue is ‘Granularity’.  This refers to “the level of detail in a description” (McCracken and Wolfe 2004, p. 45).  For example, users need to look at their tasks from a short distance to understand its detail as well as from a long distance, to know the purpose behind it. Therefore, in task analysis the granularity that is chosen will depend on “the nature and scope of your website development effort” (McCracken and Wolfe 2004, p. 45).</a:t>
          </a:r>
          <a:endParaRPr lang="en-US"/>
        </a:p>
      </dgm:t>
    </dgm:pt>
    <dgm:pt modelId="{41732A8F-AC48-43B6-A6F4-A3A0ABD539A3}" type="parTrans" cxnId="{C2CB8127-1B17-4E86-AF6C-86D89114C054}">
      <dgm:prSet/>
      <dgm:spPr/>
      <dgm:t>
        <a:bodyPr/>
        <a:lstStyle/>
        <a:p>
          <a:endParaRPr lang="en-US"/>
        </a:p>
      </dgm:t>
    </dgm:pt>
    <dgm:pt modelId="{FDDEC953-58AE-43AD-99A4-C4A1199B8964}" type="sibTrans" cxnId="{C2CB8127-1B17-4E86-AF6C-86D89114C054}">
      <dgm:prSet/>
      <dgm:spPr/>
      <dgm:t>
        <a:bodyPr/>
        <a:lstStyle/>
        <a:p>
          <a:endParaRPr lang="en-US"/>
        </a:p>
      </dgm:t>
    </dgm:pt>
    <dgm:pt modelId="{67CC192F-6B52-43C7-8605-27B5788CE4D8}">
      <dgm:prSet/>
      <dgm:spPr/>
      <dgm:t>
        <a:bodyPr/>
        <a:lstStyle/>
        <a:p>
          <a:pPr rtl="0"/>
          <a:r>
            <a:rPr lang="en-AU" smtClean="0"/>
            <a:t>Workflow Analysis</a:t>
          </a:r>
          <a:endParaRPr lang="en-US"/>
        </a:p>
      </dgm:t>
    </dgm:pt>
    <dgm:pt modelId="{92EF695C-5503-46BA-8EAE-4DFF3158E420}" type="parTrans" cxnId="{A149BC15-8209-41DA-8FEC-A76BA9C4BE0E}">
      <dgm:prSet/>
      <dgm:spPr/>
      <dgm:t>
        <a:bodyPr/>
        <a:lstStyle/>
        <a:p>
          <a:endParaRPr lang="en-US"/>
        </a:p>
      </dgm:t>
    </dgm:pt>
    <dgm:pt modelId="{C89E42F8-9B14-41B2-9020-E9ABE68D435C}" type="sibTrans" cxnId="{A149BC15-8209-41DA-8FEC-A76BA9C4BE0E}">
      <dgm:prSet/>
      <dgm:spPr/>
      <dgm:t>
        <a:bodyPr/>
        <a:lstStyle/>
        <a:p>
          <a:endParaRPr lang="en-US"/>
        </a:p>
      </dgm:t>
    </dgm:pt>
    <dgm:pt modelId="{321771B8-CF95-47E5-A956-58587289ED6A}">
      <dgm:prSet/>
      <dgm:spPr/>
      <dgm:t>
        <a:bodyPr/>
        <a:lstStyle/>
        <a:p>
          <a:pPr rtl="0"/>
          <a:r>
            <a:rPr lang="en-AU" smtClean="0"/>
            <a:t>Job Analysis</a:t>
          </a:r>
          <a:endParaRPr lang="en-US"/>
        </a:p>
      </dgm:t>
    </dgm:pt>
    <dgm:pt modelId="{85085788-F6AE-4F65-B63F-5953C21B483B}" type="parTrans" cxnId="{E56ABE29-5C70-4F00-9D78-4D5E124FD671}">
      <dgm:prSet/>
      <dgm:spPr/>
      <dgm:t>
        <a:bodyPr/>
        <a:lstStyle/>
        <a:p>
          <a:endParaRPr lang="en-US"/>
        </a:p>
      </dgm:t>
    </dgm:pt>
    <dgm:pt modelId="{4443DA36-D473-411E-9727-E2BB92944F8C}" type="sibTrans" cxnId="{E56ABE29-5C70-4F00-9D78-4D5E124FD671}">
      <dgm:prSet/>
      <dgm:spPr/>
      <dgm:t>
        <a:bodyPr/>
        <a:lstStyle/>
        <a:p>
          <a:endParaRPr lang="en-US"/>
        </a:p>
      </dgm:t>
    </dgm:pt>
    <dgm:pt modelId="{3EA4C9FD-84BC-4991-98E0-C8F56A60A46A}">
      <dgm:prSet/>
      <dgm:spPr/>
      <dgm:t>
        <a:bodyPr/>
        <a:lstStyle/>
        <a:p>
          <a:pPr rtl="0"/>
          <a:r>
            <a:rPr lang="en-AU" smtClean="0"/>
            <a:t>Task List</a:t>
          </a:r>
          <a:endParaRPr lang="en-US"/>
        </a:p>
      </dgm:t>
    </dgm:pt>
    <dgm:pt modelId="{769FCBF6-3D22-4F05-B722-523A74EBC745}" type="parTrans" cxnId="{44E4DDAB-F7CB-4956-A25C-760A58C7D5A7}">
      <dgm:prSet/>
      <dgm:spPr/>
      <dgm:t>
        <a:bodyPr/>
        <a:lstStyle/>
        <a:p>
          <a:endParaRPr lang="en-US"/>
        </a:p>
      </dgm:t>
    </dgm:pt>
    <dgm:pt modelId="{9DE9DA13-603E-4769-8CDB-98265AEDC7FE}" type="sibTrans" cxnId="{44E4DDAB-F7CB-4956-A25C-760A58C7D5A7}">
      <dgm:prSet/>
      <dgm:spPr/>
      <dgm:t>
        <a:bodyPr/>
        <a:lstStyle/>
        <a:p>
          <a:endParaRPr lang="en-US"/>
        </a:p>
      </dgm:t>
    </dgm:pt>
    <dgm:pt modelId="{171F98C2-91DE-4FF9-96D6-390D77F496C0}">
      <dgm:prSet/>
      <dgm:spPr/>
      <dgm:t>
        <a:bodyPr/>
        <a:lstStyle/>
        <a:p>
          <a:pPr rtl="0"/>
          <a:r>
            <a:rPr lang="en-AU" smtClean="0"/>
            <a:t>Task Sequences</a:t>
          </a:r>
          <a:endParaRPr lang="en-US"/>
        </a:p>
      </dgm:t>
    </dgm:pt>
    <dgm:pt modelId="{5B015CCB-5C22-4759-9F96-9D8228D4937F}" type="parTrans" cxnId="{AE15C28C-DBB4-45B3-A076-2D3B38AFBFB0}">
      <dgm:prSet/>
      <dgm:spPr/>
      <dgm:t>
        <a:bodyPr/>
        <a:lstStyle/>
        <a:p>
          <a:endParaRPr lang="en-US"/>
        </a:p>
      </dgm:t>
    </dgm:pt>
    <dgm:pt modelId="{B5277DCF-8B83-4131-A53D-2770694BE08A}" type="sibTrans" cxnId="{AE15C28C-DBB4-45B3-A076-2D3B38AFBFB0}">
      <dgm:prSet/>
      <dgm:spPr/>
      <dgm:t>
        <a:bodyPr/>
        <a:lstStyle/>
        <a:p>
          <a:endParaRPr lang="en-US"/>
        </a:p>
      </dgm:t>
    </dgm:pt>
    <dgm:pt modelId="{989BFA68-150E-43CD-9948-3D3B8A50EA4F}">
      <dgm:prSet/>
      <dgm:spPr/>
      <dgm:t>
        <a:bodyPr/>
        <a:lstStyle/>
        <a:p>
          <a:pPr rtl="0"/>
          <a:r>
            <a:rPr lang="en-AU" smtClean="0"/>
            <a:t>Task Hierarchies</a:t>
          </a:r>
          <a:endParaRPr lang="en-US"/>
        </a:p>
      </dgm:t>
    </dgm:pt>
    <dgm:pt modelId="{A02D40A0-D3AF-43FF-858A-891D43C637CF}" type="parTrans" cxnId="{183FAC8D-7B90-44E6-AB2B-1CAE8C05745E}">
      <dgm:prSet/>
      <dgm:spPr/>
      <dgm:t>
        <a:bodyPr/>
        <a:lstStyle/>
        <a:p>
          <a:endParaRPr lang="en-US"/>
        </a:p>
      </dgm:t>
    </dgm:pt>
    <dgm:pt modelId="{4345923D-74A8-4C30-A3FC-0C24CF387E5F}" type="sibTrans" cxnId="{183FAC8D-7B90-44E6-AB2B-1CAE8C05745E}">
      <dgm:prSet/>
      <dgm:spPr/>
      <dgm:t>
        <a:bodyPr/>
        <a:lstStyle/>
        <a:p>
          <a:endParaRPr lang="en-US"/>
        </a:p>
      </dgm:t>
    </dgm:pt>
    <dgm:pt modelId="{67CB13E8-30B5-4C57-83CD-EB0361E8F02E}">
      <dgm:prSet/>
      <dgm:spPr/>
      <dgm:t>
        <a:bodyPr/>
        <a:lstStyle/>
        <a:p>
          <a:pPr rtl="0"/>
          <a:r>
            <a:rPr lang="en-AU" smtClean="0"/>
            <a:t>Procedural Analysis</a:t>
          </a:r>
          <a:endParaRPr lang="en-US"/>
        </a:p>
      </dgm:t>
    </dgm:pt>
    <dgm:pt modelId="{334B6C20-FFA4-4B37-B66C-05D565341EE5}" type="parTrans" cxnId="{CD2914E0-BA84-4DBD-9621-FB4E501DA488}">
      <dgm:prSet/>
      <dgm:spPr/>
      <dgm:t>
        <a:bodyPr/>
        <a:lstStyle/>
        <a:p>
          <a:endParaRPr lang="en-US"/>
        </a:p>
      </dgm:t>
    </dgm:pt>
    <dgm:pt modelId="{5A3CBEE4-DB0D-4014-A9F6-5BA39C58EA2C}" type="sibTrans" cxnId="{CD2914E0-BA84-4DBD-9621-FB4E501DA488}">
      <dgm:prSet/>
      <dgm:spPr/>
      <dgm:t>
        <a:bodyPr/>
        <a:lstStyle/>
        <a:p>
          <a:endParaRPr lang="en-US"/>
        </a:p>
      </dgm:t>
    </dgm:pt>
    <dgm:pt modelId="{3F4AFCFD-5A44-4A3E-A890-9EF0F3FE3B8E}" type="pres">
      <dgm:prSet presAssocID="{4C31C921-10BB-49C6-9E47-843F2457CE2D}" presName="Name0" presStyleCnt="0">
        <dgm:presLayoutVars>
          <dgm:dir/>
          <dgm:animLvl val="lvl"/>
          <dgm:resizeHandles val="exact"/>
        </dgm:presLayoutVars>
      </dgm:prSet>
      <dgm:spPr/>
      <dgm:t>
        <a:bodyPr/>
        <a:lstStyle/>
        <a:p>
          <a:endParaRPr lang="en-US"/>
        </a:p>
      </dgm:t>
    </dgm:pt>
    <dgm:pt modelId="{9BB9A891-D278-492F-B916-1E25C17DBD4F}" type="pres">
      <dgm:prSet presAssocID="{212C17F2-1F32-4993-A4B0-1526706D66B0}" presName="composite" presStyleCnt="0"/>
      <dgm:spPr/>
    </dgm:pt>
    <dgm:pt modelId="{D781D1C6-92D6-452C-869E-37597B7F01A2}" type="pres">
      <dgm:prSet presAssocID="{212C17F2-1F32-4993-A4B0-1526706D66B0}" presName="parTx" presStyleLbl="alignNode1" presStyleIdx="0" presStyleCnt="1">
        <dgm:presLayoutVars>
          <dgm:chMax val="0"/>
          <dgm:chPref val="0"/>
          <dgm:bulletEnabled val="1"/>
        </dgm:presLayoutVars>
      </dgm:prSet>
      <dgm:spPr/>
      <dgm:t>
        <a:bodyPr/>
        <a:lstStyle/>
        <a:p>
          <a:endParaRPr lang="en-US"/>
        </a:p>
      </dgm:t>
    </dgm:pt>
    <dgm:pt modelId="{55D8ED36-5DEC-4C3C-8B03-38E9E0C35964}" type="pres">
      <dgm:prSet presAssocID="{212C17F2-1F32-4993-A4B0-1526706D66B0}" presName="desTx" presStyleLbl="alignAccFollowNode1" presStyleIdx="0" presStyleCnt="1">
        <dgm:presLayoutVars>
          <dgm:bulletEnabled val="1"/>
        </dgm:presLayoutVars>
      </dgm:prSet>
      <dgm:spPr/>
      <dgm:t>
        <a:bodyPr/>
        <a:lstStyle/>
        <a:p>
          <a:endParaRPr lang="en-US"/>
        </a:p>
      </dgm:t>
    </dgm:pt>
  </dgm:ptLst>
  <dgm:cxnLst>
    <dgm:cxn modelId="{CD2914E0-BA84-4DBD-9621-FB4E501DA488}" srcId="{212C17F2-1F32-4993-A4B0-1526706D66B0}" destId="{67CB13E8-30B5-4C57-83CD-EB0361E8F02E}" srcOrd="5" destOrd="0" parTransId="{334B6C20-FFA4-4B37-B66C-05D565341EE5}" sibTransId="{5A3CBEE4-DB0D-4014-A9F6-5BA39C58EA2C}"/>
    <dgm:cxn modelId="{E87DA515-C537-4EE6-9E64-BC7A60229126}" type="presOf" srcId="{67CB13E8-30B5-4C57-83CD-EB0361E8F02E}" destId="{55D8ED36-5DEC-4C3C-8B03-38E9E0C35964}" srcOrd="0" destOrd="5" presId="urn:microsoft.com/office/officeart/2005/8/layout/hList1"/>
    <dgm:cxn modelId="{F9B86025-0A57-432F-97FD-BD099D4B88A0}" type="presOf" srcId="{989BFA68-150E-43CD-9948-3D3B8A50EA4F}" destId="{55D8ED36-5DEC-4C3C-8B03-38E9E0C35964}" srcOrd="0" destOrd="4" presId="urn:microsoft.com/office/officeart/2005/8/layout/hList1"/>
    <dgm:cxn modelId="{183FAC8D-7B90-44E6-AB2B-1CAE8C05745E}" srcId="{212C17F2-1F32-4993-A4B0-1526706D66B0}" destId="{989BFA68-150E-43CD-9948-3D3B8A50EA4F}" srcOrd="4" destOrd="0" parTransId="{A02D40A0-D3AF-43FF-858A-891D43C637CF}" sibTransId="{4345923D-74A8-4C30-A3FC-0C24CF387E5F}"/>
    <dgm:cxn modelId="{44E4DDAB-F7CB-4956-A25C-760A58C7D5A7}" srcId="{212C17F2-1F32-4993-A4B0-1526706D66B0}" destId="{3EA4C9FD-84BC-4991-98E0-C8F56A60A46A}" srcOrd="2" destOrd="0" parTransId="{769FCBF6-3D22-4F05-B722-523A74EBC745}" sibTransId="{9DE9DA13-603E-4769-8CDB-98265AEDC7FE}"/>
    <dgm:cxn modelId="{35B4B58A-A181-43B2-BE9B-1451C86FD57E}" type="presOf" srcId="{67CC192F-6B52-43C7-8605-27B5788CE4D8}" destId="{55D8ED36-5DEC-4C3C-8B03-38E9E0C35964}" srcOrd="0" destOrd="0" presId="urn:microsoft.com/office/officeart/2005/8/layout/hList1"/>
    <dgm:cxn modelId="{A149BC15-8209-41DA-8FEC-A76BA9C4BE0E}" srcId="{212C17F2-1F32-4993-A4B0-1526706D66B0}" destId="{67CC192F-6B52-43C7-8605-27B5788CE4D8}" srcOrd="0" destOrd="0" parTransId="{92EF695C-5503-46BA-8EAE-4DFF3158E420}" sibTransId="{C89E42F8-9B14-41B2-9020-E9ABE68D435C}"/>
    <dgm:cxn modelId="{AE15C28C-DBB4-45B3-A076-2D3B38AFBFB0}" srcId="{212C17F2-1F32-4993-A4B0-1526706D66B0}" destId="{171F98C2-91DE-4FF9-96D6-390D77F496C0}" srcOrd="3" destOrd="0" parTransId="{5B015CCB-5C22-4759-9F96-9D8228D4937F}" sibTransId="{B5277DCF-8B83-4131-A53D-2770694BE08A}"/>
    <dgm:cxn modelId="{236F2782-9ECF-4DCB-A5E8-8A2EBB898CC4}" type="presOf" srcId="{3EA4C9FD-84BC-4991-98E0-C8F56A60A46A}" destId="{55D8ED36-5DEC-4C3C-8B03-38E9E0C35964}" srcOrd="0" destOrd="2" presId="urn:microsoft.com/office/officeart/2005/8/layout/hList1"/>
    <dgm:cxn modelId="{A5B170F8-8172-4632-AC83-ED8A21C827CB}" type="presOf" srcId="{321771B8-CF95-47E5-A956-58587289ED6A}" destId="{55D8ED36-5DEC-4C3C-8B03-38E9E0C35964}" srcOrd="0" destOrd="1" presId="urn:microsoft.com/office/officeart/2005/8/layout/hList1"/>
    <dgm:cxn modelId="{E9A729B1-835C-4E7E-A91D-03DF540DD384}" type="presOf" srcId="{171F98C2-91DE-4FF9-96D6-390D77F496C0}" destId="{55D8ED36-5DEC-4C3C-8B03-38E9E0C35964}" srcOrd="0" destOrd="3" presId="urn:microsoft.com/office/officeart/2005/8/layout/hList1"/>
    <dgm:cxn modelId="{7C85A575-C8B7-4A47-BF38-8BB0596CDE4A}" type="presOf" srcId="{212C17F2-1F32-4993-A4B0-1526706D66B0}" destId="{D781D1C6-92D6-452C-869E-37597B7F01A2}" srcOrd="0" destOrd="0" presId="urn:microsoft.com/office/officeart/2005/8/layout/hList1"/>
    <dgm:cxn modelId="{E6248ACA-C9F7-4E08-BB32-F85CC01E14ED}" type="presOf" srcId="{4C31C921-10BB-49C6-9E47-843F2457CE2D}" destId="{3F4AFCFD-5A44-4A3E-A890-9EF0F3FE3B8E}" srcOrd="0" destOrd="0" presId="urn:microsoft.com/office/officeart/2005/8/layout/hList1"/>
    <dgm:cxn modelId="{C2CB8127-1B17-4E86-AF6C-86D89114C054}" srcId="{4C31C921-10BB-49C6-9E47-843F2457CE2D}" destId="{212C17F2-1F32-4993-A4B0-1526706D66B0}" srcOrd="0" destOrd="0" parTransId="{41732A8F-AC48-43B6-A6F4-A3A0ABD539A3}" sibTransId="{FDDEC953-58AE-43AD-99A4-C4A1199B8964}"/>
    <dgm:cxn modelId="{E56ABE29-5C70-4F00-9D78-4D5E124FD671}" srcId="{212C17F2-1F32-4993-A4B0-1526706D66B0}" destId="{321771B8-CF95-47E5-A956-58587289ED6A}" srcOrd="1" destOrd="0" parTransId="{85085788-F6AE-4F65-B63F-5953C21B483B}" sibTransId="{4443DA36-D473-411E-9727-E2BB92944F8C}"/>
    <dgm:cxn modelId="{75CEC56B-31F6-48E1-9AC3-E2883A0C06B4}" type="presParOf" srcId="{3F4AFCFD-5A44-4A3E-A890-9EF0F3FE3B8E}" destId="{9BB9A891-D278-492F-B916-1E25C17DBD4F}" srcOrd="0" destOrd="0" presId="urn:microsoft.com/office/officeart/2005/8/layout/hList1"/>
    <dgm:cxn modelId="{401FBE2D-8F43-4398-B958-F021E1317D0D}" type="presParOf" srcId="{9BB9A891-D278-492F-B916-1E25C17DBD4F}" destId="{D781D1C6-92D6-452C-869E-37597B7F01A2}" srcOrd="0" destOrd="0" presId="urn:microsoft.com/office/officeart/2005/8/layout/hList1"/>
    <dgm:cxn modelId="{947F5478-10E9-4C8D-9D5D-0A91FECAB672}" type="presParOf" srcId="{9BB9A891-D278-492F-B916-1E25C17DBD4F}" destId="{55D8ED36-5DEC-4C3C-8B03-38E9E0C3596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60288D40-CDB8-428C-B169-600F83A19B6F}" type="doc">
      <dgm:prSet loTypeId="urn:microsoft.com/office/officeart/2005/8/layout/lProcess2" loCatId="relationship" qsTypeId="urn:microsoft.com/office/officeart/2005/8/quickstyle/3d1" qsCatId="3D" csTypeId="urn:microsoft.com/office/officeart/2005/8/colors/colorful5" csCatId="colorful"/>
      <dgm:spPr/>
      <dgm:t>
        <a:bodyPr/>
        <a:lstStyle/>
        <a:p>
          <a:endParaRPr lang="en-US"/>
        </a:p>
      </dgm:t>
    </dgm:pt>
    <dgm:pt modelId="{6AD1C624-25AC-4DC9-8157-F944A2E62B9D}">
      <dgm:prSet/>
      <dgm:spPr/>
      <dgm:t>
        <a:bodyPr/>
        <a:lstStyle/>
        <a:p>
          <a:pPr rtl="0"/>
          <a:r>
            <a:rPr lang="en-US" smtClean="0"/>
            <a:t>Involving the users </a:t>
          </a:r>
          <a:endParaRPr lang="en-US"/>
        </a:p>
      </dgm:t>
    </dgm:pt>
    <dgm:pt modelId="{F85181B6-A02C-421A-9E9D-AB824A990E90}" type="parTrans" cxnId="{1F4B8D06-AC9F-4FB0-8B91-6BB3043AB97C}">
      <dgm:prSet/>
      <dgm:spPr/>
      <dgm:t>
        <a:bodyPr/>
        <a:lstStyle/>
        <a:p>
          <a:endParaRPr lang="en-US"/>
        </a:p>
      </dgm:t>
    </dgm:pt>
    <dgm:pt modelId="{3AB3D197-59C4-4B20-96C4-03BAD8342E22}" type="sibTrans" cxnId="{1F4B8D06-AC9F-4FB0-8B91-6BB3043AB97C}">
      <dgm:prSet/>
      <dgm:spPr/>
      <dgm:t>
        <a:bodyPr/>
        <a:lstStyle/>
        <a:p>
          <a:endParaRPr lang="en-US"/>
        </a:p>
      </dgm:t>
    </dgm:pt>
    <dgm:pt modelId="{E8C26AD3-E348-4047-A56D-1489BA4A3885}">
      <dgm:prSet/>
      <dgm:spPr/>
      <dgm:t>
        <a:bodyPr/>
        <a:lstStyle/>
        <a:p>
          <a:pPr algn="just" rtl="0"/>
          <a:r>
            <a:rPr lang="en-US" dirty="0" smtClean="0"/>
            <a:t>in this aspect of the system development process is essential in order to provide the necessary detailed information and to </a:t>
          </a:r>
          <a:r>
            <a:rPr lang="en-US" dirty="0" err="1" smtClean="0"/>
            <a:t>familiarise</a:t>
          </a:r>
          <a:r>
            <a:rPr lang="en-US" dirty="0" smtClean="0"/>
            <a:t> the users with the new system structure.  </a:t>
          </a:r>
          <a:endParaRPr lang="en-US" dirty="0"/>
        </a:p>
      </dgm:t>
    </dgm:pt>
    <dgm:pt modelId="{BE6E50A1-899E-42DE-BBF3-454BFDCE897D}" type="parTrans" cxnId="{65AE22C4-84C3-4895-A0BF-B6FF536BA037}">
      <dgm:prSet/>
      <dgm:spPr/>
      <dgm:t>
        <a:bodyPr/>
        <a:lstStyle/>
        <a:p>
          <a:endParaRPr lang="en-US"/>
        </a:p>
      </dgm:t>
    </dgm:pt>
    <dgm:pt modelId="{91C35F26-3C8C-42F9-94DE-DE85671B5218}" type="sibTrans" cxnId="{65AE22C4-84C3-4895-A0BF-B6FF536BA037}">
      <dgm:prSet/>
      <dgm:spPr/>
      <dgm:t>
        <a:bodyPr/>
        <a:lstStyle/>
        <a:p>
          <a:endParaRPr lang="en-US"/>
        </a:p>
      </dgm:t>
    </dgm:pt>
    <dgm:pt modelId="{687C246F-E4E8-424D-97B2-01D49A78F27A}">
      <dgm:prSet/>
      <dgm:spPr/>
      <dgm:t>
        <a:bodyPr/>
        <a:lstStyle/>
        <a:p>
          <a:pPr algn="just" rtl="0"/>
          <a:r>
            <a:rPr lang="en-US" dirty="0" smtClean="0"/>
            <a:t>However, </a:t>
          </a:r>
          <a:endParaRPr lang="en-US" dirty="0"/>
        </a:p>
      </dgm:t>
    </dgm:pt>
    <dgm:pt modelId="{69F8D932-0A72-49F6-BFA8-D07986FD54A7}" type="parTrans" cxnId="{81F6B995-B92B-4CAF-BD7F-A9558D5A8514}">
      <dgm:prSet/>
      <dgm:spPr/>
      <dgm:t>
        <a:bodyPr/>
        <a:lstStyle/>
        <a:p>
          <a:endParaRPr lang="en-US"/>
        </a:p>
      </dgm:t>
    </dgm:pt>
    <dgm:pt modelId="{7FB601E3-E123-4089-8FD5-C14DBAFDCFA3}" type="sibTrans" cxnId="{81F6B995-B92B-4CAF-BD7F-A9558D5A8514}">
      <dgm:prSet/>
      <dgm:spPr/>
      <dgm:t>
        <a:bodyPr/>
        <a:lstStyle/>
        <a:p>
          <a:endParaRPr lang="en-US"/>
        </a:p>
      </dgm:t>
    </dgm:pt>
    <dgm:pt modelId="{C3B120D0-4028-4F91-8711-E5552DBF9AA5}">
      <dgm:prSet/>
      <dgm:spPr/>
      <dgm:t>
        <a:bodyPr/>
        <a:lstStyle/>
        <a:p>
          <a:pPr algn="just" rtl="0"/>
          <a:r>
            <a:rPr lang="en-US" dirty="0" smtClean="0"/>
            <a:t>the designer needs to take into consideration the level of user participation in the system development process, which means involving the users in one or more tasks during the process.  The user participation level needs to be discussed by the designer and users so that an agreed process can be identified. </a:t>
          </a:r>
          <a:endParaRPr lang="en-US" dirty="0"/>
        </a:p>
      </dgm:t>
    </dgm:pt>
    <dgm:pt modelId="{770E2533-E599-4D8E-99DE-3E3C3938254F}" type="parTrans" cxnId="{130D82FC-4801-445E-87AF-2F7F268CD059}">
      <dgm:prSet/>
      <dgm:spPr/>
      <dgm:t>
        <a:bodyPr/>
        <a:lstStyle/>
        <a:p>
          <a:endParaRPr lang="en-US"/>
        </a:p>
      </dgm:t>
    </dgm:pt>
    <dgm:pt modelId="{F2AC9443-108D-40D2-9078-9B0617AF1399}" type="sibTrans" cxnId="{130D82FC-4801-445E-87AF-2F7F268CD059}">
      <dgm:prSet/>
      <dgm:spPr/>
      <dgm:t>
        <a:bodyPr/>
        <a:lstStyle/>
        <a:p>
          <a:endParaRPr lang="en-US"/>
        </a:p>
      </dgm:t>
    </dgm:pt>
    <dgm:pt modelId="{08455FCD-1095-43E7-8915-DED957D485A1}" type="pres">
      <dgm:prSet presAssocID="{60288D40-CDB8-428C-B169-600F83A19B6F}" presName="theList" presStyleCnt="0">
        <dgm:presLayoutVars>
          <dgm:dir/>
          <dgm:animLvl val="lvl"/>
          <dgm:resizeHandles val="exact"/>
        </dgm:presLayoutVars>
      </dgm:prSet>
      <dgm:spPr/>
      <dgm:t>
        <a:bodyPr/>
        <a:lstStyle/>
        <a:p>
          <a:endParaRPr lang="en-US"/>
        </a:p>
      </dgm:t>
    </dgm:pt>
    <dgm:pt modelId="{3E2FBF03-2723-49C5-9D72-3B62ED26EC21}" type="pres">
      <dgm:prSet presAssocID="{6AD1C624-25AC-4DC9-8157-F944A2E62B9D}" presName="compNode" presStyleCnt="0"/>
      <dgm:spPr/>
    </dgm:pt>
    <dgm:pt modelId="{0104227A-DB4B-4426-B378-FD6015516D2D}" type="pres">
      <dgm:prSet presAssocID="{6AD1C624-25AC-4DC9-8157-F944A2E62B9D}" presName="aNode" presStyleLbl="bgShp" presStyleIdx="0" presStyleCnt="2"/>
      <dgm:spPr/>
      <dgm:t>
        <a:bodyPr/>
        <a:lstStyle/>
        <a:p>
          <a:endParaRPr lang="en-US"/>
        </a:p>
      </dgm:t>
    </dgm:pt>
    <dgm:pt modelId="{A2D2B232-4B0B-459E-A29C-D8958F91403A}" type="pres">
      <dgm:prSet presAssocID="{6AD1C624-25AC-4DC9-8157-F944A2E62B9D}" presName="textNode" presStyleLbl="bgShp" presStyleIdx="0" presStyleCnt="2"/>
      <dgm:spPr/>
      <dgm:t>
        <a:bodyPr/>
        <a:lstStyle/>
        <a:p>
          <a:endParaRPr lang="en-US"/>
        </a:p>
      </dgm:t>
    </dgm:pt>
    <dgm:pt modelId="{DADCC647-E1CB-456E-B75E-151E301ADCCB}" type="pres">
      <dgm:prSet presAssocID="{6AD1C624-25AC-4DC9-8157-F944A2E62B9D}" presName="compChildNode" presStyleCnt="0"/>
      <dgm:spPr/>
    </dgm:pt>
    <dgm:pt modelId="{EDAA7A6F-2C94-41CF-934C-3F4418613F11}" type="pres">
      <dgm:prSet presAssocID="{6AD1C624-25AC-4DC9-8157-F944A2E62B9D}" presName="theInnerList" presStyleCnt="0"/>
      <dgm:spPr/>
    </dgm:pt>
    <dgm:pt modelId="{81BA7AC4-1007-447A-8400-2C730B094E99}" type="pres">
      <dgm:prSet presAssocID="{E8C26AD3-E348-4047-A56D-1489BA4A3885}" presName="childNode" presStyleLbl="node1" presStyleIdx="0" presStyleCnt="2">
        <dgm:presLayoutVars>
          <dgm:bulletEnabled val="1"/>
        </dgm:presLayoutVars>
      </dgm:prSet>
      <dgm:spPr/>
      <dgm:t>
        <a:bodyPr/>
        <a:lstStyle/>
        <a:p>
          <a:endParaRPr lang="en-US"/>
        </a:p>
      </dgm:t>
    </dgm:pt>
    <dgm:pt modelId="{361077BC-9C80-4E7C-B298-1D36B64ACF2B}" type="pres">
      <dgm:prSet presAssocID="{6AD1C624-25AC-4DC9-8157-F944A2E62B9D}" presName="aSpace" presStyleCnt="0"/>
      <dgm:spPr/>
    </dgm:pt>
    <dgm:pt modelId="{B53929E2-68A2-4C6E-AA1E-2EBDD0EC65EA}" type="pres">
      <dgm:prSet presAssocID="{687C246F-E4E8-424D-97B2-01D49A78F27A}" presName="compNode" presStyleCnt="0"/>
      <dgm:spPr/>
    </dgm:pt>
    <dgm:pt modelId="{0A17B9B8-E171-4DFA-9936-1ABDCE4839F7}" type="pres">
      <dgm:prSet presAssocID="{687C246F-E4E8-424D-97B2-01D49A78F27A}" presName="aNode" presStyleLbl="bgShp" presStyleIdx="1" presStyleCnt="2"/>
      <dgm:spPr/>
      <dgm:t>
        <a:bodyPr/>
        <a:lstStyle/>
        <a:p>
          <a:endParaRPr lang="en-US"/>
        </a:p>
      </dgm:t>
    </dgm:pt>
    <dgm:pt modelId="{85079EDB-9924-4DD5-9421-7E17C1A09B92}" type="pres">
      <dgm:prSet presAssocID="{687C246F-E4E8-424D-97B2-01D49A78F27A}" presName="textNode" presStyleLbl="bgShp" presStyleIdx="1" presStyleCnt="2"/>
      <dgm:spPr/>
      <dgm:t>
        <a:bodyPr/>
        <a:lstStyle/>
        <a:p>
          <a:endParaRPr lang="en-US"/>
        </a:p>
      </dgm:t>
    </dgm:pt>
    <dgm:pt modelId="{069C0265-BFBA-49EB-88D1-B645F66A9253}" type="pres">
      <dgm:prSet presAssocID="{687C246F-E4E8-424D-97B2-01D49A78F27A}" presName="compChildNode" presStyleCnt="0"/>
      <dgm:spPr/>
    </dgm:pt>
    <dgm:pt modelId="{3ED616B4-064F-49AD-98E5-7436893C7DB8}" type="pres">
      <dgm:prSet presAssocID="{687C246F-E4E8-424D-97B2-01D49A78F27A}" presName="theInnerList" presStyleCnt="0"/>
      <dgm:spPr/>
    </dgm:pt>
    <dgm:pt modelId="{62208085-9628-4FBC-8E84-B9DCD14110E2}" type="pres">
      <dgm:prSet presAssocID="{C3B120D0-4028-4F91-8711-E5552DBF9AA5}" presName="childNode" presStyleLbl="node1" presStyleIdx="1" presStyleCnt="2">
        <dgm:presLayoutVars>
          <dgm:bulletEnabled val="1"/>
        </dgm:presLayoutVars>
      </dgm:prSet>
      <dgm:spPr/>
      <dgm:t>
        <a:bodyPr/>
        <a:lstStyle/>
        <a:p>
          <a:endParaRPr lang="en-US"/>
        </a:p>
      </dgm:t>
    </dgm:pt>
  </dgm:ptLst>
  <dgm:cxnLst>
    <dgm:cxn modelId="{81F6B995-B92B-4CAF-BD7F-A9558D5A8514}" srcId="{60288D40-CDB8-428C-B169-600F83A19B6F}" destId="{687C246F-E4E8-424D-97B2-01D49A78F27A}" srcOrd="1" destOrd="0" parTransId="{69F8D932-0A72-49F6-BFA8-D07986FD54A7}" sibTransId="{7FB601E3-E123-4089-8FD5-C14DBAFDCFA3}"/>
    <dgm:cxn modelId="{ED1FC251-50EC-419A-B378-EB9868758198}" type="presOf" srcId="{6AD1C624-25AC-4DC9-8157-F944A2E62B9D}" destId="{A2D2B232-4B0B-459E-A29C-D8958F91403A}" srcOrd="1" destOrd="0" presId="urn:microsoft.com/office/officeart/2005/8/layout/lProcess2"/>
    <dgm:cxn modelId="{65FF99A2-ECD6-4187-94C6-67788384DC2B}" type="presOf" srcId="{6AD1C624-25AC-4DC9-8157-F944A2E62B9D}" destId="{0104227A-DB4B-4426-B378-FD6015516D2D}" srcOrd="0" destOrd="0" presId="urn:microsoft.com/office/officeart/2005/8/layout/lProcess2"/>
    <dgm:cxn modelId="{F09A0905-4FD9-47DA-BC07-E5910FCB62CC}" type="presOf" srcId="{C3B120D0-4028-4F91-8711-E5552DBF9AA5}" destId="{62208085-9628-4FBC-8E84-B9DCD14110E2}" srcOrd="0" destOrd="0" presId="urn:microsoft.com/office/officeart/2005/8/layout/lProcess2"/>
    <dgm:cxn modelId="{130D82FC-4801-445E-87AF-2F7F268CD059}" srcId="{687C246F-E4E8-424D-97B2-01D49A78F27A}" destId="{C3B120D0-4028-4F91-8711-E5552DBF9AA5}" srcOrd="0" destOrd="0" parTransId="{770E2533-E599-4D8E-99DE-3E3C3938254F}" sibTransId="{F2AC9443-108D-40D2-9078-9B0617AF1399}"/>
    <dgm:cxn modelId="{1F4B8D06-AC9F-4FB0-8B91-6BB3043AB97C}" srcId="{60288D40-CDB8-428C-B169-600F83A19B6F}" destId="{6AD1C624-25AC-4DC9-8157-F944A2E62B9D}" srcOrd="0" destOrd="0" parTransId="{F85181B6-A02C-421A-9E9D-AB824A990E90}" sibTransId="{3AB3D197-59C4-4B20-96C4-03BAD8342E22}"/>
    <dgm:cxn modelId="{65AE22C4-84C3-4895-A0BF-B6FF536BA037}" srcId="{6AD1C624-25AC-4DC9-8157-F944A2E62B9D}" destId="{E8C26AD3-E348-4047-A56D-1489BA4A3885}" srcOrd="0" destOrd="0" parTransId="{BE6E50A1-899E-42DE-BBF3-454BFDCE897D}" sibTransId="{91C35F26-3C8C-42F9-94DE-DE85671B5218}"/>
    <dgm:cxn modelId="{6FD48E7C-7067-48B2-8D5A-9713D60FE09A}" type="presOf" srcId="{687C246F-E4E8-424D-97B2-01D49A78F27A}" destId="{0A17B9B8-E171-4DFA-9936-1ABDCE4839F7}" srcOrd="0" destOrd="0" presId="urn:microsoft.com/office/officeart/2005/8/layout/lProcess2"/>
    <dgm:cxn modelId="{A1FF8709-02AE-4047-B456-AADFFEED5503}" type="presOf" srcId="{60288D40-CDB8-428C-B169-600F83A19B6F}" destId="{08455FCD-1095-43E7-8915-DED957D485A1}" srcOrd="0" destOrd="0" presId="urn:microsoft.com/office/officeart/2005/8/layout/lProcess2"/>
    <dgm:cxn modelId="{DF1CAA3C-6F19-49F8-976B-A3C984633AEB}" type="presOf" srcId="{687C246F-E4E8-424D-97B2-01D49A78F27A}" destId="{85079EDB-9924-4DD5-9421-7E17C1A09B92}" srcOrd="1" destOrd="0" presId="urn:microsoft.com/office/officeart/2005/8/layout/lProcess2"/>
    <dgm:cxn modelId="{A66CED9C-D9F6-4DD6-B8C8-660F8E521B7F}" type="presOf" srcId="{E8C26AD3-E348-4047-A56D-1489BA4A3885}" destId="{81BA7AC4-1007-447A-8400-2C730B094E99}" srcOrd="0" destOrd="0" presId="urn:microsoft.com/office/officeart/2005/8/layout/lProcess2"/>
    <dgm:cxn modelId="{24C797B5-CE92-4471-B543-B0CE40C4F7B5}" type="presParOf" srcId="{08455FCD-1095-43E7-8915-DED957D485A1}" destId="{3E2FBF03-2723-49C5-9D72-3B62ED26EC21}" srcOrd="0" destOrd="0" presId="urn:microsoft.com/office/officeart/2005/8/layout/lProcess2"/>
    <dgm:cxn modelId="{4EF80128-F7A7-40AB-B5ED-866F203270C8}" type="presParOf" srcId="{3E2FBF03-2723-49C5-9D72-3B62ED26EC21}" destId="{0104227A-DB4B-4426-B378-FD6015516D2D}" srcOrd="0" destOrd="0" presId="urn:microsoft.com/office/officeart/2005/8/layout/lProcess2"/>
    <dgm:cxn modelId="{3175CFD2-74B0-496B-B030-43C4A83B38BB}" type="presParOf" srcId="{3E2FBF03-2723-49C5-9D72-3B62ED26EC21}" destId="{A2D2B232-4B0B-459E-A29C-D8958F91403A}" srcOrd="1" destOrd="0" presId="urn:microsoft.com/office/officeart/2005/8/layout/lProcess2"/>
    <dgm:cxn modelId="{95EDEE23-83B1-4C98-B185-0ABCE941602F}" type="presParOf" srcId="{3E2FBF03-2723-49C5-9D72-3B62ED26EC21}" destId="{DADCC647-E1CB-456E-B75E-151E301ADCCB}" srcOrd="2" destOrd="0" presId="urn:microsoft.com/office/officeart/2005/8/layout/lProcess2"/>
    <dgm:cxn modelId="{7551E8C5-E7F2-477F-BED0-F8BA3B35E6E7}" type="presParOf" srcId="{DADCC647-E1CB-456E-B75E-151E301ADCCB}" destId="{EDAA7A6F-2C94-41CF-934C-3F4418613F11}" srcOrd="0" destOrd="0" presId="urn:microsoft.com/office/officeart/2005/8/layout/lProcess2"/>
    <dgm:cxn modelId="{8DA5501A-7DBF-4D03-AB64-C6162A44EACD}" type="presParOf" srcId="{EDAA7A6F-2C94-41CF-934C-3F4418613F11}" destId="{81BA7AC4-1007-447A-8400-2C730B094E99}" srcOrd="0" destOrd="0" presId="urn:microsoft.com/office/officeart/2005/8/layout/lProcess2"/>
    <dgm:cxn modelId="{70E970A2-6862-4AB3-B31D-58E3F7EAAFF0}" type="presParOf" srcId="{08455FCD-1095-43E7-8915-DED957D485A1}" destId="{361077BC-9C80-4E7C-B298-1D36B64ACF2B}" srcOrd="1" destOrd="0" presId="urn:microsoft.com/office/officeart/2005/8/layout/lProcess2"/>
    <dgm:cxn modelId="{E900C676-DF1C-4612-B280-6D05FC1C3948}" type="presParOf" srcId="{08455FCD-1095-43E7-8915-DED957D485A1}" destId="{B53929E2-68A2-4C6E-AA1E-2EBDD0EC65EA}" srcOrd="2" destOrd="0" presId="urn:microsoft.com/office/officeart/2005/8/layout/lProcess2"/>
    <dgm:cxn modelId="{42D68F11-8750-4786-8676-A61EFD4E7A8D}" type="presParOf" srcId="{B53929E2-68A2-4C6E-AA1E-2EBDD0EC65EA}" destId="{0A17B9B8-E171-4DFA-9936-1ABDCE4839F7}" srcOrd="0" destOrd="0" presId="urn:microsoft.com/office/officeart/2005/8/layout/lProcess2"/>
    <dgm:cxn modelId="{377A3F7E-FB42-40B0-B29D-E0293089CD70}" type="presParOf" srcId="{B53929E2-68A2-4C6E-AA1E-2EBDD0EC65EA}" destId="{85079EDB-9924-4DD5-9421-7E17C1A09B92}" srcOrd="1" destOrd="0" presId="urn:microsoft.com/office/officeart/2005/8/layout/lProcess2"/>
    <dgm:cxn modelId="{5EB6E739-143A-47FF-BD78-7CA61BD99CB9}" type="presParOf" srcId="{B53929E2-68A2-4C6E-AA1E-2EBDD0EC65EA}" destId="{069C0265-BFBA-49EB-88D1-B645F66A9253}" srcOrd="2" destOrd="0" presId="urn:microsoft.com/office/officeart/2005/8/layout/lProcess2"/>
    <dgm:cxn modelId="{599185DD-B511-4FA9-A7D3-133A7F7FC993}" type="presParOf" srcId="{069C0265-BFBA-49EB-88D1-B645F66A9253}" destId="{3ED616B4-064F-49AD-98E5-7436893C7DB8}" srcOrd="0" destOrd="0" presId="urn:microsoft.com/office/officeart/2005/8/layout/lProcess2"/>
    <dgm:cxn modelId="{C3501356-0E74-4A67-B3AE-A56270E0731E}" type="presParOf" srcId="{3ED616B4-064F-49AD-98E5-7436893C7DB8}" destId="{62208085-9628-4FBC-8E84-B9DCD14110E2}"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488DF747-5D6F-4978-8B0B-9157FCE6E295}" type="doc">
      <dgm:prSet loTypeId="urn:microsoft.com/office/officeart/2009/3/layout/IncreasingArrowsProcess" loCatId="process" qsTypeId="urn:microsoft.com/office/officeart/2005/8/quickstyle/3d1" qsCatId="3D" csTypeId="urn:microsoft.com/office/officeart/2005/8/colors/colorful4" csCatId="colorful"/>
      <dgm:spPr/>
      <dgm:t>
        <a:bodyPr/>
        <a:lstStyle/>
        <a:p>
          <a:endParaRPr lang="en-US"/>
        </a:p>
      </dgm:t>
    </dgm:pt>
    <dgm:pt modelId="{841C692B-112F-465B-BB6F-93F1C2F03728}">
      <dgm:prSet/>
      <dgm:spPr/>
      <dgm:t>
        <a:bodyPr/>
        <a:lstStyle/>
        <a:p>
          <a:pPr rtl="0"/>
          <a:r>
            <a:rPr lang="en-US" smtClean="0">
              <a:latin typeface="Times New Roman" panose="02020603050405020304" pitchFamily="18" charset="0"/>
              <a:cs typeface="Times New Roman" panose="02020603050405020304" pitchFamily="18" charset="0"/>
            </a:rPr>
            <a:t>Goals</a:t>
          </a:r>
          <a:endParaRPr lang="en-US">
            <a:latin typeface="Times New Roman" panose="02020603050405020304" pitchFamily="18" charset="0"/>
            <a:cs typeface="Times New Roman" panose="02020603050405020304" pitchFamily="18" charset="0"/>
          </a:endParaRPr>
        </a:p>
      </dgm:t>
    </dgm:pt>
    <dgm:pt modelId="{7B1AF7D6-002E-4593-845D-28711E593003}" type="parTrans" cxnId="{3DA6BFC3-51AB-4767-B991-AB558D35DAA1}">
      <dgm:prSet/>
      <dgm:spPr/>
      <dgm:t>
        <a:bodyPr/>
        <a:lstStyle/>
        <a:p>
          <a:endParaRPr lang="en-US">
            <a:latin typeface="Times New Roman" panose="02020603050405020304" pitchFamily="18" charset="0"/>
            <a:cs typeface="Times New Roman" panose="02020603050405020304" pitchFamily="18" charset="0"/>
          </a:endParaRPr>
        </a:p>
      </dgm:t>
    </dgm:pt>
    <dgm:pt modelId="{0872B893-7F3E-43E0-BBFC-B70802869679}" type="sibTrans" cxnId="{3DA6BFC3-51AB-4767-B991-AB558D35DAA1}">
      <dgm:prSet/>
      <dgm:spPr/>
      <dgm:t>
        <a:bodyPr/>
        <a:lstStyle/>
        <a:p>
          <a:endParaRPr lang="en-US">
            <a:latin typeface="Times New Roman" panose="02020603050405020304" pitchFamily="18" charset="0"/>
            <a:cs typeface="Times New Roman" panose="02020603050405020304" pitchFamily="18" charset="0"/>
          </a:endParaRPr>
        </a:p>
      </dgm:t>
    </dgm:pt>
    <dgm:pt modelId="{027C06A6-0C30-4AB8-BF39-0F7D3C20A07C}">
      <dgm:prSet/>
      <dgm:spPr/>
      <dgm:t>
        <a:bodyPr/>
        <a:lstStyle/>
        <a:p>
          <a:pPr rtl="0"/>
          <a:r>
            <a:rPr lang="en-US" smtClean="0">
              <a:latin typeface="Times New Roman" panose="02020603050405020304" pitchFamily="18" charset="0"/>
              <a:cs typeface="Times New Roman" panose="02020603050405020304" pitchFamily="18" charset="0"/>
            </a:rPr>
            <a:t>are work-related objectives</a:t>
          </a:r>
          <a:endParaRPr lang="en-US">
            <a:latin typeface="Times New Roman" panose="02020603050405020304" pitchFamily="18" charset="0"/>
            <a:cs typeface="Times New Roman" panose="02020603050405020304" pitchFamily="18" charset="0"/>
          </a:endParaRPr>
        </a:p>
      </dgm:t>
    </dgm:pt>
    <dgm:pt modelId="{36E8A1E8-3D07-4D47-A594-FD7402A9EEF3}" type="parTrans" cxnId="{9DFAA95A-034B-41A5-9C51-3BBD0442242A}">
      <dgm:prSet/>
      <dgm:spPr/>
      <dgm:t>
        <a:bodyPr/>
        <a:lstStyle/>
        <a:p>
          <a:endParaRPr lang="en-US">
            <a:latin typeface="Times New Roman" panose="02020603050405020304" pitchFamily="18" charset="0"/>
            <a:cs typeface="Times New Roman" panose="02020603050405020304" pitchFamily="18" charset="0"/>
          </a:endParaRPr>
        </a:p>
      </dgm:t>
    </dgm:pt>
    <dgm:pt modelId="{2A6C1551-AF6B-4301-9885-D89CF170222F}" type="sibTrans" cxnId="{9DFAA95A-034B-41A5-9C51-3BBD0442242A}">
      <dgm:prSet/>
      <dgm:spPr/>
      <dgm:t>
        <a:bodyPr/>
        <a:lstStyle/>
        <a:p>
          <a:endParaRPr lang="en-US">
            <a:latin typeface="Times New Roman" panose="02020603050405020304" pitchFamily="18" charset="0"/>
            <a:cs typeface="Times New Roman" panose="02020603050405020304" pitchFamily="18" charset="0"/>
          </a:endParaRPr>
        </a:p>
      </dgm:t>
    </dgm:pt>
    <dgm:pt modelId="{13BB86F2-1FED-41C1-A2C9-DC455364F67B}">
      <dgm:prSet/>
      <dgm:spPr/>
      <dgm:t>
        <a:bodyPr/>
        <a:lstStyle/>
        <a:p>
          <a:pPr rtl="0"/>
          <a:r>
            <a:rPr lang="en-US" smtClean="0">
              <a:latin typeface="Times New Roman" panose="02020603050405020304" pitchFamily="18" charset="0"/>
              <a:cs typeface="Times New Roman" panose="02020603050405020304" pitchFamily="18" charset="0"/>
            </a:rPr>
            <a:t>Tasks </a:t>
          </a:r>
          <a:endParaRPr lang="en-US">
            <a:latin typeface="Times New Roman" panose="02020603050405020304" pitchFamily="18" charset="0"/>
            <a:cs typeface="Times New Roman" panose="02020603050405020304" pitchFamily="18" charset="0"/>
          </a:endParaRPr>
        </a:p>
      </dgm:t>
    </dgm:pt>
    <dgm:pt modelId="{54629A36-F74E-4167-942C-30710474EAED}" type="parTrans" cxnId="{F981D15D-9169-4EFF-B281-73C83E422AA3}">
      <dgm:prSet/>
      <dgm:spPr/>
      <dgm:t>
        <a:bodyPr/>
        <a:lstStyle/>
        <a:p>
          <a:endParaRPr lang="en-US">
            <a:latin typeface="Times New Roman" panose="02020603050405020304" pitchFamily="18" charset="0"/>
            <a:cs typeface="Times New Roman" panose="02020603050405020304" pitchFamily="18" charset="0"/>
          </a:endParaRPr>
        </a:p>
      </dgm:t>
    </dgm:pt>
    <dgm:pt modelId="{C2E59965-9DA6-47E8-B14D-C1B5F09EB387}" type="sibTrans" cxnId="{F981D15D-9169-4EFF-B281-73C83E422AA3}">
      <dgm:prSet/>
      <dgm:spPr/>
      <dgm:t>
        <a:bodyPr/>
        <a:lstStyle/>
        <a:p>
          <a:endParaRPr lang="en-US">
            <a:latin typeface="Times New Roman" panose="02020603050405020304" pitchFamily="18" charset="0"/>
            <a:cs typeface="Times New Roman" panose="02020603050405020304" pitchFamily="18" charset="0"/>
          </a:endParaRPr>
        </a:p>
      </dgm:t>
    </dgm:pt>
    <dgm:pt modelId="{5F35A988-EF9B-40FB-BD64-DDC8794B867E}">
      <dgm:prSet/>
      <dgm:spPr/>
      <dgm:t>
        <a:bodyPr/>
        <a:lstStyle/>
        <a:p>
          <a:pPr rtl="0"/>
          <a:r>
            <a:rPr lang="en-US" smtClean="0">
              <a:latin typeface="Times New Roman" panose="02020603050405020304" pitchFamily="18" charset="0"/>
              <a:cs typeface="Times New Roman" panose="02020603050405020304" pitchFamily="18" charset="0"/>
            </a:rPr>
            <a:t>may or may not be consistent between users</a:t>
          </a:r>
          <a:endParaRPr lang="en-US">
            <a:latin typeface="Times New Roman" panose="02020603050405020304" pitchFamily="18" charset="0"/>
            <a:cs typeface="Times New Roman" panose="02020603050405020304" pitchFamily="18" charset="0"/>
          </a:endParaRPr>
        </a:p>
      </dgm:t>
    </dgm:pt>
    <dgm:pt modelId="{AA1BBCEB-1053-49C1-A3C4-19CD777393D1}" type="parTrans" cxnId="{5117E03D-D880-4460-B1EE-45C39F1FF874}">
      <dgm:prSet/>
      <dgm:spPr/>
      <dgm:t>
        <a:bodyPr/>
        <a:lstStyle/>
        <a:p>
          <a:endParaRPr lang="en-US">
            <a:latin typeface="Times New Roman" panose="02020603050405020304" pitchFamily="18" charset="0"/>
            <a:cs typeface="Times New Roman" panose="02020603050405020304" pitchFamily="18" charset="0"/>
          </a:endParaRPr>
        </a:p>
      </dgm:t>
    </dgm:pt>
    <dgm:pt modelId="{8EC6D52C-E910-4CB1-B9FA-44EDFAABB9E8}" type="sibTrans" cxnId="{5117E03D-D880-4460-B1EE-45C39F1FF874}">
      <dgm:prSet/>
      <dgm:spPr/>
      <dgm:t>
        <a:bodyPr/>
        <a:lstStyle/>
        <a:p>
          <a:endParaRPr lang="en-US">
            <a:latin typeface="Times New Roman" panose="02020603050405020304" pitchFamily="18" charset="0"/>
            <a:cs typeface="Times New Roman" panose="02020603050405020304" pitchFamily="18" charset="0"/>
          </a:endParaRPr>
        </a:p>
      </dgm:t>
    </dgm:pt>
    <dgm:pt modelId="{A113EF2B-C47F-4BCB-82D5-354913983AA0}">
      <dgm:prSet/>
      <dgm:spPr/>
      <dgm:t>
        <a:bodyPr/>
        <a:lstStyle/>
        <a:p>
          <a:pPr rtl="0"/>
          <a:r>
            <a:rPr lang="en-US" smtClean="0">
              <a:latin typeface="Times New Roman" panose="02020603050405020304" pitchFamily="18" charset="0"/>
              <a:cs typeface="Times New Roman" panose="02020603050405020304" pitchFamily="18" charset="0"/>
            </a:rPr>
            <a:t>Actions</a:t>
          </a:r>
          <a:endParaRPr lang="en-US">
            <a:latin typeface="Times New Roman" panose="02020603050405020304" pitchFamily="18" charset="0"/>
            <a:cs typeface="Times New Roman" panose="02020603050405020304" pitchFamily="18" charset="0"/>
          </a:endParaRPr>
        </a:p>
      </dgm:t>
    </dgm:pt>
    <dgm:pt modelId="{16019EDE-961C-4526-9516-5D29FFDB5697}" type="parTrans" cxnId="{173A7E9B-EBA3-4799-89CC-82A3AF48E928}">
      <dgm:prSet/>
      <dgm:spPr/>
      <dgm:t>
        <a:bodyPr/>
        <a:lstStyle/>
        <a:p>
          <a:endParaRPr lang="en-US">
            <a:latin typeface="Times New Roman" panose="02020603050405020304" pitchFamily="18" charset="0"/>
            <a:cs typeface="Times New Roman" panose="02020603050405020304" pitchFamily="18" charset="0"/>
          </a:endParaRPr>
        </a:p>
      </dgm:t>
    </dgm:pt>
    <dgm:pt modelId="{1D3DE460-3B85-433B-B22C-A94C9862C9F1}" type="sibTrans" cxnId="{173A7E9B-EBA3-4799-89CC-82A3AF48E928}">
      <dgm:prSet/>
      <dgm:spPr/>
      <dgm:t>
        <a:bodyPr/>
        <a:lstStyle/>
        <a:p>
          <a:endParaRPr lang="en-US">
            <a:latin typeface="Times New Roman" panose="02020603050405020304" pitchFamily="18" charset="0"/>
            <a:cs typeface="Times New Roman" panose="02020603050405020304" pitchFamily="18" charset="0"/>
          </a:endParaRPr>
        </a:p>
      </dgm:t>
    </dgm:pt>
    <dgm:pt modelId="{8302C832-D1DE-4829-9A25-4E15AEB3ABE1}">
      <dgm:prSet/>
      <dgm:spPr/>
      <dgm:t>
        <a:bodyPr/>
        <a:lstStyle/>
        <a:p>
          <a:pPr rtl="0"/>
          <a:r>
            <a:rPr lang="en-US" smtClean="0">
              <a:latin typeface="Times New Roman" panose="02020603050405020304" pitchFamily="18" charset="0"/>
              <a:cs typeface="Times New Roman" panose="02020603050405020304" pitchFamily="18" charset="0"/>
            </a:rPr>
            <a:t>are a series of steps which need to be followed in sequence in order to complete the tasks and hence achieve the users’ goals</a:t>
          </a:r>
          <a:endParaRPr lang="en-US">
            <a:latin typeface="Times New Roman" panose="02020603050405020304" pitchFamily="18" charset="0"/>
            <a:cs typeface="Times New Roman" panose="02020603050405020304" pitchFamily="18" charset="0"/>
          </a:endParaRPr>
        </a:p>
      </dgm:t>
    </dgm:pt>
    <dgm:pt modelId="{9B2A3A07-A1F4-4BB1-9CA4-3C89101D889E}" type="parTrans" cxnId="{F8960566-EED0-41CE-838D-7EB5C51DBA7A}">
      <dgm:prSet/>
      <dgm:spPr/>
      <dgm:t>
        <a:bodyPr/>
        <a:lstStyle/>
        <a:p>
          <a:endParaRPr lang="en-US">
            <a:latin typeface="Times New Roman" panose="02020603050405020304" pitchFamily="18" charset="0"/>
            <a:cs typeface="Times New Roman" panose="02020603050405020304" pitchFamily="18" charset="0"/>
          </a:endParaRPr>
        </a:p>
      </dgm:t>
    </dgm:pt>
    <dgm:pt modelId="{88863BE1-104B-406D-A62C-4B7C29BD7110}" type="sibTrans" cxnId="{F8960566-EED0-41CE-838D-7EB5C51DBA7A}">
      <dgm:prSet/>
      <dgm:spPr/>
      <dgm:t>
        <a:bodyPr/>
        <a:lstStyle/>
        <a:p>
          <a:endParaRPr lang="en-US">
            <a:latin typeface="Times New Roman" panose="02020603050405020304" pitchFamily="18" charset="0"/>
            <a:cs typeface="Times New Roman" panose="02020603050405020304" pitchFamily="18" charset="0"/>
          </a:endParaRPr>
        </a:p>
      </dgm:t>
    </dgm:pt>
    <dgm:pt modelId="{F318AAA3-80FF-4982-9195-4A0D8031273A}">
      <dgm:prSet/>
      <dgm:spPr/>
      <dgm:t>
        <a:bodyPr/>
        <a:lstStyle/>
        <a:p>
          <a:pPr rtl="0"/>
          <a:r>
            <a:rPr lang="en-US" smtClean="0">
              <a:latin typeface="Times New Roman" panose="02020603050405020304" pitchFamily="18" charset="0"/>
              <a:cs typeface="Times New Roman" panose="02020603050405020304" pitchFamily="18" charset="0"/>
            </a:rPr>
            <a:t>Granularity </a:t>
          </a:r>
          <a:endParaRPr lang="en-US">
            <a:latin typeface="Times New Roman" panose="02020603050405020304" pitchFamily="18" charset="0"/>
            <a:cs typeface="Times New Roman" panose="02020603050405020304" pitchFamily="18" charset="0"/>
          </a:endParaRPr>
        </a:p>
      </dgm:t>
    </dgm:pt>
    <dgm:pt modelId="{95215798-F2E3-48CA-A07F-51476DA4617F}" type="parTrans" cxnId="{A86D280C-8A1C-4741-855C-24546FBF42A7}">
      <dgm:prSet/>
      <dgm:spPr/>
      <dgm:t>
        <a:bodyPr/>
        <a:lstStyle/>
        <a:p>
          <a:endParaRPr lang="en-US">
            <a:latin typeface="Times New Roman" panose="02020603050405020304" pitchFamily="18" charset="0"/>
            <a:cs typeface="Times New Roman" panose="02020603050405020304" pitchFamily="18" charset="0"/>
          </a:endParaRPr>
        </a:p>
      </dgm:t>
    </dgm:pt>
    <dgm:pt modelId="{5AC25E64-034B-4898-B2BD-C241310D959E}" type="sibTrans" cxnId="{A86D280C-8A1C-4741-855C-24546FBF42A7}">
      <dgm:prSet/>
      <dgm:spPr/>
      <dgm:t>
        <a:bodyPr/>
        <a:lstStyle/>
        <a:p>
          <a:endParaRPr lang="en-US">
            <a:latin typeface="Times New Roman" panose="02020603050405020304" pitchFamily="18" charset="0"/>
            <a:cs typeface="Times New Roman" panose="02020603050405020304" pitchFamily="18" charset="0"/>
          </a:endParaRPr>
        </a:p>
      </dgm:t>
    </dgm:pt>
    <dgm:pt modelId="{509FFBA1-DA16-48F5-807D-AD0B42337A52}">
      <dgm:prSet/>
      <dgm:spPr/>
      <dgm:t>
        <a:bodyPr/>
        <a:lstStyle/>
        <a:p>
          <a:pPr rtl="0"/>
          <a:r>
            <a:rPr lang="en-US" smtClean="0">
              <a:latin typeface="Times New Roman" panose="02020603050405020304" pitchFamily="18" charset="0"/>
              <a:cs typeface="Times New Roman" panose="02020603050405020304" pitchFamily="18" charset="0"/>
            </a:rPr>
            <a:t>refers to the level of detail in a description</a:t>
          </a:r>
          <a:endParaRPr lang="en-US">
            <a:latin typeface="Times New Roman" panose="02020603050405020304" pitchFamily="18" charset="0"/>
            <a:cs typeface="Times New Roman" panose="02020603050405020304" pitchFamily="18" charset="0"/>
          </a:endParaRPr>
        </a:p>
      </dgm:t>
    </dgm:pt>
    <dgm:pt modelId="{DC4E417D-091C-468D-AB7F-1C9DA054695E}" type="parTrans" cxnId="{D3755A78-C76D-4974-8DF7-7C31595BFEB9}">
      <dgm:prSet/>
      <dgm:spPr/>
      <dgm:t>
        <a:bodyPr/>
        <a:lstStyle/>
        <a:p>
          <a:endParaRPr lang="en-US">
            <a:latin typeface="Times New Roman" panose="02020603050405020304" pitchFamily="18" charset="0"/>
            <a:cs typeface="Times New Roman" panose="02020603050405020304" pitchFamily="18" charset="0"/>
          </a:endParaRPr>
        </a:p>
      </dgm:t>
    </dgm:pt>
    <dgm:pt modelId="{239B9E5C-0C61-46CF-85EC-169429D35304}" type="sibTrans" cxnId="{D3755A78-C76D-4974-8DF7-7C31595BFEB9}">
      <dgm:prSet/>
      <dgm:spPr/>
      <dgm:t>
        <a:bodyPr/>
        <a:lstStyle/>
        <a:p>
          <a:endParaRPr lang="en-US">
            <a:latin typeface="Times New Roman" panose="02020603050405020304" pitchFamily="18" charset="0"/>
            <a:cs typeface="Times New Roman" panose="02020603050405020304" pitchFamily="18" charset="0"/>
          </a:endParaRPr>
        </a:p>
      </dgm:t>
    </dgm:pt>
    <dgm:pt modelId="{3C800E84-9FC8-4AD9-A551-AE0C832ED7EB}" type="pres">
      <dgm:prSet presAssocID="{488DF747-5D6F-4978-8B0B-9157FCE6E295}" presName="Name0" presStyleCnt="0">
        <dgm:presLayoutVars>
          <dgm:chMax val="5"/>
          <dgm:chPref val="5"/>
          <dgm:dir/>
          <dgm:animLvl val="lvl"/>
        </dgm:presLayoutVars>
      </dgm:prSet>
      <dgm:spPr/>
      <dgm:t>
        <a:bodyPr/>
        <a:lstStyle/>
        <a:p>
          <a:endParaRPr lang="en-US"/>
        </a:p>
      </dgm:t>
    </dgm:pt>
    <dgm:pt modelId="{387BD0DC-F17D-436E-96FD-1C4CAAC526D4}" type="pres">
      <dgm:prSet presAssocID="{841C692B-112F-465B-BB6F-93F1C2F03728}" presName="parentText1" presStyleLbl="node1" presStyleIdx="0" presStyleCnt="4">
        <dgm:presLayoutVars>
          <dgm:chMax/>
          <dgm:chPref val="3"/>
          <dgm:bulletEnabled val="1"/>
        </dgm:presLayoutVars>
      </dgm:prSet>
      <dgm:spPr/>
      <dgm:t>
        <a:bodyPr/>
        <a:lstStyle/>
        <a:p>
          <a:endParaRPr lang="en-US"/>
        </a:p>
      </dgm:t>
    </dgm:pt>
    <dgm:pt modelId="{802BE6FE-8B8D-4533-831F-78FE8E3D5EFB}" type="pres">
      <dgm:prSet presAssocID="{841C692B-112F-465B-BB6F-93F1C2F03728}" presName="childText1" presStyleLbl="solidAlignAcc1" presStyleIdx="0" presStyleCnt="4">
        <dgm:presLayoutVars>
          <dgm:chMax val="0"/>
          <dgm:chPref val="0"/>
          <dgm:bulletEnabled val="1"/>
        </dgm:presLayoutVars>
      </dgm:prSet>
      <dgm:spPr/>
      <dgm:t>
        <a:bodyPr/>
        <a:lstStyle/>
        <a:p>
          <a:endParaRPr lang="en-US"/>
        </a:p>
      </dgm:t>
    </dgm:pt>
    <dgm:pt modelId="{6B256F33-FA5C-4703-B9B4-9984E4102783}" type="pres">
      <dgm:prSet presAssocID="{13BB86F2-1FED-41C1-A2C9-DC455364F67B}" presName="parentText2" presStyleLbl="node1" presStyleIdx="1" presStyleCnt="4">
        <dgm:presLayoutVars>
          <dgm:chMax/>
          <dgm:chPref val="3"/>
          <dgm:bulletEnabled val="1"/>
        </dgm:presLayoutVars>
      </dgm:prSet>
      <dgm:spPr/>
      <dgm:t>
        <a:bodyPr/>
        <a:lstStyle/>
        <a:p>
          <a:endParaRPr lang="en-US"/>
        </a:p>
      </dgm:t>
    </dgm:pt>
    <dgm:pt modelId="{23CCD65C-A62F-443A-8DA3-987CB1CBC952}" type="pres">
      <dgm:prSet presAssocID="{13BB86F2-1FED-41C1-A2C9-DC455364F67B}" presName="childText2" presStyleLbl="solidAlignAcc1" presStyleIdx="1" presStyleCnt="4">
        <dgm:presLayoutVars>
          <dgm:chMax val="0"/>
          <dgm:chPref val="0"/>
          <dgm:bulletEnabled val="1"/>
        </dgm:presLayoutVars>
      </dgm:prSet>
      <dgm:spPr/>
      <dgm:t>
        <a:bodyPr/>
        <a:lstStyle/>
        <a:p>
          <a:endParaRPr lang="en-US"/>
        </a:p>
      </dgm:t>
    </dgm:pt>
    <dgm:pt modelId="{31F584E1-CD92-49E8-AE03-92FFA5E3BE60}" type="pres">
      <dgm:prSet presAssocID="{A113EF2B-C47F-4BCB-82D5-354913983AA0}" presName="parentText3" presStyleLbl="node1" presStyleIdx="2" presStyleCnt="4">
        <dgm:presLayoutVars>
          <dgm:chMax/>
          <dgm:chPref val="3"/>
          <dgm:bulletEnabled val="1"/>
        </dgm:presLayoutVars>
      </dgm:prSet>
      <dgm:spPr/>
      <dgm:t>
        <a:bodyPr/>
        <a:lstStyle/>
        <a:p>
          <a:endParaRPr lang="en-US"/>
        </a:p>
      </dgm:t>
    </dgm:pt>
    <dgm:pt modelId="{3A37551C-4B86-4284-9767-2E7B426BD664}" type="pres">
      <dgm:prSet presAssocID="{A113EF2B-C47F-4BCB-82D5-354913983AA0}" presName="childText3" presStyleLbl="solidAlignAcc1" presStyleIdx="2" presStyleCnt="4">
        <dgm:presLayoutVars>
          <dgm:chMax val="0"/>
          <dgm:chPref val="0"/>
          <dgm:bulletEnabled val="1"/>
        </dgm:presLayoutVars>
      </dgm:prSet>
      <dgm:spPr/>
      <dgm:t>
        <a:bodyPr/>
        <a:lstStyle/>
        <a:p>
          <a:endParaRPr lang="en-US"/>
        </a:p>
      </dgm:t>
    </dgm:pt>
    <dgm:pt modelId="{659D2C7B-F788-435F-A6EA-BCA82F2BB716}" type="pres">
      <dgm:prSet presAssocID="{F318AAA3-80FF-4982-9195-4A0D8031273A}" presName="parentText4" presStyleLbl="node1" presStyleIdx="3" presStyleCnt="4">
        <dgm:presLayoutVars>
          <dgm:chMax/>
          <dgm:chPref val="3"/>
          <dgm:bulletEnabled val="1"/>
        </dgm:presLayoutVars>
      </dgm:prSet>
      <dgm:spPr/>
      <dgm:t>
        <a:bodyPr/>
        <a:lstStyle/>
        <a:p>
          <a:endParaRPr lang="en-US"/>
        </a:p>
      </dgm:t>
    </dgm:pt>
    <dgm:pt modelId="{05492E7B-2AFA-44D9-9119-B284FCBCB432}" type="pres">
      <dgm:prSet presAssocID="{F318AAA3-80FF-4982-9195-4A0D8031273A}" presName="childText4" presStyleLbl="solidAlignAcc1" presStyleIdx="3" presStyleCnt="4">
        <dgm:presLayoutVars>
          <dgm:chMax val="0"/>
          <dgm:chPref val="0"/>
          <dgm:bulletEnabled val="1"/>
        </dgm:presLayoutVars>
      </dgm:prSet>
      <dgm:spPr/>
      <dgm:t>
        <a:bodyPr/>
        <a:lstStyle/>
        <a:p>
          <a:endParaRPr lang="en-US"/>
        </a:p>
      </dgm:t>
    </dgm:pt>
  </dgm:ptLst>
  <dgm:cxnLst>
    <dgm:cxn modelId="{A02083A9-866C-4C00-99C4-D5892EC8B216}" type="presOf" srcId="{A113EF2B-C47F-4BCB-82D5-354913983AA0}" destId="{31F584E1-CD92-49E8-AE03-92FFA5E3BE60}" srcOrd="0" destOrd="0" presId="urn:microsoft.com/office/officeart/2009/3/layout/IncreasingArrowsProcess"/>
    <dgm:cxn modelId="{5117E03D-D880-4460-B1EE-45C39F1FF874}" srcId="{13BB86F2-1FED-41C1-A2C9-DC455364F67B}" destId="{5F35A988-EF9B-40FB-BD64-DDC8794B867E}" srcOrd="0" destOrd="0" parTransId="{AA1BBCEB-1053-49C1-A3C4-19CD777393D1}" sibTransId="{8EC6D52C-E910-4CB1-B9FA-44EDFAABB9E8}"/>
    <dgm:cxn modelId="{F8960566-EED0-41CE-838D-7EB5C51DBA7A}" srcId="{A113EF2B-C47F-4BCB-82D5-354913983AA0}" destId="{8302C832-D1DE-4829-9A25-4E15AEB3ABE1}" srcOrd="0" destOrd="0" parTransId="{9B2A3A07-A1F4-4BB1-9CA4-3C89101D889E}" sibTransId="{88863BE1-104B-406D-A62C-4B7C29BD7110}"/>
    <dgm:cxn modelId="{A86D280C-8A1C-4741-855C-24546FBF42A7}" srcId="{488DF747-5D6F-4978-8B0B-9157FCE6E295}" destId="{F318AAA3-80FF-4982-9195-4A0D8031273A}" srcOrd="3" destOrd="0" parTransId="{95215798-F2E3-48CA-A07F-51476DA4617F}" sibTransId="{5AC25E64-034B-4898-B2BD-C241310D959E}"/>
    <dgm:cxn modelId="{AA656050-737D-4748-9992-C14F99FC39C8}" type="presOf" srcId="{027C06A6-0C30-4AB8-BF39-0F7D3C20A07C}" destId="{802BE6FE-8B8D-4533-831F-78FE8E3D5EFB}" srcOrd="0" destOrd="0" presId="urn:microsoft.com/office/officeart/2009/3/layout/IncreasingArrowsProcess"/>
    <dgm:cxn modelId="{F5718E5F-2B57-4E09-B926-1E01DD7E45AB}" type="presOf" srcId="{509FFBA1-DA16-48F5-807D-AD0B42337A52}" destId="{05492E7B-2AFA-44D9-9119-B284FCBCB432}" srcOrd="0" destOrd="0" presId="urn:microsoft.com/office/officeart/2009/3/layout/IncreasingArrowsProcess"/>
    <dgm:cxn modelId="{F981D15D-9169-4EFF-B281-73C83E422AA3}" srcId="{488DF747-5D6F-4978-8B0B-9157FCE6E295}" destId="{13BB86F2-1FED-41C1-A2C9-DC455364F67B}" srcOrd="1" destOrd="0" parTransId="{54629A36-F74E-4167-942C-30710474EAED}" sibTransId="{C2E59965-9DA6-47E8-B14D-C1B5F09EB387}"/>
    <dgm:cxn modelId="{D3755A78-C76D-4974-8DF7-7C31595BFEB9}" srcId="{F318AAA3-80FF-4982-9195-4A0D8031273A}" destId="{509FFBA1-DA16-48F5-807D-AD0B42337A52}" srcOrd="0" destOrd="0" parTransId="{DC4E417D-091C-468D-AB7F-1C9DA054695E}" sibTransId="{239B9E5C-0C61-46CF-85EC-169429D35304}"/>
    <dgm:cxn modelId="{058FD281-17E7-4283-AC7A-5789229D47A7}" type="presOf" srcId="{8302C832-D1DE-4829-9A25-4E15AEB3ABE1}" destId="{3A37551C-4B86-4284-9767-2E7B426BD664}" srcOrd="0" destOrd="0" presId="urn:microsoft.com/office/officeart/2009/3/layout/IncreasingArrowsProcess"/>
    <dgm:cxn modelId="{9DFAA95A-034B-41A5-9C51-3BBD0442242A}" srcId="{841C692B-112F-465B-BB6F-93F1C2F03728}" destId="{027C06A6-0C30-4AB8-BF39-0F7D3C20A07C}" srcOrd="0" destOrd="0" parTransId="{36E8A1E8-3D07-4D47-A594-FD7402A9EEF3}" sibTransId="{2A6C1551-AF6B-4301-9885-D89CF170222F}"/>
    <dgm:cxn modelId="{06156649-37FD-407C-8AB2-186FE38480B6}" type="presOf" srcId="{F318AAA3-80FF-4982-9195-4A0D8031273A}" destId="{659D2C7B-F788-435F-A6EA-BCA82F2BB716}" srcOrd="0" destOrd="0" presId="urn:microsoft.com/office/officeart/2009/3/layout/IncreasingArrowsProcess"/>
    <dgm:cxn modelId="{771EF57B-7545-4C4B-839A-8609271C33A4}" type="presOf" srcId="{13BB86F2-1FED-41C1-A2C9-DC455364F67B}" destId="{6B256F33-FA5C-4703-B9B4-9984E4102783}" srcOrd="0" destOrd="0" presId="urn:microsoft.com/office/officeart/2009/3/layout/IncreasingArrowsProcess"/>
    <dgm:cxn modelId="{1235378F-0A47-4401-B2EB-1F72EBC38FAB}" type="presOf" srcId="{5F35A988-EF9B-40FB-BD64-DDC8794B867E}" destId="{23CCD65C-A62F-443A-8DA3-987CB1CBC952}" srcOrd="0" destOrd="0" presId="urn:microsoft.com/office/officeart/2009/3/layout/IncreasingArrowsProcess"/>
    <dgm:cxn modelId="{173A7E9B-EBA3-4799-89CC-82A3AF48E928}" srcId="{488DF747-5D6F-4978-8B0B-9157FCE6E295}" destId="{A113EF2B-C47F-4BCB-82D5-354913983AA0}" srcOrd="2" destOrd="0" parTransId="{16019EDE-961C-4526-9516-5D29FFDB5697}" sibTransId="{1D3DE460-3B85-433B-B22C-A94C9862C9F1}"/>
    <dgm:cxn modelId="{3DA6BFC3-51AB-4767-B991-AB558D35DAA1}" srcId="{488DF747-5D6F-4978-8B0B-9157FCE6E295}" destId="{841C692B-112F-465B-BB6F-93F1C2F03728}" srcOrd="0" destOrd="0" parTransId="{7B1AF7D6-002E-4593-845D-28711E593003}" sibTransId="{0872B893-7F3E-43E0-BBFC-B70802869679}"/>
    <dgm:cxn modelId="{D52105A5-6741-4C6D-83AF-A7CBBB2E3F15}" type="presOf" srcId="{488DF747-5D6F-4978-8B0B-9157FCE6E295}" destId="{3C800E84-9FC8-4AD9-A551-AE0C832ED7EB}" srcOrd="0" destOrd="0" presId="urn:microsoft.com/office/officeart/2009/3/layout/IncreasingArrowsProcess"/>
    <dgm:cxn modelId="{82DE7095-1522-4F48-853A-5E82407A5D0F}" type="presOf" srcId="{841C692B-112F-465B-BB6F-93F1C2F03728}" destId="{387BD0DC-F17D-436E-96FD-1C4CAAC526D4}" srcOrd="0" destOrd="0" presId="urn:microsoft.com/office/officeart/2009/3/layout/IncreasingArrowsProcess"/>
    <dgm:cxn modelId="{05DF0E3B-C582-40A4-80BA-918DCA93F2A4}" type="presParOf" srcId="{3C800E84-9FC8-4AD9-A551-AE0C832ED7EB}" destId="{387BD0DC-F17D-436E-96FD-1C4CAAC526D4}" srcOrd="0" destOrd="0" presId="urn:microsoft.com/office/officeart/2009/3/layout/IncreasingArrowsProcess"/>
    <dgm:cxn modelId="{006B15B7-AAD0-46DC-AD42-8DB45D0B46A3}" type="presParOf" srcId="{3C800E84-9FC8-4AD9-A551-AE0C832ED7EB}" destId="{802BE6FE-8B8D-4533-831F-78FE8E3D5EFB}" srcOrd="1" destOrd="0" presId="urn:microsoft.com/office/officeart/2009/3/layout/IncreasingArrowsProcess"/>
    <dgm:cxn modelId="{AA7D2515-309B-408D-8799-FAE82EB8F29F}" type="presParOf" srcId="{3C800E84-9FC8-4AD9-A551-AE0C832ED7EB}" destId="{6B256F33-FA5C-4703-B9B4-9984E4102783}" srcOrd="2" destOrd="0" presId="urn:microsoft.com/office/officeart/2009/3/layout/IncreasingArrowsProcess"/>
    <dgm:cxn modelId="{29EA8E70-9DCF-41D2-91EA-A9EFDC4509CF}" type="presParOf" srcId="{3C800E84-9FC8-4AD9-A551-AE0C832ED7EB}" destId="{23CCD65C-A62F-443A-8DA3-987CB1CBC952}" srcOrd="3" destOrd="0" presId="urn:microsoft.com/office/officeart/2009/3/layout/IncreasingArrowsProcess"/>
    <dgm:cxn modelId="{D5F374B7-C2A8-4221-9642-24492820F650}" type="presParOf" srcId="{3C800E84-9FC8-4AD9-A551-AE0C832ED7EB}" destId="{31F584E1-CD92-49E8-AE03-92FFA5E3BE60}" srcOrd="4" destOrd="0" presId="urn:microsoft.com/office/officeart/2009/3/layout/IncreasingArrowsProcess"/>
    <dgm:cxn modelId="{2F3DAE3A-5A12-4196-BBBC-158B3FE7D0C8}" type="presParOf" srcId="{3C800E84-9FC8-4AD9-A551-AE0C832ED7EB}" destId="{3A37551C-4B86-4284-9767-2E7B426BD664}" srcOrd="5" destOrd="0" presId="urn:microsoft.com/office/officeart/2009/3/layout/IncreasingArrowsProcess"/>
    <dgm:cxn modelId="{6A3D06D9-4446-4C83-8121-BF43BBF4EB84}" type="presParOf" srcId="{3C800E84-9FC8-4AD9-A551-AE0C832ED7EB}" destId="{659D2C7B-F788-435F-A6EA-BCA82F2BB716}" srcOrd="6" destOrd="0" presId="urn:microsoft.com/office/officeart/2009/3/layout/IncreasingArrowsProcess"/>
    <dgm:cxn modelId="{DB391DA5-4D74-414B-A97D-038B8E398DF0}" type="presParOf" srcId="{3C800E84-9FC8-4AD9-A551-AE0C832ED7EB}" destId="{05492E7B-2AFA-44D9-9119-B284FCBCB432}"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2C98B4D-D552-4D78-9E37-DBE4C91EE955}" type="doc">
      <dgm:prSet loTypeId="urn:microsoft.com/office/officeart/2005/8/layout/venn3" loCatId="relationship" qsTypeId="urn:microsoft.com/office/officeart/2005/8/quickstyle/3d1" qsCatId="3D" csTypeId="urn:microsoft.com/office/officeart/2005/8/colors/colorful4" csCatId="colorful"/>
      <dgm:spPr/>
      <dgm:t>
        <a:bodyPr/>
        <a:lstStyle/>
        <a:p>
          <a:endParaRPr lang="en-US"/>
        </a:p>
      </dgm:t>
    </dgm:pt>
    <dgm:pt modelId="{809F5A1A-4876-4483-9F5B-A6C99F100E4E}">
      <dgm:prSet/>
      <dgm:spPr/>
      <dgm:t>
        <a:bodyPr/>
        <a:lstStyle/>
        <a:p>
          <a:pPr rtl="0"/>
          <a:r>
            <a:rPr lang="en-US" smtClean="0"/>
            <a:t>Color is widely used in the</a:t>
          </a:r>
          <a:endParaRPr lang="en-US"/>
        </a:p>
      </dgm:t>
    </dgm:pt>
    <dgm:pt modelId="{76E2368E-6809-49B1-A5A3-2B5C42E17AB6}" type="parTrans" cxnId="{E85E0389-7DD5-4062-A481-C6B71D529E65}">
      <dgm:prSet/>
      <dgm:spPr/>
      <dgm:t>
        <a:bodyPr/>
        <a:lstStyle/>
        <a:p>
          <a:endParaRPr lang="en-US"/>
        </a:p>
      </dgm:t>
    </dgm:pt>
    <dgm:pt modelId="{7B143E25-5233-4E5A-A317-CBD7B8A71163}" type="sibTrans" cxnId="{E85E0389-7DD5-4062-A481-C6B71D529E65}">
      <dgm:prSet/>
      <dgm:spPr/>
      <dgm:t>
        <a:bodyPr/>
        <a:lstStyle/>
        <a:p>
          <a:endParaRPr lang="en-US"/>
        </a:p>
      </dgm:t>
    </dgm:pt>
    <dgm:pt modelId="{D0113F9B-AC00-4158-86A5-1A8834153B9C}">
      <dgm:prSet/>
      <dgm:spPr/>
      <dgm:t>
        <a:bodyPr/>
        <a:lstStyle/>
        <a:p>
          <a:pPr rtl="0"/>
          <a:r>
            <a:rPr lang="en-US" smtClean="0"/>
            <a:t>development process to attract users’ attention and as reminders of specific information on a display. </a:t>
          </a:r>
          <a:endParaRPr lang="en-US"/>
        </a:p>
      </dgm:t>
    </dgm:pt>
    <dgm:pt modelId="{34D50E80-F8CD-429F-9105-06DD3874C6B9}" type="parTrans" cxnId="{A2015FD0-B231-40E6-85BC-A223E569A434}">
      <dgm:prSet/>
      <dgm:spPr/>
      <dgm:t>
        <a:bodyPr/>
        <a:lstStyle/>
        <a:p>
          <a:endParaRPr lang="en-US"/>
        </a:p>
      </dgm:t>
    </dgm:pt>
    <dgm:pt modelId="{ACCD696A-BD74-4247-A1A9-AE032591ED82}" type="sibTrans" cxnId="{A2015FD0-B231-40E6-85BC-A223E569A434}">
      <dgm:prSet/>
      <dgm:spPr/>
      <dgm:t>
        <a:bodyPr/>
        <a:lstStyle/>
        <a:p>
          <a:endParaRPr lang="en-US"/>
        </a:p>
      </dgm:t>
    </dgm:pt>
    <dgm:pt modelId="{54538274-87B5-478E-A2F9-880D546DCF2F}">
      <dgm:prSet/>
      <dgm:spPr/>
      <dgm:t>
        <a:bodyPr/>
        <a:lstStyle/>
        <a:p>
          <a:pPr rtl="0"/>
          <a:r>
            <a:rPr lang="en-US" smtClean="0"/>
            <a:t>Navigation </a:t>
          </a:r>
          <a:endParaRPr lang="en-US"/>
        </a:p>
      </dgm:t>
    </dgm:pt>
    <dgm:pt modelId="{8E89CD80-E22A-4F58-AABB-2E9ECC8F0AC7}" type="parTrans" cxnId="{A4E1B34A-4B86-4941-A1CA-1F25802E53D2}">
      <dgm:prSet/>
      <dgm:spPr/>
      <dgm:t>
        <a:bodyPr/>
        <a:lstStyle/>
        <a:p>
          <a:endParaRPr lang="en-US"/>
        </a:p>
      </dgm:t>
    </dgm:pt>
    <dgm:pt modelId="{ED35994C-A3FB-41E7-9895-CEE0BE918B66}" type="sibTrans" cxnId="{A4E1B34A-4B86-4941-A1CA-1F25802E53D2}">
      <dgm:prSet/>
      <dgm:spPr/>
      <dgm:t>
        <a:bodyPr/>
        <a:lstStyle/>
        <a:p>
          <a:endParaRPr lang="en-US"/>
        </a:p>
      </dgm:t>
    </dgm:pt>
    <dgm:pt modelId="{043D9351-0B3F-491A-AF83-DA54B2C41C5E}">
      <dgm:prSet/>
      <dgm:spPr/>
      <dgm:t>
        <a:bodyPr/>
        <a:lstStyle/>
        <a:p>
          <a:pPr rtl="0"/>
          <a:r>
            <a:rPr lang="en-US" smtClean="0"/>
            <a:t>enables the user to control the inter-system and intra-system flow of activities and the user’s navigation of the system</a:t>
          </a:r>
          <a:endParaRPr lang="en-US"/>
        </a:p>
      </dgm:t>
    </dgm:pt>
    <dgm:pt modelId="{997AFC13-3046-49BB-8664-F026C1821475}" type="parTrans" cxnId="{E2C2D009-7138-45D9-A3D7-7572673CE721}">
      <dgm:prSet/>
      <dgm:spPr/>
      <dgm:t>
        <a:bodyPr/>
        <a:lstStyle/>
        <a:p>
          <a:endParaRPr lang="en-US"/>
        </a:p>
      </dgm:t>
    </dgm:pt>
    <dgm:pt modelId="{2FAD16E3-B0A8-421E-A5BC-D4900B9BEE3D}" type="sibTrans" cxnId="{E2C2D009-7138-45D9-A3D7-7572673CE721}">
      <dgm:prSet/>
      <dgm:spPr/>
      <dgm:t>
        <a:bodyPr/>
        <a:lstStyle/>
        <a:p>
          <a:endParaRPr lang="en-US"/>
        </a:p>
      </dgm:t>
    </dgm:pt>
    <dgm:pt modelId="{3D2900B5-1E26-432D-80F0-635BF6EB3A41}">
      <dgm:prSet/>
      <dgm:spPr/>
      <dgm:t>
        <a:bodyPr/>
        <a:lstStyle/>
        <a:p>
          <a:pPr rtl="0"/>
          <a:r>
            <a:rPr lang="en-US" smtClean="0"/>
            <a:t>prototyping </a:t>
          </a:r>
          <a:endParaRPr lang="en-US"/>
        </a:p>
      </dgm:t>
    </dgm:pt>
    <dgm:pt modelId="{BC5B3837-4117-426E-839D-3B106496A42B}" type="parTrans" cxnId="{1A6FCC1F-6114-46FA-A2F2-87DAB81C2D3D}">
      <dgm:prSet/>
      <dgm:spPr/>
      <dgm:t>
        <a:bodyPr/>
        <a:lstStyle/>
        <a:p>
          <a:endParaRPr lang="en-US"/>
        </a:p>
      </dgm:t>
    </dgm:pt>
    <dgm:pt modelId="{65BB2BBD-3B2C-44BF-84D8-8A3618F85249}" type="sibTrans" cxnId="{1A6FCC1F-6114-46FA-A2F2-87DAB81C2D3D}">
      <dgm:prSet/>
      <dgm:spPr/>
      <dgm:t>
        <a:bodyPr/>
        <a:lstStyle/>
        <a:p>
          <a:endParaRPr lang="en-US"/>
        </a:p>
      </dgm:t>
    </dgm:pt>
    <dgm:pt modelId="{4D0D0127-B0C8-4787-B5DA-7F9194D17EE6}">
      <dgm:prSet/>
      <dgm:spPr/>
      <dgm:t>
        <a:bodyPr/>
        <a:lstStyle/>
        <a:p>
          <a:pPr rtl="0"/>
          <a:r>
            <a:rPr lang="en-US" smtClean="0"/>
            <a:t>brings designs to life for both designers and users who will use the new design. </a:t>
          </a:r>
          <a:endParaRPr lang="en-US"/>
        </a:p>
      </dgm:t>
    </dgm:pt>
    <dgm:pt modelId="{7D4BD88C-850E-4AD4-AA9C-E122AC7FB091}" type="parTrans" cxnId="{D982F141-7FBD-4610-A414-A7693E2FF3C2}">
      <dgm:prSet/>
      <dgm:spPr/>
      <dgm:t>
        <a:bodyPr/>
        <a:lstStyle/>
        <a:p>
          <a:endParaRPr lang="en-US"/>
        </a:p>
      </dgm:t>
    </dgm:pt>
    <dgm:pt modelId="{4010932E-BAE1-42BB-97B4-3CFC004E427A}" type="sibTrans" cxnId="{D982F141-7FBD-4610-A414-A7693E2FF3C2}">
      <dgm:prSet/>
      <dgm:spPr/>
      <dgm:t>
        <a:bodyPr/>
        <a:lstStyle/>
        <a:p>
          <a:endParaRPr lang="en-US"/>
        </a:p>
      </dgm:t>
    </dgm:pt>
    <dgm:pt modelId="{CE2694EE-4D4F-4898-8B84-88FBE73F88B2}" type="pres">
      <dgm:prSet presAssocID="{12C98B4D-D552-4D78-9E37-DBE4C91EE955}" presName="Name0" presStyleCnt="0">
        <dgm:presLayoutVars>
          <dgm:dir/>
          <dgm:resizeHandles val="exact"/>
        </dgm:presLayoutVars>
      </dgm:prSet>
      <dgm:spPr/>
      <dgm:t>
        <a:bodyPr/>
        <a:lstStyle/>
        <a:p>
          <a:endParaRPr lang="en-US"/>
        </a:p>
      </dgm:t>
    </dgm:pt>
    <dgm:pt modelId="{921373CC-9CAA-4EC1-915A-0F3F8F9E1B08}" type="pres">
      <dgm:prSet presAssocID="{809F5A1A-4876-4483-9F5B-A6C99F100E4E}" presName="Name5" presStyleLbl="vennNode1" presStyleIdx="0" presStyleCnt="3">
        <dgm:presLayoutVars>
          <dgm:bulletEnabled val="1"/>
        </dgm:presLayoutVars>
      </dgm:prSet>
      <dgm:spPr/>
      <dgm:t>
        <a:bodyPr/>
        <a:lstStyle/>
        <a:p>
          <a:endParaRPr lang="en-US"/>
        </a:p>
      </dgm:t>
    </dgm:pt>
    <dgm:pt modelId="{2109A54F-15B8-44CE-BAD5-8CFE4EC73DE8}" type="pres">
      <dgm:prSet presAssocID="{7B143E25-5233-4E5A-A317-CBD7B8A71163}" presName="space" presStyleCnt="0"/>
      <dgm:spPr/>
    </dgm:pt>
    <dgm:pt modelId="{B2E454EE-220E-4C3A-BDAD-88DC3F1E7D21}" type="pres">
      <dgm:prSet presAssocID="{54538274-87B5-478E-A2F9-880D546DCF2F}" presName="Name5" presStyleLbl="vennNode1" presStyleIdx="1" presStyleCnt="3">
        <dgm:presLayoutVars>
          <dgm:bulletEnabled val="1"/>
        </dgm:presLayoutVars>
      </dgm:prSet>
      <dgm:spPr/>
      <dgm:t>
        <a:bodyPr/>
        <a:lstStyle/>
        <a:p>
          <a:endParaRPr lang="en-US"/>
        </a:p>
      </dgm:t>
    </dgm:pt>
    <dgm:pt modelId="{C23F4173-82CB-4C4D-BF0A-9C2A6A5DCED0}" type="pres">
      <dgm:prSet presAssocID="{ED35994C-A3FB-41E7-9895-CEE0BE918B66}" presName="space" presStyleCnt="0"/>
      <dgm:spPr/>
    </dgm:pt>
    <dgm:pt modelId="{7173C885-2904-4441-BB4E-EAE574D00694}" type="pres">
      <dgm:prSet presAssocID="{3D2900B5-1E26-432D-80F0-635BF6EB3A41}" presName="Name5" presStyleLbl="vennNode1" presStyleIdx="2" presStyleCnt="3">
        <dgm:presLayoutVars>
          <dgm:bulletEnabled val="1"/>
        </dgm:presLayoutVars>
      </dgm:prSet>
      <dgm:spPr/>
      <dgm:t>
        <a:bodyPr/>
        <a:lstStyle/>
        <a:p>
          <a:endParaRPr lang="en-US"/>
        </a:p>
      </dgm:t>
    </dgm:pt>
  </dgm:ptLst>
  <dgm:cxnLst>
    <dgm:cxn modelId="{D982F141-7FBD-4610-A414-A7693E2FF3C2}" srcId="{3D2900B5-1E26-432D-80F0-635BF6EB3A41}" destId="{4D0D0127-B0C8-4787-B5DA-7F9194D17EE6}" srcOrd="0" destOrd="0" parTransId="{7D4BD88C-850E-4AD4-AA9C-E122AC7FB091}" sibTransId="{4010932E-BAE1-42BB-97B4-3CFC004E427A}"/>
    <dgm:cxn modelId="{6E422F98-BFA7-4A85-A8FF-45BD2AC39D6D}" type="presOf" srcId="{D0113F9B-AC00-4158-86A5-1A8834153B9C}" destId="{921373CC-9CAA-4EC1-915A-0F3F8F9E1B08}" srcOrd="0" destOrd="1" presId="urn:microsoft.com/office/officeart/2005/8/layout/venn3"/>
    <dgm:cxn modelId="{98E8FAE8-D594-42E0-A950-BD45CACB9673}" type="presOf" srcId="{12C98B4D-D552-4D78-9E37-DBE4C91EE955}" destId="{CE2694EE-4D4F-4898-8B84-88FBE73F88B2}" srcOrd="0" destOrd="0" presId="urn:microsoft.com/office/officeart/2005/8/layout/venn3"/>
    <dgm:cxn modelId="{09FBBC60-5FFD-4927-A074-6A4F4D3B8714}" type="presOf" srcId="{3D2900B5-1E26-432D-80F0-635BF6EB3A41}" destId="{7173C885-2904-4441-BB4E-EAE574D00694}" srcOrd="0" destOrd="0" presId="urn:microsoft.com/office/officeart/2005/8/layout/venn3"/>
    <dgm:cxn modelId="{F0F1DD24-8B15-4561-86C1-B23D78A71509}" type="presOf" srcId="{54538274-87B5-478E-A2F9-880D546DCF2F}" destId="{B2E454EE-220E-4C3A-BDAD-88DC3F1E7D21}" srcOrd="0" destOrd="0" presId="urn:microsoft.com/office/officeart/2005/8/layout/venn3"/>
    <dgm:cxn modelId="{A2015FD0-B231-40E6-85BC-A223E569A434}" srcId="{809F5A1A-4876-4483-9F5B-A6C99F100E4E}" destId="{D0113F9B-AC00-4158-86A5-1A8834153B9C}" srcOrd="0" destOrd="0" parTransId="{34D50E80-F8CD-429F-9105-06DD3874C6B9}" sibTransId="{ACCD696A-BD74-4247-A1A9-AE032591ED82}"/>
    <dgm:cxn modelId="{5650297D-3054-4D7A-92A9-2C2073CEF2AB}" type="presOf" srcId="{043D9351-0B3F-491A-AF83-DA54B2C41C5E}" destId="{B2E454EE-220E-4C3A-BDAD-88DC3F1E7D21}" srcOrd="0" destOrd="1" presId="urn:microsoft.com/office/officeart/2005/8/layout/venn3"/>
    <dgm:cxn modelId="{E2C2D009-7138-45D9-A3D7-7572673CE721}" srcId="{54538274-87B5-478E-A2F9-880D546DCF2F}" destId="{043D9351-0B3F-491A-AF83-DA54B2C41C5E}" srcOrd="0" destOrd="0" parTransId="{997AFC13-3046-49BB-8664-F026C1821475}" sibTransId="{2FAD16E3-B0A8-421E-A5BC-D4900B9BEE3D}"/>
    <dgm:cxn modelId="{E85E0389-7DD5-4062-A481-C6B71D529E65}" srcId="{12C98B4D-D552-4D78-9E37-DBE4C91EE955}" destId="{809F5A1A-4876-4483-9F5B-A6C99F100E4E}" srcOrd="0" destOrd="0" parTransId="{76E2368E-6809-49B1-A5A3-2B5C42E17AB6}" sibTransId="{7B143E25-5233-4E5A-A317-CBD7B8A71163}"/>
    <dgm:cxn modelId="{17B78359-1270-4255-B89D-25525C8B02EB}" type="presOf" srcId="{809F5A1A-4876-4483-9F5B-A6C99F100E4E}" destId="{921373CC-9CAA-4EC1-915A-0F3F8F9E1B08}" srcOrd="0" destOrd="0" presId="urn:microsoft.com/office/officeart/2005/8/layout/venn3"/>
    <dgm:cxn modelId="{1A6FCC1F-6114-46FA-A2F2-87DAB81C2D3D}" srcId="{12C98B4D-D552-4D78-9E37-DBE4C91EE955}" destId="{3D2900B5-1E26-432D-80F0-635BF6EB3A41}" srcOrd="2" destOrd="0" parTransId="{BC5B3837-4117-426E-839D-3B106496A42B}" sibTransId="{65BB2BBD-3B2C-44BF-84D8-8A3618F85249}"/>
    <dgm:cxn modelId="{A4E1B34A-4B86-4941-A1CA-1F25802E53D2}" srcId="{12C98B4D-D552-4D78-9E37-DBE4C91EE955}" destId="{54538274-87B5-478E-A2F9-880D546DCF2F}" srcOrd="1" destOrd="0" parTransId="{8E89CD80-E22A-4F58-AABB-2E9ECC8F0AC7}" sibTransId="{ED35994C-A3FB-41E7-9895-CEE0BE918B66}"/>
    <dgm:cxn modelId="{6F2010E6-F12B-4CCB-AEAE-B32C81F8C44C}" type="presOf" srcId="{4D0D0127-B0C8-4787-B5DA-7F9194D17EE6}" destId="{7173C885-2904-4441-BB4E-EAE574D00694}" srcOrd="0" destOrd="1" presId="urn:microsoft.com/office/officeart/2005/8/layout/venn3"/>
    <dgm:cxn modelId="{5A1B28D3-298D-4E44-A49B-1478FD0CFA1A}" type="presParOf" srcId="{CE2694EE-4D4F-4898-8B84-88FBE73F88B2}" destId="{921373CC-9CAA-4EC1-915A-0F3F8F9E1B08}" srcOrd="0" destOrd="0" presId="urn:microsoft.com/office/officeart/2005/8/layout/venn3"/>
    <dgm:cxn modelId="{CA585B41-63DA-4728-9A23-34939417B36C}" type="presParOf" srcId="{CE2694EE-4D4F-4898-8B84-88FBE73F88B2}" destId="{2109A54F-15B8-44CE-BAD5-8CFE4EC73DE8}" srcOrd="1" destOrd="0" presId="urn:microsoft.com/office/officeart/2005/8/layout/venn3"/>
    <dgm:cxn modelId="{81B502E9-8712-4879-B2F9-208891ABEFF0}" type="presParOf" srcId="{CE2694EE-4D4F-4898-8B84-88FBE73F88B2}" destId="{B2E454EE-220E-4C3A-BDAD-88DC3F1E7D21}" srcOrd="2" destOrd="0" presId="urn:microsoft.com/office/officeart/2005/8/layout/venn3"/>
    <dgm:cxn modelId="{D9FD4C42-86BA-4C3F-BCF9-D93512621386}" type="presParOf" srcId="{CE2694EE-4D4F-4898-8B84-88FBE73F88B2}" destId="{C23F4173-82CB-4C4D-BF0A-9C2A6A5DCED0}" srcOrd="3" destOrd="0" presId="urn:microsoft.com/office/officeart/2005/8/layout/venn3"/>
    <dgm:cxn modelId="{7293DCA4-F677-4FB1-A02C-6B1825724468}" type="presParOf" srcId="{CE2694EE-4D4F-4898-8B84-88FBE73F88B2}" destId="{7173C885-2904-4441-BB4E-EAE574D00694}"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63275E3D-B397-4F8C-889F-A1EB60FDA934}" type="doc">
      <dgm:prSet loTypeId="urn:microsoft.com/office/officeart/2009/layout/ReverseList" loCatId="relationship" qsTypeId="urn:microsoft.com/office/officeart/2005/8/quickstyle/3d1" qsCatId="3D" csTypeId="urn:microsoft.com/office/officeart/2005/8/colors/colorful4" csCatId="colorful" phldr="1"/>
      <dgm:spPr/>
      <dgm:t>
        <a:bodyPr/>
        <a:lstStyle/>
        <a:p>
          <a:endParaRPr lang="en-US"/>
        </a:p>
      </dgm:t>
    </dgm:pt>
    <dgm:pt modelId="{F0879F65-B8FC-491A-A35B-18F5F0C19218}">
      <dgm:prSet/>
      <dgm:spPr/>
      <dgm:t>
        <a:bodyPr/>
        <a:lstStyle/>
        <a:p>
          <a:pPr rtl="0"/>
          <a:r>
            <a:rPr lang="en-US" smtClean="0"/>
            <a:t>Evaluation and testing of the new smart technology design as these aspects </a:t>
          </a:r>
          <a:endParaRPr lang="en-US"/>
        </a:p>
      </dgm:t>
    </dgm:pt>
    <dgm:pt modelId="{8AB579FC-9CC8-4679-A677-BE18F43297D3}" type="parTrans" cxnId="{8A097383-A199-4407-9A6C-72330458F2C8}">
      <dgm:prSet/>
      <dgm:spPr/>
      <dgm:t>
        <a:bodyPr/>
        <a:lstStyle/>
        <a:p>
          <a:endParaRPr lang="en-US"/>
        </a:p>
      </dgm:t>
    </dgm:pt>
    <dgm:pt modelId="{73AD4457-C0EC-4C4A-9085-C790A2BBBA5B}" type="sibTrans" cxnId="{8A097383-A199-4407-9A6C-72330458F2C8}">
      <dgm:prSet/>
      <dgm:spPr/>
      <dgm:t>
        <a:bodyPr/>
        <a:lstStyle/>
        <a:p>
          <a:endParaRPr lang="en-US"/>
        </a:p>
      </dgm:t>
    </dgm:pt>
    <dgm:pt modelId="{84E6FADB-5A72-4380-8A53-470CA02AC660}">
      <dgm:prSet/>
      <dgm:spPr/>
      <dgm:t>
        <a:bodyPr/>
        <a:lstStyle/>
        <a:p>
          <a:pPr rtl="0"/>
          <a:r>
            <a:rPr lang="en-US" dirty="0" smtClean="0"/>
            <a:t>will assist users and designers to identify the problems and identify some solutions to prevent them in future.  On the other hand, to ensure that device, user interface or website is well accepted by designers, and HCI experts must consider the design guidelines, which are crucial in the web development process. </a:t>
          </a:r>
          <a:endParaRPr lang="en-US" dirty="0"/>
        </a:p>
      </dgm:t>
    </dgm:pt>
    <dgm:pt modelId="{086C3CBD-912A-4DFA-8E37-9CC75EFA87CC}" type="parTrans" cxnId="{9F8D7DE0-010B-48F1-B924-45BB5960BAFB}">
      <dgm:prSet/>
      <dgm:spPr/>
      <dgm:t>
        <a:bodyPr/>
        <a:lstStyle/>
        <a:p>
          <a:endParaRPr lang="en-US"/>
        </a:p>
      </dgm:t>
    </dgm:pt>
    <dgm:pt modelId="{E142CEC7-05DA-4E34-9E01-E1776D9D093E}" type="sibTrans" cxnId="{9F8D7DE0-010B-48F1-B924-45BB5960BAFB}">
      <dgm:prSet/>
      <dgm:spPr/>
      <dgm:t>
        <a:bodyPr/>
        <a:lstStyle/>
        <a:p>
          <a:endParaRPr lang="en-US"/>
        </a:p>
      </dgm:t>
    </dgm:pt>
    <dgm:pt modelId="{B5FA270A-D1D4-4B4F-BB09-150426372382}">
      <dgm:prSet/>
      <dgm:spPr/>
      <dgm:t>
        <a:bodyPr/>
        <a:lstStyle/>
        <a:p>
          <a:pPr rtl="0"/>
          <a:r>
            <a:rPr lang="en-US" smtClean="0"/>
            <a:t>Task analysis focuses on goals, tasks and actions of new smart technology design, </a:t>
          </a:r>
          <a:endParaRPr lang="en-US"/>
        </a:p>
      </dgm:t>
    </dgm:pt>
    <dgm:pt modelId="{A39702F9-9CC8-41C1-A716-D4C958547C45}" type="parTrans" cxnId="{15257650-06B4-4FC2-B4F8-00C5CCC15D68}">
      <dgm:prSet/>
      <dgm:spPr/>
      <dgm:t>
        <a:bodyPr/>
        <a:lstStyle/>
        <a:p>
          <a:endParaRPr lang="en-US"/>
        </a:p>
      </dgm:t>
    </dgm:pt>
    <dgm:pt modelId="{C93787C7-E02A-4655-8D15-30487DC1D953}" type="sibTrans" cxnId="{15257650-06B4-4FC2-B4F8-00C5CCC15D68}">
      <dgm:prSet/>
      <dgm:spPr/>
      <dgm:t>
        <a:bodyPr/>
        <a:lstStyle/>
        <a:p>
          <a:endParaRPr lang="en-US"/>
        </a:p>
      </dgm:t>
    </dgm:pt>
    <dgm:pt modelId="{76E8905A-389E-48F2-95AE-DD2552DE7A4B}">
      <dgm:prSet/>
      <dgm:spPr/>
      <dgm:t>
        <a:bodyPr/>
        <a:lstStyle/>
        <a:p>
          <a:pPr rtl="0"/>
          <a:r>
            <a:rPr lang="en-US" smtClean="0"/>
            <a:t>and is concerned with logic, cognition, or purpose of tasks. </a:t>
          </a:r>
          <a:r>
            <a:rPr lang="en-US" b="1" smtClean="0"/>
            <a:t> </a:t>
          </a:r>
          <a:endParaRPr lang="en-US"/>
        </a:p>
      </dgm:t>
    </dgm:pt>
    <dgm:pt modelId="{8ABEB888-850E-43B8-A303-7D0B4C8E6AEC}" type="parTrans" cxnId="{3F33C15F-9630-4D2C-AA7F-D10379B89252}">
      <dgm:prSet/>
      <dgm:spPr/>
      <dgm:t>
        <a:bodyPr/>
        <a:lstStyle/>
        <a:p>
          <a:endParaRPr lang="en-US"/>
        </a:p>
      </dgm:t>
    </dgm:pt>
    <dgm:pt modelId="{872EBE6D-21ED-43F2-BDB4-60ABB6D67884}" type="sibTrans" cxnId="{3F33C15F-9630-4D2C-AA7F-D10379B89252}">
      <dgm:prSet/>
      <dgm:spPr/>
      <dgm:t>
        <a:bodyPr/>
        <a:lstStyle/>
        <a:p>
          <a:endParaRPr lang="en-US"/>
        </a:p>
      </dgm:t>
    </dgm:pt>
    <dgm:pt modelId="{7B6BC7AB-5FBB-4BE2-AB61-133B20173061}" type="pres">
      <dgm:prSet presAssocID="{63275E3D-B397-4F8C-889F-A1EB60FDA934}" presName="Name0" presStyleCnt="0">
        <dgm:presLayoutVars>
          <dgm:chMax val="2"/>
          <dgm:chPref val="2"/>
          <dgm:animLvl val="lvl"/>
        </dgm:presLayoutVars>
      </dgm:prSet>
      <dgm:spPr/>
      <dgm:t>
        <a:bodyPr/>
        <a:lstStyle/>
        <a:p>
          <a:endParaRPr lang="en-US"/>
        </a:p>
      </dgm:t>
    </dgm:pt>
    <dgm:pt modelId="{933D81EB-3D4B-431E-9739-D777CAB3F25C}" type="pres">
      <dgm:prSet presAssocID="{63275E3D-B397-4F8C-889F-A1EB60FDA934}" presName="LeftText" presStyleLbl="revTx" presStyleIdx="0" presStyleCnt="0">
        <dgm:presLayoutVars>
          <dgm:bulletEnabled val="1"/>
        </dgm:presLayoutVars>
      </dgm:prSet>
      <dgm:spPr/>
      <dgm:t>
        <a:bodyPr/>
        <a:lstStyle/>
        <a:p>
          <a:endParaRPr lang="en-US"/>
        </a:p>
      </dgm:t>
    </dgm:pt>
    <dgm:pt modelId="{E44596B5-3717-43AD-8984-BB446EDD46A1}" type="pres">
      <dgm:prSet presAssocID="{63275E3D-B397-4F8C-889F-A1EB60FDA934}" presName="LeftNode" presStyleLbl="bgImgPlace1" presStyleIdx="0" presStyleCnt="2" custScaleX="156047">
        <dgm:presLayoutVars>
          <dgm:chMax val="2"/>
          <dgm:chPref val="2"/>
        </dgm:presLayoutVars>
      </dgm:prSet>
      <dgm:spPr/>
      <dgm:t>
        <a:bodyPr/>
        <a:lstStyle/>
        <a:p>
          <a:endParaRPr lang="en-US"/>
        </a:p>
      </dgm:t>
    </dgm:pt>
    <dgm:pt modelId="{922091F7-903D-4581-90C8-41B9817A7CD9}" type="pres">
      <dgm:prSet presAssocID="{63275E3D-B397-4F8C-889F-A1EB60FDA934}" presName="RightText" presStyleLbl="revTx" presStyleIdx="0" presStyleCnt="0">
        <dgm:presLayoutVars>
          <dgm:bulletEnabled val="1"/>
        </dgm:presLayoutVars>
      </dgm:prSet>
      <dgm:spPr/>
      <dgm:t>
        <a:bodyPr/>
        <a:lstStyle/>
        <a:p>
          <a:endParaRPr lang="en-US"/>
        </a:p>
      </dgm:t>
    </dgm:pt>
    <dgm:pt modelId="{2A039441-C08F-43DA-8217-127B659C1C40}" type="pres">
      <dgm:prSet presAssocID="{63275E3D-B397-4F8C-889F-A1EB60FDA934}" presName="RightNode" presStyleLbl="bgImgPlace1" presStyleIdx="1" presStyleCnt="2" custScaleX="148005" custLinFactNeighborX="45953" custLinFactNeighborY="138">
        <dgm:presLayoutVars>
          <dgm:chMax val="0"/>
          <dgm:chPref val="0"/>
        </dgm:presLayoutVars>
      </dgm:prSet>
      <dgm:spPr/>
      <dgm:t>
        <a:bodyPr/>
        <a:lstStyle/>
        <a:p>
          <a:endParaRPr lang="en-US"/>
        </a:p>
      </dgm:t>
    </dgm:pt>
    <dgm:pt modelId="{24361F2F-0E2D-4CC1-87FE-B45C33297F94}" type="pres">
      <dgm:prSet presAssocID="{63275E3D-B397-4F8C-889F-A1EB60FDA934}" presName="TopArrow" presStyleLbl="node1" presStyleIdx="0" presStyleCnt="2"/>
      <dgm:spPr/>
    </dgm:pt>
    <dgm:pt modelId="{87DBA183-817A-4141-BC5C-D816C746B19C}" type="pres">
      <dgm:prSet presAssocID="{63275E3D-B397-4F8C-889F-A1EB60FDA934}" presName="BottomArrow" presStyleLbl="node1" presStyleIdx="1" presStyleCnt="2"/>
      <dgm:spPr/>
    </dgm:pt>
  </dgm:ptLst>
  <dgm:cxnLst>
    <dgm:cxn modelId="{501E8075-8137-4754-90CA-E93D93B7A7C6}" type="presOf" srcId="{76E8905A-389E-48F2-95AE-DD2552DE7A4B}" destId="{2A039441-C08F-43DA-8217-127B659C1C40}" srcOrd="1" destOrd="1" presId="urn:microsoft.com/office/officeart/2009/layout/ReverseList"/>
    <dgm:cxn modelId="{642DC1B4-460A-4F21-A031-ED2DEA2C885D}" type="presOf" srcId="{76E8905A-389E-48F2-95AE-DD2552DE7A4B}" destId="{922091F7-903D-4581-90C8-41B9817A7CD9}" srcOrd="0" destOrd="1" presId="urn:microsoft.com/office/officeart/2009/layout/ReverseList"/>
    <dgm:cxn modelId="{89EC3912-1C1D-40D7-9577-DBE17FA12CA8}" type="presOf" srcId="{B5FA270A-D1D4-4B4F-BB09-150426372382}" destId="{922091F7-903D-4581-90C8-41B9817A7CD9}" srcOrd="0" destOrd="0" presId="urn:microsoft.com/office/officeart/2009/layout/ReverseList"/>
    <dgm:cxn modelId="{5AD5868A-8CA0-47B0-9693-B8BCD5F52B9E}" type="presOf" srcId="{63275E3D-B397-4F8C-889F-A1EB60FDA934}" destId="{7B6BC7AB-5FBB-4BE2-AB61-133B20173061}" srcOrd="0" destOrd="0" presId="urn:microsoft.com/office/officeart/2009/layout/ReverseList"/>
    <dgm:cxn modelId="{15257650-06B4-4FC2-B4F8-00C5CCC15D68}" srcId="{63275E3D-B397-4F8C-889F-A1EB60FDA934}" destId="{B5FA270A-D1D4-4B4F-BB09-150426372382}" srcOrd="1" destOrd="0" parTransId="{A39702F9-9CC8-41C1-A716-D4C958547C45}" sibTransId="{C93787C7-E02A-4655-8D15-30487DC1D953}"/>
    <dgm:cxn modelId="{3A1D3BA7-959A-4343-A337-87E60B408D37}" type="presOf" srcId="{84E6FADB-5A72-4380-8A53-470CA02AC660}" destId="{933D81EB-3D4B-431E-9739-D777CAB3F25C}" srcOrd="0" destOrd="1" presId="urn:microsoft.com/office/officeart/2009/layout/ReverseList"/>
    <dgm:cxn modelId="{0D5AB6BC-4965-49E9-8066-F1D7020E84AA}" type="presOf" srcId="{84E6FADB-5A72-4380-8A53-470CA02AC660}" destId="{E44596B5-3717-43AD-8984-BB446EDD46A1}" srcOrd="1" destOrd="1" presId="urn:microsoft.com/office/officeart/2009/layout/ReverseList"/>
    <dgm:cxn modelId="{9F8D7DE0-010B-48F1-B924-45BB5960BAFB}" srcId="{F0879F65-B8FC-491A-A35B-18F5F0C19218}" destId="{84E6FADB-5A72-4380-8A53-470CA02AC660}" srcOrd="0" destOrd="0" parTransId="{086C3CBD-912A-4DFA-8E37-9CC75EFA87CC}" sibTransId="{E142CEC7-05DA-4E34-9E01-E1776D9D093E}"/>
    <dgm:cxn modelId="{0663E731-7D32-49C2-96A5-265BFDA26A0B}" type="presOf" srcId="{F0879F65-B8FC-491A-A35B-18F5F0C19218}" destId="{E44596B5-3717-43AD-8984-BB446EDD46A1}" srcOrd="1" destOrd="0" presId="urn:microsoft.com/office/officeart/2009/layout/ReverseList"/>
    <dgm:cxn modelId="{3F33C15F-9630-4D2C-AA7F-D10379B89252}" srcId="{B5FA270A-D1D4-4B4F-BB09-150426372382}" destId="{76E8905A-389E-48F2-95AE-DD2552DE7A4B}" srcOrd="0" destOrd="0" parTransId="{8ABEB888-850E-43B8-A303-7D0B4C8E6AEC}" sibTransId="{872EBE6D-21ED-43F2-BDB4-60ABB6D67884}"/>
    <dgm:cxn modelId="{8A097383-A199-4407-9A6C-72330458F2C8}" srcId="{63275E3D-B397-4F8C-889F-A1EB60FDA934}" destId="{F0879F65-B8FC-491A-A35B-18F5F0C19218}" srcOrd="0" destOrd="0" parTransId="{8AB579FC-9CC8-4679-A677-BE18F43297D3}" sibTransId="{73AD4457-C0EC-4C4A-9085-C790A2BBBA5B}"/>
    <dgm:cxn modelId="{C358B177-289B-4F8C-BBDF-160939612882}" type="presOf" srcId="{B5FA270A-D1D4-4B4F-BB09-150426372382}" destId="{2A039441-C08F-43DA-8217-127B659C1C40}" srcOrd="1" destOrd="0" presId="urn:microsoft.com/office/officeart/2009/layout/ReverseList"/>
    <dgm:cxn modelId="{07827953-5FD5-4EC1-B4B9-55064A034F56}" type="presOf" srcId="{F0879F65-B8FC-491A-A35B-18F5F0C19218}" destId="{933D81EB-3D4B-431E-9739-D777CAB3F25C}" srcOrd="0" destOrd="0" presId="urn:microsoft.com/office/officeart/2009/layout/ReverseList"/>
    <dgm:cxn modelId="{E2E048F1-EBF2-48CE-B989-41093235150F}" type="presParOf" srcId="{7B6BC7AB-5FBB-4BE2-AB61-133B20173061}" destId="{933D81EB-3D4B-431E-9739-D777CAB3F25C}" srcOrd="0" destOrd="0" presId="urn:microsoft.com/office/officeart/2009/layout/ReverseList"/>
    <dgm:cxn modelId="{91E25A68-E88D-4C14-879B-AD070F65BC37}" type="presParOf" srcId="{7B6BC7AB-5FBB-4BE2-AB61-133B20173061}" destId="{E44596B5-3717-43AD-8984-BB446EDD46A1}" srcOrd="1" destOrd="0" presId="urn:microsoft.com/office/officeart/2009/layout/ReverseList"/>
    <dgm:cxn modelId="{A44B2D28-9960-4CCE-8356-F0C49A33A969}" type="presParOf" srcId="{7B6BC7AB-5FBB-4BE2-AB61-133B20173061}" destId="{922091F7-903D-4581-90C8-41B9817A7CD9}" srcOrd="2" destOrd="0" presId="urn:microsoft.com/office/officeart/2009/layout/ReverseList"/>
    <dgm:cxn modelId="{C9305985-67FD-4131-A741-784C499EF134}" type="presParOf" srcId="{7B6BC7AB-5FBB-4BE2-AB61-133B20173061}" destId="{2A039441-C08F-43DA-8217-127B659C1C40}" srcOrd="3" destOrd="0" presId="urn:microsoft.com/office/officeart/2009/layout/ReverseList"/>
    <dgm:cxn modelId="{78C6406E-63F6-4B90-BF61-6A8B9B7E792A}" type="presParOf" srcId="{7B6BC7AB-5FBB-4BE2-AB61-133B20173061}" destId="{24361F2F-0E2D-4CC1-87FE-B45C33297F94}" srcOrd="4" destOrd="0" presId="urn:microsoft.com/office/officeart/2009/layout/ReverseList"/>
    <dgm:cxn modelId="{3FF53F5C-85DF-4CE8-AE5A-0B24829228E0}" type="presParOf" srcId="{7B6BC7AB-5FBB-4BE2-AB61-133B20173061}" destId="{87DBA183-817A-4141-BC5C-D816C746B19C}"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0EC973-4758-426C-9861-BE643422CD69}"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79F4D67C-0F88-4CD2-9A14-F2FA70DF798B}">
      <dgm:prSet/>
      <dgm:spPr/>
      <dgm:t>
        <a:bodyPr/>
        <a:lstStyle/>
        <a:p>
          <a:pPr rtl="0"/>
          <a:r>
            <a:rPr lang="en-US" smtClean="0"/>
            <a:t>This approach will </a:t>
          </a:r>
          <a:endParaRPr lang="en-US"/>
        </a:p>
      </dgm:t>
    </dgm:pt>
    <dgm:pt modelId="{8D32CB8F-C230-4DA7-A5CE-1AAD3987AB9B}" type="parTrans" cxnId="{194E8703-C673-478B-8284-E38078F54EB8}">
      <dgm:prSet/>
      <dgm:spPr/>
      <dgm:t>
        <a:bodyPr/>
        <a:lstStyle/>
        <a:p>
          <a:endParaRPr lang="en-US"/>
        </a:p>
      </dgm:t>
    </dgm:pt>
    <dgm:pt modelId="{8E9E7DC4-82E5-461D-9CE0-EEA5667388A5}" type="sibTrans" cxnId="{194E8703-C673-478B-8284-E38078F54EB8}">
      <dgm:prSet/>
      <dgm:spPr/>
      <dgm:t>
        <a:bodyPr/>
        <a:lstStyle/>
        <a:p>
          <a:endParaRPr lang="en-US"/>
        </a:p>
      </dgm:t>
    </dgm:pt>
    <dgm:pt modelId="{DA3EADE3-052E-4CDF-AE30-685EEC4DC983}">
      <dgm:prSet/>
      <dgm:spPr/>
      <dgm:t>
        <a:bodyPr/>
        <a:lstStyle/>
        <a:p>
          <a:pPr rtl="0"/>
          <a:r>
            <a:rPr lang="en-US" smtClean="0"/>
            <a:t>affect users’ attitudes to these technologies in terms of style, layout, structure, navigation, usability and ad speed, and their acceptance or rejection of this new smart technology.</a:t>
          </a:r>
          <a:endParaRPr lang="en-US"/>
        </a:p>
      </dgm:t>
    </dgm:pt>
    <dgm:pt modelId="{D440A5BC-FF37-447A-960C-833661E9BE31}" type="parTrans" cxnId="{59E0E84E-885D-421F-B219-BB3250C614BF}">
      <dgm:prSet/>
      <dgm:spPr/>
      <dgm:t>
        <a:bodyPr/>
        <a:lstStyle/>
        <a:p>
          <a:endParaRPr lang="en-US"/>
        </a:p>
      </dgm:t>
    </dgm:pt>
    <dgm:pt modelId="{F604990F-5D36-4C4D-A2E3-21D56D99E2DB}" type="sibTrans" cxnId="{59E0E84E-885D-421F-B219-BB3250C614BF}">
      <dgm:prSet/>
      <dgm:spPr/>
      <dgm:t>
        <a:bodyPr/>
        <a:lstStyle/>
        <a:p>
          <a:endParaRPr lang="en-US"/>
        </a:p>
      </dgm:t>
    </dgm:pt>
    <dgm:pt modelId="{05D0DDD4-7C3B-4C4F-87A2-E6C49421E467}">
      <dgm:prSet/>
      <dgm:spPr/>
      <dgm:t>
        <a:bodyPr/>
        <a:lstStyle/>
        <a:p>
          <a:pPr rtl="0"/>
          <a:r>
            <a:rPr lang="en-US" smtClean="0"/>
            <a:t>Shneiderman and Plaisant (2010)</a:t>
          </a:r>
          <a:endParaRPr lang="en-US"/>
        </a:p>
      </dgm:t>
    </dgm:pt>
    <dgm:pt modelId="{D9AD99E1-4ABB-4B99-8513-70061ECD9404}" type="parTrans" cxnId="{EB0EEDE3-8504-4CC4-BCD2-37FBE567855B}">
      <dgm:prSet/>
      <dgm:spPr/>
      <dgm:t>
        <a:bodyPr/>
        <a:lstStyle/>
        <a:p>
          <a:endParaRPr lang="en-US"/>
        </a:p>
      </dgm:t>
    </dgm:pt>
    <dgm:pt modelId="{44F17450-EC75-47A7-8B6A-F0FD5905803D}" type="sibTrans" cxnId="{EB0EEDE3-8504-4CC4-BCD2-37FBE567855B}">
      <dgm:prSet/>
      <dgm:spPr/>
      <dgm:t>
        <a:bodyPr/>
        <a:lstStyle/>
        <a:p>
          <a:endParaRPr lang="en-US"/>
        </a:p>
      </dgm:t>
    </dgm:pt>
    <dgm:pt modelId="{45F2A85A-57A0-4796-9E36-346A3ABC75D6}">
      <dgm:prSet/>
      <dgm:spPr/>
      <dgm:t>
        <a:bodyPr/>
        <a:lstStyle/>
        <a:p>
          <a:pPr rtl="0"/>
          <a:r>
            <a:rPr lang="en-US" smtClean="0"/>
            <a:t>posited that designers should limit the number of colors used in their designs, and should select the colors which are the most appropriate for the contents and audience. </a:t>
          </a:r>
          <a:endParaRPr lang="en-US"/>
        </a:p>
      </dgm:t>
    </dgm:pt>
    <dgm:pt modelId="{FF811A84-32CC-4E4B-8CCF-E599B745CFC4}" type="parTrans" cxnId="{7B06B6C5-3AE9-4944-90A9-F0D9D9AD771C}">
      <dgm:prSet/>
      <dgm:spPr/>
      <dgm:t>
        <a:bodyPr/>
        <a:lstStyle/>
        <a:p>
          <a:endParaRPr lang="en-US"/>
        </a:p>
      </dgm:t>
    </dgm:pt>
    <dgm:pt modelId="{2BB8DA72-398C-4C97-AE1C-857CA238950F}" type="sibTrans" cxnId="{7B06B6C5-3AE9-4944-90A9-F0D9D9AD771C}">
      <dgm:prSet/>
      <dgm:spPr/>
      <dgm:t>
        <a:bodyPr/>
        <a:lstStyle/>
        <a:p>
          <a:endParaRPr lang="en-US"/>
        </a:p>
      </dgm:t>
    </dgm:pt>
    <dgm:pt modelId="{39B7B95F-4E9F-4366-A1A2-99E7DB27AB30}">
      <dgm:prSet/>
      <dgm:spPr/>
      <dgm:t>
        <a:bodyPr/>
        <a:lstStyle/>
        <a:p>
          <a:pPr rtl="0"/>
          <a:r>
            <a:rPr lang="en-US" smtClean="0"/>
            <a:t>Furthermore,</a:t>
          </a:r>
          <a:endParaRPr lang="en-US"/>
        </a:p>
      </dgm:t>
    </dgm:pt>
    <dgm:pt modelId="{80013EE3-A4B0-482A-A60D-D63ED06CA8D7}" type="parTrans" cxnId="{E2D515AC-40E4-408E-BEAD-7A755122F2CA}">
      <dgm:prSet/>
      <dgm:spPr/>
      <dgm:t>
        <a:bodyPr/>
        <a:lstStyle/>
        <a:p>
          <a:endParaRPr lang="en-US"/>
        </a:p>
      </dgm:t>
    </dgm:pt>
    <dgm:pt modelId="{0280614C-8BAA-4460-A3D6-83511F092200}" type="sibTrans" cxnId="{E2D515AC-40E4-408E-BEAD-7A755122F2CA}">
      <dgm:prSet/>
      <dgm:spPr/>
      <dgm:t>
        <a:bodyPr/>
        <a:lstStyle/>
        <a:p>
          <a:endParaRPr lang="en-US"/>
        </a:p>
      </dgm:t>
    </dgm:pt>
    <dgm:pt modelId="{5A60E367-5511-4F83-A129-E2DDCA287D03}">
      <dgm:prSet/>
      <dgm:spPr/>
      <dgm:t>
        <a:bodyPr/>
        <a:lstStyle/>
        <a:p>
          <a:pPr rtl="0"/>
          <a:r>
            <a:rPr lang="en-US" dirty="0" err="1" smtClean="0"/>
            <a:t>Te'eni</a:t>
          </a:r>
          <a:r>
            <a:rPr lang="en-US" dirty="0" smtClean="0"/>
            <a:t> et al. (2007) verified that color usage in new smart technology design will help the user to understand and absorb information when reading, decision making and differentiating between important and unimportant information</a:t>
          </a:r>
          <a:endParaRPr lang="en-US" dirty="0"/>
        </a:p>
      </dgm:t>
    </dgm:pt>
    <dgm:pt modelId="{C9DB8C57-7B29-47C5-97E8-D1A0E4843FA2}" type="parTrans" cxnId="{6F74F99A-4935-4F2A-98D9-733448F1C444}">
      <dgm:prSet/>
      <dgm:spPr/>
      <dgm:t>
        <a:bodyPr/>
        <a:lstStyle/>
        <a:p>
          <a:endParaRPr lang="en-US"/>
        </a:p>
      </dgm:t>
    </dgm:pt>
    <dgm:pt modelId="{85700602-7887-42D2-82CB-0E07D3A26BBF}" type="sibTrans" cxnId="{6F74F99A-4935-4F2A-98D9-733448F1C444}">
      <dgm:prSet/>
      <dgm:spPr/>
      <dgm:t>
        <a:bodyPr/>
        <a:lstStyle/>
        <a:p>
          <a:endParaRPr lang="en-US"/>
        </a:p>
      </dgm:t>
    </dgm:pt>
    <dgm:pt modelId="{30C7E67E-D6C7-4CC4-9190-8B1E76AACBBD}" type="pres">
      <dgm:prSet presAssocID="{BE0EC973-4758-426C-9861-BE643422CD69}" presName="linear" presStyleCnt="0">
        <dgm:presLayoutVars>
          <dgm:animLvl val="lvl"/>
          <dgm:resizeHandles val="exact"/>
        </dgm:presLayoutVars>
      </dgm:prSet>
      <dgm:spPr/>
      <dgm:t>
        <a:bodyPr/>
        <a:lstStyle/>
        <a:p>
          <a:endParaRPr lang="en-US"/>
        </a:p>
      </dgm:t>
    </dgm:pt>
    <dgm:pt modelId="{ADD88B5B-EB96-4CD6-8262-E0FC655AD457}" type="pres">
      <dgm:prSet presAssocID="{79F4D67C-0F88-4CD2-9A14-F2FA70DF798B}" presName="parentText" presStyleLbl="node1" presStyleIdx="0" presStyleCnt="3">
        <dgm:presLayoutVars>
          <dgm:chMax val="0"/>
          <dgm:bulletEnabled val="1"/>
        </dgm:presLayoutVars>
      </dgm:prSet>
      <dgm:spPr/>
      <dgm:t>
        <a:bodyPr/>
        <a:lstStyle/>
        <a:p>
          <a:endParaRPr lang="en-US"/>
        </a:p>
      </dgm:t>
    </dgm:pt>
    <dgm:pt modelId="{6854F755-9E58-4FA2-9252-C6410DC60497}" type="pres">
      <dgm:prSet presAssocID="{79F4D67C-0F88-4CD2-9A14-F2FA70DF798B}" presName="childText" presStyleLbl="revTx" presStyleIdx="0" presStyleCnt="3">
        <dgm:presLayoutVars>
          <dgm:bulletEnabled val="1"/>
        </dgm:presLayoutVars>
      </dgm:prSet>
      <dgm:spPr/>
      <dgm:t>
        <a:bodyPr/>
        <a:lstStyle/>
        <a:p>
          <a:endParaRPr lang="en-US"/>
        </a:p>
      </dgm:t>
    </dgm:pt>
    <dgm:pt modelId="{FA792888-B43B-4F6A-9914-811BCCC1A560}" type="pres">
      <dgm:prSet presAssocID="{05D0DDD4-7C3B-4C4F-87A2-E6C49421E467}" presName="parentText" presStyleLbl="node1" presStyleIdx="1" presStyleCnt="3">
        <dgm:presLayoutVars>
          <dgm:chMax val="0"/>
          <dgm:bulletEnabled val="1"/>
        </dgm:presLayoutVars>
      </dgm:prSet>
      <dgm:spPr/>
      <dgm:t>
        <a:bodyPr/>
        <a:lstStyle/>
        <a:p>
          <a:endParaRPr lang="en-US"/>
        </a:p>
      </dgm:t>
    </dgm:pt>
    <dgm:pt modelId="{7F1EB8CC-3C30-4D9C-9FA8-97DAE9A6E17D}" type="pres">
      <dgm:prSet presAssocID="{05D0DDD4-7C3B-4C4F-87A2-E6C49421E467}" presName="childText" presStyleLbl="revTx" presStyleIdx="1" presStyleCnt="3">
        <dgm:presLayoutVars>
          <dgm:bulletEnabled val="1"/>
        </dgm:presLayoutVars>
      </dgm:prSet>
      <dgm:spPr/>
      <dgm:t>
        <a:bodyPr/>
        <a:lstStyle/>
        <a:p>
          <a:endParaRPr lang="en-US"/>
        </a:p>
      </dgm:t>
    </dgm:pt>
    <dgm:pt modelId="{636C39DF-0E5B-4B09-BCC6-CB1826A9AF03}" type="pres">
      <dgm:prSet presAssocID="{39B7B95F-4E9F-4366-A1A2-99E7DB27AB30}" presName="parentText" presStyleLbl="node1" presStyleIdx="2" presStyleCnt="3">
        <dgm:presLayoutVars>
          <dgm:chMax val="0"/>
          <dgm:bulletEnabled val="1"/>
        </dgm:presLayoutVars>
      </dgm:prSet>
      <dgm:spPr/>
      <dgm:t>
        <a:bodyPr/>
        <a:lstStyle/>
        <a:p>
          <a:endParaRPr lang="en-US"/>
        </a:p>
      </dgm:t>
    </dgm:pt>
    <dgm:pt modelId="{19B0DD5C-C4D6-40B1-BAB4-9FFE3C1A203E}" type="pres">
      <dgm:prSet presAssocID="{39B7B95F-4E9F-4366-A1A2-99E7DB27AB30}" presName="childText" presStyleLbl="revTx" presStyleIdx="2" presStyleCnt="3">
        <dgm:presLayoutVars>
          <dgm:bulletEnabled val="1"/>
        </dgm:presLayoutVars>
      </dgm:prSet>
      <dgm:spPr/>
      <dgm:t>
        <a:bodyPr/>
        <a:lstStyle/>
        <a:p>
          <a:endParaRPr lang="en-US"/>
        </a:p>
      </dgm:t>
    </dgm:pt>
  </dgm:ptLst>
  <dgm:cxnLst>
    <dgm:cxn modelId="{5C1137E0-26E3-4438-9CBA-50DE1C35AF6B}" type="presOf" srcId="{BE0EC973-4758-426C-9861-BE643422CD69}" destId="{30C7E67E-D6C7-4CC4-9190-8B1E76AACBBD}" srcOrd="0" destOrd="0" presId="urn:microsoft.com/office/officeart/2005/8/layout/vList2"/>
    <dgm:cxn modelId="{6F74F99A-4935-4F2A-98D9-733448F1C444}" srcId="{39B7B95F-4E9F-4366-A1A2-99E7DB27AB30}" destId="{5A60E367-5511-4F83-A129-E2DDCA287D03}" srcOrd="0" destOrd="0" parTransId="{C9DB8C57-7B29-47C5-97E8-D1A0E4843FA2}" sibTransId="{85700602-7887-42D2-82CB-0E07D3A26BBF}"/>
    <dgm:cxn modelId="{05EA0B26-671C-48DB-BF30-6C42E31E50F5}" type="presOf" srcId="{39B7B95F-4E9F-4366-A1A2-99E7DB27AB30}" destId="{636C39DF-0E5B-4B09-BCC6-CB1826A9AF03}" srcOrd="0" destOrd="0" presId="urn:microsoft.com/office/officeart/2005/8/layout/vList2"/>
    <dgm:cxn modelId="{50BAE99E-EB73-4080-AB5B-41FF6B45034F}" type="presOf" srcId="{5A60E367-5511-4F83-A129-E2DDCA287D03}" destId="{19B0DD5C-C4D6-40B1-BAB4-9FFE3C1A203E}" srcOrd="0" destOrd="0" presId="urn:microsoft.com/office/officeart/2005/8/layout/vList2"/>
    <dgm:cxn modelId="{59E0E84E-885D-421F-B219-BB3250C614BF}" srcId="{79F4D67C-0F88-4CD2-9A14-F2FA70DF798B}" destId="{DA3EADE3-052E-4CDF-AE30-685EEC4DC983}" srcOrd="0" destOrd="0" parTransId="{D440A5BC-FF37-447A-960C-833661E9BE31}" sibTransId="{F604990F-5D36-4C4D-A2E3-21D56D99E2DB}"/>
    <dgm:cxn modelId="{194E8703-C673-478B-8284-E38078F54EB8}" srcId="{BE0EC973-4758-426C-9861-BE643422CD69}" destId="{79F4D67C-0F88-4CD2-9A14-F2FA70DF798B}" srcOrd="0" destOrd="0" parTransId="{8D32CB8F-C230-4DA7-A5CE-1AAD3987AB9B}" sibTransId="{8E9E7DC4-82E5-461D-9CE0-EEA5667388A5}"/>
    <dgm:cxn modelId="{E56505A5-4B77-49E4-9FDE-31D8F51C9082}" type="presOf" srcId="{79F4D67C-0F88-4CD2-9A14-F2FA70DF798B}" destId="{ADD88B5B-EB96-4CD6-8262-E0FC655AD457}" srcOrd="0" destOrd="0" presId="urn:microsoft.com/office/officeart/2005/8/layout/vList2"/>
    <dgm:cxn modelId="{B6677F74-7F02-41AE-AC59-E5D1B6328C3E}" type="presOf" srcId="{DA3EADE3-052E-4CDF-AE30-685EEC4DC983}" destId="{6854F755-9E58-4FA2-9252-C6410DC60497}" srcOrd="0" destOrd="0" presId="urn:microsoft.com/office/officeart/2005/8/layout/vList2"/>
    <dgm:cxn modelId="{7B06B6C5-3AE9-4944-90A9-F0D9D9AD771C}" srcId="{05D0DDD4-7C3B-4C4F-87A2-E6C49421E467}" destId="{45F2A85A-57A0-4796-9E36-346A3ABC75D6}" srcOrd="0" destOrd="0" parTransId="{FF811A84-32CC-4E4B-8CCF-E599B745CFC4}" sibTransId="{2BB8DA72-398C-4C97-AE1C-857CA238950F}"/>
    <dgm:cxn modelId="{E2D515AC-40E4-408E-BEAD-7A755122F2CA}" srcId="{BE0EC973-4758-426C-9861-BE643422CD69}" destId="{39B7B95F-4E9F-4366-A1A2-99E7DB27AB30}" srcOrd="2" destOrd="0" parTransId="{80013EE3-A4B0-482A-A60D-D63ED06CA8D7}" sibTransId="{0280614C-8BAA-4460-A3D6-83511F092200}"/>
    <dgm:cxn modelId="{EB0EEDE3-8504-4CC4-BCD2-37FBE567855B}" srcId="{BE0EC973-4758-426C-9861-BE643422CD69}" destId="{05D0DDD4-7C3B-4C4F-87A2-E6C49421E467}" srcOrd="1" destOrd="0" parTransId="{D9AD99E1-4ABB-4B99-8513-70061ECD9404}" sibTransId="{44F17450-EC75-47A7-8B6A-F0FD5905803D}"/>
    <dgm:cxn modelId="{5AACC77E-2A5E-43F4-8628-11447B34F8A8}" type="presOf" srcId="{05D0DDD4-7C3B-4C4F-87A2-E6C49421E467}" destId="{FA792888-B43B-4F6A-9914-811BCCC1A560}" srcOrd="0" destOrd="0" presId="urn:microsoft.com/office/officeart/2005/8/layout/vList2"/>
    <dgm:cxn modelId="{EAD5EEF6-714B-4D54-B658-4F111C441219}" type="presOf" srcId="{45F2A85A-57A0-4796-9E36-346A3ABC75D6}" destId="{7F1EB8CC-3C30-4D9C-9FA8-97DAE9A6E17D}" srcOrd="0" destOrd="0" presId="urn:microsoft.com/office/officeart/2005/8/layout/vList2"/>
    <dgm:cxn modelId="{CEF98818-335A-409A-8B90-F97C20F8C65A}" type="presParOf" srcId="{30C7E67E-D6C7-4CC4-9190-8B1E76AACBBD}" destId="{ADD88B5B-EB96-4CD6-8262-E0FC655AD457}" srcOrd="0" destOrd="0" presId="urn:microsoft.com/office/officeart/2005/8/layout/vList2"/>
    <dgm:cxn modelId="{150059D4-5039-41A6-B7E5-9191DAB46748}" type="presParOf" srcId="{30C7E67E-D6C7-4CC4-9190-8B1E76AACBBD}" destId="{6854F755-9E58-4FA2-9252-C6410DC60497}" srcOrd="1" destOrd="0" presId="urn:microsoft.com/office/officeart/2005/8/layout/vList2"/>
    <dgm:cxn modelId="{50B875A2-0EAD-463C-81C6-6D2B4B192B6A}" type="presParOf" srcId="{30C7E67E-D6C7-4CC4-9190-8B1E76AACBBD}" destId="{FA792888-B43B-4F6A-9914-811BCCC1A560}" srcOrd="2" destOrd="0" presId="urn:microsoft.com/office/officeart/2005/8/layout/vList2"/>
    <dgm:cxn modelId="{F32C39AB-82C4-4597-B1E5-B2E1F64A8F6C}" type="presParOf" srcId="{30C7E67E-D6C7-4CC4-9190-8B1E76AACBBD}" destId="{7F1EB8CC-3C30-4D9C-9FA8-97DAE9A6E17D}" srcOrd="3" destOrd="0" presId="urn:microsoft.com/office/officeart/2005/8/layout/vList2"/>
    <dgm:cxn modelId="{42898144-B44A-4267-BAFB-2284A75A6D50}" type="presParOf" srcId="{30C7E67E-D6C7-4CC4-9190-8B1E76AACBBD}" destId="{636C39DF-0E5B-4B09-BCC6-CB1826A9AF03}" srcOrd="4" destOrd="0" presId="urn:microsoft.com/office/officeart/2005/8/layout/vList2"/>
    <dgm:cxn modelId="{D4B819E7-B21E-4846-A26B-F8FBD3FD33C8}" type="presParOf" srcId="{30C7E67E-D6C7-4CC4-9190-8B1E76AACBBD}" destId="{19B0DD5C-C4D6-40B1-BAB4-9FFE3C1A203E}"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B2C13C-F941-463A-9771-7F9E9DB816D3}" type="doc">
      <dgm:prSet loTypeId="urn:microsoft.com/office/officeart/2005/8/layout/hList1" loCatId="list" qsTypeId="urn:microsoft.com/office/officeart/2005/8/quickstyle/3d1" qsCatId="3D" csTypeId="urn:microsoft.com/office/officeart/2005/8/colors/colorful1" csCatId="colorful"/>
      <dgm:spPr/>
      <dgm:t>
        <a:bodyPr/>
        <a:lstStyle/>
        <a:p>
          <a:endParaRPr lang="en-US"/>
        </a:p>
      </dgm:t>
    </dgm:pt>
    <dgm:pt modelId="{C97B90E7-F6FE-4105-A3F7-35F38EA4583A}">
      <dgm:prSet/>
      <dgm:spPr/>
      <dgm:t>
        <a:bodyPr/>
        <a:lstStyle/>
        <a:p>
          <a:pPr rtl="0"/>
          <a:r>
            <a:rPr lang="en-US" smtClean="0"/>
            <a:t>Color theory in new smart technology design is</a:t>
          </a:r>
          <a:endParaRPr lang="en-US"/>
        </a:p>
      </dgm:t>
    </dgm:pt>
    <dgm:pt modelId="{7DC81DCE-342F-4E59-AA66-7FCA4042DFA9}" type="parTrans" cxnId="{08846ABD-086F-4724-99C3-D4A3B874F51B}">
      <dgm:prSet/>
      <dgm:spPr/>
      <dgm:t>
        <a:bodyPr/>
        <a:lstStyle/>
        <a:p>
          <a:endParaRPr lang="en-US"/>
        </a:p>
      </dgm:t>
    </dgm:pt>
    <dgm:pt modelId="{9D7BC51E-9583-43F6-A438-59064FEA9DCE}" type="sibTrans" cxnId="{08846ABD-086F-4724-99C3-D4A3B874F51B}">
      <dgm:prSet/>
      <dgm:spPr/>
      <dgm:t>
        <a:bodyPr/>
        <a:lstStyle/>
        <a:p>
          <a:endParaRPr lang="en-US"/>
        </a:p>
      </dgm:t>
    </dgm:pt>
    <dgm:pt modelId="{0FE009DE-B81C-40ED-B8B7-E41766EB909B}">
      <dgm:prSet/>
      <dgm:spPr/>
      <dgm:t>
        <a:bodyPr/>
        <a:lstStyle/>
        <a:p>
          <a:pPr rtl="0"/>
          <a:r>
            <a:rPr lang="en-US" smtClean="0"/>
            <a:t>considered in consumer-oriented websites that match the social and emotional perceptions of users, and are expected to “increase trust and be more engaging, also increase user enjoyment or loyalty” (Cyr et al. 2010, p.2).  </a:t>
          </a:r>
          <a:endParaRPr lang="en-US"/>
        </a:p>
      </dgm:t>
    </dgm:pt>
    <dgm:pt modelId="{8CF6BF35-02CB-4697-88D0-793B936E8DC1}" type="parTrans" cxnId="{5D390647-2F8F-4A57-B7E5-B8587DB37F0C}">
      <dgm:prSet/>
      <dgm:spPr/>
      <dgm:t>
        <a:bodyPr/>
        <a:lstStyle/>
        <a:p>
          <a:endParaRPr lang="en-US"/>
        </a:p>
      </dgm:t>
    </dgm:pt>
    <dgm:pt modelId="{E2892083-B9D8-4BC5-A68A-6E63EE45141E}" type="sibTrans" cxnId="{5D390647-2F8F-4A57-B7E5-B8587DB37F0C}">
      <dgm:prSet/>
      <dgm:spPr/>
      <dgm:t>
        <a:bodyPr/>
        <a:lstStyle/>
        <a:p>
          <a:endParaRPr lang="en-US"/>
        </a:p>
      </dgm:t>
    </dgm:pt>
    <dgm:pt modelId="{5453A1BB-CAAA-47AC-ADB4-800FCD1ECB71}">
      <dgm:prSet/>
      <dgm:spPr/>
      <dgm:t>
        <a:bodyPr/>
        <a:lstStyle/>
        <a:p>
          <a:pPr rtl="0"/>
          <a:r>
            <a:rPr lang="en-US" smtClean="0"/>
            <a:t>Color has played </a:t>
          </a:r>
          <a:endParaRPr lang="en-US"/>
        </a:p>
      </dgm:t>
    </dgm:pt>
    <dgm:pt modelId="{4254AFF5-D799-4784-B213-1A5FCC94B332}" type="parTrans" cxnId="{F880EB26-E7AD-42A6-8722-C7D0DE46C8B5}">
      <dgm:prSet/>
      <dgm:spPr/>
      <dgm:t>
        <a:bodyPr/>
        <a:lstStyle/>
        <a:p>
          <a:endParaRPr lang="en-US"/>
        </a:p>
      </dgm:t>
    </dgm:pt>
    <dgm:pt modelId="{4E58B4BF-C510-4BD0-B6DE-A0D8FB98EC58}" type="sibTrans" cxnId="{F880EB26-E7AD-42A6-8722-C7D0DE46C8B5}">
      <dgm:prSet/>
      <dgm:spPr/>
      <dgm:t>
        <a:bodyPr/>
        <a:lstStyle/>
        <a:p>
          <a:endParaRPr lang="en-US"/>
        </a:p>
      </dgm:t>
    </dgm:pt>
    <dgm:pt modelId="{B84CF4B7-2701-4316-8D6B-C36DCC8F222B}">
      <dgm:prSet/>
      <dgm:spPr/>
      <dgm:t>
        <a:bodyPr/>
        <a:lstStyle/>
        <a:p>
          <a:pPr rtl="0"/>
          <a:r>
            <a:rPr lang="en-US" smtClean="0"/>
            <a:t>an important part in communication, psychology, and even physical health. Arguably, color has power, which is utilized for interior design, graphic design (Web or Interface) and art.</a:t>
          </a:r>
          <a:endParaRPr lang="en-US"/>
        </a:p>
      </dgm:t>
    </dgm:pt>
    <dgm:pt modelId="{2FE78854-B3E3-4B3E-AA55-CF7C6B34F041}" type="parTrans" cxnId="{A0DACD8C-CC06-4201-9A07-DC27D8E8A068}">
      <dgm:prSet/>
      <dgm:spPr/>
      <dgm:t>
        <a:bodyPr/>
        <a:lstStyle/>
        <a:p>
          <a:endParaRPr lang="en-US"/>
        </a:p>
      </dgm:t>
    </dgm:pt>
    <dgm:pt modelId="{4350DCC4-3D53-4714-9AD1-5460EA3A8723}" type="sibTrans" cxnId="{A0DACD8C-CC06-4201-9A07-DC27D8E8A068}">
      <dgm:prSet/>
      <dgm:spPr/>
      <dgm:t>
        <a:bodyPr/>
        <a:lstStyle/>
        <a:p>
          <a:endParaRPr lang="en-US"/>
        </a:p>
      </dgm:t>
    </dgm:pt>
    <dgm:pt modelId="{62C644C6-6F97-45FC-A700-99D151733771}" type="pres">
      <dgm:prSet presAssocID="{7CB2C13C-F941-463A-9771-7F9E9DB816D3}" presName="Name0" presStyleCnt="0">
        <dgm:presLayoutVars>
          <dgm:dir/>
          <dgm:animLvl val="lvl"/>
          <dgm:resizeHandles val="exact"/>
        </dgm:presLayoutVars>
      </dgm:prSet>
      <dgm:spPr/>
      <dgm:t>
        <a:bodyPr/>
        <a:lstStyle/>
        <a:p>
          <a:endParaRPr lang="en-US"/>
        </a:p>
      </dgm:t>
    </dgm:pt>
    <dgm:pt modelId="{3CCE4E9B-7787-492A-B9E2-2D92F79FBFBC}" type="pres">
      <dgm:prSet presAssocID="{C97B90E7-F6FE-4105-A3F7-35F38EA4583A}" presName="composite" presStyleCnt="0"/>
      <dgm:spPr/>
    </dgm:pt>
    <dgm:pt modelId="{F146F9BF-3ADD-4F55-BF39-5119A909238D}" type="pres">
      <dgm:prSet presAssocID="{C97B90E7-F6FE-4105-A3F7-35F38EA4583A}" presName="parTx" presStyleLbl="alignNode1" presStyleIdx="0" presStyleCnt="2">
        <dgm:presLayoutVars>
          <dgm:chMax val="0"/>
          <dgm:chPref val="0"/>
          <dgm:bulletEnabled val="1"/>
        </dgm:presLayoutVars>
      </dgm:prSet>
      <dgm:spPr/>
      <dgm:t>
        <a:bodyPr/>
        <a:lstStyle/>
        <a:p>
          <a:endParaRPr lang="en-US"/>
        </a:p>
      </dgm:t>
    </dgm:pt>
    <dgm:pt modelId="{02E89DAA-3A23-444C-B42A-0B34A4F35F6A}" type="pres">
      <dgm:prSet presAssocID="{C97B90E7-F6FE-4105-A3F7-35F38EA4583A}" presName="desTx" presStyleLbl="alignAccFollowNode1" presStyleIdx="0" presStyleCnt="2">
        <dgm:presLayoutVars>
          <dgm:bulletEnabled val="1"/>
        </dgm:presLayoutVars>
      </dgm:prSet>
      <dgm:spPr/>
      <dgm:t>
        <a:bodyPr/>
        <a:lstStyle/>
        <a:p>
          <a:endParaRPr lang="en-US"/>
        </a:p>
      </dgm:t>
    </dgm:pt>
    <dgm:pt modelId="{19F252B5-8238-4F97-852C-5B273F636158}" type="pres">
      <dgm:prSet presAssocID="{9D7BC51E-9583-43F6-A438-59064FEA9DCE}" presName="space" presStyleCnt="0"/>
      <dgm:spPr/>
    </dgm:pt>
    <dgm:pt modelId="{3FBF0AE9-7AC4-4835-9A50-5138F4A75A23}" type="pres">
      <dgm:prSet presAssocID="{5453A1BB-CAAA-47AC-ADB4-800FCD1ECB71}" presName="composite" presStyleCnt="0"/>
      <dgm:spPr/>
    </dgm:pt>
    <dgm:pt modelId="{DAF5C540-AD58-437D-90C6-B1398DE626A8}" type="pres">
      <dgm:prSet presAssocID="{5453A1BB-CAAA-47AC-ADB4-800FCD1ECB71}" presName="parTx" presStyleLbl="alignNode1" presStyleIdx="1" presStyleCnt="2">
        <dgm:presLayoutVars>
          <dgm:chMax val="0"/>
          <dgm:chPref val="0"/>
          <dgm:bulletEnabled val="1"/>
        </dgm:presLayoutVars>
      </dgm:prSet>
      <dgm:spPr/>
      <dgm:t>
        <a:bodyPr/>
        <a:lstStyle/>
        <a:p>
          <a:endParaRPr lang="en-US"/>
        </a:p>
      </dgm:t>
    </dgm:pt>
    <dgm:pt modelId="{F82FD8AF-0FFE-43B6-BB9B-A0FDE8B0DD0D}" type="pres">
      <dgm:prSet presAssocID="{5453A1BB-CAAA-47AC-ADB4-800FCD1ECB71}" presName="desTx" presStyleLbl="alignAccFollowNode1" presStyleIdx="1" presStyleCnt="2">
        <dgm:presLayoutVars>
          <dgm:bulletEnabled val="1"/>
        </dgm:presLayoutVars>
      </dgm:prSet>
      <dgm:spPr/>
      <dgm:t>
        <a:bodyPr/>
        <a:lstStyle/>
        <a:p>
          <a:endParaRPr lang="en-US"/>
        </a:p>
      </dgm:t>
    </dgm:pt>
  </dgm:ptLst>
  <dgm:cxnLst>
    <dgm:cxn modelId="{664F289D-5A35-4FE4-AD91-4A4FF4C47709}" type="presOf" srcId="{7CB2C13C-F941-463A-9771-7F9E9DB816D3}" destId="{62C644C6-6F97-45FC-A700-99D151733771}" srcOrd="0" destOrd="0" presId="urn:microsoft.com/office/officeart/2005/8/layout/hList1"/>
    <dgm:cxn modelId="{A0DACD8C-CC06-4201-9A07-DC27D8E8A068}" srcId="{5453A1BB-CAAA-47AC-ADB4-800FCD1ECB71}" destId="{B84CF4B7-2701-4316-8D6B-C36DCC8F222B}" srcOrd="0" destOrd="0" parTransId="{2FE78854-B3E3-4B3E-AA55-CF7C6B34F041}" sibTransId="{4350DCC4-3D53-4714-9AD1-5460EA3A8723}"/>
    <dgm:cxn modelId="{08846ABD-086F-4724-99C3-D4A3B874F51B}" srcId="{7CB2C13C-F941-463A-9771-7F9E9DB816D3}" destId="{C97B90E7-F6FE-4105-A3F7-35F38EA4583A}" srcOrd="0" destOrd="0" parTransId="{7DC81DCE-342F-4E59-AA66-7FCA4042DFA9}" sibTransId="{9D7BC51E-9583-43F6-A438-59064FEA9DCE}"/>
    <dgm:cxn modelId="{9F24C017-D95F-48CB-8E02-9CD5296A607D}" type="presOf" srcId="{C97B90E7-F6FE-4105-A3F7-35F38EA4583A}" destId="{F146F9BF-3ADD-4F55-BF39-5119A909238D}" srcOrd="0" destOrd="0" presId="urn:microsoft.com/office/officeart/2005/8/layout/hList1"/>
    <dgm:cxn modelId="{5D390647-2F8F-4A57-B7E5-B8587DB37F0C}" srcId="{C97B90E7-F6FE-4105-A3F7-35F38EA4583A}" destId="{0FE009DE-B81C-40ED-B8B7-E41766EB909B}" srcOrd="0" destOrd="0" parTransId="{8CF6BF35-02CB-4697-88D0-793B936E8DC1}" sibTransId="{E2892083-B9D8-4BC5-A68A-6E63EE45141E}"/>
    <dgm:cxn modelId="{52B1889A-2C70-4DE7-99F8-F3BE991D9646}" type="presOf" srcId="{5453A1BB-CAAA-47AC-ADB4-800FCD1ECB71}" destId="{DAF5C540-AD58-437D-90C6-B1398DE626A8}" srcOrd="0" destOrd="0" presId="urn:microsoft.com/office/officeart/2005/8/layout/hList1"/>
    <dgm:cxn modelId="{458CEFC2-C8A7-415B-B7BB-0C2A95C26979}" type="presOf" srcId="{B84CF4B7-2701-4316-8D6B-C36DCC8F222B}" destId="{F82FD8AF-0FFE-43B6-BB9B-A0FDE8B0DD0D}" srcOrd="0" destOrd="0" presId="urn:microsoft.com/office/officeart/2005/8/layout/hList1"/>
    <dgm:cxn modelId="{A3E42D7D-75EC-4885-85D7-6A7C2761BDD0}" type="presOf" srcId="{0FE009DE-B81C-40ED-B8B7-E41766EB909B}" destId="{02E89DAA-3A23-444C-B42A-0B34A4F35F6A}" srcOrd="0" destOrd="0" presId="urn:microsoft.com/office/officeart/2005/8/layout/hList1"/>
    <dgm:cxn modelId="{F880EB26-E7AD-42A6-8722-C7D0DE46C8B5}" srcId="{7CB2C13C-F941-463A-9771-7F9E9DB816D3}" destId="{5453A1BB-CAAA-47AC-ADB4-800FCD1ECB71}" srcOrd="1" destOrd="0" parTransId="{4254AFF5-D799-4784-B213-1A5FCC94B332}" sibTransId="{4E58B4BF-C510-4BD0-B6DE-A0D8FB98EC58}"/>
    <dgm:cxn modelId="{70986CA6-2DAF-45AF-AE84-5935A1F608DD}" type="presParOf" srcId="{62C644C6-6F97-45FC-A700-99D151733771}" destId="{3CCE4E9B-7787-492A-B9E2-2D92F79FBFBC}" srcOrd="0" destOrd="0" presId="urn:microsoft.com/office/officeart/2005/8/layout/hList1"/>
    <dgm:cxn modelId="{1BD19C81-6A2D-4B01-A146-020AF5F773ED}" type="presParOf" srcId="{3CCE4E9B-7787-492A-B9E2-2D92F79FBFBC}" destId="{F146F9BF-3ADD-4F55-BF39-5119A909238D}" srcOrd="0" destOrd="0" presId="urn:microsoft.com/office/officeart/2005/8/layout/hList1"/>
    <dgm:cxn modelId="{E59A9E93-33C3-4023-88A9-A474BD82F2E8}" type="presParOf" srcId="{3CCE4E9B-7787-492A-B9E2-2D92F79FBFBC}" destId="{02E89DAA-3A23-444C-B42A-0B34A4F35F6A}" srcOrd="1" destOrd="0" presId="urn:microsoft.com/office/officeart/2005/8/layout/hList1"/>
    <dgm:cxn modelId="{D69F028D-86F7-4BD5-B0B6-89923CEF86D7}" type="presParOf" srcId="{62C644C6-6F97-45FC-A700-99D151733771}" destId="{19F252B5-8238-4F97-852C-5B273F636158}" srcOrd="1" destOrd="0" presId="urn:microsoft.com/office/officeart/2005/8/layout/hList1"/>
    <dgm:cxn modelId="{E9004F62-E106-4ECA-A883-28CC26F35363}" type="presParOf" srcId="{62C644C6-6F97-45FC-A700-99D151733771}" destId="{3FBF0AE9-7AC4-4835-9A50-5138F4A75A23}" srcOrd="2" destOrd="0" presId="urn:microsoft.com/office/officeart/2005/8/layout/hList1"/>
    <dgm:cxn modelId="{ED022A40-0341-4DD0-8E4C-9BBE8B4BC467}" type="presParOf" srcId="{3FBF0AE9-7AC4-4835-9A50-5138F4A75A23}" destId="{DAF5C540-AD58-437D-90C6-B1398DE626A8}" srcOrd="0" destOrd="0" presId="urn:microsoft.com/office/officeart/2005/8/layout/hList1"/>
    <dgm:cxn modelId="{91684E97-141C-45AB-B503-BDC75FD1F6BA}" type="presParOf" srcId="{3FBF0AE9-7AC4-4835-9A50-5138F4A75A23}" destId="{F82FD8AF-0FFE-43B6-BB9B-A0FDE8B0DD0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D20E01-2744-4D4F-A57E-7DFC4240E8D6}" type="doc">
      <dgm:prSet loTypeId="urn:microsoft.com/office/officeart/2005/8/layout/vProcess5" loCatId="process" qsTypeId="urn:microsoft.com/office/officeart/2005/8/quickstyle/3d1" qsCatId="3D" csTypeId="urn:microsoft.com/office/officeart/2005/8/colors/colorful2" csCatId="colorful"/>
      <dgm:spPr/>
      <dgm:t>
        <a:bodyPr/>
        <a:lstStyle/>
        <a:p>
          <a:endParaRPr lang="en-US"/>
        </a:p>
      </dgm:t>
    </dgm:pt>
    <dgm:pt modelId="{FA138B53-ED1F-42C2-9A21-7E0E9078EA20}">
      <dgm:prSet/>
      <dgm:spPr/>
      <dgm:t>
        <a:bodyPr/>
        <a:lstStyle/>
        <a:p>
          <a:pPr rtl="0"/>
          <a:r>
            <a:rPr lang="en-US" dirty="0" smtClean="0">
              <a:solidFill>
                <a:schemeClr val="tx1"/>
              </a:solidFill>
            </a:rPr>
            <a:t>Generally speaking, </a:t>
          </a:r>
          <a:r>
            <a:rPr lang="en-AU" dirty="0" smtClean="0">
              <a:solidFill>
                <a:schemeClr val="tx1"/>
              </a:solidFill>
            </a:rPr>
            <a:t>Color comprises three variables: Hue, Saturation (or Chroma) and Brightness (or intensity or Luminance)  (Holtze 2006; </a:t>
          </a:r>
          <a:r>
            <a:rPr lang="en-AU" dirty="0" err="1" smtClean="0">
              <a:solidFill>
                <a:schemeClr val="tx1"/>
              </a:solidFill>
            </a:rPr>
            <a:t>Pelet</a:t>
          </a:r>
          <a:r>
            <a:rPr lang="en-AU" dirty="0" smtClean="0">
              <a:solidFill>
                <a:schemeClr val="tx1"/>
              </a:solidFill>
            </a:rPr>
            <a:t> et al. 2013) </a:t>
          </a:r>
          <a:r>
            <a:rPr lang="en-US" dirty="0" smtClean="0">
              <a:solidFill>
                <a:schemeClr val="tx1"/>
              </a:solidFill>
            </a:rPr>
            <a:t>  </a:t>
          </a:r>
          <a:endParaRPr lang="en-US" dirty="0">
            <a:solidFill>
              <a:schemeClr val="tx1"/>
            </a:solidFill>
          </a:endParaRPr>
        </a:p>
      </dgm:t>
    </dgm:pt>
    <dgm:pt modelId="{0A3568E7-4E63-4056-A3C0-1C6AF4B14F8A}" type="parTrans" cxnId="{97FF3477-FB7B-4781-9D85-BCABA7410F53}">
      <dgm:prSet/>
      <dgm:spPr/>
      <dgm:t>
        <a:bodyPr/>
        <a:lstStyle/>
        <a:p>
          <a:endParaRPr lang="en-US"/>
        </a:p>
      </dgm:t>
    </dgm:pt>
    <dgm:pt modelId="{7CE6A2EF-6A0B-4175-81BA-36E676534A09}" type="sibTrans" cxnId="{97FF3477-FB7B-4781-9D85-BCABA7410F53}">
      <dgm:prSet/>
      <dgm:spPr/>
      <dgm:t>
        <a:bodyPr/>
        <a:lstStyle/>
        <a:p>
          <a:endParaRPr lang="en-US"/>
        </a:p>
      </dgm:t>
    </dgm:pt>
    <dgm:pt modelId="{5C059E61-A619-4068-AF7C-CE3B1E10813B}">
      <dgm:prSet/>
      <dgm:spPr/>
      <dgm:t>
        <a:bodyPr/>
        <a:lstStyle/>
        <a:p>
          <a:pPr rtl="0"/>
          <a:r>
            <a:rPr lang="en-AU" b="1" i="1" smtClean="0">
              <a:solidFill>
                <a:schemeClr val="tx1"/>
              </a:solidFill>
            </a:rPr>
            <a:t>Hue: </a:t>
          </a:r>
          <a:endParaRPr lang="en-US">
            <a:solidFill>
              <a:schemeClr val="tx1"/>
            </a:solidFill>
          </a:endParaRPr>
        </a:p>
      </dgm:t>
    </dgm:pt>
    <dgm:pt modelId="{63066C6C-E64D-4CAC-A0A9-22767E09C5EC}" type="parTrans" cxnId="{5E7B4F89-C3D3-4A03-B66C-E9E9B7C05D64}">
      <dgm:prSet/>
      <dgm:spPr/>
      <dgm:t>
        <a:bodyPr/>
        <a:lstStyle/>
        <a:p>
          <a:endParaRPr lang="en-US"/>
        </a:p>
      </dgm:t>
    </dgm:pt>
    <dgm:pt modelId="{C8494A28-C17A-4F2E-A6DB-41A9D359599B}" type="sibTrans" cxnId="{5E7B4F89-C3D3-4A03-B66C-E9E9B7C05D64}">
      <dgm:prSet/>
      <dgm:spPr/>
      <dgm:t>
        <a:bodyPr/>
        <a:lstStyle/>
        <a:p>
          <a:endParaRPr lang="en-US"/>
        </a:p>
      </dgm:t>
    </dgm:pt>
    <dgm:pt modelId="{4B010FE4-F51A-424E-ACD7-31FE497273CB}">
      <dgm:prSet/>
      <dgm:spPr/>
      <dgm:t>
        <a:bodyPr/>
        <a:lstStyle/>
        <a:p>
          <a:pPr rtl="0"/>
          <a:r>
            <a:rPr lang="en-AU" smtClean="0">
              <a:solidFill>
                <a:schemeClr val="tx1"/>
              </a:solidFill>
            </a:rPr>
            <a:t>Corresponds to the normal meaning of color – changes in wavelength  (these are spectral colors) </a:t>
          </a:r>
          <a:endParaRPr lang="en-US">
            <a:solidFill>
              <a:schemeClr val="tx1"/>
            </a:solidFill>
          </a:endParaRPr>
        </a:p>
      </dgm:t>
    </dgm:pt>
    <dgm:pt modelId="{42777D34-F4BF-4D90-89D3-D8119D33D8B0}" type="parTrans" cxnId="{C22456A2-CA1E-47DA-B714-1285633988B6}">
      <dgm:prSet/>
      <dgm:spPr/>
      <dgm:t>
        <a:bodyPr/>
        <a:lstStyle/>
        <a:p>
          <a:endParaRPr lang="en-US"/>
        </a:p>
      </dgm:t>
    </dgm:pt>
    <dgm:pt modelId="{DF8E0731-FED2-4512-B9F9-9248F599A800}" type="sibTrans" cxnId="{C22456A2-CA1E-47DA-B714-1285633988B6}">
      <dgm:prSet/>
      <dgm:spPr/>
      <dgm:t>
        <a:bodyPr/>
        <a:lstStyle/>
        <a:p>
          <a:endParaRPr lang="en-US"/>
        </a:p>
      </dgm:t>
    </dgm:pt>
    <dgm:pt modelId="{F8608E61-BB7C-4F4B-8EAA-1CBF6B611BD1}">
      <dgm:prSet/>
      <dgm:spPr/>
      <dgm:t>
        <a:bodyPr/>
        <a:lstStyle/>
        <a:p>
          <a:pPr rtl="0"/>
          <a:r>
            <a:rPr lang="en-AU" b="1" i="1" smtClean="0">
              <a:solidFill>
                <a:schemeClr val="tx1"/>
              </a:solidFill>
            </a:rPr>
            <a:t>Saturation (or Chroma) </a:t>
          </a:r>
          <a:endParaRPr lang="en-US">
            <a:solidFill>
              <a:schemeClr val="tx1"/>
            </a:solidFill>
          </a:endParaRPr>
        </a:p>
      </dgm:t>
    </dgm:pt>
    <dgm:pt modelId="{FD5FCB0E-9710-4AB3-A34D-4B5660CFA7AF}" type="parTrans" cxnId="{AD879AEF-A03F-4EF0-8F04-F32A0EF35BB6}">
      <dgm:prSet/>
      <dgm:spPr/>
      <dgm:t>
        <a:bodyPr/>
        <a:lstStyle/>
        <a:p>
          <a:endParaRPr lang="en-US"/>
        </a:p>
      </dgm:t>
    </dgm:pt>
    <dgm:pt modelId="{894254F9-8CEC-4B47-96C4-0E9D0B6FF26A}" type="sibTrans" cxnId="{AD879AEF-A03F-4EF0-8F04-F32A0EF35BB6}">
      <dgm:prSet/>
      <dgm:spPr/>
      <dgm:t>
        <a:bodyPr/>
        <a:lstStyle/>
        <a:p>
          <a:endParaRPr lang="en-US"/>
        </a:p>
      </dgm:t>
    </dgm:pt>
    <dgm:pt modelId="{0864C3F3-5934-4A4D-B373-7F0BD3E0620B}">
      <dgm:prSet/>
      <dgm:spPr/>
      <dgm:t>
        <a:bodyPr/>
        <a:lstStyle/>
        <a:p>
          <a:pPr rtl="0"/>
          <a:r>
            <a:rPr lang="en-AU" smtClean="0">
              <a:solidFill>
                <a:schemeClr val="tx1"/>
              </a:solidFill>
            </a:rPr>
            <a:t>is the relative amount of pure light that must be mixed with the white light to produce the perceived color</a:t>
          </a:r>
          <a:endParaRPr lang="en-US">
            <a:solidFill>
              <a:schemeClr val="tx1"/>
            </a:solidFill>
          </a:endParaRPr>
        </a:p>
      </dgm:t>
    </dgm:pt>
    <dgm:pt modelId="{ACAA2B8B-5EF9-4E63-AC2B-09B8B3F17DA2}" type="parTrans" cxnId="{C7E138C2-9A96-44CC-ABA5-E9509475E8F9}">
      <dgm:prSet/>
      <dgm:spPr/>
      <dgm:t>
        <a:bodyPr/>
        <a:lstStyle/>
        <a:p>
          <a:endParaRPr lang="en-US"/>
        </a:p>
      </dgm:t>
    </dgm:pt>
    <dgm:pt modelId="{669DDB25-59FB-4C12-88D0-806CDBD63045}" type="sibTrans" cxnId="{C7E138C2-9A96-44CC-ABA5-E9509475E8F9}">
      <dgm:prSet/>
      <dgm:spPr/>
      <dgm:t>
        <a:bodyPr/>
        <a:lstStyle/>
        <a:p>
          <a:endParaRPr lang="en-US"/>
        </a:p>
      </dgm:t>
    </dgm:pt>
    <dgm:pt modelId="{2A05514A-AD1D-4858-BEED-252DB7070146}">
      <dgm:prSet/>
      <dgm:spPr/>
      <dgm:t>
        <a:bodyPr/>
        <a:lstStyle/>
        <a:p>
          <a:pPr rtl="0"/>
          <a:r>
            <a:rPr lang="en-AU" b="1" i="1" smtClean="0">
              <a:solidFill>
                <a:schemeClr val="tx1"/>
              </a:solidFill>
            </a:rPr>
            <a:t>Brightness (or Intensity or luminance) </a:t>
          </a:r>
          <a:endParaRPr lang="en-US">
            <a:solidFill>
              <a:schemeClr val="tx1"/>
            </a:solidFill>
          </a:endParaRPr>
        </a:p>
      </dgm:t>
    </dgm:pt>
    <dgm:pt modelId="{F32EAECA-835B-47EA-9C37-A7B566E09BE0}" type="parTrans" cxnId="{6F054B8C-BEAA-49C1-94E1-10355BECC983}">
      <dgm:prSet/>
      <dgm:spPr/>
      <dgm:t>
        <a:bodyPr/>
        <a:lstStyle/>
        <a:p>
          <a:endParaRPr lang="en-US"/>
        </a:p>
      </dgm:t>
    </dgm:pt>
    <dgm:pt modelId="{F6A9933A-79A7-43E1-A915-E211D70B4393}" type="sibTrans" cxnId="{6F054B8C-BEAA-49C1-94E1-10355BECC983}">
      <dgm:prSet/>
      <dgm:spPr/>
      <dgm:t>
        <a:bodyPr/>
        <a:lstStyle/>
        <a:p>
          <a:endParaRPr lang="en-US"/>
        </a:p>
      </dgm:t>
    </dgm:pt>
    <dgm:pt modelId="{4B7B3FD2-8B1D-4EF0-B4F1-CB5F7CFDB650}">
      <dgm:prSet/>
      <dgm:spPr/>
      <dgm:t>
        <a:bodyPr/>
        <a:lstStyle/>
        <a:p>
          <a:pPr rtl="0"/>
          <a:r>
            <a:rPr lang="en-AU" smtClean="0">
              <a:solidFill>
                <a:schemeClr val="tx1"/>
              </a:solidFill>
            </a:rPr>
            <a:t>Refers to the shades of Gray decreasing from white through Gray to black </a:t>
          </a:r>
          <a:r>
            <a:rPr lang="en-US" smtClean="0">
              <a:solidFill>
                <a:schemeClr val="tx1"/>
              </a:solidFill>
            </a:rPr>
            <a:t> </a:t>
          </a:r>
          <a:endParaRPr lang="en-US">
            <a:solidFill>
              <a:schemeClr val="tx1"/>
            </a:solidFill>
          </a:endParaRPr>
        </a:p>
      </dgm:t>
    </dgm:pt>
    <dgm:pt modelId="{36678FCF-9B22-498D-AD8D-2B2431CD0B64}" type="parTrans" cxnId="{E910A1F5-8F55-437A-8EC8-7C3E8ADB3DAA}">
      <dgm:prSet/>
      <dgm:spPr/>
      <dgm:t>
        <a:bodyPr/>
        <a:lstStyle/>
        <a:p>
          <a:endParaRPr lang="en-US"/>
        </a:p>
      </dgm:t>
    </dgm:pt>
    <dgm:pt modelId="{00D878DF-200A-4260-97EF-C1B2336EB039}" type="sibTrans" cxnId="{E910A1F5-8F55-437A-8EC8-7C3E8ADB3DAA}">
      <dgm:prSet/>
      <dgm:spPr/>
      <dgm:t>
        <a:bodyPr/>
        <a:lstStyle/>
        <a:p>
          <a:endParaRPr lang="en-US"/>
        </a:p>
      </dgm:t>
    </dgm:pt>
    <dgm:pt modelId="{08FBCDF8-DAA3-44CA-8F0D-78DCBACD248E}" type="pres">
      <dgm:prSet presAssocID="{27D20E01-2744-4D4F-A57E-7DFC4240E8D6}" presName="outerComposite" presStyleCnt="0">
        <dgm:presLayoutVars>
          <dgm:chMax val="5"/>
          <dgm:dir/>
          <dgm:resizeHandles val="exact"/>
        </dgm:presLayoutVars>
      </dgm:prSet>
      <dgm:spPr/>
      <dgm:t>
        <a:bodyPr/>
        <a:lstStyle/>
        <a:p>
          <a:endParaRPr lang="en-US"/>
        </a:p>
      </dgm:t>
    </dgm:pt>
    <dgm:pt modelId="{4B3E017A-0EFA-48FB-B506-6D3A043AF965}" type="pres">
      <dgm:prSet presAssocID="{27D20E01-2744-4D4F-A57E-7DFC4240E8D6}" presName="dummyMaxCanvas" presStyleCnt="0">
        <dgm:presLayoutVars/>
      </dgm:prSet>
      <dgm:spPr/>
    </dgm:pt>
    <dgm:pt modelId="{24D09BE6-E20E-4497-81C2-444CBBED2DF6}" type="pres">
      <dgm:prSet presAssocID="{27D20E01-2744-4D4F-A57E-7DFC4240E8D6}" presName="FourNodes_1" presStyleLbl="node1" presStyleIdx="0" presStyleCnt="4">
        <dgm:presLayoutVars>
          <dgm:bulletEnabled val="1"/>
        </dgm:presLayoutVars>
      </dgm:prSet>
      <dgm:spPr/>
      <dgm:t>
        <a:bodyPr/>
        <a:lstStyle/>
        <a:p>
          <a:endParaRPr lang="en-US"/>
        </a:p>
      </dgm:t>
    </dgm:pt>
    <dgm:pt modelId="{14E97FE2-ABA0-40F6-93E2-4885DA2AE2D2}" type="pres">
      <dgm:prSet presAssocID="{27D20E01-2744-4D4F-A57E-7DFC4240E8D6}" presName="FourNodes_2" presStyleLbl="node1" presStyleIdx="1" presStyleCnt="4">
        <dgm:presLayoutVars>
          <dgm:bulletEnabled val="1"/>
        </dgm:presLayoutVars>
      </dgm:prSet>
      <dgm:spPr/>
      <dgm:t>
        <a:bodyPr/>
        <a:lstStyle/>
        <a:p>
          <a:endParaRPr lang="en-US"/>
        </a:p>
      </dgm:t>
    </dgm:pt>
    <dgm:pt modelId="{940083CC-9CF8-4FB0-B82D-2C3070B81087}" type="pres">
      <dgm:prSet presAssocID="{27D20E01-2744-4D4F-A57E-7DFC4240E8D6}" presName="FourNodes_3" presStyleLbl="node1" presStyleIdx="2" presStyleCnt="4">
        <dgm:presLayoutVars>
          <dgm:bulletEnabled val="1"/>
        </dgm:presLayoutVars>
      </dgm:prSet>
      <dgm:spPr/>
      <dgm:t>
        <a:bodyPr/>
        <a:lstStyle/>
        <a:p>
          <a:endParaRPr lang="en-US"/>
        </a:p>
      </dgm:t>
    </dgm:pt>
    <dgm:pt modelId="{5B2E478C-48CE-4213-9A78-150E27BDE917}" type="pres">
      <dgm:prSet presAssocID="{27D20E01-2744-4D4F-A57E-7DFC4240E8D6}" presName="FourNodes_4" presStyleLbl="node1" presStyleIdx="3" presStyleCnt="4">
        <dgm:presLayoutVars>
          <dgm:bulletEnabled val="1"/>
        </dgm:presLayoutVars>
      </dgm:prSet>
      <dgm:spPr/>
      <dgm:t>
        <a:bodyPr/>
        <a:lstStyle/>
        <a:p>
          <a:endParaRPr lang="en-US"/>
        </a:p>
      </dgm:t>
    </dgm:pt>
    <dgm:pt modelId="{E8D56461-90FC-4D78-91E7-BCADE586E024}" type="pres">
      <dgm:prSet presAssocID="{27D20E01-2744-4D4F-A57E-7DFC4240E8D6}" presName="FourConn_1-2" presStyleLbl="fgAccFollowNode1" presStyleIdx="0" presStyleCnt="3">
        <dgm:presLayoutVars>
          <dgm:bulletEnabled val="1"/>
        </dgm:presLayoutVars>
      </dgm:prSet>
      <dgm:spPr/>
      <dgm:t>
        <a:bodyPr/>
        <a:lstStyle/>
        <a:p>
          <a:endParaRPr lang="en-US"/>
        </a:p>
      </dgm:t>
    </dgm:pt>
    <dgm:pt modelId="{A220689E-CD53-4C05-AAA8-CAEB7B4B51B5}" type="pres">
      <dgm:prSet presAssocID="{27D20E01-2744-4D4F-A57E-7DFC4240E8D6}" presName="FourConn_2-3" presStyleLbl="fgAccFollowNode1" presStyleIdx="1" presStyleCnt="3">
        <dgm:presLayoutVars>
          <dgm:bulletEnabled val="1"/>
        </dgm:presLayoutVars>
      </dgm:prSet>
      <dgm:spPr/>
      <dgm:t>
        <a:bodyPr/>
        <a:lstStyle/>
        <a:p>
          <a:endParaRPr lang="en-US"/>
        </a:p>
      </dgm:t>
    </dgm:pt>
    <dgm:pt modelId="{FCB30D98-8B8E-4E85-B15A-896EBB5CC0F3}" type="pres">
      <dgm:prSet presAssocID="{27D20E01-2744-4D4F-A57E-7DFC4240E8D6}" presName="FourConn_3-4" presStyleLbl="fgAccFollowNode1" presStyleIdx="2" presStyleCnt="3">
        <dgm:presLayoutVars>
          <dgm:bulletEnabled val="1"/>
        </dgm:presLayoutVars>
      </dgm:prSet>
      <dgm:spPr/>
      <dgm:t>
        <a:bodyPr/>
        <a:lstStyle/>
        <a:p>
          <a:endParaRPr lang="en-US"/>
        </a:p>
      </dgm:t>
    </dgm:pt>
    <dgm:pt modelId="{E6CCBE88-C6AD-4E90-B1FA-C465CAB73005}" type="pres">
      <dgm:prSet presAssocID="{27D20E01-2744-4D4F-A57E-7DFC4240E8D6}" presName="FourNodes_1_text" presStyleLbl="node1" presStyleIdx="3" presStyleCnt="4">
        <dgm:presLayoutVars>
          <dgm:bulletEnabled val="1"/>
        </dgm:presLayoutVars>
      </dgm:prSet>
      <dgm:spPr/>
      <dgm:t>
        <a:bodyPr/>
        <a:lstStyle/>
        <a:p>
          <a:endParaRPr lang="en-US"/>
        </a:p>
      </dgm:t>
    </dgm:pt>
    <dgm:pt modelId="{AB1D7AD8-0D0A-4B38-844F-4325B80EDA9A}" type="pres">
      <dgm:prSet presAssocID="{27D20E01-2744-4D4F-A57E-7DFC4240E8D6}" presName="FourNodes_2_text" presStyleLbl="node1" presStyleIdx="3" presStyleCnt="4">
        <dgm:presLayoutVars>
          <dgm:bulletEnabled val="1"/>
        </dgm:presLayoutVars>
      </dgm:prSet>
      <dgm:spPr/>
      <dgm:t>
        <a:bodyPr/>
        <a:lstStyle/>
        <a:p>
          <a:endParaRPr lang="en-US"/>
        </a:p>
      </dgm:t>
    </dgm:pt>
    <dgm:pt modelId="{3721A2F1-6E2F-40E2-8953-6F2782852C4A}" type="pres">
      <dgm:prSet presAssocID="{27D20E01-2744-4D4F-A57E-7DFC4240E8D6}" presName="FourNodes_3_text" presStyleLbl="node1" presStyleIdx="3" presStyleCnt="4">
        <dgm:presLayoutVars>
          <dgm:bulletEnabled val="1"/>
        </dgm:presLayoutVars>
      </dgm:prSet>
      <dgm:spPr/>
      <dgm:t>
        <a:bodyPr/>
        <a:lstStyle/>
        <a:p>
          <a:endParaRPr lang="en-US"/>
        </a:p>
      </dgm:t>
    </dgm:pt>
    <dgm:pt modelId="{59082F93-2CD2-4601-94A2-5802EA18E237}" type="pres">
      <dgm:prSet presAssocID="{27D20E01-2744-4D4F-A57E-7DFC4240E8D6}" presName="FourNodes_4_text" presStyleLbl="node1" presStyleIdx="3" presStyleCnt="4">
        <dgm:presLayoutVars>
          <dgm:bulletEnabled val="1"/>
        </dgm:presLayoutVars>
      </dgm:prSet>
      <dgm:spPr/>
      <dgm:t>
        <a:bodyPr/>
        <a:lstStyle/>
        <a:p>
          <a:endParaRPr lang="en-US"/>
        </a:p>
      </dgm:t>
    </dgm:pt>
  </dgm:ptLst>
  <dgm:cxnLst>
    <dgm:cxn modelId="{C22456A2-CA1E-47DA-B714-1285633988B6}" srcId="{5C059E61-A619-4068-AF7C-CE3B1E10813B}" destId="{4B010FE4-F51A-424E-ACD7-31FE497273CB}" srcOrd="0" destOrd="0" parTransId="{42777D34-F4BF-4D90-89D3-D8119D33D8B0}" sibTransId="{DF8E0731-FED2-4512-B9F9-9248F599A800}"/>
    <dgm:cxn modelId="{7500BA96-2370-4CF4-BD05-72B28E54F9CE}" type="presOf" srcId="{27D20E01-2744-4D4F-A57E-7DFC4240E8D6}" destId="{08FBCDF8-DAA3-44CA-8F0D-78DCBACD248E}" srcOrd="0" destOrd="0" presId="urn:microsoft.com/office/officeart/2005/8/layout/vProcess5"/>
    <dgm:cxn modelId="{8A3379F8-ABB9-48F4-B246-C90F380A41B9}" type="presOf" srcId="{FA138B53-ED1F-42C2-9A21-7E0E9078EA20}" destId="{24D09BE6-E20E-4497-81C2-444CBBED2DF6}" srcOrd="0" destOrd="0" presId="urn:microsoft.com/office/officeart/2005/8/layout/vProcess5"/>
    <dgm:cxn modelId="{DA47863F-1596-40B4-A1AD-3C5767541395}" type="presOf" srcId="{4B7B3FD2-8B1D-4EF0-B4F1-CB5F7CFDB650}" destId="{5B2E478C-48CE-4213-9A78-150E27BDE917}" srcOrd="0" destOrd="1" presId="urn:microsoft.com/office/officeart/2005/8/layout/vProcess5"/>
    <dgm:cxn modelId="{BB2DDC5E-6213-48F0-A524-24DD2882EA9E}" type="presOf" srcId="{4B010FE4-F51A-424E-ACD7-31FE497273CB}" destId="{AB1D7AD8-0D0A-4B38-844F-4325B80EDA9A}" srcOrd="1" destOrd="1" presId="urn:microsoft.com/office/officeart/2005/8/layout/vProcess5"/>
    <dgm:cxn modelId="{E910A1F5-8F55-437A-8EC8-7C3E8ADB3DAA}" srcId="{2A05514A-AD1D-4858-BEED-252DB7070146}" destId="{4B7B3FD2-8B1D-4EF0-B4F1-CB5F7CFDB650}" srcOrd="0" destOrd="0" parTransId="{36678FCF-9B22-498D-AD8D-2B2431CD0B64}" sibTransId="{00D878DF-200A-4260-97EF-C1B2336EB039}"/>
    <dgm:cxn modelId="{99ED427A-A01D-4AE2-A85D-F4FAD24520E1}" type="presOf" srcId="{5C059E61-A619-4068-AF7C-CE3B1E10813B}" destId="{14E97FE2-ABA0-40F6-93E2-4885DA2AE2D2}" srcOrd="0" destOrd="0" presId="urn:microsoft.com/office/officeart/2005/8/layout/vProcess5"/>
    <dgm:cxn modelId="{C793ED77-834E-4D20-A64D-21D01B8F65F7}" type="presOf" srcId="{C8494A28-C17A-4F2E-A6DB-41A9D359599B}" destId="{A220689E-CD53-4C05-AAA8-CAEB7B4B51B5}" srcOrd="0" destOrd="0" presId="urn:microsoft.com/office/officeart/2005/8/layout/vProcess5"/>
    <dgm:cxn modelId="{4055E252-9B70-4B38-BE66-36870FC869F6}" type="presOf" srcId="{2A05514A-AD1D-4858-BEED-252DB7070146}" destId="{5B2E478C-48CE-4213-9A78-150E27BDE917}" srcOrd="0" destOrd="0" presId="urn:microsoft.com/office/officeart/2005/8/layout/vProcess5"/>
    <dgm:cxn modelId="{58B189C9-08EF-418D-804B-4E7714E324CF}" type="presOf" srcId="{894254F9-8CEC-4B47-96C4-0E9D0B6FF26A}" destId="{FCB30D98-8B8E-4E85-B15A-896EBB5CC0F3}" srcOrd="0" destOrd="0" presId="urn:microsoft.com/office/officeart/2005/8/layout/vProcess5"/>
    <dgm:cxn modelId="{30ACDA6C-324C-4117-A550-518BA96A705B}" type="presOf" srcId="{4B010FE4-F51A-424E-ACD7-31FE497273CB}" destId="{14E97FE2-ABA0-40F6-93E2-4885DA2AE2D2}" srcOrd="0" destOrd="1" presId="urn:microsoft.com/office/officeart/2005/8/layout/vProcess5"/>
    <dgm:cxn modelId="{5E7B4F89-C3D3-4A03-B66C-E9E9B7C05D64}" srcId="{27D20E01-2744-4D4F-A57E-7DFC4240E8D6}" destId="{5C059E61-A619-4068-AF7C-CE3B1E10813B}" srcOrd="1" destOrd="0" parTransId="{63066C6C-E64D-4CAC-A0A9-22767E09C5EC}" sibTransId="{C8494A28-C17A-4F2E-A6DB-41A9D359599B}"/>
    <dgm:cxn modelId="{B38B684A-D9A1-4E45-92CC-F13EAA380E2A}" type="presOf" srcId="{F8608E61-BB7C-4F4B-8EAA-1CBF6B611BD1}" destId="{3721A2F1-6E2F-40E2-8953-6F2782852C4A}" srcOrd="1" destOrd="0" presId="urn:microsoft.com/office/officeart/2005/8/layout/vProcess5"/>
    <dgm:cxn modelId="{6F054B8C-BEAA-49C1-94E1-10355BECC983}" srcId="{27D20E01-2744-4D4F-A57E-7DFC4240E8D6}" destId="{2A05514A-AD1D-4858-BEED-252DB7070146}" srcOrd="3" destOrd="0" parTransId="{F32EAECA-835B-47EA-9C37-A7B566E09BE0}" sibTransId="{F6A9933A-79A7-43E1-A915-E211D70B4393}"/>
    <dgm:cxn modelId="{2DFDF1CC-A152-4722-A9D7-81930B292AE2}" type="presOf" srcId="{7CE6A2EF-6A0B-4175-81BA-36E676534A09}" destId="{E8D56461-90FC-4D78-91E7-BCADE586E024}" srcOrd="0" destOrd="0" presId="urn:microsoft.com/office/officeart/2005/8/layout/vProcess5"/>
    <dgm:cxn modelId="{3234D280-123A-483B-B678-0961FB306D52}" type="presOf" srcId="{F8608E61-BB7C-4F4B-8EAA-1CBF6B611BD1}" destId="{940083CC-9CF8-4FB0-B82D-2C3070B81087}" srcOrd="0" destOrd="0" presId="urn:microsoft.com/office/officeart/2005/8/layout/vProcess5"/>
    <dgm:cxn modelId="{FED74A94-D874-4993-A6EF-9F55D0CF1394}" type="presOf" srcId="{5C059E61-A619-4068-AF7C-CE3B1E10813B}" destId="{AB1D7AD8-0D0A-4B38-844F-4325B80EDA9A}" srcOrd="1" destOrd="0" presId="urn:microsoft.com/office/officeart/2005/8/layout/vProcess5"/>
    <dgm:cxn modelId="{AD879AEF-A03F-4EF0-8F04-F32A0EF35BB6}" srcId="{27D20E01-2744-4D4F-A57E-7DFC4240E8D6}" destId="{F8608E61-BB7C-4F4B-8EAA-1CBF6B611BD1}" srcOrd="2" destOrd="0" parTransId="{FD5FCB0E-9710-4AB3-A34D-4B5660CFA7AF}" sibTransId="{894254F9-8CEC-4B47-96C4-0E9D0B6FF26A}"/>
    <dgm:cxn modelId="{222FA261-94A7-4DE9-AE3B-CC3CBE1D806F}" type="presOf" srcId="{0864C3F3-5934-4A4D-B373-7F0BD3E0620B}" destId="{940083CC-9CF8-4FB0-B82D-2C3070B81087}" srcOrd="0" destOrd="1" presId="urn:microsoft.com/office/officeart/2005/8/layout/vProcess5"/>
    <dgm:cxn modelId="{C7E138C2-9A96-44CC-ABA5-E9509475E8F9}" srcId="{F8608E61-BB7C-4F4B-8EAA-1CBF6B611BD1}" destId="{0864C3F3-5934-4A4D-B373-7F0BD3E0620B}" srcOrd="0" destOrd="0" parTransId="{ACAA2B8B-5EF9-4E63-AC2B-09B8B3F17DA2}" sibTransId="{669DDB25-59FB-4C12-88D0-806CDBD63045}"/>
    <dgm:cxn modelId="{B353EC92-21CD-44DE-9348-5E48FD57CEFA}" type="presOf" srcId="{FA138B53-ED1F-42C2-9A21-7E0E9078EA20}" destId="{E6CCBE88-C6AD-4E90-B1FA-C465CAB73005}" srcOrd="1" destOrd="0" presId="urn:microsoft.com/office/officeart/2005/8/layout/vProcess5"/>
    <dgm:cxn modelId="{9F5A4995-1920-45CF-B2F7-7CFDD237CADF}" type="presOf" srcId="{4B7B3FD2-8B1D-4EF0-B4F1-CB5F7CFDB650}" destId="{59082F93-2CD2-4601-94A2-5802EA18E237}" srcOrd="1" destOrd="1" presId="urn:microsoft.com/office/officeart/2005/8/layout/vProcess5"/>
    <dgm:cxn modelId="{3EBB2A80-71B3-4D88-9ED4-197A66743B90}" type="presOf" srcId="{0864C3F3-5934-4A4D-B373-7F0BD3E0620B}" destId="{3721A2F1-6E2F-40E2-8953-6F2782852C4A}" srcOrd="1" destOrd="1" presId="urn:microsoft.com/office/officeart/2005/8/layout/vProcess5"/>
    <dgm:cxn modelId="{A5BECD14-4BBB-4240-B38E-EE2D69C5CC10}" type="presOf" srcId="{2A05514A-AD1D-4858-BEED-252DB7070146}" destId="{59082F93-2CD2-4601-94A2-5802EA18E237}" srcOrd="1" destOrd="0" presId="urn:microsoft.com/office/officeart/2005/8/layout/vProcess5"/>
    <dgm:cxn modelId="{97FF3477-FB7B-4781-9D85-BCABA7410F53}" srcId="{27D20E01-2744-4D4F-A57E-7DFC4240E8D6}" destId="{FA138B53-ED1F-42C2-9A21-7E0E9078EA20}" srcOrd="0" destOrd="0" parTransId="{0A3568E7-4E63-4056-A3C0-1C6AF4B14F8A}" sibTransId="{7CE6A2EF-6A0B-4175-81BA-36E676534A09}"/>
    <dgm:cxn modelId="{31E86E3E-AC32-4DF4-B438-CA701D03E81B}" type="presParOf" srcId="{08FBCDF8-DAA3-44CA-8F0D-78DCBACD248E}" destId="{4B3E017A-0EFA-48FB-B506-6D3A043AF965}" srcOrd="0" destOrd="0" presId="urn:microsoft.com/office/officeart/2005/8/layout/vProcess5"/>
    <dgm:cxn modelId="{48B0C265-5BE5-46F8-8E1B-BE416CEC8589}" type="presParOf" srcId="{08FBCDF8-DAA3-44CA-8F0D-78DCBACD248E}" destId="{24D09BE6-E20E-4497-81C2-444CBBED2DF6}" srcOrd="1" destOrd="0" presId="urn:microsoft.com/office/officeart/2005/8/layout/vProcess5"/>
    <dgm:cxn modelId="{E1FAE269-8A45-43A1-A430-3C4663FFF9FD}" type="presParOf" srcId="{08FBCDF8-DAA3-44CA-8F0D-78DCBACD248E}" destId="{14E97FE2-ABA0-40F6-93E2-4885DA2AE2D2}" srcOrd="2" destOrd="0" presId="urn:microsoft.com/office/officeart/2005/8/layout/vProcess5"/>
    <dgm:cxn modelId="{965DDB90-75A1-436C-B712-4BD0582BF865}" type="presParOf" srcId="{08FBCDF8-DAA3-44CA-8F0D-78DCBACD248E}" destId="{940083CC-9CF8-4FB0-B82D-2C3070B81087}" srcOrd="3" destOrd="0" presId="urn:microsoft.com/office/officeart/2005/8/layout/vProcess5"/>
    <dgm:cxn modelId="{B23BEF5A-40BC-486E-A92B-4D1D3CD4CF88}" type="presParOf" srcId="{08FBCDF8-DAA3-44CA-8F0D-78DCBACD248E}" destId="{5B2E478C-48CE-4213-9A78-150E27BDE917}" srcOrd="4" destOrd="0" presId="urn:microsoft.com/office/officeart/2005/8/layout/vProcess5"/>
    <dgm:cxn modelId="{83A3BA2C-359F-4C0D-AAFB-7AC982532C24}" type="presParOf" srcId="{08FBCDF8-DAA3-44CA-8F0D-78DCBACD248E}" destId="{E8D56461-90FC-4D78-91E7-BCADE586E024}" srcOrd="5" destOrd="0" presId="urn:microsoft.com/office/officeart/2005/8/layout/vProcess5"/>
    <dgm:cxn modelId="{D6A06AEC-4C9C-4890-A38A-74FF0CC469C7}" type="presParOf" srcId="{08FBCDF8-DAA3-44CA-8F0D-78DCBACD248E}" destId="{A220689E-CD53-4C05-AAA8-CAEB7B4B51B5}" srcOrd="6" destOrd="0" presId="urn:microsoft.com/office/officeart/2005/8/layout/vProcess5"/>
    <dgm:cxn modelId="{847C2739-F237-4B65-A2CA-5539E4358FEE}" type="presParOf" srcId="{08FBCDF8-DAA3-44CA-8F0D-78DCBACD248E}" destId="{FCB30D98-8B8E-4E85-B15A-896EBB5CC0F3}" srcOrd="7" destOrd="0" presId="urn:microsoft.com/office/officeart/2005/8/layout/vProcess5"/>
    <dgm:cxn modelId="{E3C5C8AE-010D-4AE5-99A4-BEFEDC74C5D5}" type="presParOf" srcId="{08FBCDF8-DAA3-44CA-8F0D-78DCBACD248E}" destId="{E6CCBE88-C6AD-4E90-B1FA-C465CAB73005}" srcOrd="8" destOrd="0" presId="urn:microsoft.com/office/officeart/2005/8/layout/vProcess5"/>
    <dgm:cxn modelId="{D2DAB9FB-0E59-4441-8FE3-EC8738B56F1F}" type="presParOf" srcId="{08FBCDF8-DAA3-44CA-8F0D-78DCBACD248E}" destId="{AB1D7AD8-0D0A-4B38-844F-4325B80EDA9A}" srcOrd="9" destOrd="0" presId="urn:microsoft.com/office/officeart/2005/8/layout/vProcess5"/>
    <dgm:cxn modelId="{7F6B03E2-26DC-4FA3-9E0F-14E766068ED7}" type="presParOf" srcId="{08FBCDF8-DAA3-44CA-8F0D-78DCBACD248E}" destId="{3721A2F1-6E2F-40E2-8953-6F2782852C4A}" srcOrd="10" destOrd="0" presId="urn:microsoft.com/office/officeart/2005/8/layout/vProcess5"/>
    <dgm:cxn modelId="{0E7CD8D5-96FE-4653-B8FE-30F381E8455B}" type="presParOf" srcId="{08FBCDF8-DAA3-44CA-8F0D-78DCBACD248E}" destId="{59082F93-2CD2-4601-94A2-5802EA18E237}"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121CB14-7F59-413D-BA92-D8F5832F2B2F}" type="doc">
      <dgm:prSet loTypeId="urn:microsoft.com/office/officeart/2009/3/layout/RandomtoResultProcess" loCatId="process" qsTypeId="urn:microsoft.com/office/officeart/2005/8/quickstyle/3d1" qsCatId="3D" csTypeId="urn:microsoft.com/office/officeart/2005/8/colors/colorful2" csCatId="colorful" phldr="1"/>
      <dgm:spPr/>
      <dgm:t>
        <a:bodyPr/>
        <a:lstStyle/>
        <a:p>
          <a:endParaRPr lang="en-US"/>
        </a:p>
      </dgm:t>
    </dgm:pt>
    <dgm:pt modelId="{F49AE58D-7527-4255-835F-CB612CBEEFD2}">
      <dgm:prSet/>
      <dgm:spPr/>
      <dgm:t>
        <a:bodyPr/>
        <a:lstStyle/>
        <a:p>
          <a:pPr rtl="0"/>
          <a:r>
            <a:rPr lang="en-GB" dirty="0" smtClean="0"/>
            <a:t>Let us explain the effects and moods of color usage in new smart technology design.  </a:t>
          </a:r>
          <a:endParaRPr lang="en-GB" dirty="0" smtClean="0"/>
        </a:p>
        <a:p>
          <a:pPr rtl="0"/>
          <a:r>
            <a:rPr lang="en-GB" dirty="0" smtClean="0"/>
            <a:t>There </a:t>
          </a:r>
          <a:r>
            <a:rPr lang="en-GB" dirty="0" smtClean="0"/>
            <a:t>are various types of colors from cold, cool, hot, warmth, darkness, light, pastel, 'intensity (power, passion) (QSX Software Group 2015; </a:t>
          </a:r>
          <a:r>
            <a:rPr lang="en-GB" dirty="0" err="1" smtClean="0"/>
            <a:t>Sibagraphics</a:t>
          </a:r>
          <a:r>
            <a:rPr lang="en-GB" dirty="0" smtClean="0"/>
            <a:t> 2015; Elliot and Maier 2012; </a:t>
          </a:r>
          <a:r>
            <a:rPr lang="en-GB" dirty="0" err="1" smtClean="0"/>
            <a:t>Labrecque</a:t>
          </a:r>
          <a:r>
            <a:rPr lang="en-GB" dirty="0" smtClean="0"/>
            <a:t> and Milne 2012)</a:t>
          </a:r>
          <a:endParaRPr lang="en-US" dirty="0"/>
        </a:p>
      </dgm:t>
    </dgm:pt>
    <dgm:pt modelId="{65929725-CFB9-458B-AD29-CF8A00D10BDA}" type="parTrans" cxnId="{4BFF7D58-33A0-418F-B264-CE47279D87D6}">
      <dgm:prSet/>
      <dgm:spPr/>
      <dgm:t>
        <a:bodyPr/>
        <a:lstStyle/>
        <a:p>
          <a:endParaRPr lang="en-US"/>
        </a:p>
      </dgm:t>
    </dgm:pt>
    <dgm:pt modelId="{7889568F-9658-44CD-9125-1E594CE0D437}" type="sibTrans" cxnId="{4BFF7D58-33A0-418F-B264-CE47279D87D6}">
      <dgm:prSet/>
      <dgm:spPr/>
      <dgm:t>
        <a:bodyPr/>
        <a:lstStyle/>
        <a:p>
          <a:endParaRPr lang="en-US"/>
        </a:p>
      </dgm:t>
    </dgm:pt>
    <dgm:pt modelId="{E3186E42-9FD5-4AED-B8C7-166FDCAE752E}" type="pres">
      <dgm:prSet presAssocID="{3121CB14-7F59-413D-BA92-D8F5832F2B2F}" presName="Name0" presStyleCnt="0">
        <dgm:presLayoutVars>
          <dgm:dir/>
          <dgm:animOne val="branch"/>
          <dgm:animLvl val="lvl"/>
        </dgm:presLayoutVars>
      </dgm:prSet>
      <dgm:spPr/>
      <dgm:t>
        <a:bodyPr/>
        <a:lstStyle/>
        <a:p>
          <a:endParaRPr lang="en-US"/>
        </a:p>
      </dgm:t>
    </dgm:pt>
    <dgm:pt modelId="{01D1F551-B477-495B-B050-2AB7F9BDB544}" type="pres">
      <dgm:prSet presAssocID="{F49AE58D-7527-4255-835F-CB612CBEEFD2}" presName="chaos" presStyleCnt="0"/>
      <dgm:spPr/>
      <dgm:t>
        <a:bodyPr/>
        <a:lstStyle/>
        <a:p>
          <a:endParaRPr lang="en-US"/>
        </a:p>
      </dgm:t>
    </dgm:pt>
    <dgm:pt modelId="{A75055A4-7734-4992-AD54-3BBCBB8ABB50}" type="pres">
      <dgm:prSet presAssocID="{F49AE58D-7527-4255-835F-CB612CBEEFD2}" presName="parTx1" presStyleLbl="revTx" presStyleIdx="0" presStyleCnt="1" custScaleX="150664"/>
      <dgm:spPr/>
      <dgm:t>
        <a:bodyPr/>
        <a:lstStyle/>
        <a:p>
          <a:endParaRPr lang="en-US"/>
        </a:p>
      </dgm:t>
    </dgm:pt>
    <dgm:pt modelId="{18CD130A-2F3F-4328-995F-ED7ECE375949}" type="pres">
      <dgm:prSet presAssocID="{F49AE58D-7527-4255-835F-CB612CBEEFD2}" presName="c1" presStyleLbl="node1" presStyleIdx="0" presStyleCnt="18" custLinFactNeighborX="-46608" custLinFactNeighborY="-16143"/>
      <dgm:spPr/>
      <dgm:t>
        <a:bodyPr/>
        <a:lstStyle/>
        <a:p>
          <a:endParaRPr lang="en-US"/>
        </a:p>
      </dgm:t>
    </dgm:pt>
    <dgm:pt modelId="{1111014C-5A54-4199-AFF6-47761B252FD2}" type="pres">
      <dgm:prSet presAssocID="{F49AE58D-7527-4255-835F-CB612CBEEFD2}" presName="c2" presStyleLbl="node1" presStyleIdx="1" presStyleCnt="18"/>
      <dgm:spPr/>
      <dgm:t>
        <a:bodyPr/>
        <a:lstStyle/>
        <a:p>
          <a:endParaRPr lang="en-US"/>
        </a:p>
      </dgm:t>
    </dgm:pt>
    <dgm:pt modelId="{29314E95-1B14-4563-8536-3D44D98C1113}" type="pres">
      <dgm:prSet presAssocID="{F49AE58D-7527-4255-835F-CB612CBEEFD2}" presName="c3" presStyleLbl="node1" presStyleIdx="2" presStyleCnt="18"/>
      <dgm:spPr/>
      <dgm:t>
        <a:bodyPr/>
        <a:lstStyle/>
        <a:p>
          <a:endParaRPr lang="en-US"/>
        </a:p>
      </dgm:t>
    </dgm:pt>
    <dgm:pt modelId="{3E0FD5A1-7692-4687-B730-604E66B0CDC4}" type="pres">
      <dgm:prSet presAssocID="{F49AE58D-7527-4255-835F-CB612CBEEFD2}" presName="c4" presStyleLbl="node1" presStyleIdx="3" presStyleCnt="18"/>
      <dgm:spPr/>
      <dgm:t>
        <a:bodyPr/>
        <a:lstStyle/>
        <a:p>
          <a:endParaRPr lang="en-US"/>
        </a:p>
      </dgm:t>
    </dgm:pt>
    <dgm:pt modelId="{77A53639-7F36-45A1-A1E1-477DF36CED99}" type="pres">
      <dgm:prSet presAssocID="{F49AE58D-7527-4255-835F-CB612CBEEFD2}" presName="c5" presStyleLbl="node1" presStyleIdx="4" presStyleCnt="18"/>
      <dgm:spPr/>
      <dgm:t>
        <a:bodyPr/>
        <a:lstStyle/>
        <a:p>
          <a:endParaRPr lang="en-US"/>
        </a:p>
      </dgm:t>
    </dgm:pt>
    <dgm:pt modelId="{D4879D2E-5FE9-4130-AD55-D9221C564719}" type="pres">
      <dgm:prSet presAssocID="{F49AE58D-7527-4255-835F-CB612CBEEFD2}" presName="c6" presStyleLbl="node1" presStyleIdx="5" presStyleCnt="18"/>
      <dgm:spPr/>
      <dgm:t>
        <a:bodyPr/>
        <a:lstStyle/>
        <a:p>
          <a:endParaRPr lang="en-US"/>
        </a:p>
      </dgm:t>
    </dgm:pt>
    <dgm:pt modelId="{66E72E27-D138-4534-A37D-1D254EE2F045}" type="pres">
      <dgm:prSet presAssocID="{F49AE58D-7527-4255-835F-CB612CBEEFD2}" presName="c7" presStyleLbl="node1" presStyleIdx="6" presStyleCnt="18"/>
      <dgm:spPr/>
      <dgm:t>
        <a:bodyPr/>
        <a:lstStyle/>
        <a:p>
          <a:endParaRPr lang="en-US"/>
        </a:p>
      </dgm:t>
    </dgm:pt>
    <dgm:pt modelId="{78DE864B-EF76-4105-BAF0-2BBB82202473}" type="pres">
      <dgm:prSet presAssocID="{F49AE58D-7527-4255-835F-CB612CBEEFD2}" presName="c8" presStyleLbl="node1" presStyleIdx="7" presStyleCnt="18"/>
      <dgm:spPr/>
      <dgm:t>
        <a:bodyPr/>
        <a:lstStyle/>
        <a:p>
          <a:endParaRPr lang="en-US"/>
        </a:p>
      </dgm:t>
    </dgm:pt>
    <dgm:pt modelId="{A69D1FE1-2626-44AC-96FB-CE9FFE152ACD}" type="pres">
      <dgm:prSet presAssocID="{F49AE58D-7527-4255-835F-CB612CBEEFD2}" presName="c9" presStyleLbl="node1" presStyleIdx="8" presStyleCnt="18" custLinFactX="17407" custLinFactNeighborX="100000" custLinFactNeighborY="-90607"/>
      <dgm:spPr/>
      <dgm:t>
        <a:bodyPr/>
        <a:lstStyle/>
        <a:p>
          <a:endParaRPr lang="en-US"/>
        </a:p>
      </dgm:t>
    </dgm:pt>
    <dgm:pt modelId="{1456BF6A-639B-478D-8A81-5506365DE597}" type="pres">
      <dgm:prSet presAssocID="{F49AE58D-7527-4255-835F-CB612CBEEFD2}" presName="c10" presStyleLbl="node1" presStyleIdx="9" presStyleCnt="18"/>
      <dgm:spPr/>
      <dgm:t>
        <a:bodyPr/>
        <a:lstStyle/>
        <a:p>
          <a:endParaRPr lang="en-US"/>
        </a:p>
      </dgm:t>
    </dgm:pt>
    <dgm:pt modelId="{08BA45C2-908C-4D60-9B58-00712A8E152C}" type="pres">
      <dgm:prSet presAssocID="{F49AE58D-7527-4255-835F-CB612CBEEFD2}" presName="c11" presStyleLbl="node1" presStyleIdx="10" presStyleCnt="18" custLinFactY="32700" custLinFactNeighborX="-75530" custLinFactNeighborY="100000"/>
      <dgm:spPr/>
      <dgm:t>
        <a:bodyPr/>
        <a:lstStyle/>
        <a:p>
          <a:endParaRPr lang="en-US"/>
        </a:p>
      </dgm:t>
    </dgm:pt>
    <dgm:pt modelId="{BB5186E6-4647-4B49-BFD7-062F94C46013}" type="pres">
      <dgm:prSet presAssocID="{F49AE58D-7527-4255-835F-CB612CBEEFD2}" presName="c12" presStyleLbl="node1" presStyleIdx="11" presStyleCnt="18"/>
      <dgm:spPr/>
      <dgm:t>
        <a:bodyPr/>
        <a:lstStyle/>
        <a:p>
          <a:endParaRPr lang="en-US"/>
        </a:p>
      </dgm:t>
    </dgm:pt>
    <dgm:pt modelId="{C8D462AE-B671-4439-AA03-01C5A9981662}" type="pres">
      <dgm:prSet presAssocID="{F49AE58D-7527-4255-835F-CB612CBEEFD2}" presName="c13" presStyleLbl="node1" presStyleIdx="12" presStyleCnt="18"/>
      <dgm:spPr/>
      <dgm:t>
        <a:bodyPr/>
        <a:lstStyle/>
        <a:p>
          <a:endParaRPr lang="en-US"/>
        </a:p>
      </dgm:t>
    </dgm:pt>
    <dgm:pt modelId="{286A1261-0D46-4A46-948D-373D7F8DC160}" type="pres">
      <dgm:prSet presAssocID="{F49AE58D-7527-4255-835F-CB612CBEEFD2}" presName="c14" presStyleLbl="node1" presStyleIdx="13" presStyleCnt="18"/>
      <dgm:spPr/>
      <dgm:t>
        <a:bodyPr/>
        <a:lstStyle/>
        <a:p>
          <a:endParaRPr lang="en-US"/>
        </a:p>
      </dgm:t>
    </dgm:pt>
    <dgm:pt modelId="{3658871A-AF3B-4A18-BC62-03CEBAC68D53}" type="pres">
      <dgm:prSet presAssocID="{F49AE58D-7527-4255-835F-CB612CBEEFD2}" presName="c15" presStyleLbl="node1" presStyleIdx="14" presStyleCnt="18"/>
      <dgm:spPr/>
      <dgm:t>
        <a:bodyPr/>
        <a:lstStyle/>
        <a:p>
          <a:endParaRPr lang="en-US"/>
        </a:p>
      </dgm:t>
    </dgm:pt>
    <dgm:pt modelId="{38FE7BB4-9D1F-4E3C-853F-D60EA55670B2}" type="pres">
      <dgm:prSet presAssocID="{F49AE58D-7527-4255-835F-CB612CBEEFD2}" presName="c16" presStyleLbl="node1" presStyleIdx="15" presStyleCnt="18"/>
      <dgm:spPr/>
      <dgm:t>
        <a:bodyPr/>
        <a:lstStyle/>
        <a:p>
          <a:endParaRPr lang="en-US"/>
        </a:p>
      </dgm:t>
    </dgm:pt>
    <dgm:pt modelId="{C4D27DAD-8C94-4EB2-9718-5DCE86404CEF}" type="pres">
      <dgm:prSet presAssocID="{F49AE58D-7527-4255-835F-CB612CBEEFD2}" presName="c17" presStyleLbl="node1" presStyleIdx="16" presStyleCnt="18"/>
      <dgm:spPr/>
      <dgm:t>
        <a:bodyPr/>
        <a:lstStyle/>
        <a:p>
          <a:endParaRPr lang="en-US"/>
        </a:p>
      </dgm:t>
    </dgm:pt>
    <dgm:pt modelId="{CEA5554F-6184-4A94-B711-98F6BD448727}" type="pres">
      <dgm:prSet presAssocID="{F49AE58D-7527-4255-835F-CB612CBEEFD2}" presName="c18" presStyleLbl="node1" presStyleIdx="17" presStyleCnt="18"/>
      <dgm:spPr/>
      <dgm:t>
        <a:bodyPr/>
        <a:lstStyle/>
        <a:p>
          <a:endParaRPr lang="en-US"/>
        </a:p>
      </dgm:t>
    </dgm:pt>
  </dgm:ptLst>
  <dgm:cxnLst>
    <dgm:cxn modelId="{4BFF7D58-33A0-418F-B264-CE47279D87D6}" srcId="{3121CB14-7F59-413D-BA92-D8F5832F2B2F}" destId="{F49AE58D-7527-4255-835F-CB612CBEEFD2}" srcOrd="0" destOrd="0" parTransId="{65929725-CFB9-458B-AD29-CF8A00D10BDA}" sibTransId="{7889568F-9658-44CD-9125-1E594CE0D437}"/>
    <dgm:cxn modelId="{226DF4A5-8AD7-45CB-89CC-5DEADF2A289B}" type="presOf" srcId="{F49AE58D-7527-4255-835F-CB612CBEEFD2}" destId="{A75055A4-7734-4992-AD54-3BBCBB8ABB50}" srcOrd="0" destOrd="0" presId="urn:microsoft.com/office/officeart/2009/3/layout/RandomtoResultProcess"/>
    <dgm:cxn modelId="{70A6BE5F-E274-4FBE-A26E-A73B89B37ABD}" type="presOf" srcId="{3121CB14-7F59-413D-BA92-D8F5832F2B2F}" destId="{E3186E42-9FD5-4AED-B8C7-166FDCAE752E}" srcOrd="0" destOrd="0" presId="urn:microsoft.com/office/officeart/2009/3/layout/RandomtoResultProcess"/>
    <dgm:cxn modelId="{D6611B6D-DCA8-41B5-8553-3BB83495DF98}" type="presParOf" srcId="{E3186E42-9FD5-4AED-B8C7-166FDCAE752E}" destId="{01D1F551-B477-495B-B050-2AB7F9BDB544}" srcOrd="0" destOrd="0" presId="urn:microsoft.com/office/officeart/2009/3/layout/RandomtoResultProcess"/>
    <dgm:cxn modelId="{40AD2E47-A43B-40B9-BEB0-EBCA26231207}" type="presParOf" srcId="{01D1F551-B477-495B-B050-2AB7F9BDB544}" destId="{A75055A4-7734-4992-AD54-3BBCBB8ABB50}" srcOrd="0" destOrd="0" presId="urn:microsoft.com/office/officeart/2009/3/layout/RandomtoResultProcess"/>
    <dgm:cxn modelId="{2D693A28-D750-4BD3-A2F0-B4F710675F13}" type="presParOf" srcId="{01D1F551-B477-495B-B050-2AB7F9BDB544}" destId="{18CD130A-2F3F-4328-995F-ED7ECE375949}" srcOrd="1" destOrd="0" presId="urn:microsoft.com/office/officeart/2009/3/layout/RandomtoResultProcess"/>
    <dgm:cxn modelId="{EE436A1F-34EA-4F33-956F-831B80B4D67F}" type="presParOf" srcId="{01D1F551-B477-495B-B050-2AB7F9BDB544}" destId="{1111014C-5A54-4199-AFF6-47761B252FD2}" srcOrd="2" destOrd="0" presId="urn:microsoft.com/office/officeart/2009/3/layout/RandomtoResultProcess"/>
    <dgm:cxn modelId="{21A3361B-6519-44C2-8EA1-E96E06E93893}" type="presParOf" srcId="{01D1F551-B477-495B-B050-2AB7F9BDB544}" destId="{29314E95-1B14-4563-8536-3D44D98C1113}" srcOrd="3" destOrd="0" presId="urn:microsoft.com/office/officeart/2009/3/layout/RandomtoResultProcess"/>
    <dgm:cxn modelId="{509FFB7E-F567-4983-85C2-DC7EEAD3567E}" type="presParOf" srcId="{01D1F551-B477-495B-B050-2AB7F9BDB544}" destId="{3E0FD5A1-7692-4687-B730-604E66B0CDC4}" srcOrd="4" destOrd="0" presId="urn:microsoft.com/office/officeart/2009/3/layout/RandomtoResultProcess"/>
    <dgm:cxn modelId="{E88DABBB-68AB-4D1D-97D1-DD47E4255072}" type="presParOf" srcId="{01D1F551-B477-495B-B050-2AB7F9BDB544}" destId="{77A53639-7F36-45A1-A1E1-477DF36CED99}" srcOrd="5" destOrd="0" presId="urn:microsoft.com/office/officeart/2009/3/layout/RandomtoResultProcess"/>
    <dgm:cxn modelId="{28765FBF-DC70-4A0C-AD1D-3D441F476355}" type="presParOf" srcId="{01D1F551-B477-495B-B050-2AB7F9BDB544}" destId="{D4879D2E-5FE9-4130-AD55-D9221C564719}" srcOrd="6" destOrd="0" presId="urn:microsoft.com/office/officeart/2009/3/layout/RandomtoResultProcess"/>
    <dgm:cxn modelId="{E73BD120-980F-4AD3-AB37-991720B8DF9E}" type="presParOf" srcId="{01D1F551-B477-495B-B050-2AB7F9BDB544}" destId="{66E72E27-D138-4534-A37D-1D254EE2F045}" srcOrd="7" destOrd="0" presId="urn:microsoft.com/office/officeart/2009/3/layout/RandomtoResultProcess"/>
    <dgm:cxn modelId="{2D9C78DF-FF68-4C4C-B95B-BEB4D6B814A6}" type="presParOf" srcId="{01D1F551-B477-495B-B050-2AB7F9BDB544}" destId="{78DE864B-EF76-4105-BAF0-2BBB82202473}" srcOrd="8" destOrd="0" presId="urn:microsoft.com/office/officeart/2009/3/layout/RandomtoResultProcess"/>
    <dgm:cxn modelId="{6C29FA8C-E8EF-4151-8444-846C1AFE4B24}" type="presParOf" srcId="{01D1F551-B477-495B-B050-2AB7F9BDB544}" destId="{A69D1FE1-2626-44AC-96FB-CE9FFE152ACD}" srcOrd="9" destOrd="0" presId="urn:microsoft.com/office/officeart/2009/3/layout/RandomtoResultProcess"/>
    <dgm:cxn modelId="{4BFC4491-72F2-40D6-941C-6C25533314AF}" type="presParOf" srcId="{01D1F551-B477-495B-B050-2AB7F9BDB544}" destId="{1456BF6A-639B-478D-8A81-5506365DE597}" srcOrd="10" destOrd="0" presId="urn:microsoft.com/office/officeart/2009/3/layout/RandomtoResultProcess"/>
    <dgm:cxn modelId="{4798BF8F-A1F3-4325-B6BC-DD1A085F773C}" type="presParOf" srcId="{01D1F551-B477-495B-B050-2AB7F9BDB544}" destId="{08BA45C2-908C-4D60-9B58-00712A8E152C}" srcOrd="11" destOrd="0" presId="urn:microsoft.com/office/officeart/2009/3/layout/RandomtoResultProcess"/>
    <dgm:cxn modelId="{1CE70AB3-54CB-45F5-8533-B3EAD00B550C}" type="presParOf" srcId="{01D1F551-B477-495B-B050-2AB7F9BDB544}" destId="{BB5186E6-4647-4B49-BFD7-062F94C46013}" srcOrd="12" destOrd="0" presId="urn:microsoft.com/office/officeart/2009/3/layout/RandomtoResultProcess"/>
    <dgm:cxn modelId="{C6837A1A-4D69-4B0D-855B-3F0951D72EB0}" type="presParOf" srcId="{01D1F551-B477-495B-B050-2AB7F9BDB544}" destId="{C8D462AE-B671-4439-AA03-01C5A9981662}" srcOrd="13" destOrd="0" presId="urn:microsoft.com/office/officeart/2009/3/layout/RandomtoResultProcess"/>
    <dgm:cxn modelId="{82D9CA48-52C8-4B33-B37B-8B6F1DF0967C}" type="presParOf" srcId="{01D1F551-B477-495B-B050-2AB7F9BDB544}" destId="{286A1261-0D46-4A46-948D-373D7F8DC160}" srcOrd="14" destOrd="0" presId="urn:microsoft.com/office/officeart/2009/3/layout/RandomtoResultProcess"/>
    <dgm:cxn modelId="{7888D2D9-1248-4DCE-863C-DEBFAC420F39}" type="presParOf" srcId="{01D1F551-B477-495B-B050-2AB7F9BDB544}" destId="{3658871A-AF3B-4A18-BC62-03CEBAC68D53}" srcOrd="15" destOrd="0" presId="urn:microsoft.com/office/officeart/2009/3/layout/RandomtoResultProcess"/>
    <dgm:cxn modelId="{6EDB5119-1441-4AEF-AA64-0DA41880B9AD}" type="presParOf" srcId="{01D1F551-B477-495B-B050-2AB7F9BDB544}" destId="{38FE7BB4-9D1F-4E3C-853F-D60EA55670B2}" srcOrd="16" destOrd="0" presId="urn:microsoft.com/office/officeart/2009/3/layout/RandomtoResultProcess"/>
    <dgm:cxn modelId="{5030F996-2D01-4395-9FBD-CD6736151C30}" type="presParOf" srcId="{01D1F551-B477-495B-B050-2AB7F9BDB544}" destId="{C4D27DAD-8C94-4EB2-9718-5DCE86404CEF}" srcOrd="17" destOrd="0" presId="urn:microsoft.com/office/officeart/2009/3/layout/RandomtoResultProcess"/>
    <dgm:cxn modelId="{6B36BE29-DF15-4B48-81D9-0DFB7648D699}" type="presParOf" srcId="{01D1F551-B477-495B-B050-2AB7F9BDB544}" destId="{CEA5554F-6184-4A94-B711-98F6BD448727}" srcOrd="18"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091B3E9-A833-460E-B0E8-85CDB8C6BEC2}" type="doc">
      <dgm:prSet loTypeId="urn:microsoft.com/office/officeart/2005/8/layout/hList1" loCatId="list" qsTypeId="urn:microsoft.com/office/officeart/2005/8/quickstyle/3d1" qsCatId="3D" csTypeId="urn:microsoft.com/office/officeart/2005/8/colors/colorful1" csCatId="colorful"/>
      <dgm:spPr/>
      <dgm:t>
        <a:bodyPr/>
        <a:lstStyle/>
        <a:p>
          <a:endParaRPr lang="en-US"/>
        </a:p>
      </dgm:t>
    </dgm:pt>
    <dgm:pt modelId="{ADC02EB5-0E9A-4B9B-9CED-BBB5596DC879}">
      <dgm:prSet/>
      <dgm:spPr/>
      <dgm:t>
        <a:bodyPr/>
        <a:lstStyle/>
        <a:p>
          <a:pPr rtl="0"/>
          <a:r>
            <a:rPr lang="en-AU" b="1" i="1" smtClean="0"/>
            <a:t>'Cold' colors:</a:t>
          </a:r>
          <a:endParaRPr lang="en-US"/>
        </a:p>
      </dgm:t>
    </dgm:pt>
    <dgm:pt modelId="{404D8670-E1DE-40FC-B3F7-1B6EEEBE89E0}" type="parTrans" cxnId="{53A21A5C-CBD6-4640-88A4-78D050A51FA4}">
      <dgm:prSet/>
      <dgm:spPr/>
      <dgm:t>
        <a:bodyPr/>
        <a:lstStyle/>
        <a:p>
          <a:endParaRPr lang="en-US"/>
        </a:p>
      </dgm:t>
    </dgm:pt>
    <dgm:pt modelId="{5F481BBF-2E5A-4843-AF7F-8328A98DE1CA}" type="sibTrans" cxnId="{53A21A5C-CBD6-4640-88A4-78D050A51FA4}">
      <dgm:prSet/>
      <dgm:spPr/>
      <dgm:t>
        <a:bodyPr/>
        <a:lstStyle/>
        <a:p>
          <a:endParaRPr lang="en-US"/>
        </a:p>
      </dgm:t>
    </dgm:pt>
    <dgm:pt modelId="{326A0182-5D06-4634-ABDE-367B5D646C06}">
      <dgm:prSet/>
      <dgm:spPr/>
      <dgm:t>
        <a:bodyPr/>
        <a:lstStyle/>
        <a:p>
          <a:pPr rtl="0"/>
          <a:r>
            <a:rPr lang="en-AU" smtClean="0"/>
            <a:t>Colors like Blue, green and Blue-green are associated with coldness and calm. </a:t>
          </a:r>
          <a:endParaRPr lang="en-US"/>
        </a:p>
      </dgm:t>
    </dgm:pt>
    <dgm:pt modelId="{77B5180F-1BBB-416C-9705-7591A6B7A8BE}" type="parTrans" cxnId="{284862A3-3F85-450E-AE17-BBF3089B4AD5}">
      <dgm:prSet/>
      <dgm:spPr/>
      <dgm:t>
        <a:bodyPr/>
        <a:lstStyle/>
        <a:p>
          <a:endParaRPr lang="en-US"/>
        </a:p>
      </dgm:t>
    </dgm:pt>
    <dgm:pt modelId="{99F1610D-FD30-427F-9E8E-CEF3546AB77A}" type="sibTrans" cxnId="{284862A3-3F85-450E-AE17-BBF3089B4AD5}">
      <dgm:prSet/>
      <dgm:spPr/>
      <dgm:t>
        <a:bodyPr/>
        <a:lstStyle/>
        <a:p>
          <a:endParaRPr lang="en-US"/>
        </a:p>
      </dgm:t>
    </dgm:pt>
    <dgm:pt modelId="{EA09EB71-4ADB-4FEF-9B25-04583A322F2B}">
      <dgm:prSet/>
      <dgm:spPr/>
      <dgm:t>
        <a:bodyPr/>
        <a:lstStyle/>
        <a:p>
          <a:pPr rtl="0"/>
          <a:r>
            <a:rPr lang="en-AU" smtClean="0"/>
            <a:t>Use these colors to promote a feeling of seriousness, significance, honesty, determination, cleanliness, refreshing freshness, coldness. </a:t>
          </a:r>
          <a:endParaRPr lang="en-US"/>
        </a:p>
      </dgm:t>
    </dgm:pt>
    <dgm:pt modelId="{389CAC6A-7410-4FAF-A38C-377712CD02A3}" type="parTrans" cxnId="{DB8191CC-5203-44D0-9A73-6D5A1EC9B462}">
      <dgm:prSet/>
      <dgm:spPr/>
      <dgm:t>
        <a:bodyPr/>
        <a:lstStyle/>
        <a:p>
          <a:endParaRPr lang="en-US"/>
        </a:p>
      </dgm:t>
    </dgm:pt>
    <dgm:pt modelId="{BA16D555-6658-4A53-80F1-9CD9B6F339B3}" type="sibTrans" cxnId="{DB8191CC-5203-44D0-9A73-6D5A1EC9B462}">
      <dgm:prSet/>
      <dgm:spPr/>
      <dgm:t>
        <a:bodyPr/>
        <a:lstStyle/>
        <a:p>
          <a:endParaRPr lang="en-US"/>
        </a:p>
      </dgm:t>
    </dgm:pt>
    <dgm:pt modelId="{A7EB9F97-29A3-4E88-8084-3A7CCA0C5827}" type="pres">
      <dgm:prSet presAssocID="{8091B3E9-A833-460E-B0E8-85CDB8C6BEC2}" presName="Name0" presStyleCnt="0">
        <dgm:presLayoutVars>
          <dgm:dir/>
          <dgm:animLvl val="lvl"/>
          <dgm:resizeHandles val="exact"/>
        </dgm:presLayoutVars>
      </dgm:prSet>
      <dgm:spPr/>
      <dgm:t>
        <a:bodyPr/>
        <a:lstStyle/>
        <a:p>
          <a:endParaRPr lang="en-US"/>
        </a:p>
      </dgm:t>
    </dgm:pt>
    <dgm:pt modelId="{58ED1EF5-3A48-43D5-9C5A-51A08B751F91}" type="pres">
      <dgm:prSet presAssocID="{ADC02EB5-0E9A-4B9B-9CED-BBB5596DC879}" presName="composite" presStyleCnt="0"/>
      <dgm:spPr/>
    </dgm:pt>
    <dgm:pt modelId="{0CD2F6E4-4DEB-4311-859F-77FC1D3C7FE5}" type="pres">
      <dgm:prSet presAssocID="{ADC02EB5-0E9A-4B9B-9CED-BBB5596DC879}" presName="parTx" presStyleLbl="alignNode1" presStyleIdx="0" presStyleCnt="1">
        <dgm:presLayoutVars>
          <dgm:chMax val="0"/>
          <dgm:chPref val="0"/>
          <dgm:bulletEnabled val="1"/>
        </dgm:presLayoutVars>
      </dgm:prSet>
      <dgm:spPr/>
      <dgm:t>
        <a:bodyPr/>
        <a:lstStyle/>
        <a:p>
          <a:endParaRPr lang="en-US"/>
        </a:p>
      </dgm:t>
    </dgm:pt>
    <dgm:pt modelId="{68F18F70-3990-4E9B-861B-0F69630C0E4B}" type="pres">
      <dgm:prSet presAssocID="{ADC02EB5-0E9A-4B9B-9CED-BBB5596DC879}" presName="desTx" presStyleLbl="alignAccFollowNode1" presStyleIdx="0" presStyleCnt="1">
        <dgm:presLayoutVars>
          <dgm:bulletEnabled val="1"/>
        </dgm:presLayoutVars>
      </dgm:prSet>
      <dgm:spPr/>
      <dgm:t>
        <a:bodyPr/>
        <a:lstStyle/>
        <a:p>
          <a:endParaRPr lang="en-US"/>
        </a:p>
      </dgm:t>
    </dgm:pt>
  </dgm:ptLst>
  <dgm:cxnLst>
    <dgm:cxn modelId="{53A21A5C-CBD6-4640-88A4-78D050A51FA4}" srcId="{8091B3E9-A833-460E-B0E8-85CDB8C6BEC2}" destId="{ADC02EB5-0E9A-4B9B-9CED-BBB5596DC879}" srcOrd="0" destOrd="0" parTransId="{404D8670-E1DE-40FC-B3F7-1B6EEEBE89E0}" sibTransId="{5F481BBF-2E5A-4843-AF7F-8328A98DE1CA}"/>
    <dgm:cxn modelId="{DB8191CC-5203-44D0-9A73-6D5A1EC9B462}" srcId="{ADC02EB5-0E9A-4B9B-9CED-BBB5596DC879}" destId="{EA09EB71-4ADB-4FEF-9B25-04583A322F2B}" srcOrd="1" destOrd="0" parTransId="{389CAC6A-7410-4FAF-A38C-377712CD02A3}" sibTransId="{BA16D555-6658-4A53-80F1-9CD9B6F339B3}"/>
    <dgm:cxn modelId="{ADB1BE5F-2AA3-485E-80FD-6E67070A21A8}" type="presOf" srcId="{8091B3E9-A833-460E-B0E8-85CDB8C6BEC2}" destId="{A7EB9F97-29A3-4E88-8084-3A7CCA0C5827}" srcOrd="0" destOrd="0" presId="urn:microsoft.com/office/officeart/2005/8/layout/hList1"/>
    <dgm:cxn modelId="{1D9ECB6A-CC9B-4C04-A7E5-BDDF16B11854}" type="presOf" srcId="{ADC02EB5-0E9A-4B9B-9CED-BBB5596DC879}" destId="{0CD2F6E4-4DEB-4311-859F-77FC1D3C7FE5}" srcOrd="0" destOrd="0" presId="urn:microsoft.com/office/officeart/2005/8/layout/hList1"/>
    <dgm:cxn modelId="{284862A3-3F85-450E-AE17-BBF3089B4AD5}" srcId="{ADC02EB5-0E9A-4B9B-9CED-BBB5596DC879}" destId="{326A0182-5D06-4634-ABDE-367B5D646C06}" srcOrd="0" destOrd="0" parTransId="{77B5180F-1BBB-416C-9705-7591A6B7A8BE}" sibTransId="{99F1610D-FD30-427F-9E8E-CEF3546AB77A}"/>
    <dgm:cxn modelId="{750FCB8A-2D87-4E78-933F-D2AC9784BF92}" type="presOf" srcId="{EA09EB71-4ADB-4FEF-9B25-04583A322F2B}" destId="{68F18F70-3990-4E9B-861B-0F69630C0E4B}" srcOrd="0" destOrd="1" presId="urn:microsoft.com/office/officeart/2005/8/layout/hList1"/>
    <dgm:cxn modelId="{E356CE7F-8FF6-41A6-B5B2-98893EC66929}" type="presOf" srcId="{326A0182-5D06-4634-ABDE-367B5D646C06}" destId="{68F18F70-3990-4E9B-861B-0F69630C0E4B}" srcOrd="0" destOrd="0" presId="urn:microsoft.com/office/officeart/2005/8/layout/hList1"/>
    <dgm:cxn modelId="{E1792424-6EF5-407B-A7E9-CC690039C63B}" type="presParOf" srcId="{A7EB9F97-29A3-4E88-8084-3A7CCA0C5827}" destId="{58ED1EF5-3A48-43D5-9C5A-51A08B751F91}" srcOrd="0" destOrd="0" presId="urn:microsoft.com/office/officeart/2005/8/layout/hList1"/>
    <dgm:cxn modelId="{8F0FB6FF-EBC2-4FBF-B134-16E9E8EADB6D}" type="presParOf" srcId="{58ED1EF5-3A48-43D5-9C5A-51A08B751F91}" destId="{0CD2F6E4-4DEB-4311-859F-77FC1D3C7FE5}" srcOrd="0" destOrd="0" presId="urn:microsoft.com/office/officeart/2005/8/layout/hList1"/>
    <dgm:cxn modelId="{706A1B41-16FA-441D-95AF-276CEB7E7D52}" type="presParOf" srcId="{58ED1EF5-3A48-43D5-9C5A-51A08B751F91}" destId="{68F18F70-3990-4E9B-861B-0F69630C0E4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0A3C2-8A36-49C3-B5E0-89DCA9CEE817}">
      <dsp:nvSpPr>
        <dsp:cNvPr id="0" name=""/>
        <dsp:cNvSpPr/>
      </dsp:nvSpPr>
      <dsp:spPr>
        <a:xfrm>
          <a:off x="72107" y="247"/>
          <a:ext cx="7628185" cy="3051274"/>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rtl="0">
            <a:lnSpc>
              <a:spcPct val="90000"/>
            </a:lnSpc>
            <a:spcBef>
              <a:spcPct val="0"/>
            </a:spcBef>
            <a:spcAft>
              <a:spcPct val="35000"/>
            </a:spcAft>
          </a:pPr>
          <a:r>
            <a:rPr lang="en-US" sz="3600" b="1" kern="1200" smtClean="0"/>
            <a:t>Color, Prototyping and Navigation, Principles and Guidelines Design, Evaluation and Testing; Task Analysis</a:t>
          </a:r>
          <a:br>
            <a:rPr lang="en-US" sz="3600" b="1" kern="1200" smtClean="0"/>
          </a:br>
          <a:endParaRPr lang="en-US" sz="3600" kern="1200"/>
        </a:p>
      </dsp:txBody>
      <dsp:txXfrm>
        <a:off x="1597744" y="247"/>
        <a:ext cx="4576911" cy="305127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1879F-19D6-40DC-841F-4731F136E24D}">
      <dsp:nvSpPr>
        <dsp:cNvPr id="0" name=""/>
        <dsp:cNvSpPr/>
      </dsp:nvSpPr>
      <dsp:spPr>
        <a:xfrm>
          <a:off x="0" y="0"/>
          <a:ext cx="4525963" cy="4525963"/>
        </a:xfrm>
        <a:prstGeom prst="pie">
          <a:avLst>
            <a:gd name="adj1" fmla="val 5400000"/>
            <a:gd name="adj2" fmla="val 16200000"/>
          </a:avLst>
        </a:prstGeom>
        <a:solidFill>
          <a:schemeClr val="accent1">
            <a:lumMod val="75000"/>
            <a:lumOff val="2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EBBCBCE-8D12-431E-8F35-79C9C2B705D4}">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1">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AU" sz="6500" b="1" i="1" kern="1200" smtClean="0"/>
            <a:t>'Cool' colors:</a:t>
          </a:r>
          <a:endParaRPr lang="en-US" sz="6500" kern="1200"/>
        </a:p>
      </dsp:txBody>
      <dsp:txXfrm>
        <a:off x="2262981" y="0"/>
        <a:ext cx="2983309" cy="4525963"/>
      </dsp:txXfrm>
    </dsp:sp>
    <dsp:sp modelId="{B4F8CC83-49EE-4613-B7ED-B25F929B9318}">
      <dsp:nvSpPr>
        <dsp:cNvPr id="0" name=""/>
        <dsp:cNvSpPr/>
      </dsp:nvSpPr>
      <dsp:spPr>
        <a:xfrm>
          <a:off x="5246290" y="0"/>
          <a:ext cx="2983309" cy="4525963"/>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rtl="0">
            <a:lnSpc>
              <a:spcPct val="90000"/>
            </a:lnSpc>
            <a:spcBef>
              <a:spcPct val="0"/>
            </a:spcBef>
            <a:spcAft>
              <a:spcPct val="15000"/>
            </a:spcAft>
            <a:buChar char="••"/>
          </a:pPr>
          <a:r>
            <a:rPr lang="en-AU" sz="2500" kern="1200" smtClean="0"/>
            <a:t>Blue is the base for these colors but added are reds and yellows to bring out a wide range of color from minty green to a soft violet. </a:t>
          </a:r>
          <a:endParaRPr lang="en-US" sz="2500" kern="1200"/>
        </a:p>
        <a:p>
          <a:pPr marL="228600" lvl="1" indent="-228600" algn="l" defTabSz="1111250" rtl="0">
            <a:lnSpc>
              <a:spcPct val="90000"/>
            </a:lnSpc>
            <a:spcBef>
              <a:spcPct val="0"/>
            </a:spcBef>
            <a:spcAft>
              <a:spcPct val="15000"/>
            </a:spcAft>
            <a:buChar char="••"/>
          </a:pPr>
          <a:r>
            <a:rPr lang="en-AU" sz="2500" kern="1200" smtClean="0"/>
            <a:t>These colors help promote a feeling of calm, serenity, trust and relaxation.</a:t>
          </a:r>
          <a:endParaRPr lang="en-US" sz="2500" kern="1200"/>
        </a:p>
      </dsp:txBody>
      <dsp:txXfrm>
        <a:off x="5246290" y="0"/>
        <a:ext cx="2983309" cy="452596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F592F-CB38-48B2-9A6F-BAF74A972F42}">
      <dsp:nvSpPr>
        <dsp:cNvPr id="0" name=""/>
        <dsp:cNvSpPr/>
      </dsp:nvSpPr>
      <dsp:spPr>
        <a:xfrm>
          <a:off x="0" y="42163"/>
          <a:ext cx="8229600" cy="75289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AU" sz="3300" b="1" i="1" kern="1200" smtClean="0"/>
            <a:t>'Hot' colors:</a:t>
          </a:r>
          <a:r>
            <a:rPr lang="en-AU" sz="3300" i="1" kern="1200" smtClean="0"/>
            <a:t> </a:t>
          </a:r>
          <a:endParaRPr lang="en-US" sz="3300" kern="1200"/>
        </a:p>
      </dsp:txBody>
      <dsp:txXfrm>
        <a:off x="36753" y="78916"/>
        <a:ext cx="8156094" cy="679389"/>
      </dsp:txXfrm>
    </dsp:sp>
    <dsp:sp modelId="{5F4E3A69-F7B4-4D91-A811-79194B1510C7}">
      <dsp:nvSpPr>
        <dsp:cNvPr id="0" name=""/>
        <dsp:cNvSpPr/>
      </dsp:nvSpPr>
      <dsp:spPr>
        <a:xfrm>
          <a:off x="0" y="795058"/>
          <a:ext cx="8229600" cy="3688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AU" sz="2600" kern="1200" smtClean="0"/>
            <a:t>Red is the highest chroma color there is...simply put it is the most powerful hue. </a:t>
          </a:r>
          <a:endParaRPr lang="en-US" sz="2600" kern="1200"/>
        </a:p>
        <a:p>
          <a:pPr marL="228600" lvl="1" indent="-228600" algn="l" defTabSz="1155700" rtl="0">
            <a:lnSpc>
              <a:spcPct val="90000"/>
            </a:lnSpc>
            <a:spcBef>
              <a:spcPct val="0"/>
            </a:spcBef>
            <a:spcAft>
              <a:spcPct val="20000"/>
            </a:spcAft>
            <a:buChar char="••"/>
          </a:pPr>
          <a:r>
            <a:rPr lang="en-AU" sz="2600" kern="1200" smtClean="0"/>
            <a:t>A hot color may evoke strong emotional responses, and has been known to stimulate physical activity and sexual desire. </a:t>
          </a:r>
          <a:endParaRPr lang="en-US" sz="2600" kern="1200"/>
        </a:p>
        <a:p>
          <a:pPr marL="228600" lvl="1" indent="-228600" algn="l" defTabSz="1155700" rtl="0">
            <a:lnSpc>
              <a:spcPct val="90000"/>
            </a:lnSpc>
            <a:spcBef>
              <a:spcPct val="0"/>
            </a:spcBef>
            <a:spcAft>
              <a:spcPct val="20000"/>
            </a:spcAft>
            <a:buChar char="••"/>
          </a:pPr>
          <a:r>
            <a:rPr lang="en-AU" sz="2600" kern="1200" smtClean="0"/>
            <a:t>Use hot colors if you want an aggressive feel or want something stand out amongst others. </a:t>
          </a:r>
          <a:endParaRPr lang="en-US" sz="2600" kern="1200"/>
        </a:p>
        <a:p>
          <a:pPr marL="228600" lvl="1" indent="-228600" algn="l" defTabSz="1155700" rtl="0">
            <a:lnSpc>
              <a:spcPct val="90000"/>
            </a:lnSpc>
            <a:spcBef>
              <a:spcPct val="0"/>
            </a:spcBef>
            <a:spcAft>
              <a:spcPct val="20000"/>
            </a:spcAft>
            <a:buChar char="••"/>
          </a:pPr>
          <a:r>
            <a:rPr lang="en-AU" sz="2600" kern="1200" smtClean="0"/>
            <a:t>Red is the strongest of hues, placing a high chroma yellow in any designed or work of art will draw the eye first.</a:t>
          </a:r>
          <a:endParaRPr lang="en-US" sz="2600" kern="1200"/>
        </a:p>
      </dsp:txBody>
      <dsp:txXfrm>
        <a:off x="0" y="795058"/>
        <a:ext cx="8229600" cy="36887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154EC-FB24-45FE-901F-9A787053A671}">
      <dsp:nvSpPr>
        <dsp:cNvPr id="0" name=""/>
        <dsp:cNvSpPr/>
      </dsp:nvSpPr>
      <dsp:spPr>
        <a:xfrm rot="5400000">
          <a:off x="3653166" y="-204770"/>
          <a:ext cx="3885922"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9540" tIns="64770" rIns="129540" bIns="64770" numCol="1" spcCol="1270" anchor="ctr" anchorCtr="0">
          <a:noAutofit/>
        </a:bodyPr>
        <a:lstStyle/>
        <a:p>
          <a:pPr marL="285750" lvl="1" indent="-285750" algn="l" defTabSz="1511300" rtl="0">
            <a:lnSpc>
              <a:spcPct val="90000"/>
            </a:lnSpc>
            <a:spcBef>
              <a:spcPct val="0"/>
            </a:spcBef>
            <a:spcAft>
              <a:spcPct val="15000"/>
            </a:spcAft>
            <a:buChar char="••"/>
          </a:pPr>
          <a:r>
            <a:rPr lang="en-AU" sz="3400" kern="1200" smtClean="0"/>
            <a:t>Based in red but softened and suffused with orange and yellows. Warm colors are often used to suggest comfort and warm, heartfelt emotions.</a:t>
          </a:r>
          <a:endParaRPr lang="en-US" sz="3400" kern="1200"/>
        </a:p>
      </dsp:txBody>
      <dsp:txXfrm rot="-5400000">
        <a:off x="2962656" y="675435"/>
        <a:ext cx="5077249" cy="3506532"/>
      </dsp:txXfrm>
    </dsp:sp>
    <dsp:sp modelId="{3DF92625-3717-4DD5-B8E2-FDBF14A0053F}">
      <dsp:nvSpPr>
        <dsp:cNvPr id="0" name=""/>
        <dsp:cNvSpPr/>
      </dsp:nvSpPr>
      <dsp:spPr>
        <a:xfrm>
          <a:off x="0" y="0"/>
          <a:ext cx="2962656" cy="485740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2410" tIns="116205" rIns="232410" bIns="116205" numCol="1" spcCol="1270" anchor="ctr" anchorCtr="0">
          <a:noAutofit/>
        </a:bodyPr>
        <a:lstStyle/>
        <a:p>
          <a:pPr lvl="0" algn="ctr" defTabSz="2711450" rtl="0">
            <a:lnSpc>
              <a:spcPct val="90000"/>
            </a:lnSpc>
            <a:spcBef>
              <a:spcPct val="0"/>
            </a:spcBef>
            <a:spcAft>
              <a:spcPct val="35000"/>
            </a:spcAft>
          </a:pPr>
          <a:r>
            <a:rPr lang="en-AU" sz="6100" b="1" i="1" kern="1200" smtClean="0"/>
            <a:t>'Warm' colors:</a:t>
          </a:r>
          <a:r>
            <a:rPr lang="en-AU" sz="6100" i="1" kern="1200" smtClean="0"/>
            <a:t> </a:t>
          </a:r>
          <a:endParaRPr lang="en-US" sz="6100" kern="1200"/>
        </a:p>
      </dsp:txBody>
      <dsp:txXfrm>
        <a:off x="144625" y="144625"/>
        <a:ext cx="2673406" cy="456815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9291F5-39C6-4E39-9EDB-203CC9096ED7}">
      <dsp:nvSpPr>
        <dsp:cNvPr id="0" name=""/>
        <dsp:cNvSpPr/>
      </dsp:nvSpPr>
      <dsp:spPr>
        <a:xfrm>
          <a:off x="0" y="82393"/>
          <a:ext cx="8229600" cy="88978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n-AU" sz="3900" b="1" i="1" kern="1200" smtClean="0"/>
            <a:t>'Darkness' colors:</a:t>
          </a:r>
          <a:r>
            <a:rPr lang="en-AU" sz="3900" i="1" kern="1200" smtClean="0"/>
            <a:t> </a:t>
          </a:r>
          <a:endParaRPr lang="en-US" sz="3900" kern="1200"/>
        </a:p>
      </dsp:txBody>
      <dsp:txXfrm>
        <a:off x="43436" y="125829"/>
        <a:ext cx="8142728" cy="802913"/>
      </dsp:txXfrm>
    </dsp:sp>
    <dsp:sp modelId="{BFAE0C96-DCCF-4D59-A3C8-A716321F67ED}">
      <dsp:nvSpPr>
        <dsp:cNvPr id="0" name=""/>
        <dsp:cNvSpPr/>
      </dsp:nvSpPr>
      <dsp:spPr>
        <a:xfrm>
          <a:off x="0" y="972178"/>
          <a:ext cx="8229600" cy="3471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9530" rIns="277368" bIns="49530" numCol="1" spcCol="1270" anchor="t" anchorCtr="0">
          <a:noAutofit/>
        </a:bodyPr>
        <a:lstStyle/>
        <a:p>
          <a:pPr marL="285750" lvl="1" indent="-285750" algn="l" defTabSz="1333500" rtl="0">
            <a:lnSpc>
              <a:spcPct val="90000"/>
            </a:lnSpc>
            <a:spcBef>
              <a:spcPct val="0"/>
            </a:spcBef>
            <a:spcAft>
              <a:spcPct val="20000"/>
            </a:spcAft>
            <a:buChar char="••"/>
          </a:pPr>
          <a:r>
            <a:rPr lang="en-AU" sz="3000" kern="1200" smtClean="0"/>
            <a:t>Black is a mysterious color associated with fear and the unknown </a:t>
          </a:r>
          <a:endParaRPr lang="en-US" sz="3000" kern="1200"/>
        </a:p>
        <a:p>
          <a:pPr marL="285750" lvl="1" indent="-285750" algn="l" defTabSz="1333500" rtl="0">
            <a:lnSpc>
              <a:spcPct val="90000"/>
            </a:lnSpc>
            <a:spcBef>
              <a:spcPct val="0"/>
            </a:spcBef>
            <a:spcAft>
              <a:spcPct val="20000"/>
            </a:spcAft>
            <a:buChar char="••"/>
          </a:pPr>
          <a:r>
            <a:rPr lang="en-AU" sz="3000" kern="1200" smtClean="0"/>
            <a:t>They are often used to reduce space. </a:t>
          </a:r>
          <a:endParaRPr lang="en-US" sz="3000" kern="1200"/>
        </a:p>
        <a:p>
          <a:pPr marL="285750" lvl="1" indent="-285750" algn="l" defTabSz="1333500" rtl="0">
            <a:lnSpc>
              <a:spcPct val="90000"/>
            </a:lnSpc>
            <a:spcBef>
              <a:spcPct val="0"/>
            </a:spcBef>
            <a:spcAft>
              <a:spcPct val="20000"/>
            </a:spcAft>
            <a:buChar char="••"/>
          </a:pPr>
          <a:r>
            <a:rPr lang="en-AU" sz="3000" kern="1200" smtClean="0"/>
            <a:t>These colors are also used so that lighter colors can stand out greater and be more effective. </a:t>
          </a:r>
          <a:endParaRPr lang="en-US" sz="3000" kern="1200"/>
        </a:p>
        <a:p>
          <a:pPr marL="285750" lvl="1" indent="-285750" algn="l" defTabSz="1333500" rtl="0">
            <a:lnSpc>
              <a:spcPct val="90000"/>
            </a:lnSpc>
            <a:spcBef>
              <a:spcPct val="0"/>
            </a:spcBef>
            <a:spcAft>
              <a:spcPct val="20000"/>
            </a:spcAft>
            <a:buChar char="••"/>
          </a:pPr>
          <a:r>
            <a:rPr lang="en-AU" sz="3000" kern="1200" smtClean="0"/>
            <a:t>These colors are serious, and can suggest depressed and hardness.</a:t>
          </a:r>
          <a:endParaRPr lang="en-US" sz="3000" kern="1200"/>
        </a:p>
      </dsp:txBody>
      <dsp:txXfrm>
        <a:off x="0" y="972178"/>
        <a:ext cx="8229600" cy="347139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EBA88-F11C-48FB-8D7F-CD61D23DC681}">
      <dsp:nvSpPr>
        <dsp:cNvPr id="0" name=""/>
        <dsp:cNvSpPr/>
      </dsp:nvSpPr>
      <dsp:spPr>
        <a:xfrm>
          <a:off x="0" y="0"/>
          <a:ext cx="4525963" cy="4525963"/>
        </a:xfrm>
        <a:prstGeom prst="pie">
          <a:avLst>
            <a:gd name="adj1" fmla="val 5400000"/>
            <a:gd name="adj2" fmla="val 16200000"/>
          </a:avLst>
        </a:prstGeom>
        <a:solidFill>
          <a:schemeClr val="bg2">
            <a:lumMod val="60000"/>
            <a:lumOff val="4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7D37333-3BB4-40C2-9299-EF98F0030BED}">
      <dsp:nvSpPr>
        <dsp:cNvPr id="0" name=""/>
        <dsp:cNvSpPr/>
      </dsp:nvSpPr>
      <dsp:spPr>
        <a:xfrm>
          <a:off x="2262981" y="0"/>
          <a:ext cx="5966618" cy="4525963"/>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AU" sz="6500" b="1" i="1" kern="1200" smtClean="0"/>
            <a:t>'Light' colors:</a:t>
          </a:r>
          <a:r>
            <a:rPr lang="en-AU" sz="6500" i="1" kern="1200" smtClean="0"/>
            <a:t> </a:t>
          </a:r>
          <a:endParaRPr lang="en-US" sz="6500" kern="1200"/>
        </a:p>
      </dsp:txBody>
      <dsp:txXfrm>
        <a:off x="2262981" y="0"/>
        <a:ext cx="2983309" cy="4525963"/>
      </dsp:txXfrm>
    </dsp:sp>
    <dsp:sp modelId="{C8366ADB-7B4E-4841-A843-E8159B09DA22}">
      <dsp:nvSpPr>
        <dsp:cNvPr id="0" name=""/>
        <dsp:cNvSpPr/>
      </dsp:nvSpPr>
      <dsp:spPr>
        <a:xfrm>
          <a:off x="5246290" y="0"/>
          <a:ext cx="2983309" cy="4525963"/>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marL="228600" lvl="1" indent="-228600" algn="l" defTabSz="1111250" rtl="0">
            <a:lnSpc>
              <a:spcPct val="90000"/>
            </a:lnSpc>
            <a:spcBef>
              <a:spcPct val="0"/>
            </a:spcBef>
            <a:spcAft>
              <a:spcPct val="15000"/>
            </a:spcAft>
            <a:buChar char="••"/>
          </a:pPr>
          <a:r>
            <a:rPr lang="en-AU" sz="2500" kern="1200" smtClean="0"/>
            <a:t>These colors are barely colors at all; they exist merely as suggestions and hints of colors. </a:t>
          </a:r>
          <a:endParaRPr lang="en-US" sz="2500" kern="1200"/>
        </a:p>
        <a:p>
          <a:pPr marL="228600" lvl="1" indent="-228600" algn="l" defTabSz="1111250" rtl="0">
            <a:lnSpc>
              <a:spcPct val="90000"/>
            </a:lnSpc>
            <a:spcBef>
              <a:spcPct val="0"/>
            </a:spcBef>
            <a:spcAft>
              <a:spcPct val="15000"/>
            </a:spcAft>
            <a:buChar char="••"/>
          </a:pPr>
          <a:r>
            <a:rPr lang="en-AU" sz="2500" kern="1200" smtClean="0"/>
            <a:t>They are the opposite of darkness, and they are often used to open up a space or evoke a feeling of openness.</a:t>
          </a:r>
          <a:endParaRPr lang="en-US" sz="2500" kern="1200"/>
        </a:p>
      </dsp:txBody>
      <dsp:txXfrm>
        <a:off x="5246290" y="0"/>
        <a:ext cx="2983309" cy="452596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46BB7-7D4B-4C4B-BE94-F785533C0916}">
      <dsp:nvSpPr>
        <dsp:cNvPr id="0" name=""/>
        <dsp:cNvSpPr/>
      </dsp:nvSpPr>
      <dsp:spPr>
        <a:xfrm>
          <a:off x="2205" y="1783191"/>
          <a:ext cx="3407568" cy="1363027"/>
        </a:xfrm>
        <a:prstGeom prst="chevron">
          <a:avLst/>
        </a:prstGeom>
        <a:solidFill>
          <a:schemeClr val="accent6">
            <a:lumMod val="20000"/>
            <a:lumOff val="8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3500" tIns="31750" rIns="0" bIns="31750" numCol="1" spcCol="1270" anchor="ctr" anchorCtr="0">
          <a:noAutofit/>
        </a:bodyPr>
        <a:lstStyle/>
        <a:p>
          <a:pPr lvl="0" algn="ctr" defTabSz="2222500" rtl="0">
            <a:lnSpc>
              <a:spcPct val="90000"/>
            </a:lnSpc>
            <a:spcBef>
              <a:spcPct val="0"/>
            </a:spcBef>
            <a:spcAft>
              <a:spcPct val="35000"/>
            </a:spcAft>
          </a:pPr>
          <a:r>
            <a:rPr lang="en-AU" sz="5000" b="1" i="1" kern="1200" dirty="0" smtClean="0">
              <a:solidFill>
                <a:schemeClr val="tx1"/>
              </a:solidFill>
            </a:rPr>
            <a:t>'Pastel' colors:</a:t>
          </a:r>
          <a:r>
            <a:rPr lang="en-AU" sz="5000" i="1" kern="1200" dirty="0" smtClean="0">
              <a:solidFill>
                <a:schemeClr val="tx1"/>
              </a:solidFill>
            </a:rPr>
            <a:t> </a:t>
          </a:r>
          <a:endParaRPr lang="en-US" sz="5000" kern="1200" dirty="0">
            <a:solidFill>
              <a:schemeClr val="tx1"/>
            </a:solidFill>
          </a:endParaRPr>
        </a:p>
      </dsp:txBody>
      <dsp:txXfrm>
        <a:off x="683719" y="1783191"/>
        <a:ext cx="2044541" cy="1363027"/>
      </dsp:txXfrm>
    </dsp:sp>
    <dsp:sp modelId="{C3AB4C8E-0D23-4834-A404-8CFA24AF0C79}">
      <dsp:nvSpPr>
        <dsp:cNvPr id="0" name=""/>
        <dsp:cNvSpPr/>
      </dsp:nvSpPr>
      <dsp:spPr>
        <a:xfrm>
          <a:off x="2966790" y="1899049"/>
          <a:ext cx="2828282" cy="1131312"/>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en-AU" sz="1600" kern="1200" dirty="0" smtClean="0"/>
            <a:t>These pale colors are hues tinted with large amounts of white and are very soft in nature. </a:t>
          </a:r>
          <a:endParaRPr lang="en-US" sz="1600" kern="1200" dirty="0"/>
        </a:p>
      </dsp:txBody>
      <dsp:txXfrm>
        <a:off x="3532446" y="1899049"/>
        <a:ext cx="1696970" cy="1131312"/>
      </dsp:txXfrm>
    </dsp:sp>
    <dsp:sp modelId="{68A9EDD8-126E-4829-8806-570E4E5D4E6F}">
      <dsp:nvSpPr>
        <dsp:cNvPr id="0" name=""/>
        <dsp:cNvSpPr/>
      </dsp:nvSpPr>
      <dsp:spPr>
        <a:xfrm>
          <a:off x="5399112" y="1899049"/>
          <a:ext cx="2828282" cy="1131312"/>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10160" rIns="0" bIns="10160" numCol="1" spcCol="1270" anchor="ctr" anchorCtr="0">
          <a:noAutofit/>
        </a:bodyPr>
        <a:lstStyle/>
        <a:p>
          <a:pPr lvl="0" algn="ctr" defTabSz="711200" rtl="0">
            <a:lnSpc>
              <a:spcPct val="90000"/>
            </a:lnSpc>
            <a:spcBef>
              <a:spcPct val="0"/>
            </a:spcBef>
            <a:spcAft>
              <a:spcPct val="35000"/>
            </a:spcAft>
          </a:pPr>
          <a:r>
            <a:rPr lang="en-AU" sz="1600" kern="1200" dirty="0" smtClean="0"/>
            <a:t>This type of color suggests innocence, fond memories, and romance.</a:t>
          </a:r>
          <a:endParaRPr lang="en-US" sz="1600" kern="1200" dirty="0"/>
        </a:p>
      </dsp:txBody>
      <dsp:txXfrm>
        <a:off x="5964768" y="1899049"/>
        <a:ext cx="1696970" cy="11313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BCC0D-F543-442C-AAEA-9DEB7EB2DC44}">
      <dsp:nvSpPr>
        <dsp:cNvPr id="0" name=""/>
        <dsp:cNvSpPr/>
      </dsp:nvSpPr>
      <dsp:spPr>
        <a:xfrm>
          <a:off x="1651545" y="1451"/>
          <a:ext cx="4926508" cy="4926508"/>
        </a:xfrm>
        <a:prstGeom prst="ellipse">
          <a:avLst/>
        </a:prstGeom>
        <a:solidFill>
          <a:schemeClr val="accent1">
            <a:lumMod val="25000"/>
            <a:lumOff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4450" tIns="44450" rIns="44450" bIns="44450" numCol="1" spcCol="1270" anchor="ctr" anchorCtr="0">
          <a:noAutofit/>
        </a:bodyPr>
        <a:lstStyle/>
        <a:p>
          <a:pPr lvl="0" algn="l" defTabSz="1555750" rtl="0">
            <a:lnSpc>
              <a:spcPct val="90000"/>
            </a:lnSpc>
            <a:spcBef>
              <a:spcPct val="0"/>
            </a:spcBef>
            <a:spcAft>
              <a:spcPct val="35000"/>
            </a:spcAft>
          </a:pPr>
          <a:r>
            <a:rPr lang="en-AU" sz="3500" b="1" i="1" kern="1200" dirty="0" smtClean="0">
              <a:solidFill>
                <a:schemeClr val="tx1"/>
              </a:solidFill>
            </a:rPr>
            <a:t>'Intensity (Power, Passion)' colors:</a:t>
          </a:r>
          <a:endParaRPr lang="en-US" sz="3500" kern="1200" dirty="0">
            <a:solidFill>
              <a:schemeClr val="tx1"/>
            </a:solidFill>
          </a:endParaRPr>
        </a:p>
        <a:p>
          <a:pPr marL="228600" lvl="1" indent="-228600" algn="l" defTabSz="1200150" rtl="0">
            <a:lnSpc>
              <a:spcPct val="90000"/>
            </a:lnSpc>
            <a:spcBef>
              <a:spcPct val="0"/>
            </a:spcBef>
            <a:spcAft>
              <a:spcPct val="15000"/>
            </a:spcAft>
            <a:buChar char="••"/>
          </a:pPr>
          <a:r>
            <a:rPr lang="en-AU" sz="2700" kern="1200" dirty="0" smtClean="0">
              <a:solidFill>
                <a:schemeClr val="tx1"/>
              </a:solidFill>
            </a:rPr>
            <a:t>The colors of intensity are high </a:t>
          </a:r>
          <a:r>
            <a:rPr lang="en-AU" sz="2700" kern="1200" dirty="0" err="1" smtClean="0">
              <a:solidFill>
                <a:schemeClr val="tx1"/>
              </a:solidFill>
            </a:rPr>
            <a:t>chroma</a:t>
          </a:r>
          <a:r>
            <a:rPr lang="en-AU" sz="2700" kern="1200" dirty="0" smtClean="0">
              <a:solidFill>
                <a:schemeClr val="tx1"/>
              </a:solidFill>
            </a:rPr>
            <a:t> colors, pure and seem to scream their message. Great for attention grabbing. </a:t>
          </a:r>
          <a:endParaRPr lang="en-US" sz="2700" kern="1200" dirty="0">
            <a:solidFill>
              <a:schemeClr val="tx1"/>
            </a:solidFill>
          </a:endParaRPr>
        </a:p>
      </dsp:txBody>
      <dsp:txXfrm>
        <a:off x="2373015" y="722921"/>
        <a:ext cx="3483568" cy="348356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C73780-85F5-4942-82E6-DCE5B897714C}">
      <dsp:nvSpPr>
        <dsp:cNvPr id="0" name=""/>
        <dsp:cNvSpPr/>
      </dsp:nvSpPr>
      <dsp:spPr>
        <a:xfrm>
          <a:off x="226367" y="394"/>
          <a:ext cx="4022377" cy="2011188"/>
        </a:xfrm>
        <a:prstGeom prst="roundRect">
          <a:avLst>
            <a:gd name="adj" fmla="val 10000"/>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3825" tIns="82550" rIns="123825" bIns="82550" numCol="1" spcCol="1270" anchor="ctr" anchorCtr="0">
          <a:noAutofit/>
        </a:bodyPr>
        <a:lstStyle/>
        <a:p>
          <a:pPr lvl="0" algn="ctr" defTabSz="2889250" rtl="0">
            <a:lnSpc>
              <a:spcPct val="90000"/>
            </a:lnSpc>
            <a:spcBef>
              <a:spcPct val="0"/>
            </a:spcBef>
            <a:spcAft>
              <a:spcPct val="35000"/>
            </a:spcAft>
          </a:pPr>
          <a:r>
            <a:rPr lang="en-AU" sz="6500" kern="1200" smtClean="0"/>
            <a:t>In general, </a:t>
          </a:r>
          <a:endParaRPr lang="en-US" sz="6500" kern="1200"/>
        </a:p>
      </dsp:txBody>
      <dsp:txXfrm>
        <a:off x="285273" y="59300"/>
        <a:ext cx="3904565" cy="1893376"/>
      </dsp:txXfrm>
    </dsp:sp>
    <dsp:sp modelId="{E645BF66-C006-41AB-88E4-7E16B8614AAF}">
      <dsp:nvSpPr>
        <dsp:cNvPr id="0" name=""/>
        <dsp:cNvSpPr/>
      </dsp:nvSpPr>
      <dsp:spPr>
        <a:xfrm>
          <a:off x="628605" y="2011582"/>
          <a:ext cx="402237" cy="1508391"/>
        </a:xfrm>
        <a:custGeom>
          <a:avLst/>
          <a:gdLst/>
          <a:ahLst/>
          <a:cxnLst/>
          <a:rect l="0" t="0" r="0" b="0"/>
          <a:pathLst>
            <a:path>
              <a:moveTo>
                <a:pt x="0" y="0"/>
              </a:moveTo>
              <a:lnTo>
                <a:pt x="0" y="1508391"/>
              </a:lnTo>
              <a:lnTo>
                <a:pt x="402237" y="1508391"/>
              </a:lnTo>
            </a:path>
          </a:pathLst>
        </a:custGeom>
        <a:noFill/>
        <a:ln w="25400" cap="flat" cmpd="sng" algn="ctr">
          <a:solidFill>
            <a:schemeClr val="accent2">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66FBD91-B5B2-446B-B46D-9725D9B72FE4}">
      <dsp:nvSpPr>
        <dsp:cNvPr id="0" name=""/>
        <dsp:cNvSpPr/>
      </dsp:nvSpPr>
      <dsp:spPr>
        <a:xfrm>
          <a:off x="1030842" y="2514380"/>
          <a:ext cx="6972389" cy="2011188"/>
        </a:xfrm>
        <a:prstGeom prst="roundRect">
          <a:avLst>
            <a:gd name="adj" fmla="val 10000"/>
          </a:avLst>
        </a:prstGeom>
        <a:solidFill>
          <a:schemeClr val="lt1">
            <a:alpha val="9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lang="en-AU" sz="2500" kern="1200" dirty="0" smtClean="0"/>
            <a:t>using color in new smart technology design will attract attention, help users to memorize, and add reminders. Moreover, another powerful effect is that it facilitates recognition and comprehension by both the designers and the users.</a:t>
          </a:r>
          <a:endParaRPr lang="en-US" sz="2500" kern="1200" dirty="0"/>
        </a:p>
      </dsp:txBody>
      <dsp:txXfrm>
        <a:off x="1089748" y="2573286"/>
        <a:ext cx="6854577" cy="18933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14F5B-C3EC-48BA-94DC-71905634D1DF}">
      <dsp:nvSpPr>
        <dsp:cNvPr id="0" name=""/>
        <dsp:cNvSpPr/>
      </dsp:nvSpPr>
      <dsp:spPr>
        <a:xfrm>
          <a:off x="2759309" y="1119953"/>
          <a:ext cx="2710981" cy="8933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en-AU" sz="3100" kern="1200" smtClean="0"/>
            <a:t>Navigation is concerned with </a:t>
          </a:r>
          <a:endParaRPr lang="en-US" sz="3100" kern="1200"/>
        </a:p>
      </dsp:txBody>
      <dsp:txXfrm>
        <a:off x="2759309" y="1119953"/>
        <a:ext cx="2710981" cy="893391"/>
      </dsp:txXfrm>
    </dsp:sp>
    <dsp:sp modelId="{917A3770-22FD-4DE9-B44F-377F64E64645}">
      <dsp:nvSpPr>
        <dsp:cNvPr id="0" name=""/>
        <dsp:cNvSpPr/>
      </dsp:nvSpPr>
      <dsp:spPr>
        <a:xfrm>
          <a:off x="2024" y="2473798"/>
          <a:ext cx="8225551" cy="2733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AU" sz="2000" kern="1200" dirty="0" smtClean="0"/>
            <a:t>finding out about, moving through, and the environment.  It includes three different but related activities: object identification, which is concerned with understanding and classifying the objects in an environment, exploration, which is concerned with finding out about a local environment and how that environment relates to other environments. Wayfinding, which is concerned with navigation towards a known destination (</a:t>
          </a:r>
          <a:r>
            <a:rPr lang="en-AU" sz="1000" kern="1200" dirty="0" err="1" smtClean="0"/>
            <a:t>Elfes</a:t>
          </a:r>
          <a:r>
            <a:rPr lang="en-AU" sz="1000" kern="1200" dirty="0" smtClean="0"/>
            <a:t> 1987; Taylor and </a:t>
          </a:r>
          <a:r>
            <a:rPr lang="en-AU" sz="1000" kern="1200" dirty="0" err="1" smtClean="0"/>
            <a:t>Sennott</a:t>
          </a:r>
          <a:r>
            <a:rPr lang="en-AU" sz="1000" kern="1200" dirty="0" smtClean="0"/>
            <a:t> 1984; Adler and Blue 1998).</a:t>
          </a:r>
          <a:endParaRPr lang="en-US" sz="1000" kern="1200" dirty="0"/>
        </a:p>
      </dsp:txBody>
      <dsp:txXfrm>
        <a:off x="2024" y="2473798"/>
        <a:ext cx="8225551" cy="2733802"/>
      </dsp:txXfrm>
    </dsp:sp>
    <dsp:sp modelId="{A51369DE-49B1-4771-9279-E54EFDA31E76}">
      <dsp:nvSpPr>
        <dsp:cNvPr id="0" name=""/>
        <dsp:cNvSpPr/>
      </dsp:nvSpPr>
      <dsp:spPr>
        <a:xfrm>
          <a:off x="2756228" y="848239"/>
          <a:ext cx="215646" cy="215646"/>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37F99B-EDFB-43EE-A574-F114928E81AA}">
      <dsp:nvSpPr>
        <dsp:cNvPr id="0" name=""/>
        <dsp:cNvSpPr/>
      </dsp:nvSpPr>
      <dsp:spPr>
        <a:xfrm>
          <a:off x="2907180" y="546334"/>
          <a:ext cx="215646" cy="215646"/>
        </a:xfrm>
        <a:prstGeom prst="ellipse">
          <a:avLst/>
        </a:prstGeom>
        <a:gradFill rotWithShape="0">
          <a:gsLst>
            <a:gs pos="0">
              <a:schemeClr val="accent5">
                <a:hueOff val="-969137"/>
                <a:satOff val="2657"/>
                <a:lumOff val="-323"/>
                <a:alphaOff val="0"/>
                <a:shade val="51000"/>
                <a:satMod val="130000"/>
              </a:schemeClr>
            </a:gs>
            <a:gs pos="80000">
              <a:schemeClr val="accent5">
                <a:hueOff val="-969137"/>
                <a:satOff val="2657"/>
                <a:lumOff val="-323"/>
                <a:alphaOff val="0"/>
                <a:shade val="93000"/>
                <a:satMod val="130000"/>
              </a:schemeClr>
            </a:gs>
            <a:gs pos="100000">
              <a:schemeClr val="accent5">
                <a:hueOff val="-969137"/>
                <a:satOff val="2657"/>
                <a:lumOff val="-3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3BC905B-68EC-47A2-A604-B9EFAC3ABC37}">
      <dsp:nvSpPr>
        <dsp:cNvPr id="0" name=""/>
        <dsp:cNvSpPr/>
      </dsp:nvSpPr>
      <dsp:spPr>
        <a:xfrm>
          <a:off x="3269466" y="606715"/>
          <a:ext cx="338872" cy="338872"/>
        </a:xfrm>
        <a:prstGeom prst="ellipse">
          <a:avLst/>
        </a:prstGeom>
        <a:gradFill rotWithShape="0">
          <a:gsLst>
            <a:gs pos="0">
              <a:schemeClr val="accent5">
                <a:hueOff val="-1938274"/>
                <a:satOff val="5314"/>
                <a:lumOff val="-646"/>
                <a:alphaOff val="0"/>
                <a:shade val="51000"/>
                <a:satMod val="130000"/>
              </a:schemeClr>
            </a:gs>
            <a:gs pos="80000">
              <a:schemeClr val="accent5">
                <a:hueOff val="-1938274"/>
                <a:satOff val="5314"/>
                <a:lumOff val="-646"/>
                <a:alphaOff val="0"/>
                <a:shade val="93000"/>
                <a:satMod val="130000"/>
              </a:schemeClr>
            </a:gs>
            <a:gs pos="100000">
              <a:schemeClr val="accent5">
                <a:hueOff val="-1938274"/>
                <a:satOff val="5314"/>
                <a:lumOff val="-6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92C7FA9-94B5-4EB8-BA2F-244045F1D763}">
      <dsp:nvSpPr>
        <dsp:cNvPr id="0" name=""/>
        <dsp:cNvSpPr/>
      </dsp:nvSpPr>
      <dsp:spPr>
        <a:xfrm>
          <a:off x="3571371" y="274620"/>
          <a:ext cx="215646" cy="215646"/>
        </a:xfrm>
        <a:prstGeom prst="ellipse">
          <a:avLst/>
        </a:prstGeom>
        <a:gradFill rotWithShape="0">
          <a:gsLst>
            <a:gs pos="0">
              <a:schemeClr val="accent5">
                <a:hueOff val="-2907411"/>
                <a:satOff val="7970"/>
                <a:lumOff val="-969"/>
                <a:alphaOff val="0"/>
                <a:shade val="51000"/>
                <a:satMod val="130000"/>
              </a:schemeClr>
            </a:gs>
            <a:gs pos="80000">
              <a:schemeClr val="accent5">
                <a:hueOff val="-2907411"/>
                <a:satOff val="7970"/>
                <a:lumOff val="-969"/>
                <a:alphaOff val="0"/>
                <a:shade val="93000"/>
                <a:satMod val="130000"/>
              </a:schemeClr>
            </a:gs>
            <a:gs pos="100000">
              <a:schemeClr val="accent5">
                <a:hueOff val="-2907411"/>
                <a:satOff val="7970"/>
                <a:lumOff val="-9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5F10B1E-C42F-4472-ACDD-66AC06D10625}">
      <dsp:nvSpPr>
        <dsp:cNvPr id="0" name=""/>
        <dsp:cNvSpPr/>
      </dsp:nvSpPr>
      <dsp:spPr>
        <a:xfrm>
          <a:off x="3963847" y="153858"/>
          <a:ext cx="215646" cy="215646"/>
        </a:xfrm>
        <a:prstGeom prst="ellipse">
          <a:avLst/>
        </a:prstGeom>
        <a:gradFill rotWithShape="0">
          <a:gsLst>
            <a:gs pos="0">
              <a:schemeClr val="accent5">
                <a:hueOff val="-3876548"/>
                <a:satOff val="10627"/>
                <a:lumOff val="-1292"/>
                <a:alphaOff val="0"/>
                <a:shade val="51000"/>
                <a:satMod val="130000"/>
              </a:schemeClr>
            </a:gs>
            <a:gs pos="80000">
              <a:schemeClr val="accent5">
                <a:hueOff val="-3876548"/>
                <a:satOff val="10627"/>
                <a:lumOff val="-1292"/>
                <a:alphaOff val="0"/>
                <a:shade val="93000"/>
                <a:satMod val="130000"/>
              </a:schemeClr>
            </a:gs>
            <a:gs pos="100000">
              <a:schemeClr val="accent5">
                <a:hueOff val="-3876548"/>
                <a:satOff val="10627"/>
                <a:lumOff val="-12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D7573FF-7537-4EBC-A137-AB1383BB7060}">
      <dsp:nvSpPr>
        <dsp:cNvPr id="0" name=""/>
        <dsp:cNvSpPr/>
      </dsp:nvSpPr>
      <dsp:spPr>
        <a:xfrm>
          <a:off x="4446895" y="365191"/>
          <a:ext cx="215646" cy="215646"/>
        </a:xfrm>
        <a:prstGeom prst="ellipse">
          <a:avLst/>
        </a:prstGeom>
        <a:gradFill rotWithShape="0">
          <a:gsLst>
            <a:gs pos="0">
              <a:schemeClr val="accent5">
                <a:hueOff val="-4845685"/>
                <a:satOff val="13284"/>
                <a:lumOff val="-1615"/>
                <a:alphaOff val="0"/>
                <a:shade val="51000"/>
                <a:satMod val="130000"/>
              </a:schemeClr>
            </a:gs>
            <a:gs pos="80000">
              <a:schemeClr val="accent5">
                <a:hueOff val="-4845685"/>
                <a:satOff val="13284"/>
                <a:lumOff val="-1615"/>
                <a:alphaOff val="0"/>
                <a:shade val="93000"/>
                <a:satMod val="130000"/>
              </a:schemeClr>
            </a:gs>
            <a:gs pos="100000">
              <a:schemeClr val="accent5">
                <a:hueOff val="-4845685"/>
                <a:satOff val="13284"/>
                <a:lumOff val="-1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591397D-A5C9-4CAD-9284-23625DC896DD}">
      <dsp:nvSpPr>
        <dsp:cNvPr id="0" name=""/>
        <dsp:cNvSpPr/>
      </dsp:nvSpPr>
      <dsp:spPr>
        <a:xfrm>
          <a:off x="4748799" y="516144"/>
          <a:ext cx="338872" cy="338872"/>
        </a:xfrm>
        <a:prstGeom prst="ellipse">
          <a:avLst/>
        </a:prstGeom>
        <a:gradFill rotWithShape="0">
          <a:gsLst>
            <a:gs pos="0">
              <a:schemeClr val="accent5">
                <a:hueOff val="-5814822"/>
                <a:satOff val="15941"/>
                <a:lumOff val="-1938"/>
                <a:alphaOff val="0"/>
                <a:shade val="51000"/>
                <a:satMod val="130000"/>
              </a:schemeClr>
            </a:gs>
            <a:gs pos="80000">
              <a:schemeClr val="accent5">
                <a:hueOff val="-5814822"/>
                <a:satOff val="15941"/>
                <a:lumOff val="-1938"/>
                <a:alphaOff val="0"/>
                <a:shade val="93000"/>
                <a:satMod val="130000"/>
              </a:schemeClr>
            </a:gs>
            <a:gs pos="100000">
              <a:schemeClr val="accent5">
                <a:hueOff val="-5814822"/>
                <a:satOff val="15941"/>
                <a:lumOff val="-19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8F67E8F-D621-4C4C-9C91-90B3F2644E1A}">
      <dsp:nvSpPr>
        <dsp:cNvPr id="0" name=""/>
        <dsp:cNvSpPr/>
      </dsp:nvSpPr>
      <dsp:spPr>
        <a:xfrm>
          <a:off x="5171466" y="848239"/>
          <a:ext cx="215646" cy="215646"/>
        </a:xfrm>
        <a:prstGeom prst="ellipse">
          <a:avLst/>
        </a:prstGeom>
        <a:gradFill rotWithShape="0">
          <a:gsLst>
            <a:gs pos="0">
              <a:schemeClr val="accent5">
                <a:hueOff val="-6783959"/>
                <a:satOff val="18597"/>
                <a:lumOff val="-2261"/>
                <a:alphaOff val="0"/>
                <a:shade val="51000"/>
                <a:satMod val="130000"/>
              </a:schemeClr>
            </a:gs>
            <a:gs pos="80000">
              <a:schemeClr val="accent5">
                <a:hueOff val="-6783959"/>
                <a:satOff val="18597"/>
                <a:lumOff val="-2261"/>
                <a:alphaOff val="0"/>
                <a:shade val="93000"/>
                <a:satMod val="130000"/>
              </a:schemeClr>
            </a:gs>
            <a:gs pos="100000">
              <a:schemeClr val="accent5">
                <a:hueOff val="-6783959"/>
                <a:satOff val="18597"/>
                <a:lumOff val="-22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B79DDB3-7B64-45E2-B0FB-75A92C36758D}">
      <dsp:nvSpPr>
        <dsp:cNvPr id="0" name=""/>
        <dsp:cNvSpPr/>
      </dsp:nvSpPr>
      <dsp:spPr>
        <a:xfrm>
          <a:off x="5352609" y="1180334"/>
          <a:ext cx="215646" cy="215646"/>
        </a:xfrm>
        <a:prstGeom prst="ellipse">
          <a:avLst/>
        </a:prstGeom>
        <a:gradFill rotWithShape="0">
          <a:gsLst>
            <a:gs pos="0">
              <a:schemeClr val="accent5">
                <a:hueOff val="-7753096"/>
                <a:satOff val="21254"/>
                <a:lumOff val="-2584"/>
                <a:alphaOff val="0"/>
                <a:shade val="51000"/>
                <a:satMod val="130000"/>
              </a:schemeClr>
            </a:gs>
            <a:gs pos="80000">
              <a:schemeClr val="accent5">
                <a:hueOff val="-7753096"/>
                <a:satOff val="21254"/>
                <a:lumOff val="-2584"/>
                <a:alphaOff val="0"/>
                <a:shade val="93000"/>
                <a:satMod val="130000"/>
              </a:schemeClr>
            </a:gs>
            <a:gs pos="100000">
              <a:schemeClr val="accent5">
                <a:hueOff val="-7753096"/>
                <a:satOff val="21254"/>
                <a:lumOff val="-25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965D717-4050-4B03-AB47-AA8A6CC97CCE}">
      <dsp:nvSpPr>
        <dsp:cNvPr id="0" name=""/>
        <dsp:cNvSpPr/>
      </dsp:nvSpPr>
      <dsp:spPr>
        <a:xfrm>
          <a:off x="3782704" y="546334"/>
          <a:ext cx="554518" cy="554518"/>
        </a:xfrm>
        <a:prstGeom prst="ellipse">
          <a:avLst/>
        </a:prstGeom>
        <a:gradFill rotWithShape="0">
          <a:gsLst>
            <a:gs pos="0">
              <a:schemeClr val="accent5">
                <a:hueOff val="-8722234"/>
                <a:satOff val="23911"/>
                <a:lumOff val="-2907"/>
                <a:alphaOff val="0"/>
                <a:shade val="51000"/>
                <a:satMod val="130000"/>
              </a:schemeClr>
            </a:gs>
            <a:gs pos="80000">
              <a:schemeClr val="accent5">
                <a:hueOff val="-8722234"/>
                <a:satOff val="23911"/>
                <a:lumOff val="-2907"/>
                <a:alphaOff val="0"/>
                <a:shade val="93000"/>
                <a:satMod val="130000"/>
              </a:schemeClr>
            </a:gs>
            <a:gs pos="100000">
              <a:schemeClr val="accent5">
                <a:hueOff val="-8722234"/>
                <a:satOff val="23911"/>
                <a:lumOff val="-29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473C1DB-3209-464B-9849-E5AC0CFABCD4}">
      <dsp:nvSpPr>
        <dsp:cNvPr id="0" name=""/>
        <dsp:cNvSpPr/>
      </dsp:nvSpPr>
      <dsp:spPr>
        <a:xfrm>
          <a:off x="2605276" y="1693572"/>
          <a:ext cx="215646" cy="215646"/>
        </a:xfrm>
        <a:prstGeom prst="ellipse">
          <a:avLst/>
        </a:prstGeom>
        <a:gradFill rotWithShape="0">
          <a:gsLst>
            <a:gs pos="0">
              <a:schemeClr val="accent5">
                <a:hueOff val="-9691370"/>
                <a:satOff val="26568"/>
                <a:lumOff val="-3230"/>
                <a:alphaOff val="0"/>
                <a:shade val="51000"/>
                <a:satMod val="130000"/>
              </a:schemeClr>
            </a:gs>
            <a:gs pos="80000">
              <a:schemeClr val="accent5">
                <a:hueOff val="-9691370"/>
                <a:satOff val="26568"/>
                <a:lumOff val="-3230"/>
                <a:alphaOff val="0"/>
                <a:shade val="93000"/>
                <a:satMod val="130000"/>
              </a:schemeClr>
            </a:gs>
            <a:gs pos="100000">
              <a:schemeClr val="accent5">
                <a:hueOff val="-9691370"/>
                <a:satOff val="26568"/>
                <a:lumOff val="-32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A021AB4-6964-4482-BABF-5363595BDB73}">
      <dsp:nvSpPr>
        <dsp:cNvPr id="0" name=""/>
        <dsp:cNvSpPr/>
      </dsp:nvSpPr>
      <dsp:spPr>
        <a:xfrm>
          <a:off x="2786419" y="1965287"/>
          <a:ext cx="338872" cy="338872"/>
        </a:xfrm>
        <a:prstGeom prst="ellipse">
          <a:avLst/>
        </a:prstGeom>
        <a:gradFill rotWithShape="0">
          <a:gsLst>
            <a:gs pos="0">
              <a:schemeClr val="accent5">
                <a:hueOff val="-10660507"/>
                <a:satOff val="29224"/>
                <a:lumOff val="-3553"/>
                <a:alphaOff val="0"/>
                <a:shade val="51000"/>
                <a:satMod val="130000"/>
              </a:schemeClr>
            </a:gs>
            <a:gs pos="80000">
              <a:schemeClr val="accent5">
                <a:hueOff val="-10660507"/>
                <a:satOff val="29224"/>
                <a:lumOff val="-3553"/>
                <a:alphaOff val="0"/>
                <a:shade val="93000"/>
                <a:satMod val="130000"/>
              </a:schemeClr>
            </a:gs>
            <a:gs pos="100000">
              <a:schemeClr val="accent5">
                <a:hueOff val="-10660507"/>
                <a:satOff val="29224"/>
                <a:lumOff val="-35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7D33FDD-E78B-4ACD-BF68-9191D5A647EC}">
      <dsp:nvSpPr>
        <dsp:cNvPr id="0" name=""/>
        <dsp:cNvSpPr/>
      </dsp:nvSpPr>
      <dsp:spPr>
        <a:xfrm>
          <a:off x="3239276" y="2206810"/>
          <a:ext cx="492905" cy="492905"/>
        </a:xfrm>
        <a:prstGeom prst="ellipse">
          <a:avLst/>
        </a:prstGeom>
        <a:gradFill rotWithShape="0">
          <a:gsLst>
            <a:gs pos="0">
              <a:schemeClr val="accent5">
                <a:hueOff val="-11629644"/>
                <a:satOff val="31881"/>
                <a:lumOff val="-3876"/>
                <a:alphaOff val="0"/>
                <a:shade val="51000"/>
                <a:satMod val="130000"/>
              </a:schemeClr>
            </a:gs>
            <a:gs pos="80000">
              <a:schemeClr val="accent5">
                <a:hueOff val="-11629644"/>
                <a:satOff val="31881"/>
                <a:lumOff val="-3876"/>
                <a:alphaOff val="0"/>
                <a:shade val="93000"/>
                <a:satMod val="130000"/>
              </a:schemeClr>
            </a:gs>
            <a:gs pos="100000">
              <a:schemeClr val="accent5">
                <a:hueOff val="-11629644"/>
                <a:satOff val="31881"/>
                <a:lumOff val="-3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162BFD7-02BD-4A31-9276-F3D915531564}">
      <dsp:nvSpPr>
        <dsp:cNvPr id="0" name=""/>
        <dsp:cNvSpPr/>
      </dsp:nvSpPr>
      <dsp:spPr>
        <a:xfrm>
          <a:off x="3873276" y="2599287"/>
          <a:ext cx="215646" cy="215646"/>
        </a:xfrm>
        <a:prstGeom prst="ellipse">
          <a:avLst/>
        </a:prstGeom>
        <a:gradFill rotWithShape="0">
          <a:gsLst>
            <a:gs pos="0">
              <a:schemeClr val="accent5">
                <a:hueOff val="-12598781"/>
                <a:satOff val="34538"/>
                <a:lumOff val="-4199"/>
                <a:alphaOff val="0"/>
                <a:shade val="51000"/>
                <a:satMod val="130000"/>
              </a:schemeClr>
            </a:gs>
            <a:gs pos="80000">
              <a:schemeClr val="accent5">
                <a:hueOff val="-12598781"/>
                <a:satOff val="34538"/>
                <a:lumOff val="-4199"/>
                <a:alphaOff val="0"/>
                <a:shade val="93000"/>
                <a:satMod val="130000"/>
              </a:schemeClr>
            </a:gs>
            <a:gs pos="100000">
              <a:schemeClr val="accent5">
                <a:hueOff val="-12598781"/>
                <a:satOff val="34538"/>
                <a:lumOff val="-41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B2FC2EC-89ED-45B5-9DA6-0F4DAB3E4474}">
      <dsp:nvSpPr>
        <dsp:cNvPr id="0" name=""/>
        <dsp:cNvSpPr/>
      </dsp:nvSpPr>
      <dsp:spPr>
        <a:xfrm>
          <a:off x="3994038" y="2206810"/>
          <a:ext cx="338872" cy="338872"/>
        </a:xfrm>
        <a:prstGeom prst="ellipse">
          <a:avLst/>
        </a:prstGeom>
        <a:gradFill rotWithShape="0">
          <a:gsLst>
            <a:gs pos="0">
              <a:schemeClr val="accent5">
                <a:hueOff val="-13567917"/>
                <a:satOff val="37195"/>
                <a:lumOff val="-4522"/>
                <a:alphaOff val="0"/>
                <a:shade val="51000"/>
                <a:satMod val="130000"/>
              </a:schemeClr>
            </a:gs>
            <a:gs pos="80000">
              <a:schemeClr val="accent5">
                <a:hueOff val="-13567917"/>
                <a:satOff val="37195"/>
                <a:lumOff val="-4522"/>
                <a:alphaOff val="0"/>
                <a:shade val="93000"/>
                <a:satMod val="130000"/>
              </a:schemeClr>
            </a:gs>
            <a:gs pos="100000">
              <a:schemeClr val="accent5">
                <a:hueOff val="-13567917"/>
                <a:satOff val="37195"/>
                <a:lumOff val="-45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F6F5BB0-AC4D-4965-8084-A9848F1C8DC7}">
      <dsp:nvSpPr>
        <dsp:cNvPr id="0" name=""/>
        <dsp:cNvSpPr/>
      </dsp:nvSpPr>
      <dsp:spPr>
        <a:xfrm>
          <a:off x="4295942" y="2629477"/>
          <a:ext cx="215646" cy="215646"/>
        </a:xfrm>
        <a:prstGeom prst="ellipse">
          <a:avLst/>
        </a:prstGeom>
        <a:gradFill rotWithShape="0">
          <a:gsLst>
            <a:gs pos="0">
              <a:schemeClr val="accent5">
                <a:hueOff val="-14537054"/>
                <a:satOff val="39851"/>
                <a:lumOff val="-4845"/>
                <a:alphaOff val="0"/>
                <a:shade val="51000"/>
                <a:satMod val="130000"/>
              </a:schemeClr>
            </a:gs>
            <a:gs pos="80000">
              <a:schemeClr val="accent5">
                <a:hueOff val="-14537054"/>
                <a:satOff val="39851"/>
                <a:lumOff val="-4845"/>
                <a:alphaOff val="0"/>
                <a:shade val="93000"/>
                <a:satMod val="130000"/>
              </a:schemeClr>
            </a:gs>
            <a:gs pos="100000">
              <a:schemeClr val="accent5">
                <a:hueOff val="-14537054"/>
                <a:satOff val="39851"/>
                <a:lumOff val="-4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E06C386-A713-4CD2-B00C-ABF53C999DB7}">
      <dsp:nvSpPr>
        <dsp:cNvPr id="0" name=""/>
        <dsp:cNvSpPr/>
      </dsp:nvSpPr>
      <dsp:spPr>
        <a:xfrm>
          <a:off x="4567657" y="2146429"/>
          <a:ext cx="492905" cy="492905"/>
        </a:xfrm>
        <a:prstGeom prst="ellipse">
          <a:avLst/>
        </a:prstGeom>
        <a:gradFill rotWithShape="0">
          <a:gsLst>
            <a:gs pos="0">
              <a:schemeClr val="accent5">
                <a:hueOff val="-15506191"/>
                <a:satOff val="42508"/>
                <a:lumOff val="-5168"/>
                <a:alphaOff val="0"/>
                <a:shade val="51000"/>
                <a:satMod val="130000"/>
              </a:schemeClr>
            </a:gs>
            <a:gs pos="80000">
              <a:schemeClr val="accent5">
                <a:hueOff val="-15506191"/>
                <a:satOff val="42508"/>
                <a:lumOff val="-5168"/>
                <a:alphaOff val="0"/>
                <a:shade val="93000"/>
                <a:satMod val="130000"/>
              </a:schemeClr>
            </a:gs>
            <a:gs pos="100000">
              <a:schemeClr val="accent5">
                <a:hueOff val="-15506191"/>
                <a:satOff val="42508"/>
                <a:lumOff val="-516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4BE588C-5733-43DD-B496-19F33DB017C4}">
      <dsp:nvSpPr>
        <dsp:cNvPr id="0" name=""/>
        <dsp:cNvSpPr/>
      </dsp:nvSpPr>
      <dsp:spPr>
        <a:xfrm>
          <a:off x="5231847" y="2025668"/>
          <a:ext cx="338872" cy="338872"/>
        </a:xfrm>
        <a:prstGeom prst="ellipse">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ACCBB6-7242-47ED-93C9-A2F70680AEE8}">
      <dsp:nvSpPr>
        <dsp:cNvPr id="0" name=""/>
        <dsp:cNvSpPr/>
      </dsp:nvSpPr>
      <dsp:spPr>
        <a:xfrm rot="5400000">
          <a:off x="-425613" y="429209"/>
          <a:ext cx="2837424" cy="1986197"/>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AU" sz="2700" kern="1200" smtClean="0"/>
            <a:t>Furthermore, </a:t>
          </a:r>
          <a:endParaRPr lang="en-US" sz="2700" kern="1200"/>
        </a:p>
      </dsp:txBody>
      <dsp:txXfrm rot="-5400000">
        <a:off x="1" y="996695"/>
        <a:ext cx="1986197" cy="851227"/>
      </dsp:txXfrm>
    </dsp:sp>
    <dsp:sp modelId="{174950FF-27EE-44A1-ABFD-791D24F23D0B}">
      <dsp:nvSpPr>
        <dsp:cNvPr id="0" name=""/>
        <dsp:cNvSpPr/>
      </dsp:nvSpPr>
      <dsp:spPr>
        <a:xfrm rot="5400000">
          <a:off x="4288575" y="-2298782"/>
          <a:ext cx="1844325" cy="6449082"/>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AU" sz="2100" kern="1200" smtClean="0"/>
            <a:t>several studies  (Blackmon et al. 2002; Kakumani et al. 2004; Fons et al. 2003) indicate that a part of navigation is labelling, as labels are used for internal and external links, headings, subheading, titles, and related areas.</a:t>
          </a:r>
          <a:endParaRPr lang="en-US" sz="2100" kern="1200"/>
        </a:p>
      </dsp:txBody>
      <dsp:txXfrm rot="-5400000">
        <a:off x="1986197" y="93629"/>
        <a:ext cx="6359049" cy="1664259"/>
      </dsp:txXfrm>
    </dsp:sp>
    <dsp:sp modelId="{692E0177-F8DB-45A1-848F-B29A6076E0AC}">
      <dsp:nvSpPr>
        <dsp:cNvPr id="0" name=""/>
        <dsp:cNvSpPr/>
      </dsp:nvSpPr>
      <dsp:spPr>
        <a:xfrm rot="5400000">
          <a:off x="-425613" y="2985193"/>
          <a:ext cx="2837424" cy="1986197"/>
        </a:xfrm>
        <a:prstGeom prst="chevron">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AU" sz="2700" kern="1200" smtClean="0"/>
            <a:t>For example,</a:t>
          </a:r>
          <a:endParaRPr lang="en-US" sz="2700" kern="1200"/>
        </a:p>
      </dsp:txBody>
      <dsp:txXfrm rot="-5400000">
        <a:off x="1" y="3552679"/>
        <a:ext cx="1986197" cy="851227"/>
      </dsp:txXfrm>
    </dsp:sp>
    <dsp:sp modelId="{3AEBF717-9FB7-4AE0-8B38-A508DCDDCEE0}">
      <dsp:nvSpPr>
        <dsp:cNvPr id="0" name=""/>
        <dsp:cNvSpPr/>
      </dsp:nvSpPr>
      <dsp:spPr>
        <a:xfrm rot="5400000">
          <a:off x="4288575" y="257200"/>
          <a:ext cx="1844325" cy="6449082"/>
        </a:xfrm>
        <a:prstGeom prst="round2Same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n-AU" sz="2100" kern="1200" smtClean="0"/>
            <a:t>there is nothing more confusing for people than a website changing its own vocabulary by referring, for example, to “products” one minute and “items” the next. The same labels should be used consistently on searching mechanisms and on the main pages, in the names of the pages and in the link names.  </a:t>
          </a:r>
          <a:endParaRPr lang="en-US" sz="2100" kern="1200"/>
        </a:p>
      </dsp:txBody>
      <dsp:txXfrm rot="-5400000">
        <a:off x="1986197" y="2649612"/>
        <a:ext cx="6359049" cy="16642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73E05-F912-4D64-8138-65693DA65C04}">
      <dsp:nvSpPr>
        <dsp:cNvPr id="0" name=""/>
        <dsp:cNvSpPr/>
      </dsp:nvSpPr>
      <dsp:spPr>
        <a:xfrm>
          <a:off x="5967827" y="1059411"/>
          <a:ext cx="232211" cy="232289"/>
        </a:xfrm>
        <a:prstGeom prst="ellipse">
          <a:avLst/>
        </a:prstGeom>
        <a:solidFill>
          <a:srgbClr val="7030A0"/>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84FDFB2-B682-4C6D-8D8D-1027CD28F440}">
      <dsp:nvSpPr>
        <dsp:cNvPr id="0" name=""/>
        <dsp:cNvSpPr/>
      </dsp:nvSpPr>
      <dsp:spPr>
        <a:xfrm>
          <a:off x="5573216" y="1059411"/>
          <a:ext cx="232211" cy="232289"/>
        </a:xfrm>
        <a:prstGeom prst="ellipse">
          <a:avLst/>
        </a:prstGeom>
        <a:solidFill>
          <a:srgbClr val="7030A0"/>
        </a:solidFill>
        <a:ln w="9525" cap="flat" cmpd="sng" algn="ctr">
          <a:solidFill>
            <a:schemeClr val="accent3">
              <a:hueOff val="271411"/>
              <a:satOff val="0"/>
              <a:lumOff val="-2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2A7333-1BB6-4EC7-8052-9C5825C799A2}">
      <dsp:nvSpPr>
        <dsp:cNvPr id="0" name=""/>
        <dsp:cNvSpPr/>
      </dsp:nvSpPr>
      <dsp:spPr>
        <a:xfrm>
          <a:off x="5178605" y="1059411"/>
          <a:ext cx="232211" cy="232289"/>
        </a:xfrm>
        <a:prstGeom prst="ellipse">
          <a:avLst/>
        </a:prstGeom>
        <a:solidFill>
          <a:srgbClr val="7030A0"/>
        </a:solidFill>
        <a:ln w="9525" cap="flat" cmpd="sng" algn="ctr">
          <a:solidFill>
            <a:schemeClr val="accent3">
              <a:hueOff val="542821"/>
              <a:satOff val="0"/>
              <a:lumOff val="-3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A81987C-DB73-4735-BA9B-A4D04F636270}">
      <dsp:nvSpPr>
        <dsp:cNvPr id="0" name=""/>
        <dsp:cNvSpPr/>
      </dsp:nvSpPr>
      <dsp:spPr>
        <a:xfrm>
          <a:off x="4783994" y="1059411"/>
          <a:ext cx="232211" cy="232289"/>
        </a:xfrm>
        <a:prstGeom prst="ellipse">
          <a:avLst/>
        </a:prstGeom>
        <a:solidFill>
          <a:srgbClr val="7030A0"/>
        </a:solidFill>
        <a:ln w="9525" cap="flat" cmpd="sng" algn="ctr">
          <a:solidFill>
            <a:schemeClr val="accent3">
              <a:hueOff val="814232"/>
              <a:satOff val="0"/>
              <a:lumOff val="-5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F3D859B-5C72-447E-9CFE-4D90183F95BC}">
      <dsp:nvSpPr>
        <dsp:cNvPr id="0" name=""/>
        <dsp:cNvSpPr/>
      </dsp:nvSpPr>
      <dsp:spPr>
        <a:xfrm>
          <a:off x="4389383" y="1059411"/>
          <a:ext cx="232211" cy="232289"/>
        </a:xfrm>
        <a:prstGeom prst="ellipse">
          <a:avLst/>
        </a:prstGeom>
        <a:solidFill>
          <a:srgbClr val="7030A0"/>
        </a:solidFill>
        <a:ln w="9525" cap="flat" cmpd="sng" algn="ctr">
          <a:solidFill>
            <a:schemeClr val="accent3">
              <a:hueOff val="1085643"/>
              <a:satOff val="0"/>
              <a:lumOff val="-7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B6517D2-2935-40F9-A6FE-CECBB17A6B75}">
      <dsp:nvSpPr>
        <dsp:cNvPr id="0" name=""/>
        <dsp:cNvSpPr/>
      </dsp:nvSpPr>
      <dsp:spPr>
        <a:xfrm>
          <a:off x="3762065" y="943266"/>
          <a:ext cx="464918" cy="464579"/>
        </a:xfrm>
        <a:prstGeom prst="ellipse">
          <a:avLst/>
        </a:prstGeom>
        <a:solidFill>
          <a:srgbClr val="7030A0"/>
        </a:soli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EBF98D7-D5A8-4CBA-8938-839292427E29}">
      <dsp:nvSpPr>
        <dsp:cNvPr id="0" name=""/>
        <dsp:cNvSpPr/>
      </dsp:nvSpPr>
      <dsp:spPr>
        <a:xfrm>
          <a:off x="5589060" y="579549"/>
          <a:ext cx="232211" cy="232289"/>
        </a:xfrm>
        <a:prstGeom prst="ellipse">
          <a:avLst/>
        </a:prstGeom>
        <a:gradFill rotWithShape="0">
          <a:gsLst>
            <a:gs pos="0">
              <a:schemeClr val="accent3">
                <a:hueOff val="1628464"/>
                <a:satOff val="0"/>
                <a:lumOff val="-118"/>
                <a:alphaOff val="0"/>
                <a:shade val="51000"/>
                <a:satMod val="130000"/>
              </a:schemeClr>
            </a:gs>
            <a:gs pos="80000">
              <a:schemeClr val="accent3">
                <a:hueOff val="1628464"/>
                <a:satOff val="0"/>
                <a:lumOff val="-118"/>
                <a:alphaOff val="0"/>
                <a:shade val="93000"/>
                <a:satMod val="130000"/>
              </a:schemeClr>
            </a:gs>
            <a:gs pos="100000">
              <a:schemeClr val="accent3">
                <a:hueOff val="1628464"/>
                <a:satOff val="0"/>
                <a:lumOff val="-118"/>
                <a:alphaOff val="0"/>
                <a:shade val="94000"/>
                <a:satMod val="135000"/>
              </a:schemeClr>
            </a:gs>
          </a:gsLst>
          <a:lin ang="16200000" scaled="0"/>
        </a:gradFill>
        <a:ln w="9525" cap="flat" cmpd="sng" algn="ctr">
          <a:solidFill>
            <a:schemeClr val="accent3">
              <a:hueOff val="1628464"/>
              <a:satOff val="0"/>
              <a:lumOff val="-11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966296A-BB7C-42B2-B5AE-ACC47C724BD6}">
      <dsp:nvSpPr>
        <dsp:cNvPr id="0" name=""/>
        <dsp:cNvSpPr/>
      </dsp:nvSpPr>
      <dsp:spPr>
        <a:xfrm>
          <a:off x="5589060" y="1542799"/>
          <a:ext cx="232211" cy="232289"/>
        </a:xfrm>
        <a:prstGeom prst="ellipse">
          <a:avLst/>
        </a:prstGeom>
        <a:gradFill rotWithShape="0">
          <a:gsLst>
            <a:gs pos="0">
              <a:schemeClr val="accent3">
                <a:hueOff val="1899875"/>
                <a:satOff val="0"/>
                <a:lumOff val="-137"/>
                <a:alphaOff val="0"/>
                <a:shade val="51000"/>
                <a:satMod val="130000"/>
              </a:schemeClr>
            </a:gs>
            <a:gs pos="80000">
              <a:schemeClr val="accent3">
                <a:hueOff val="1899875"/>
                <a:satOff val="0"/>
                <a:lumOff val="-137"/>
                <a:alphaOff val="0"/>
                <a:shade val="93000"/>
                <a:satMod val="130000"/>
              </a:schemeClr>
            </a:gs>
            <a:gs pos="100000">
              <a:schemeClr val="accent3">
                <a:hueOff val="1899875"/>
                <a:satOff val="0"/>
                <a:lumOff val="-137"/>
                <a:alphaOff val="0"/>
                <a:shade val="94000"/>
                <a:satMod val="135000"/>
              </a:schemeClr>
            </a:gs>
          </a:gsLst>
          <a:lin ang="16200000" scaled="0"/>
        </a:gradFill>
        <a:ln w="9525" cap="flat" cmpd="sng" algn="ctr">
          <a:solidFill>
            <a:schemeClr val="accent3">
              <a:hueOff val="1899875"/>
              <a:satOff val="0"/>
              <a:lumOff val="-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126DE38-F8B7-46BC-85DE-E6FE42200FE4}">
      <dsp:nvSpPr>
        <dsp:cNvPr id="0" name=""/>
        <dsp:cNvSpPr/>
      </dsp:nvSpPr>
      <dsp:spPr>
        <a:xfrm>
          <a:off x="5796516" y="788327"/>
          <a:ext cx="232211" cy="232289"/>
        </a:xfrm>
        <a:prstGeom prst="ellipse">
          <a:avLst/>
        </a:prstGeom>
        <a:gradFill rotWithShape="0">
          <a:gsLst>
            <a:gs pos="0">
              <a:schemeClr val="accent3">
                <a:hueOff val="2171285"/>
                <a:satOff val="0"/>
                <a:lumOff val="-157"/>
                <a:alphaOff val="0"/>
                <a:shade val="51000"/>
                <a:satMod val="130000"/>
              </a:schemeClr>
            </a:gs>
            <a:gs pos="80000">
              <a:schemeClr val="accent3">
                <a:hueOff val="2171285"/>
                <a:satOff val="0"/>
                <a:lumOff val="-157"/>
                <a:alphaOff val="0"/>
                <a:shade val="93000"/>
                <a:satMod val="130000"/>
              </a:schemeClr>
            </a:gs>
            <a:gs pos="100000">
              <a:schemeClr val="accent3">
                <a:hueOff val="2171285"/>
                <a:satOff val="0"/>
                <a:lumOff val="-157"/>
                <a:alphaOff val="0"/>
                <a:shade val="94000"/>
                <a:satMod val="135000"/>
              </a:schemeClr>
            </a:gs>
          </a:gsLst>
          <a:lin ang="16200000" scaled="0"/>
        </a:gradFill>
        <a:ln w="9525" cap="flat" cmpd="sng" algn="ctr">
          <a:solidFill>
            <a:schemeClr val="accent3">
              <a:hueOff val="2171285"/>
              <a:satOff val="0"/>
              <a:lumOff val="-15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8F80674-A1F5-4BD3-8427-BFCF80A979C0}">
      <dsp:nvSpPr>
        <dsp:cNvPr id="0" name=""/>
        <dsp:cNvSpPr/>
      </dsp:nvSpPr>
      <dsp:spPr>
        <a:xfrm>
          <a:off x="5810379" y="1335196"/>
          <a:ext cx="232211" cy="232289"/>
        </a:xfrm>
        <a:prstGeom prst="ellipse">
          <a:avLst/>
        </a:prstGeom>
        <a:gradFill rotWithShape="0">
          <a:gsLst>
            <a:gs pos="0">
              <a:schemeClr val="accent3">
                <a:hueOff val="2442696"/>
                <a:satOff val="0"/>
                <a:lumOff val="-176"/>
                <a:alphaOff val="0"/>
                <a:shade val="51000"/>
                <a:satMod val="130000"/>
              </a:schemeClr>
            </a:gs>
            <a:gs pos="80000">
              <a:schemeClr val="accent3">
                <a:hueOff val="2442696"/>
                <a:satOff val="0"/>
                <a:lumOff val="-176"/>
                <a:alphaOff val="0"/>
                <a:shade val="93000"/>
                <a:satMod val="130000"/>
              </a:schemeClr>
            </a:gs>
            <a:gs pos="100000">
              <a:schemeClr val="accent3">
                <a:hueOff val="2442696"/>
                <a:satOff val="0"/>
                <a:lumOff val="-176"/>
                <a:alphaOff val="0"/>
                <a:shade val="94000"/>
                <a:satMod val="135000"/>
              </a:schemeClr>
            </a:gs>
          </a:gsLst>
          <a:lin ang="16200000" scaled="0"/>
        </a:gradFill>
        <a:ln w="9525" cap="flat" cmpd="sng" algn="ctr">
          <a:solidFill>
            <a:schemeClr val="accent3">
              <a:hueOff val="2442696"/>
              <a:satOff val="0"/>
              <a:lumOff val="-17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CF2618B-56CC-40CF-BA8F-7E911F9AF43D}">
      <dsp:nvSpPr>
        <dsp:cNvPr id="0" name=""/>
        <dsp:cNvSpPr/>
      </dsp:nvSpPr>
      <dsp:spPr>
        <a:xfrm>
          <a:off x="1248832" y="0"/>
          <a:ext cx="2351328" cy="2351112"/>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rtl="0">
            <a:lnSpc>
              <a:spcPct val="90000"/>
            </a:lnSpc>
            <a:spcBef>
              <a:spcPct val="0"/>
            </a:spcBef>
            <a:spcAft>
              <a:spcPct val="35000"/>
            </a:spcAft>
          </a:pPr>
          <a:r>
            <a:rPr lang="en-US" sz="3700" kern="1200" smtClean="0"/>
            <a:t>Chapter 5 </a:t>
          </a:r>
          <a:endParaRPr lang="en-US" sz="3700" kern="1200"/>
        </a:p>
      </dsp:txBody>
      <dsp:txXfrm>
        <a:off x="1593176" y="344312"/>
        <a:ext cx="1662640" cy="166248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AA8CE-8574-481F-B327-AA0EAA7E618C}">
      <dsp:nvSpPr>
        <dsp:cNvPr id="0" name=""/>
        <dsp:cNvSpPr/>
      </dsp:nvSpPr>
      <dsp:spPr>
        <a:xfrm>
          <a:off x="0" y="41927"/>
          <a:ext cx="8229600" cy="95040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34696" tIns="134112" rIns="234696" bIns="134112" numCol="1" spcCol="1270" anchor="ctr" anchorCtr="0">
          <a:noAutofit/>
        </a:bodyPr>
        <a:lstStyle/>
        <a:p>
          <a:pPr lvl="0" algn="ctr" defTabSz="1466850" rtl="0">
            <a:lnSpc>
              <a:spcPct val="90000"/>
            </a:lnSpc>
            <a:spcBef>
              <a:spcPct val="0"/>
            </a:spcBef>
            <a:spcAft>
              <a:spcPct val="35000"/>
            </a:spcAft>
          </a:pPr>
          <a:r>
            <a:rPr lang="en-AU" sz="3300" kern="1200" smtClean="0"/>
            <a:t>This type of job will </a:t>
          </a:r>
          <a:endParaRPr lang="en-US" sz="3300" kern="1200"/>
        </a:p>
      </dsp:txBody>
      <dsp:txXfrm>
        <a:off x="0" y="41927"/>
        <a:ext cx="8229600" cy="950400"/>
      </dsp:txXfrm>
    </dsp:sp>
    <dsp:sp modelId="{72A064B6-48F3-43CD-A153-DC063617E37C}">
      <dsp:nvSpPr>
        <dsp:cNvPr id="0" name=""/>
        <dsp:cNvSpPr/>
      </dsp:nvSpPr>
      <dsp:spPr>
        <a:xfrm>
          <a:off x="0" y="992328"/>
          <a:ext cx="8229600" cy="3895155"/>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rtl="0">
            <a:lnSpc>
              <a:spcPct val="90000"/>
            </a:lnSpc>
            <a:spcBef>
              <a:spcPct val="0"/>
            </a:spcBef>
            <a:spcAft>
              <a:spcPct val="15000"/>
            </a:spcAft>
            <a:buChar char="••"/>
          </a:pPr>
          <a:r>
            <a:rPr lang="en-AU" sz="3300" kern="1200" smtClean="0"/>
            <a:t>assist the navigation support in any new smart technology design, as many of the signs and labels are deliberately placed in order to support navigation, and it is common to have a navigation bar across the top of a design (i.e. site) which points to the main, top-level categories. This is often called the “global navigation bar”. </a:t>
          </a:r>
          <a:endParaRPr lang="en-US" sz="3300" kern="1200"/>
        </a:p>
      </dsp:txBody>
      <dsp:txXfrm>
        <a:off x="0" y="992328"/>
        <a:ext cx="8229600" cy="389515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7042C1-6393-4AF4-BECF-FCDC22013CF9}">
      <dsp:nvSpPr>
        <dsp:cNvPr id="0" name=""/>
        <dsp:cNvSpPr/>
      </dsp:nvSpPr>
      <dsp:spPr>
        <a:xfrm>
          <a:off x="40" y="23073"/>
          <a:ext cx="3845569" cy="92021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AU" sz="2700" kern="1200" smtClean="0"/>
            <a:t>Within each of these, </a:t>
          </a:r>
          <a:endParaRPr lang="en-US" sz="2700" kern="1200"/>
        </a:p>
      </dsp:txBody>
      <dsp:txXfrm>
        <a:off x="40" y="23073"/>
        <a:ext cx="3845569" cy="920217"/>
      </dsp:txXfrm>
    </dsp:sp>
    <dsp:sp modelId="{D0A9C619-88E6-466C-B27D-1603E02B745F}">
      <dsp:nvSpPr>
        <dsp:cNvPr id="0" name=""/>
        <dsp:cNvSpPr/>
      </dsp:nvSpPr>
      <dsp:spPr>
        <a:xfrm>
          <a:off x="40" y="943291"/>
          <a:ext cx="3845569" cy="3891037"/>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AU" sz="2700" kern="1200" smtClean="0"/>
            <a:t>there will be sub-categories; these might be placed down the left-hand side of the site or may drop down when the main category is selected.   This is known as “local navigation”. </a:t>
          </a:r>
          <a:endParaRPr lang="en-US" sz="2700" kern="1200"/>
        </a:p>
      </dsp:txBody>
      <dsp:txXfrm>
        <a:off x="40" y="943291"/>
        <a:ext cx="3845569" cy="3891037"/>
      </dsp:txXfrm>
    </dsp:sp>
    <dsp:sp modelId="{E245758D-9B1E-4E18-A374-C4B9FD85E9D0}">
      <dsp:nvSpPr>
        <dsp:cNvPr id="0" name=""/>
        <dsp:cNvSpPr/>
      </dsp:nvSpPr>
      <dsp:spPr>
        <a:xfrm>
          <a:off x="4383989" y="23073"/>
          <a:ext cx="3845569" cy="920217"/>
        </a:xfrm>
        <a:prstGeom prst="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AU" sz="2700" kern="1200" smtClean="0"/>
            <a:t>It is a good design principle to </a:t>
          </a:r>
          <a:endParaRPr lang="en-US" sz="2700" kern="1200"/>
        </a:p>
      </dsp:txBody>
      <dsp:txXfrm>
        <a:off x="4383989" y="23073"/>
        <a:ext cx="3845569" cy="920217"/>
      </dsp:txXfrm>
    </dsp:sp>
    <dsp:sp modelId="{830D7FDB-7906-4973-B090-43D0FBE492D3}">
      <dsp:nvSpPr>
        <dsp:cNvPr id="0" name=""/>
        <dsp:cNvSpPr/>
      </dsp:nvSpPr>
      <dsp:spPr>
        <a:xfrm>
          <a:off x="4383989" y="943291"/>
          <a:ext cx="3845569" cy="3891037"/>
        </a:xfrm>
        <a:prstGeom prst="rect">
          <a:avLst/>
        </a:prstGeom>
        <a:solidFill>
          <a:schemeClr val="accent2">
            <a:tint val="40000"/>
            <a:alpha val="90000"/>
            <a:hueOff val="-7907127"/>
            <a:satOff val="8433"/>
            <a:lumOff val="936"/>
            <a:alphaOff val="0"/>
          </a:schemeClr>
        </a:solidFill>
        <a:ln w="9525" cap="flat" cmpd="sng" algn="ctr">
          <a:solidFill>
            <a:schemeClr val="accent2">
              <a:tint val="40000"/>
              <a:alpha val="90000"/>
              <a:hueOff val="-7907127"/>
              <a:satOff val="8433"/>
              <a:lumOff val="93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AU" sz="2700" kern="1200" smtClean="0"/>
            <a:t>have the same global, top-level navigation bar on every page so that people can easily jump back to the home page, to a “frequently asked questions” page or to one of the other main categories.   </a:t>
          </a:r>
          <a:endParaRPr lang="en-US" sz="2700" kern="1200"/>
        </a:p>
      </dsp:txBody>
      <dsp:txXfrm>
        <a:off x="4383989" y="943291"/>
        <a:ext cx="3845569" cy="389103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840F0-EFBD-4365-A2A2-327DF3C7B463}">
      <dsp:nvSpPr>
        <dsp:cNvPr id="0" name=""/>
        <dsp:cNvSpPr/>
      </dsp:nvSpPr>
      <dsp:spPr>
        <a:xfrm rot="5400000">
          <a:off x="2594398" y="-564532"/>
          <a:ext cx="3036493" cy="4887928"/>
        </a:xfrm>
        <a:prstGeom prst="corner">
          <a:avLst>
            <a:gd name="adj1" fmla="val 16120"/>
            <a:gd name="adj2" fmla="val 1611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C93CC0D-241E-4C42-9775-B5147A344210}">
      <dsp:nvSpPr>
        <dsp:cNvPr id="0" name=""/>
        <dsp:cNvSpPr/>
      </dsp:nvSpPr>
      <dsp:spPr>
        <a:xfrm>
          <a:off x="2099299" y="790103"/>
          <a:ext cx="4461620" cy="3850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n-US" sz="2400" kern="1200" smtClean="0"/>
            <a:t>An essential aspect of the navigation features of any new smart technology design is to provide a </a:t>
          </a:r>
          <a:endParaRPr lang="en-US" sz="2400" kern="1200"/>
        </a:p>
        <a:p>
          <a:pPr marL="171450" lvl="1" indent="-171450" algn="l" defTabSz="844550" rtl="0">
            <a:lnSpc>
              <a:spcPct val="90000"/>
            </a:lnSpc>
            <a:spcBef>
              <a:spcPct val="0"/>
            </a:spcBef>
            <a:spcAft>
              <a:spcPct val="15000"/>
            </a:spcAft>
            <a:buChar char="••"/>
          </a:pPr>
          <a:r>
            <a:rPr lang="en-US" sz="1900" kern="1200" dirty="0" smtClean="0"/>
            <a:t>“YOU are here” sign. This is often presented by a description showing where people are in the hierarchy of the site. Other devices such as indexes and glossaries are helpful in assisting people find exactly what they searching for. The site map should be made available so that it can be called up when needed.</a:t>
          </a:r>
          <a:endParaRPr lang="en-US" sz="1900" kern="1200" dirty="0"/>
        </a:p>
      </dsp:txBody>
      <dsp:txXfrm>
        <a:off x="2099299" y="790103"/>
        <a:ext cx="4461620" cy="385013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67BEC-1233-4BD4-A70A-A1AFDD6B70F3}">
      <dsp:nvSpPr>
        <dsp:cNvPr id="0" name=""/>
        <dsp:cNvSpPr/>
      </dsp:nvSpPr>
      <dsp:spPr>
        <a:xfrm>
          <a:off x="0" y="196705"/>
          <a:ext cx="8229600" cy="68445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AU" sz="3000" kern="1200" smtClean="0"/>
            <a:t>According to Issa (2008), </a:t>
          </a:r>
          <a:endParaRPr lang="en-US" sz="3000" kern="1200"/>
        </a:p>
      </dsp:txBody>
      <dsp:txXfrm>
        <a:off x="33412" y="230117"/>
        <a:ext cx="8162776" cy="617626"/>
      </dsp:txXfrm>
    </dsp:sp>
    <dsp:sp modelId="{C09F875E-362B-4DAE-8FCD-C07A6BF75FB7}">
      <dsp:nvSpPr>
        <dsp:cNvPr id="0" name=""/>
        <dsp:cNvSpPr/>
      </dsp:nvSpPr>
      <dsp:spPr>
        <a:xfrm>
          <a:off x="0" y="881155"/>
          <a:ext cx="8229600" cy="158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AU" sz="2300" kern="1200" smtClean="0"/>
            <a:t>navigation aims to determine the specific navigation paths through the website (including the new smart technology design) between the entities and to establish communication between the interface and navigation in the hypermedia application. </a:t>
          </a:r>
          <a:endParaRPr lang="en-US" sz="2300" kern="1200"/>
        </a:p>
      </dsp:txBody>
      <dsp:txXfrm>
        <a:off x="0" y="881155"/>
        <a:ext cx="8229600" cy="1583549"/>
      </dsp:txXfrm>
    </dsp:sp>
    <dsp:sp modelId="{3F0AC278-4EEC-4D94-8404-69A2EBD3B525}">
      <dsp:nvSpPr>
        <dsp:cNvPr id="0" name=""/>
        <dsp:cNvSpPr/>
      </dsp:nvSpPr>
      <dsp:spPr>
        <a:xfrm>
          <a:off x="0" y="2464705"/>
          <a:ext cx="8229600" cy="684450"/>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AU" sz="3000" kern="1200" smtClean="0"/>
            <a:t>Finally, </a:t>
          </a:r>
          <a:endParaRPr lang="en-US" sz="3000" kern="1200"/>
        </a:p>
      </dsp:txBody>
      <dsp:txXfrm>
        <a:off x="33412" y="2498117"/>
        <a:ext cx="8162776" cy="617626"/>
      </dsp:txXfrm>
    </dsp:sp>
    <dsp:sp modelId="{A255F406-3D67-4617-A271-A02DF216741C}">
      <dsp:nvSpPr>
        <dsp:cNvPr id="0" name=""/>
        <dsp:cNvSpPr/>
      </dsp:nvSpPr>
      <dsp:spPr>
        <a:xfrm>
          <a:off x="0" y="3149155"/>
          <a:ext cx="8229600" cy="158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AU" sz="2300" kern="1200" smtClean="0"/>
            <a:t>navigation paths are “very important issues to address in website design, for the user has to be able to find what they are looking for as quickly as possible” (Darlington 2005, p.75).  The essential design techniques are: site, layout, link, and navigational structure for the hypermedia application.</a:t>
          </a:r>
          <a:endParaRPr lang="en-US" sz="2300" kern="1200"/>
        </a:p>
      </dsp:txBody>
      <dsp:txXfrm>
        <a:off x="0" y="3149155"/>
        <a:ext cx="8229600" cy="15835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8CDFE-8FC6-451B-9245-376DDC6A5D6E}">
      <dsp:nvSpPr>
        <dsp:cNvPr id="0" name=""/>
        <dsp:cNvSpPr/>
      </dsp:nvSpPr>
      <dsp:spPr>
        <a:xfrm rot="5400000">
          <a:off x="3333146" y="-370490"/>
          <a:ext cx="4525963" cy="526694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rtl="0">
            <a:lnSpc>
              <a:spcPct val="90000"/>
            </a:lnSpc>
            <a:spcBef>
              <a:spcPct val="0"/>
            </a:spcBef>
            <a:spcAft>
              <a:spcPct val="15000"/>
            </a:spcAft>
            <a:buChar char="••"/>
          </a:pPr>
          <a:r>
            <a:rPr lang="en-AU" sz="2300" kern="1200" dirty="0" smtClean="0"/>
            <a:t>development process and is used to evaluate different proposals for the final website or new smart technology design.  Prototyping should be introduced in the new smart  technology design (including devices, user interface and website) to identify the layout and the potential problems in the early stages; “functional requirements; navigational issues and visual aspects can also be clarified with the aid of a prototype” (Darlington 2005). </a:t>
          </a:r>
          <a:endParaRPr lang="en-US" sz="2300" kern="1200" dirty="0"/>
        </a:p>
      </dsp:txBody>
      <dsp:txXfrm rot="-5400000">
        <a:off x="2962656" y="220939"/>
        <a:ext cx="5046005" cy="4084085"/>
      </dsp:txXfrm>
    </dsp:sp>
    <dsp:sp modelId="{C246C91F-9D29-493B-9CAA-80BD9F1676FE}">
      <dsp:nvSpPr>
        <dsp:cNvPr id="0" name=""/>
        <dsp:cNvSpPr/>
      </dsp:nvSpPr>
      <dsp:spPr>
        <a:xfrm>
          <a:off x="0" y="0"/>
          <a:ext cx="2962656" cy="4525963"/>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AU" sz="3900" kern="1200" smtClean="0"/>
            <a:t>Prototyping is considered a part of the</a:t>
          </a:r>
          <a:endParaRPr lang="en-US" sz="3900" kern="1200"/>
        </a:p>
      </dsp:txBody>
      <dsp:txXfrm>
        <a:off x="144625" y="144625"/>
        <a:ext cx="2673406" cy="423671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205E3-D989-4664-B209-7074DCF9FB5F}">
      <dsp:nvSpPr>
        <dsp:cNvPr id="0" name=""/>
        <dsp:cNvSpPr/>
      </dsp:nvSpPr>
      <dsp:spPr>
        <a:xfrm>
          <a:off x="0" y="245417"/>
          <a:ext cx="6830568" cy="1532892"/>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02870" numCol="1" spcCol="1270" anchor="t" anchorCtr="0">
          <a:noAutofit/>
        </a:bodyPr>
        <a:lstStyle/>
        <a:p>
          <a:pPr lvl="0" algn="l" defTabSz="1200150" rtl="0">
            <a:lnSpc>
              <a:spcPct val="90000"/>
            </a:lnSpc>
            <a:spcBef>
              <a:spcPct val="0"/>
            </a:spcBef>
            <a:spcAft>
              <a:spcPct val="35000"/>
            </a:spcAft>
          </a:pPr>
          <a:r>
            <a:rPr lang="en-AU" sz="2700" kern="1200" smtClean="0"/>
            <a:t>Prototyping can be classified as evolutionary or throw-away. </a:t>
          </a:r>
          <a:endParaRPr lang="en-US" sz="2700" kern="1200"/>
        </a:p>
      </dsp:txBody>
      <dsp:txXfrm>
        <a:off x="0" y="245417"/>
        <a:ext cx="6830568" cy="1021928"/>
      </dsp:txXfrm>
    </dsp:sp>
    <dsp:sp modelId="{92AF87D7-6D27-40E7-BC51-F40A844E56B5}">
      <dsp:nvSpPr>
        <dsp:cNvPr id="0" name=""/>
        <dsp:cNvSpPr/>
      </dsp:nvSpPr>
      <dsp:spPr>
        <a:xfrm>
          <a:off x="1399032" y="1267345"/>
          <a:ext cx="6830568" cy="301320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2024" tIns="192024" rIns="192024" bIns="192024" numCol="1" spcCol="1270" anchor="t" anchorCtr="0">
          <a:noAutofit/>
        </a:bodyPr>
        <a:lstStyle/>
        <a:p>
          <a:pPr marL="228600" lvl="1" indent="-228600" algn="l" defTabSz="1200150" rtl="0">
            <a:lnSpc>
              <a:spcPct val="90000"/>
            </a:lnSpc>
            <a:spcBef>
              <a:spcPct val="0"/>
            </a:spcBef>
            <a:spcAft>
              <a:spcPct val="15000"/>
            </a:spcAft>
            <a:buChar char="••"/>
          </a:pPr>
          <a:r>
            <a:rPr lang="en-AU" sz="2700" kern="1200" smtClean="0"/>
            <a:t>“Evolutionary, means that the prototyping becomes part of the final project”, whilst throw-away prototyping “serves only as a pattern for implementation, and you can throw away the prototyping once the interface is complete” (McCracken and Wolfe 2004, p.8).</a:t>
          </a:r>
          <a:endParaRPr lang="en-US" sz="2700" kern="1200"/>
        </a:p>
      </dsp:txBody>
      <dsp:txXfrm>
        <a:off x="1487286" y="1355599"/>
        <a:ext cx="6654060" cy="283669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8233E7-1B31-4F3A-BFC3-C369D6687A63}">
      <dsp:nvSpPr>
        <dsp:cNvPr id="0" name=""/>
        <dsp:cNvSpPr/>
      </dsp:nvSpPr>
      <dsp:spPr>
        <a:xfrm>
          <a:off x="0" y="465466"/>
          <a:ext cx="8363272" cy="4181636"/>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n-AU" sz="2700" kern="1200" smtClean="0"/>
            <a:t>Prototyping brings many advantages to the development process that improve communication in the system, including devices, user interface and website, and </a:t>
          </a:r>
          <a:endParaRPr lang="en-US" sz="2700" kern="1200"/>
        </a:p>
        <a:p>
          <a:pPr marL="228600" lvl="1" indent="-228600" algn="l" defTabSz="933450" rtl="0">
            <a:lnSpc>
              <a:spcPct val="90000"/>
            </a:lnSpc>
            <a:spcBef>
              <a:spcPct val="0"/>
            </a:spcBef>
            <a:spcAft>
              <a:spcPct val="15000"/>
            </a:spcAft>
            <a:buChar char="••"/>
          </a:pPr>
          <a:r>
            <a:rPr lang="en-AU" sz="2100" kern="1200" smtClean="0"/>
            <a:t>to remove misunderstanding from requirements in order to demonstrate the object, action or property being discussed, and to provide a basis for  an on-going debate with users about their system requirements.  Finally,  the prototyping approach place(s) greater emphasis on the interpersonal and communication skills of developers and users (Verner and Cerpa 1997).</a:t>
          </a:r>
          <a:endParaRPr lang="en-US" sz="2100" kern="1200"/>
        </a:p>
      </dsp:txBody>
      <dsp:txXfrm>
        <a:off x="204131" y="669597"/>
        <a:ext cx="7955010" cy="377337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645D6-5510-4FFB-A6CD-2CD90345417F}">
      <dsp:nvSpPr>
        <dsp:cNvPr id="0" name=""/>
        <dsp:cNvSpPr/>
      </dsp:nvSpPr>
      <dsp:spPr>
        <a:xfrm>
          <a:off x="0" y="90248"/>
          <a:ext cx="8363272" cy="5436126"/>
        </a:xfrm>
        <a:prstGeom prst="round2Same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34290" rIns="102870" bIns="34290" numCol="1" spcCol="1270" anchor="t" anchorCtr="0">
          <a:noAutofit/>
        </a:bodyPr>
        <a:lstStyle/>
        <a:p>
          <a:pPr lvl="0" algn="l" defTabSz="1200150" rtl="0">
            <a:lnSpc>
              <a:spcPct val="90000"/>
            </a:lnSpc>
            <a:spcBef>
              <a:spcPct val="0"/>
            </a:spcBef>
            <a:spcAft>
              <a:spcPct val="35000"/>
            </a:spcAft>
          </a:pPr>
          <a:r>
            <a:rPr lang="en-AU" sz="2700" kern="1200" dirty="0" smtClean="0"/>
            <a:t>There are two types of prototyping, namely:  low-fidelity and high-fidelity. The latter will be similar to the final product of the website by using software such as Visual Basic, Smalltalk and Macromedia and it is recommended that more than one solution be produced (i.e. three solutions) in order to give the client more options about the ‘look’ of the website.  </a:t>
          </a:r>
          <a:endParaRPr lang="en-US" sz="2700" kern="1200" dirty="0"/>
        </a:p>
        <a:p>
          <a:pPr marL="228600" lvl="1" indent="-228600" algn="l" defTabSz="933450" rtl="0">
            <a:lnSpc>
              <a:spcPct val="90000"/>
            </a:lnSpc>
            <a:spcBef>
              <a:spcPct val="0"/>
            </a:spcBef>
            <a:spcAft>
              <a:spcPct val="15000"/>
            </a:spcAft>
            <a:buChar char="••"/>
          </a:pPr>
          <a:r>
            <a:rPr lang="en-AU" sz="2100" kern="1200" smtClean="0"/>
            <a:t>The advantages of high-fidelity prototyping are:  it is very useful for detailed evaluation of the main design elements; it is useful for “selling ideas to people and for testing out technical issues”; (Preece et al. 2002, p.246). </a:t>
          </a:r>
          <a:endParaRPr lang="en-US" sz="2100" kern="1200"/>
        </a:p>
        <a:p>
          <a:pPr marL="228600" lvl="1" indent="-228600" algn="l" defTabSz="933450" rtl="0">
            <a:lnSpc>
              <a:spcPct val="90000"/>
            </a:lnSpc>
            <a:spcBef>
              <a:spcPct val="0"/>
            </a:spcBef>
            <a:spcAft>
              <a:spcPct val="15000"/>
            </a:spcAft>
            <a:buChar char="••"/>
          </a:pPr>
          <a:r>
            <a:rPr lang="en-AU" sz="2100" kern="1200" dirty="0" smtClean="0"/>
            <a:t>and, it often constitutes a crucial stage in client acceptance – “as a kind of final design document which the client must agree to before the final implementation”  (</a:t>
          </a:r>
          <a:r>
            <a:rPr lang="en-AU" sz="2100" kern="1200" dirty="0" err="1" smtClean="0"/>
            <a:t>Benyon</a:t>
          </a:r>
          <a:r>
            <a:rPr lang="en-AU" sz="2100" kern="1200" dirty="0" smtClean="0"/>
            <a:t> et al. 2005, </a:t>
          </a:r>
          <a:r>
            <a:rPr lang="en-AU" sz="2100" kern="1200" dirty="0" err="1" smtClean="0"/>
            <a:t>p.254</a:t>
          </a:r>
          <a:r>
            <a:rPr lang="en-AU" sz="2100" kern="1200" dirty="0" smtClean="0"/>
            <a:t>). </a:t>
          </a:r>
          <a:endParaRPr lang="en-US" sz="2100" kern="1200" dirty="0"/>
        </a:p>
      </dsp:txBody>
      <dsp:txXfrm>
        <a:off x="265370" y="355618"/>
        <a:ext cx="7832532" cy="517075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9FA90-6F5B-4BE5-B6B2-6AD3EDA52118}">
      <dsp:nvSpPr>
        <dsp:cNvPr id="0" name=""/>
        <dsp:cNvSpPr/>
      </dsp:nvSpPr>
      <dsp:spPr>
        <a:xfrm>
          <a:off x="2685710" y="1091848"/>
          <a:ext cx="3063859" cy="10096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lvl="0" algn="ctr" defTabSz="2889250" rtl="0">
            <a:lnSpc>
              <a:spcPct val="90000"/>
            </a:lnSpc>
            <a:spcBef>
              <a:spcPct val="0"/>
            </a:spcBef>
            <a:spcAft>
              <a:spcPct val="35000"/>
            </a:spcAft>
          </a:pPr>
          <a:r>
            <a:rPr lang="en-AU" sz="6500" kern="1200" smtClean="0"/>
            <a:t>Finally, </a:t>
          </a:r>
          <a:endParaRPr lang="en-US" sz="6500" kern="1200"/>
        </a:p>
      </dsp:txBody>
      <dsp:txXfrm>
        <a:off x="2685710" y="1091848"/>
        <a:ext cx="3063859" cy="1009681"/>
      </dsp:txXfrm>
    </dsp:sp>
    <dsp:sp modelId="{D052D39D-1230-481A-85DA-242312154500}">
      <dsp:nvSpPr>
        <dsp:cNvPr id="0" name=""/>
        <dsp:cNvSpPr/>
      </dsp:nvSpPr>
      <dsp:spPr>
        <a:xfrm>
          <a:off x="700129" y="3220917"/>
          <a:ext cx="7035020" cy="1891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en-AU" sz="2300" kern="1200" dirty="0" smtClean="0"/>
            <a:t>low fidelity prototyping does not look very much like the final product and uses materials that are very different from the intended final version; however, these prototypes are very useful since they tend to be simple, cheap and quick to produce, i.e. storyboarding and sketching (Rudd et al. 1996).  </a:t>
          </a:r>
          <a:endParaRPr lang="en-US" sz="2300" kern="1200" dirty="0"/>
        </a:p>
      </dsp:txBody>
      <dsp:txXfrm>
        <a:off x="700129" y="3220917"/>
        <a:ext cx="7035020" cy="1891650"/>
      </dsp:txXfrm>
    </dsp:sp>
    <dsp:sp modelId="{A62A0001-AAEC-4573-B385-4C51138C291C}">
      <dsp:nvSpPr>
        <dsp:cNvPr id="0" name=""/>
        <dsp:cNvSpPr/>
      </dsp:nvSpPr>
      <dsp:spPr>
        <a:xfrm>
          <a:off x="2682228" y="784765"/>
          <a:ext cx="243716" cy="24371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C7620DD-8A0C-4DCB-A69C-45785A13E3DD}">
      <dsp:nvSpPr>
        <dsp:cNvPr id="0" name=""/>
        <dsp:cNvSpPr/>
      </dsp:nvSpPr>
      <dsp:spPr>
        <a:xfrm>
          <a:off x="2852829" y="443563"/>
          <a:ext cx="243716" cy="243716"/>
        </a:xfrm>
        <a:prstGeom prst="ellipse">
          <a:avLst/>
        </a:prstGeom>
        <a:gradFill rotWithShape="0">
          <a:gsLst>
            <a:gs pos="0">
              <a:schemeClr val="accent3">
                <a:hueOff val="159653"/>
                <a:satOff val="0"/>
                <a:lumOff val="-12"/>
                <a:alphaOff val="0"/>
                <a:shade val="51000"/>
                <a:satMod val="130000"/>
              </a:schemeClr>
            </a:gs>
            <a:gs pos="80000">
              <a:schemeClr val="accent3">
                <a:hueOff val="159653"/>
                <a:satOff val="0"/>
                <a:lumOff val="-12"/>
                <a:alphaOff val="0"/>
                <a:shade val="93000"/>
                <a:satMod val="130000"/>
              </a:schemeClr>
            </a:gs>
            <a:gs pos="100000">
              <a:schemeClr val="accent3">
                <a:hueOff val="159653"/>
                <a:satOff val="0"/>
                <a:lumOff val="-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6EAC0F9-7D92-416D-B7F4-177875FA6391}">
      <dsp:nvSpPr>
        <dsp:cNvPr id="0" name=""/>
        <dsp:cNvSpPr/>
      </dsp:nvSpPr>
      <dsp:spPr>
        <a:xfrm>
          <a:off x="3262272" y="511803"/>
          <a:ext cx="382982" cy="382982"/>
        </a:xfrm>
        <a:prstGeom prst="ellipse">
          <a:avLst/>
        </a:prstGeom>
        <a:gradFill rotWithShape="0">
          <a:gsLst>
            <a:gs pos="0">
              <a:schemeClr val="accent3">
                <a:hueOff val="319307"/>
                <a:satOff val="0"/>
                <a:lumOff val="-23"/>
                <a:alphaOff val="0"/>
                <a:shade val="51000"/>
                <a:satMod val="130000"/>
              </a:schemeClr>
            </a:gs>
            <a:gs pos="80000">
              <a:schemeClr val="accent3">
                <a:hueOff val="319307"/>
                <a:satOff val="0"/>
                <a:lumOff val="-23"/>
                <a:alphaOff val="0"/>
                <a:shade val="93000"/>
                <a:satMod val="130000"/>
              </a:schemeClr>
            </a:gs>
            <a:gs pos="100000">
              <a:schemeClr val="accent3">
                <a:hueOff val="319307"/>
                <a:satOff val="0"/>
                <a:lumOff val="-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C61091-66BC-4CEC-8A40-21EEA58817D2}">
      <dsp:nvSpPr>
        <dsp:cNvPr id="0" name=""/>
        <dsp:cNvSpPr/>
      </dsp:nvSpPr>
      <dsp:spPr>
        <a:xfrm>
          <a:off x="3603475" y="136481"/>
          <a:ext cx="243716" cy="243716"/>
        </a:xfrm>
        <a:prstGeom prst="ellipse">
          <a:avLst/>
        </a:prstGeom>
        <a:gradFill rotWithShape="0">
          <a:gsLst>
            <a:gs pos="0">
              <a:schemeClr val="accent3">
                <a:hueOff val="478960"/>
                <a:satOff val="0"/>
                <a:lumOff val="-35"/>
                <a:alphaOff val="0"/>
                <a:shade val="51000"/>
                <a:satMod val="130000"/>
              </a:schemeClr>
            </a:gs>
            <a:gs pos="80000">
              <a:schemeClr val="accent3">
                <a:hueOff val="478960"/>
                <a:satOff val="0"/>
                <a:lumOff val="-35"/>
                <a:alphaOff val="0"/>
                <a:shade val="93000"/>
                <a:satMod val="130000"/>
              </a:schemeClr>
            </a:gs>
            <a:gs pos="100000">
              <a:schemeClr val="accent3">
                <a:hueOff val="478960"/>
                <a:satOff val="0"/>
                <a:lumOff val="-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58A12E9-F517-4EAB-AFDB-267F16B91109}">
      <dsp:nvSpPr>
        <dsp:cNvPr id="0" name=""/>
        <dsp:cNvSpPr/>
      </dsp:nvSpPr>
      <dsp:spPr>
        <a:xfrm>
          <a:off x="4047038" y="0"/>
          <a:ext cx="243716" cy="243716"/>
        </a:xfrm>
        <a:prstGeom prst="ellipse">
          <a:avLst/>
        </a:prstGeom>
        <a:gradFill rotWithShape="0">
          <a:gsLst>
            <a:gs pos="0">
              <a:schemeClr val="accent3">
                <a:hueOff val="638613"/>
                <a:satOff val="0"/>
                <a:lumOff val="-46"/>
                <a:alphaOff val="0"/>
                <a:shade val="51000"/>
                <a:satMod val="130000"/>
              </a:schemeClr>
            </a:gs>
            <a:gs pos="80000">
              <a:schemeClr val="accent3">
                <a:hueOff val="638613"/>
                <a:satOff val="0"/>
                <a:lumOff val="-46"/>
                <a:alphaOff val="0"/>
                <a:shade val="93000"/>
                <a:satMod val="130000"/>
              </a:schemeClr>
            </a:gs>
            <a:gs pos="100000">
              <a:schemeClr val="accent3">
                <a:hueOff val="638613"/>
                <a:satOff val="0"/>
                <a:lumOff val="-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68B9DEB-AB8D-49A9-AB08-765217A42C35}">
      <dsp:nvSpPr>
        <dsp:cNvPr id="0" name=""/>
        <dsp:cNvSpPr/>
      </dsp:nvSpPr>
      <dsp:spPr>
        <a:xfrm>
          <a:off x="4592962" y="238841"/>
          <a:ext cx="243716" cy="243716"/>
        </a:xfrm>
        <a:prstGeom prst="ellipse">
          <a:avLst/>
        </a:prstGeom>
        <a:gradFill rotWithShape="0">
          <a:gsLst>
            <a:gs pos="0">
              <a:schemeClr val="accent3">
                <a:hueOff val="798267"/>
                <a:satOff val="0"/>
                <a:lumOff val="-58"/>
                <a:alphaOff val="0"/>
                <a:shade val="51000"/>
                <a:satMod val="130000"/>
              </a:schemeClr>
            </a:gs>
            <a:gs pos="80000">
              <a:schemeClr val="accent3">
                <a:hueOff val="798267"/>
                <a:satOff val="0"/>
                <a:lumOff val="-58"/>
                <a:alphaOff val="0"/>
                <a:shade val="93000"/>
                <a:satMod val="130000"/>
              </a:schemeClr>
            </a:gs>
            <a:gs pos="100000">
              <a:schemeClr val="accent3">
                <a:hueOff val="798267"/>
                <a:satOff val="0"/>
                <a:lumOff val="-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C1C57E3-8C71-4930-BE5F-87098B94814B}">
      <dsp:nvSpPr>
        <dsp:cNvPr id="0" name=""/>
        <dsp:cNvSpPr/>
      </dsp:nvSpPr>
      <dsp:spPr>
        <a:xfrm>
          <a:off x="4934165" y="409443"/>
          <a:ext cx="382982" cy="382982"/>
        </a:xfrm>
        <a:prstGeom prst="ellipse">
          <a:avLst/>
        </a:prstGeom>
        <a:gradFill rotWithShape="0">
          <a:gsLst>
            <a:gs pos="0">
              <a:schemeClr val="accent3">
                <a:hueOff val="957920"/>
                <a:satOff val="0"/>
                <a:lumOff val="-69"/>
                <a:alphaOff val="0"/>
                <a:shade val="51000"/>
                <a:satMod val="130000"/>
              </a:schemeClr>
            </a:gs>
            <a:gs pos="80000">
              <a:schemeClr val="accent3">
                <a:hueOff val="957920"/>
                <a:satOff val="0"/>
                <a:lumOff val="-69"/>
                <a:alphaOff val="0"/>
                <a:shade val="93000"/>
                <a:satMod val="130000"/>
              </a:schemeClr>
            </a:gs>
            <a:gs pos="100000">
              <a:schemeClr val="accent3">
                <a:hueOff val="957920"/>
                <a:satOff val="0"/>
                <a:lumOff val="-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EECA11C-A7FA-4B68-8518-8F931A6BA600}">
      <dsp:nvSpPr>
        <dsp:cNvPr id="0" name=""/>
        <dsp:cNvSpPr/>
      </dsp:nvSpPr>
      <dsp:spPr>
        <a:xfrm>
          <a:off x="5411848" y="784765"/>
          <a:ext cx="243716" cy="243716"/>
        </a:xfrm>
        <a:prstGeom prst="ellipse">
          <a:avLst/>
        </a:prstGeom>
        <a:gradFill rotWithShape="0">
          <a:gsLst>
            <a:gs pos="0">
              <a:schemeClr val="accent3">
                <a:hueOff val="1117573"/>
                <a:satOff val="0"/>
                <a:lumOff val="-81"/>
                <a:alphaOff val="0"/>
                <a:shade val="51000"/>
                <a:satMod val="130000"/>
              </a:schemeClr>
            </a:gs>
            <a:gs pos="80000">
              <a:schemeClr val="accent3">
                <a:hueOff val="1117573"/>
                <a:satOff val="0"/>
                <a:lumOff val="-81"/>
                <a:alphaOff val="0"/>
                <a:shade val="93000"/>
                <a:satMod val="130000"/>
              </a:schemeClr>
            </a:gs>
            <a:gs pos="100000">
              <a:schemeClr val="accent3">
                <a:hueOff val="1117573"/>
                <a:satOff val="0"/>
                <a:lumOff val="-8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70EEB7F-CA31-48D8-A714-812A5B6ADEB0}">
      <dsp:nvSpPr>
        <dsp:cNvPr id="0" name=""/>
        <dsp:cNvSpPr/>
      </dsp:nvSpPr>
      <dsp:spPr>
        <a:xfrm>
          <a:off x="5616570" y="1160088"/>
          <a:ext cx="243716" cy="243716"/>
        </a:xfrm>
        <a:prstGeom prst="ellipse">
          <a:avLst/>
        </a:prstGeom>
        <a:gradFill rotWithShape="0">
          <a:gsLst>
            <a:gs pos="0">
              <a:schemeClr val="accent3">
                <a:hueOff val="1277227"/>
                <a:satOff val="0"/>
                <a:lumOff val="-92"/>
                <a:alphaOff val="0"/>
                <a:shade val="51000"/>
                <a:satMod val="130000"/>
              </a:schemeClr>
            </a:gs>
            <a:gs pos="80000">
              <a:schemeClr val="accent3">
                <a:hueOff val="1277227"/>
                <a:satOff val="0"/>
                <a:lumOff val="-92"/>
                <a:alphaOff val="0"/>
                <a:shade val="93000"/>
                <a:satMod val="130000"/>
              </a:schemeClr>
            </a:gs>
            <a:gs pos="100000">
              <a:schemeClr val="accent3">
                <a:hueOff val="1277227"/>
                <a:satOff val="0"/>
                <a:lumOff val="-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2B76A33-F52D-46B2-905D-9B5F79C25C6C}">
      <dsp:nvSpPr>
        <dsp:cNvPr id="0" name=""/>
        <dsp:cNvSpPr/>
      </dsp:nvSpPr>
      <dsp:spPr>
        <a:xfrm>
          <a:off x="3842317" y="443563"/>
          <a:ext cx="626698" cy="626698"/>
        </a:xfrm>
        <a:prstGeom prst="ellipse">
          <a:avLst/>
        </a:prstGeom>
        <a:gradFill rotWithShape="0">
          <a:gsLst>
            <a:gs pos="0">
              <a:schemeClr val="accent3">
                <a:hueOff val="1436880"/>
                <a:satOff val="0"/>
                <a:lumOff val="-104"/>
                <a:alphaOff val="0"/>
                <a:shade val="51000"/>
                <a:satMod val="130000"/>
              </a:schemeClr>
            </a:gs>
            <a:gs pos="80000">
              <a:schemeClr val="accent3">
                <a:hueOff val="1436880"/>
                <a:satOff val="0"/>
                <a:lumOff val="-104"/>
                <a:alphaOff val="0"/>
                <a:shade val="93000"/>
                <a:satMod val="130000"/>
              </a:schemeClr>
            </a:gs>
            <a:gs pos="100000">
              <a:schemeClr val="accent3">
                <a:hueOff val="1436880"/>
                <a:satOff val="0"/>
                <a:lumOff val="-1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E549095-3D1A-408C-A9A1-8DD8204A2E95}">
      <dsp:nvSpPr>
        <dsp:cNvPr id="0" name=""/>
        <dsp:cNvSpPr/>
      </dsp:nvSpPr>
      <dsp:spPr>
        <a:xfrm>
          <a:off x="2511627" y="1740133"/>
          <a:ext cx="243716" cy="243716"/>
        </a:xfrm>
        <a:prstGeom prst="ellipse">
          <a:avLst/>
        </a:prstGeom>
        <a:gradFill rotWithShape="0">
          <a:gsLst>
            <a:gs pos="0">
              <a:schemeClr val="accent3">
                <a:hueOff val="1596534"/>
                <a:satOff val="0"/>
                <a:lumOff val="-115"/>
                <a:alphaOff val="0"/>
                <a:shade val="51000"/>
                <a:satMod val="130000"/>
              </a:schemeClr>
            </a:gs>
            <a:gs pos="80000">
              <a:schemeClr val="accent3">
                <a:hueOff val="1596534"/>
                <a:satOff val="0"/>
                <a:lumOff val="-115"/>
                <a:alphaOff val="0"/>
                <a:shade val="93000"/>
                <a:satMod val="130000"/>
              </a:schemeClr>
            </a:gs>
            <a:gs pos="100000">
              <a:schemeClr val="accent3">
                <a:hueOff val="1596534"/>
                <a:satOff val="0"/>
                <a:lumOff val="-1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C1B2B02-E932-4823-8EEA-CB16E209A002}">
      <dsp:nvSpPr>
        <dsp:cNvPr id="0" name=""/>
        <dsp:cNvSpPr/>
      </dsp:nvSpPr>
      <dsp:spPr>
        <a:xfrm>
          <a:off x="2716348" y="2047215"/>
          <a:ext cx="382982" cy="382982"/>
        </a:xfrm>
        <a:prstGeom prst="ellipse">
          <a:avLst/>
        </a:prstGeom>
        <a:gradFill rotWithShape="0">
          <a:gsLst>
            <a:gs pos="0">
              <a:schemeClr val="accent3">
                <a:hueOff val="1756187"/>
                <a:satOff val="0"/>
                <a:lumOff val="-127"/>
                <a:alphaOff val="0"/>
                <a:shade val="51000"/>
                <a:satMod val="130000"/>
              </a:schemeClr>
            </a:gs>
            <a:gs pos="80000">
              <a:schemeClr val="accent3">
                <a:hueOff val="1756187"/>
                <a:satOff val="0"/>
                <a:lumOff val="-127"/>
                <a:alphaOff val="0"/>
                <a:shade val="93000"/>
                <a:satMod val="130000"/>
              </a:schemeClr>
            </a:gs>
            <a:gs pos="100000">
              <a:schemeClr val="accent3">
                <a:hueOff val="1756187"/>
                <a:satOff val="0"/>
                <a:lumOff val="-12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4C5BEA2-74B3-45C8-83F9-451CAA86A2DE}">
      <dsp:nvSpPr>
        <dsp:cNvPr id="0" name=""/>
        <dsp:cNvSpPr/>
      </dsp:nvSpPr>
      <dsp:spPr>
        <a:xfrm>
          <a:off x="3228152" y="2320177"/>
          <a:ext cx="557065" cy="557065"/>
        </a:xfrm>
        <a:prstGeom prst="ellipse">
          <a:avLst/>
        </a:prstGeom>
        <a:gradFill rotWithShape="0">
          <a:gsLst>
            <a:gs pos="0">
              <a:schemeClr val="accent3">
                <a:hueOff val="1915840"/>
                <a:satOff val="0"/>
                <a:lumOff val="-138"/>
                <a:alphaOff val="0"/>
                <a:shade val="51000"/>
                <a:satMod val="130000"/>
              </a:schemeClr>
            </a:gs>
            <a:gs pos="80000">
              <a:schemeClr val="accent3">
                <a:hueOff val="1915840"/>
                <a:satOff val="0"/>
                <a:lumOff val="-138"/>
                <a:alphaOff val="0"/>
                <a:shade val="93000"/>
                <a:satMod val="130000"/>
              </a:schemeClr>
            </a:gs>
            <a:gs pos="100000">
              <a:schemeClr val="accent3">
                <a:hueOff val="1915840"/>
                <a:satOff val="0"/>
                <a:lumOff val="-1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1C7B49D-92E3-4698-AD9A-D1220030BBBB}">
      <dsp:nvSpPr>
        <dsp:cNvPr id="0" name=""/>
        <dsp:cNvSpPr/>
      </dsp:nvSpPr>
      <dsp:spPr>
        <a:xfrm>
          <a:off x="3944677" y="2763740"/>
          <a:ext cx="243716" cy="243716"/>
        </a:xfrm>
        <a:prstGeom prst="ellipse">
          <a:avLst/>
        </a:prstGeom>
        <a:gradFill rotWithShape="0">
          <a:gsLst>
            <a:gs pos="0">
              <a:schemeClr val="accent3">
                <a:hueOff val="2075494"/>
                <a:satOff val="0"/>
                <a:lumOff val="-150"/>
                <a:alphaOff val="0"/>
                <a:shade val="51000"/>
                <a:satMod val="130000"/>
              </a:schemeClr>
            </a:gs>
            <a:gs pos="80000">
              <a:schemeClr val="accent3">
                <a:hueOff val="2075494"/>
                <a:satOff val="0"/>
                <a:lumOff val="-150"/>
                <a:alphaOff val="0"/>
                <a:shade val="93000"/>
                <a:satMod val="130000"/>
              </a:schemeClr>
            </a:gs>
            <a:gs pos="100000">
              <a:schemeClr val="accent3">
                <a:hueOff val="2075494"/>
                <a:satOff val="0"/>
                <a:lumOff val="-1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EB7F5AC-0D23-429D-8A18-E103A8436DB9}">
      <dsp:nvSpPr>
        <dsp:cNvPr id="0" name=""/>
        <dsp:cNvSpPr/>
      </dsp:nvSpPr>
      <dsp:spPr>
        <a:xfrm>
          <a:off x="4081158" y="2320177"/>
          <a:ext cx="382982" cy="382982"/>
        </a:xfrm>
        <a:prstGeom prst="ellipse">
          <a:avLst/>
        </a:prstGeom>
        <a:gradFill rotWithShape="0">
          <a:gsLst>
            <a:gs pos="0">
              <a:schemeClr val="accent3">
                <a:hueOff val="2235147"/>
                <a:satOff val="0"/>
                <a:lumOff val="-161"/>
                <a:alphaOff val="0"/>
                <a:shade val="51000"/>
                <a:satMod val="130000"/>
              </a:schemeClr>
            </a:gs>
            <a:gs pos="80000">
              <a:schemeClr val="accent3">
                <a:hueOff val="2235147"/>
                <a:satOff val="0"/>
                <a:lumOff val="-161"/>
                <a:alphaOff val="0"/>
                <a:shade val="93000"/>
                <a:satMod val="130000"/>
              </a:schemeClr>
            </a:gs>
            <a:gs pos="100000">
              <a:schemeClr val="accent3">
                <a:hueOff val="2235147"/>
                <a:satOff val="0"/>
                <a:lumOff val="-1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65AFDFC-4E98-42E3-BAFE-262DD28A4B8B}">
      <dsp:nvSpPr>
        <dsp:cNvPr id="0" name=""/>
        <dsp:cNvSpPr/>
      </dsp:nvSpPr>
      <dsp:spPr>
        <a:xfrm>
          <a:off x="4422361" y="2797861"/>
          <a:ext cx="243716" cy="243716"/>
        </a:xfrm>
        <a:prstGeom prst="ellipse">
          <a:avLst/>
        </a:prstGeom>
        <a:gradFill rotWithShape="0">
          <a:gsLst>
            <a:gs pos="0">
              <a:schemeClr val="accent3">
                <a:hueOff val="2394800"/>
                <a:satOff val="0"/>
                <a:lumOff val="-173"/>
                <a:alphaOff val="0"/>
                <a:shade val="51000"/>
                <a:satMod val="130000"/>
              </a:schemeClr>
            </a:gs>
            <a:gs pos="80000">
              <a:schemeClr val="accent3">
                <a:hueOff val="2394800"/>
                <a:satOff val="0"/>
                <a:lumOff val="-173"/>
                <a:alphaOff val="0"/>
                <a:shade val="93000"/>
                <a:satMod val="130000"/>
              </a:schemeClr>
            </a:gs>
            <a:gs pos="100000">
              <a:schemeClr val="accent3">
                <a:hueOff val="2394800"/>
                <a:satOff val="0"/>
                <a:lumOff val="-1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147F995-04DC-4A72-9055-A55CEE9BA43A}">
      <dsp:nvSpPr>
        <dsp:cNvPr id="0" name=""/>
        <dsp:cNvSpPr/>
      </dsp:nvSpPr>
      <dsp:spPr>
        <a:xfrm>
          <a:off x="4729443" y="2251936"/>
          <a:ext cx="557065" cy="557065"/>
        </a:xfrm>
        <a:prstGeom prst="ellipse">
          <a:avLst/>
        </a:prstGeom>
        <a:gradFill rotWithShape="0">
          <a:gsLst>
            <a:gs pos="0">
              <a:schemeClr val="accent3">
                <a:hueOff val="2554454"/>
                <a:satOff val="0"/>
                <a:lumOff val="-184"/>
                <a:alphaOff val="0"/>
                <a:shade val="51000"/>
                <a:satMod val="130000"/>
              </a:schemeClr>
            </a:gs>
            <a:gs pos="80000">
              <a:schemeClr val="accent3">
                <a:hueOff val="2554454"/>
                <a:satOff val="0"/>
                <a:lumOff val="-184"/>
                <a:alphaOff val="0"/>
                <a:shade val="93000"/>
                <a:satMod val="130000"/>
              </a:schemeClr>
            </a:gs>
            <a:gs pos="100000">
              <a:schemeClr val="accent3">
                <a:hueOff val="2554454"/>
                <a:satOff val="0"/>
                <a:lumOff val="-1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6E34ACD-E314-4CB9-85A2-048D8B873FB5}">
      <dsp:nvSpPr>
        <dsp:cNvPr id="0" name=""/>
        <dsp:cNvSpPr/>
      </dsp:nvSpPr>
      <dsp:spPr>
        <a:xfrm>
          <a:off x="5480089" y="2115455"/>
          <a:ext cx="382982" cy="382982"/>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0C8249-ED22-4CC7-B2C1-C0A0DA91A1B6}">
      <dsp:nvSpPr>
        <dsp:cNvPr id="0" name=""/>
        <dsp:cNvSpPr/>
      </dsp:nvSpPr>
      <dsp:spPr>
        <a:xfrm>
          <a:off x="617219" y="0"/>
          <a:ext cx="6995160" cy="4525963"/>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F6E91F9-2798-492A-8099-1F00E9BE1702}">
      <dsp:nvSpPr>
        <dsp:cNvPr id="0" name=""/>
        <dsp:cNvSpPr/>
      </dsp:nvSpPr>
      <dsp:spPr>
        <a:xfrm>
          <a:off x="270033" y="1108725"/>
          <a:ext cx="7689532" cy="230851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n-AU" sz="2700" kern="1200" dirty="0" smtClean="0"/>
            <a:t>Finally, Issa (2008) confirms </a:t>
          </a:r>
          <a:endParaRPr lang="en-US" sz="2700" kern="1200" dirty="0"/>
        </a:p>
        <a:p>
          <a:pPr marL="228600" lvl="1" indent="-228600" algn="l" defTabSz="933450" rtl="0">
            <a:lnSpc>
              <a:spcPct val="90000"/>
            </a:lnSpc>
            <a:spcBef>
              <a:spcPct val="0"/>
            </a:spcBef>
            <a:spcAft>
              <a:spcPct val="15000"/>
            </a:spcAft>
            <a:buChar char="••"/>
          </a:pPr>
          <a:r>
            <a:rPr lang="en-AU" sz="2100" kern="1200" dirty="0" smtClean="0"/>
            <a:t>that prototyping will allow users and management to interface with a prototype of the new website (including the new smart technology design) to gain some experience in using it. The aims of prototyping  are to reduce cost and improve quality during the early stages in the development process. </a:t>
          </a:r>
          <a:endParaRPr lang="en-US" sz="2100" kern="1200" dirty="0"/>
        </a:p>
      </dsp:txBody>
      <dsp:txXfrm>
        <a:off x="382725" y="1221417"/>
        <a:ext cx="7464148" cy="20831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88B5EC-BF2E-4C16-A5F6-AC75D36AFA15}">
      <dsp:nvSpPr>
        <dsp:cNvPr id="0" name=""/>
        <dsp:cNvSpPr/>
      </dsp:nvSpPr>
      <dsp:spPr>
        <a:xfrm>
          <a:off x="0" y="20999"/>
          <a:ext cx="8435280" cy="59319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To ensure that new smart technology design </a:t>
          </a:r>
          <a:endParaRPr lang="en-US" sz="2600" kern="1200"/>
        </a:p>
      </dsp:txBody>
      <dsp:txXfrm>
        <a:off x="28957" y="49956"/>
        <a:ext cx="8377366" cy="535276"/>
      </dsp:txXfrm>
    </dsp:sp>
    <dsp:sp modelId="{1561343B-E128-4784-8F20-19562C1BAF67}">
      <dsp:nvSpPr>
        <dsp:cNvPr id="0" name=""/>
        <dsp:cNvSpPr/>
      </dsp:nvSpPr>
      <dsp:spPr>
        <a:xfrm>
          <a:off x="0" y="614189"/>
          <a:ext cx="8435280" cy="1103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is widely accepted and used effectively both globally and locally, designers should consider the following: Color, Prototyping and Navigation, Principles and Guidelines Design, Evaluation and Testing, and Task Analysis. </a:t>
          </a:r>
          <a:endParaRPr lang="en-US" sz="2000" kern="1200"/>
        </a:p>
      </dsp:txBody>
      <dsp:txXfrm>
        <a:off x="0" y="614189"/>
        <a:ext cx="8435280" cy="1103310"/>
      </dsp:txXfrm>
    </dsp:sp>
    <dsp:sp modelId="{B130049E-1FDF-42EF-A94C-C682163D8CDD}">
      <dsp:nvSpPr>
        <dsp:cNvPr id="0" name=""/>
        <dsp:cNvSpPr/>
      </dsp:nvSpPr>
      <dsp:spPr>
        <a:xfrm>
          <a:off x="0" y="1717500"/>
          <a:ext cx="8435280" cy="593190"/>
        </a:xfrm>
        <a:prstGeom prst="roundRect">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These aspects are essential </a:t>
          </a:r>
          <a:endParaRPr lang="en-US" sz="2600" kern="1200"/>
        </a:p>
      </dsp:txBody>
      <dsp:txXfrm>
        <a:off x="28957" y="1746457"/>
        <a:ext cx="8377366" cy="535276"/>
      </dsp:txXfrm>
    </dsp:sp>
    <dsp:sp modelId="{2327C360-1731-404C-93BA-658BA9E5A1E8}">
      <dsp:nvSpPr>
        <dsp:cNvPr id="0" name=""/>
        <dsp:cNvSpPr/>
      </dsp:nvSpPr>
      <dsp:spPr>
        <a:xfrm>
          <a:off x="0" y="2310690"/>
          <a:ext cx="8435280" cy="137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in any new smart technology design for devices, user interfaces, or websites. Users are becoming more sophisticated and their expectations and behaviors concerning new smart technology design are changing as they have the autonomy to select a new smart technology design, which matches their needs. </a:t>
          </a:r>
          <a:endParaRPr lang="en-US" sz="2000" kern="1200"/>
        </a:p>
      </dsp:txBody>
      <dsp:txXfrm>
        <a:off x="0" y="2310690"/>
        <a:ext cx="8435280" cy="1372410"/>
      </dsp:txXfrm>
    </dsp:sp>
    <dsp:sp modelId="{37E19576-F531-488D-8AE3-944AE6DD05E4}">
      <dsp:nvSpPr>
        <dsp:cNvPr id="0" name=""/>
        <dsp:cNvSpPr/>
      </dsp:nvSpPr>
      <dsp:spPr>
        <a:xfrm>
          <a:off x="0" y="3683100"/>
          <a:ext cx="8435280" cy="593190"/>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Therefore,</a:t>
          </a:r>
          <a:endParaRPr lang="en-US" sz="2600" kern="1200"/>
        </a:p>
      </dsp:txBody>
      <dsp:txXfrm>
        <a:off x="28957" y="3712057"/>
        <a:ext cx="8377366" cy="535276"/>
      </dsp:txXfrm>
    </dsp:sp>
    <dsp:sp modelId="{4BA44FA4-6099-41E9-9260-F80293C0862D}">
      <dsp:nvSpPr>
        <dsp:cNvPr id="0" name=""/>
        <dsp:cNvSpPr/>
      </dsp:nvSpPr>
      <dsp:spPr>
        <a:xfrm>
          <a:off x="0" y="4276290"/>
          <a:ext cx="8435280" cy="1103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US" sz="2000" kern="1200" smtClean="0"/>
            <a:t>HCI experts should consider the needs of users, the community, and society in order to ensure that the new smart technology design is designed based on sound design principles, which include the notion of sustainability.</a:t>
          </a:r>
          <a:endParaRPr lang="en-US" sz="2000" kern="1200"/>
        </a:p>
      </dsp:txBody>
      <dsp:txXfrm>
        <a:off x="0" y="4276290"/>
        <a:ext cx="8435280" cy="110331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A3CB1-92CF-42B6-8ECE-4AB3B2BD64D0}">
      <dsp:nvSpPr>
        <dsp:cNvPr id="0" name=""/>
        <dsp:cNvSpPr/>
      </dsp:nvSpPr>
      <dsp:spPr>
        <a:xfrm>
          <a:off x="0" y="99290"/>
          <a:ext cx="8507288" cy="105804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To recognize the significance of </a:t>
          </a:r>
          <a:endParaRPr lang="en-US" sz="2800" kern="1200"/>
        </a:p>
      </dsp:txBody>
      <dsp:txXfrm>
        <a:off x="51649" y="150939"/>
        <a:ext cx="8403990" cy="954747"/>
      </dsp:txXfrm>
    </dsp:sp>
    <dsp:sp modelId="{2B1B4931-D241-4489-817C-609176A6F69F}">
      <dsp:nvSpPr>
        <dsp:cNvPr id="0" name=""/>
        <dsp:cNvSpPr/>
      </dsp:nvSpPr>
      <dsp:spPr>
        <a:xfrm>
          <a:off x="0" y="1157335"/>
          <a:ext cx="8507288" cy="927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HCI and Usability features in the web development process as well as in the design process, it is worth scrutinizing the principles and guidelines of design suggested by Te'eni, Carey, &amp; Zhang (2007).  </a:t>
          </a:r>
          <a:endParaRPr lang="en-US" sz="2200" kern="1200"/>
        </a:p>
      </dsp:txBody>
      <dsp:txXfrm>
        <a:off x="0" y="1157335"/>
        <a:ext cx="8507288" cy="927360"/>
      </dsp:txXfrm>
    </dsp:sp>
    <dsp:sp modelId="{7983C0CD-9673-4CEA-8DC6-937450544455}">
      <dsp:nvSpPr>
        <dsp:cNvPr id="0" name=""/>
        <dsp:cNvSpPr/>
      </dsp:nvSpPr>
      <dsp:spPr>
        <a:xfrm>
          <a:off x="0" y="2084695"/>
          <a:ext cx="8507288" cy="1058045"/>
        </a:xfrm>
        <a:prstGeom prst="round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The implementation of these principles and guidelines when designing and developing a  </a:t>
          </a:r>
          <a:endParaRPr lang="en-US" sz="2800" kern="1200"/>
        </a:p>
      </dsp:txBody>
      <dsp:txXfrm>
        <a:off x="51649" y="2136344"/>
        <a:ext cx="8403990" cy="954747"/>
      </dsp:txXfrm>
    </dsp:sp>
    <dsp:sp modelId="{3F5CD647-85DC-4812-8680-F6A7C71D64AA}">
      <dsp:nvSpPr>
        <dsp:cNvPr id="0" name=""/>
        <dsp:cNvSpPr/>
      </dsp:nvSpPr>
      <dsp:spPr>
        <a:xfrm>
          <a:off x="0" y="3142741"/>
          <a:ext cx="8507288" cy="2086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new smart technology, device, user interface, including a website, will improve the presentation, performance, functionality, learnability, efficiency, effectiveness, usefulness or utility; it will reduce errors  and inaccuracies in the system, and this will lead to improved user satisfaction and achievement of the goals of both the designer and the user (Leung and Law 2012; Oztekin 2011; Fernandez et al. 2011; Davis and Shipman 2011).  </a:t>
          </a:r>
          <a:endParaRPr lang="en-US" sz="2200" kern="1200"/>
        </a:p>
      </dsp:txBody>
      <dsp:txXfrm>
        <a:off x="0" y="3142741"/>
        <a:ext cx="8507288" cy="2086560"/>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15CC98-CB25-401D-93FC-4FC9695B5534}">
      <dsp:nvSpPr>
        <dsp:cNvPr id="0" name=""/>
        <dsp:cNvSpPr/>
      </dsp:nvSpPr>
      <dsp:spPr>
        <a:xfrm>
          <a:off x="2459705" y="1120999"/>
          <a:ext cx="534046" cy="91440"/>
        </a:xfrm>
        <a:custGeom>
          <a:avLst/>
          <a:gdLst/>
          <a:ahLst/>
          <a:cxnLst/>
          <a:rect l="0" t="0" r="0" b="0"/>
          <a:pathLst>
            <a:path>
              <a:moveTo>
                <a:pt x="0" y="45720"/>
              </a:moveTo>
              <a:lnTo>
                <a:pt x="53404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2712612" y="1163896"/>
        <a:ext cx="28232" cy="5646"/>
      </dsp:txXfrm>
    </dsp:sp>
    <dsp:sp modelId="{6E15F0D4-D1DF-48E9-A04D-A18243B47049}">
      <dsp:nvSpPr>
        <dsp:cNvPr id="0" name=""/>
        <dsp:cNvSpPr/>
      </dsp:nvSpPr>
      <dsp:spPr>
        <a:xfrm>
          <a:off x="6521" y="430224"/>
          <a:ext cx="2454983" cy="1472990"/>
        </a:xfrm>
        <a:prstGeom prst="bevel">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Improve users’ task performance and reduce their effort</a:t>
          </a:r>
          <a:endParaRPr lang="en-AU" sz="1400" b="1" kern="1200" dirty="0">
            <a:latin typeface="Times New Roman" panose="02020603050405020304" pitchFamily="18" charset="0"/>
            <a:cs typeface="Times New Roman" panose="02020603050405020304" pitchFamily="18" charset="0"/>
          </a:endParaRPr>
        </a:p>
      </dsp:txBody>
      <dsp:txXfrm>
        <a:off x="190645" y="614348"/>
        <a:ext cx="2086735" cy="1104742"/>
      </dsp:txXfrm>
    </dsp:sp>
    <dsp:sp modelId="{E1A90576-6D2C-4880-801A-98955697BE25}">
      <dsp:nvSpPr>
        <dsp:cNvPr id="0" name=""/>
        <dsp:cNvSpPr/>
      </dsp:nvSpPr>
      <dsp:spPr>
        <a:xfrm>
          <a:off x="5479335" y="1120999"/>
          <a:ext cx="534046" cy="91440"/>
        </a:xfrm>
        <a:custGeom>
          <a:avLst/>
          <a:gdLst/>
          <a:ahLst/>
          <a:cxnLst/>
          <a:rect l="0" t="0" r="0" b="0"/>
          <a:pathLst>
            <a:path>
              <a:moveTo>
                <a:pt x="0" y="45720"/>
              </a:moveTo>
              <a:lnTo>
                <a:pt x="534046"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5732242" y="1163896"/>
        <a:ext cx="28232" cy="5646"/>
      </dsp:txXfrm>
    </dsp:sp>
    <dsp:sp modelId="{3E5F9754-B5C4-4A8D-9D86-E24C66939903}">
      <dsp:nvSpPr>
        <dsp:cNvPr id="0" name=""/>
        <dsp:cNvSpPr/>
      </dsp:nvSpPr>
      <dsp:spPr>
        <a:xfrm>
          <a:off x="3026152" y="430224"/>
          <a:ext cx="2454983" cy="1472990"/>
        </a:xfrm>
        <a:prstGeom prst="bevel">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Strive for fit between the information representation needed and presented </a:t>
          </a:r>
          <a:endParaRPr lang="en-AU" sz="1400" b="1" kern="1200" dirty="0">
            <a:latin typeface="Times New Roman" panose="02020603050405020304" pitchFamily="18" charset="0"/>
            <a:cs typeface="Times New Roman" panose="02020603050405020304" pitchFamily="18" charset="0"/>
          </a:endParaRPr>
        </a:p>
      </dsp:txBody>
      <dsp:txXfrm>
        <a:off x="3210276" y="614348"/>
        <a:ext cx="2086735" cy="1104742"/>
      </dsp:txXfrm>
    </dsp:sp>
    <dsp:sp modelId="{E6EE8C4B-4707-492E-BCBB-A692D6EF70C1}">
      <dsp:nvSpPr>
        <dsp:cNvPr id="0" name=""/>
        <dsp:cNvSpPr/>
      </dsp:nvSpPr>
      <dsp:spPr>
        <a:xfrm>
          <a:off x="1234013" y="1901414"/>
          <a:ext cx="6039260" cy="534046"/>
        </a:xfrm>
        <a:custGeom>
          <a:avLst/>
          <a:gdLst/>
          <a:ahLst/>
          <a:cxnLst/>
          <a:rect l="0" t="0" r="0" b="0"/>
          <a:pathLst>
            <a:path>
              <a:moveTo>
                <a:pt x="6039260" y="0"/>
              </a:moveTo>
              <a:lnTo>
                <a:pt x="6039260" y="284123"/>
              </a:lnTo>
              <a:lnTo>
                <a:pt x="0" y="284123"/>
              </a:lnTo>
              <a:lnTo>
                <a:pt x="0" y="534046"/>
              </a:lnTo>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4102004" y="2165614"/>
        <a:ext cx="303279" cy="5646"/>
      </dsp:txXfrm>
    </dsp:sp>
    <dsp:sp modelId="{B2DAD0B3-FA45-489B-B476-FA595E03D724}">
      <dsp:nvSpPr>
        <dsp:cNvPr id="0" name=""/>
        <dsp:cNvSpPr/>
      </dsp:nvSpPr>
      <dsp:spPr>
        <a:xfrm>
          <a:off x="6045782" y="430224"/>
          <a:ext cx="2454983" cy="1472990"/>
        </a:xfrm>
        <a:prstGeom prst="bevel">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4">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Direct and constrain user affordance to capture real-world knowledge</a:t>
          </a:r>
          <a:endParaRPr lang="en-AU" sz="1400" b="1" kern="1200" dirty="0">
            <a:latin typeface="Times New Roman" panose="02020603050405020304" pitchFamily="18" charset="0"/>
            <a:cs typeface="Times New Roman" panose="02020603050405020304" pitchFamily="18" charset="0"/>
          </a:endParaRPr>
        </a:p>
      </dsp:txBody>
      <dsp:txXfrm>
        <a:off x="6229906" y="614348"/>
        <a:ext cx="2086735" cy="1104742"/>
      </dsp:txXfrm>
    </dsp:sp>
    <dsp:sp modelId="{55405EAF-5B6B-428C-87B3-009269E2DB90}">
      <dsp:nvSpPr>
        <dsp:cNvPr id="0" name=""/>
        <dsp:cNvSpPr/>
      </dsp:nvSpPr>
      <dsp:spPr>
        <a:xfrm>
          <a:off x="2459705" y="3158636"/>
          <a:ext cx="534046" cy="91440"/>
        </a:xfrm>
        <a:custGeom>
          <a:avLst/>
          <a:gdLst/>
          <a:ahLst/>
          <a:cxnLst/>
          <a:rect l="0" t="0" r="0" b="0"/>
          <a:pathLst>
            <a:path>
              <a:moveTo>
                <a:pt x="0" y="45720"/>
              </a:moveTo>
              <a:lnTo>
                <a:pt x="534046" y="45720"/>
              </a:lnTo>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2712612" y="3201532"/>
        <a:ext cx="28232" cy="5646"/>
      </dsp:txXfrm>
    </dsp:sp>
    <dsp:sp modelId="{0C4225E6-FF6D-4A85-A6FD-5BB801A76F8A}">
      <dsp:nvSpPr>
        <dsp:cNvPr id="0" name=""/>
        <dsp:cNvSpPr/>
      </dsp:nvSpPr>
      <dsp:spPr>
        <a:xfrm>
          <a:off x="6521" y="2467860"/>
          <a:ext cx="2454983" cy="1472990"/>
        </a:xfrm>
        <a:prstGeom prst="bevel">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5">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Design for error</a:t>
          </a:r>
          <a:endParaRPr lang="en-AU" sz="1400" b="1" kern="1200" dirty="0">
            <a:latin typeface="Times New Roman" panose="02020603050405020304" pitchFamily="18" charset="0"/>
            <a:cs typeface="Times New Roman" panose="02020603050405020304" pitchFamily="18" charset="0"/>
          </a:endParaRPr>
        </a:p>
      </dsp:txBody>
      <dsp:txXfrm>
        <a:off x="190645" y="2651984"/>
        <a:ext cx="2086735" cy="1104742"/>
      </dsp:txXfrm>
    </dsp:sp>
    <dsp:sp modelId="{86842DFB-B492-4531-970F-79C178C2C53E}">
      <dsp:nvSpPr>
        <dsp:cNvPr id="0" name=""/>
        <dsp:cNvSpPr/>
      </dsp:nvSpPr>
      <dsp:spPr>
        <a:xfrm>
          <a:off x="5479335" y="3158636"/>
          <a:ext cx="534046" cy="91440"/>
        </a:xfrm>
        <a:custGeom>
          <a:avLst/>
          <a:gdLst/>
          <a:ahLst/>
          <a:cxnLst/>
          <a:rect l="0" t="0" r="0" b="0"/>
          <a:pathLst>
            <a:path>
              <a:moveTo>
                <a:pt x="0" y="45720"/>
              </a:moveTo>
              <a:lnTo>
                <a:pt x="534046" y="45720"/>
              </a:lnTo>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5732242" y="3201532"/>
        <a:ext cx="28232" cy="5646"/>
      </dsp:txXfrm>
    </dsp:sp>
    <dsp:sp modelId="{E1439C6F-E2F1-41AE-8156-22A574B80F06}">
      <dsp:nvSpPr>
        <dsp:cNvPr id="0" name=""/>
        <dsp:cNvSpPr/>
      </dsp:nvSpPr>
      <dsp:spPr>
        <a:xfrm>
          <a:off x="3026152" y="2467860"/>
          <a:ext cx="2454983" cy="1472990"/>
        </a:xfrm>
        <a:prstGeom prst="bevel">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6">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Enable and enjoyable and satisfying interaction </a:t>
          </a:r>
          <a:endParaRPr lang="en-AU" sz="1400" b="1" kern="1200" dirty="0">
            <a:latin typeface="Times New Roman" panose="02020603050405020304" pitchFamily="18" charset="0"/>
            <a:cs typeface="Times New Roman" panose="02020603050405020304" pitchFamily="18" charset="0"/>
          </a:endParaRPr>
        </a:p>
      </dsp:txBody>
      <dsp:txXfrm>
        <a:off x="3210276" y="2651984"/>
        <a:ext cx="2086735" cy="1104742"/>
      </dsp:txXfrm>
    </dsp:sp>
    <dsp:sp modelId="{F1B9F71E-EFBF-47CA-AAEE-C5B9DDE8069A}">
      <dsp:nvSpPr>
        <dsp:cNvPr id="0" name=""/>
        <dsp:cNvSpPr/>
      </dsp:nvSpPr>
      <dsp:spPr>
        <a:xfrm>
          <a:off x="1234013" y="3939051"/>
          <a:ext cx="6039260" cy="534046"/>
        </a:xfrm>
        <a:custGeom>
          <a:avLst/>
          <a:gdLst/>
          <a:ahLst/>
          <a:cxnLst/>
          <a:rect l="0" t="0" r="0" b="0"/>
          <a:pathLst>
            <a:path>
              <a:moveTo>
                <a:pt x="6039260" y="0"/>
              </a:moveTo>
              <a:lnTo>
                <a:pt x="6039260" y="284123"/>
              </a:lnTo>
              <a:lnTo>
                <a:pt x="0" y="284123"/>
              </a:lnTo>
              <a:lnTo>
                <a:pt x="0" y="534046"/>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AU" sz="1800" b="1" kern="1200"/>
        </a:p>
      </dsp:txBody>
      <dsp:txXfrm>
        <a:off x="4102004" y="4203251"/>
        <a:ext cx="303279" cy="5646"/>
      </dsp:txXfrm>
    </dsp:sp>
    <dsp:sp modelId="{2356EB7C-8A52-429C-A559-F951696A5097}">
      <dsp:nvSpPr>
        <dsp:cNvPr id="0" name=""/>
        <dsp:cNvSpPr/>
      </dsp:nvSpPr>
      <dsp:spPr>
        <a:xfrm>
          <a:off x="6045782" y="2467860"/>
          <a:ext cx="2454983" cy="1472990"/>
        </a:xfrm>
        <a:prstGeom prst="bevel">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Promote trust</a:t>
          </a:r>
          <a:endParaRPr lang="en-AU" sz="1400" b="1" kern="1200" dirty="0">
            <a:latin typeface="Times New Roman" panose="02020603050405020304" pitchFamily="18" charset="0"/>
            <a:cs typeface="Times New Roman" panose="02020603050405020304" pitchFamily="18" charset="0"/>
          </a:endParaRPr>
        </a:p>
      </dsp:txBody>
      <dsp:txXfrm>
        <a:off x="6229906" y="2651984"/>
        <a:ext cx="2086735" cy="1104742"/>
      </dsp:txXfrm>
    </dsp:sp>
    <dsp:sp modelId="{806C7065-F1EF-47AA-A065-6ACCB08EE408}">
      <dsp:nvSpPr>
        <dsp:cNvPr id="0" name=""/>
        <dsp:cNvSpPr/>
      </dsp:nvSpPr>
      <dsp:spPr>
        <a:xfrm>
          <a:off x="6521" y="4505497"/>
          <a:ext cx="2454983" cy="1472990"/>
        </a:xfrm>
        <a:prstGeom prst="bevel">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AU" sz="1400" b="1" kern="1200" dirty="0" smtClean="0">
              <a:latin typeface="Times New Roman" panose="02020603050405020304" pitchFamily="18" charset="0"/>
              <a:cs typeface="Times New Roman" panose="02020603050405020304" pitchFamily="18" charset="0"/>
            </a:rPr>
            <a:t>Support diversity of users. </a:t>
          </a:r>
          <a:endParaRPr lang="en-US" sz="1400" b="1" kern="1200" dirty="0">
            <a:latin typeface="Times New Roman" panose="02020603050405020304" pitchFamily="18" charset="0"/>
            <a:cs typeface="Times New Roman" panose="02020603050405020304" pitchFamily="18" charset="0"/>
          </a:endParaRPr>
        </a:p>
      </dsp:txBody>
      <dsp:txXfrm>
        <a:off x="190645" y="4689621"/>
        <a:ext cx="2086735" cy="110474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A69AF-B738-47C5-BCE1-BCBDC5D087D9}">
      <dsp:nvSpPr>
        <dsp:cNvPr id="0" name=""/>
        <dsp:cNvSpPr/>
      </dsp:nvSpPr>
      <dsp:spPr>
        <a:xfrm>
          <a:off x="3939903" y="768765"/>
          <a:ext cx="593281" cy="91440"/>
        </a:xfrm>
        <a:custGeom>
          <a:avLst/>
          <a:gdLst/>
          <a:ahLst/>
          <a:cxnLst/>
          <a:rect l="0" t="0" r="0" b="0"/>
          <a:pathLst>
            <a:path>
              <a:moveTo>
                <a:pt x="0" y="45720"/>
              </a:moveTo>
              <a:lnTo>
                <a:pt x="593281" y="45720"/>
              </a:lnTo>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AU" sz="2000" b="1" kern="1200"/>
        </a:p>
      </dsp:txBody>
      <dsp:txXfrm>
        <a:off x="4220946" y="811365"/>
        <a:ext cx="31194" cy="6238"/>
      </dsp:txXfrm>
    </dsp:sp>
    <dsp:sp modelId="{6928DA3E-237F-432A-90F6-3BF8093D5D3D}">
      <dsp:nvSpPr>
        <dsp:cNvPr id="0" name=""/>
        <dsp:cNvSpPr/>
      </dsp:nvSpPr>
      <dsp:spPr>
        <a:xfrm>
          <a:off x="1229174" y="726"/>
          <a:ext cx="2712528" cy="1627517"/>
        </a:xfrm>
        <a:prstGeom prst="cub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AU" sz="1600" b="1" kern="1200" dirty="0" smtClean="0">
              <a:latin typeface="Times New Roman" panose="02020603050405020304" pitchFamily="18" charset="0"/>
              <a:cs typeface="Times New Roman" panose="02020603050405020304" pitchFamily="18" charset="0"/>
            </a:rPr>
            <a:t>Maintain consistent interaction </a:t>
          </a:r>
          <a:endParaRPr lang="en-AU" sz="1600" b="1" kern="1200" dirty="0">
            <a:latin typeface="Times New Roman" panose="02020603050405020304" pitchFamily="18" charset="0"/>
            <a:cs typeface="Times New Roman" panose="02020603050405020304" pitchFamily="18" charset="0"/>
          </a:endParaRPr>
        </a:p>
      </dsp:txBody>
      <dsp:txXfrm>
        <a:off x="1229174" y="407605"/>
        <a:ext cx="2305649" cy="1220638"/>
      </dsp:txXfrm>
    </dsp:sp>
    <dsp:sp modelId="{44F505E1-705F-45D8-B563-8B70BC210E3B}">
      <dsp:nvSpPr>
        <dsp:cNvPr id="0" name=""/>
        <dsp:cNvSpPr/>
      </dsp:nvSpPr>
      <dsp:spPr>
        <a:xfrm>
          <a:off x="2585438" y="1626443"/>
          <a:ext cx="3336410" cy="593281"/>
        </a:xfrm>
        <a:custGeom>
          <a:avLst/>
          <a:gdLst/>
          <a:ahLst/>
          <a:cxnLst/>
          <a:rect l="0" t="0" r="0" b="0"/>
          <a:pathLst>
            <a:path>
              <a:moveTo>
                <a:pt x="3336410" y="0"/>
              </a:moveTo>
              <a:lnTo>
                <a:pt x="3336410" y="313740"/>
              </a:lnTo>
              <a:lnTo>
                <a:pt x="0" y="313740"/>
              </a:lnTo>
              <a:lnTo>
                <a:pt x="0" y="593281"/>
              </a:lnTo>
            </a:path>
          </a:pathLst>
        </a:custGeom>
        <a:noFill/>
        <a:ln w="9525" cap="flat" cmpd="sng" algn="ctr">
          <a:solidFill>
            <a:schemeClr val="accent5">
              <a:hueOff val="-5491776"/>
              <a:satOff val="15055"/>
              <a:lumOff val="-183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AU" sz="2000" b="1" kern="1200"/>
        </a:p>
      </dsp:txBody>
      <dsp:txXfrm>
        <a:off x="4168788" y="1919965"/>
        <a:ext cx="169711" cy="6238"/>
      </dsp:txXfrm>
    </dsp:sp>
    <dsp:sp modelId="{3797FA25-BA51-4CD9-BA12-7A909F188181}">
      <dsp:nvSpPr>
        <dsp:cNvPr id="0" name=""/>
        <dsp:cNvSpPr/>
      </dsp:nvSpPr>
      <dsp:spPr>
        <a:xfrm>
          <a:off x="4565584" y="726"/>
          <a:ext cx="2712528" cy="1627517"/>
        </a:xfrm>
        <a:prstGeom prst="cube">
          <a:avLst/>
        </a:prstGeom>
        <a:gradFill rotWithShape="0">
          <a:gsLst>
            <a:gs pos="0">
              <a:schemeClr val="accent5">
                <a:hueOff val="-4118832"/>
                <a:satOff val="11291"/>
                <a:lumOff val="-1373"/>
                <a:alphaOff val="0"/>
                <a:shade val="51000"/>
                <a:satMod val="130000"/>
              </a:schemeClr>
            </a:gs>
            <a:gs pos="80000">
              <a:schemeClr val="accent5">
                <a:hueOff val="-4118832"/>
                <a:satOff val="11291"/>
                <a:lumOff val="-1373"/>
                <a:alphaOff val="0"/>
                <a:shade val="93000"/>
                <a:satMod val="130000"/>
              </a:schemeClr>
            </a:gs>
            <a:gs pos="100000">
              <a:schemeClr val="accent5">
                <a:hueOff val="-4118832"/>
                <a:satOff val="11291"/>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AU" sz="1600" b="1" kern="1200" dirty="0" smtClean="0">
              <a:latin typeface="Times New Roman" panose="02020603050405020304" pitchFamily="18" charset="0"/>
              <a:cs typeface="Times New Roman" panose="02020603050405020304" pitchFamily="18" charset="0"/>
            </a:rPr>
            <a:t>Provide the user with control over interaction, supported by feedback </a:t>
          </a:r>
          <a:endParaRPr lang="en-AU" sz="1600" b="1" kern="1200" dirty="0">
            <a:latin typeface="Times New Roman" panose="02020603050405020304" pitchFamily="18" charset="0"/>
            <a:cs typeface="Times New Roman" panose="02020603050405020304" pitchFamily="18" charset="0"/>
          </a:endParaRPr>
        </a:p>
      </dsp:txBody>
      <dsp:txXfrm>
        <a:off x="4565584" y="407605"/>
        <a:ext cx="2305649" cy="1220638"/>
      </dsp:txXfrm>
    </dsp:sp>
    <dsp:sp modelId="{62CE5D8A-1078-465D-ACF5-F8A54D54DA2A}">
      <dsp:nvSpPr>
        <dsp:cNvPr id="0" name=""/>
        <dsp:cNvSpPr/>
      </dsp:nvSpPr>
      <dsp:spPr>
        <a:xfrm>
          <a:off x="3939903" y="3020164"/>
          <a:ext cx="593281" cy="91440"/>
        </a:xfrm>
        <a:custGeom>
          <a:avLst/>
          <a:gdLst/>
          <a:ahLst/>
          <a:cxnLst/>
          <a:rect l="0" t="0" r="0" b="0"/>
          <a:pathLst>
            <a:path>
              <a:moveTo>
                <a:pt x="0" y="45720"/>
              </a:moveTo>
              <a:lnTo>
                <a:pt x="593281" y="45720"/>
              </a:lnTo>
            </a:path>
          </a:pathLst>
        </a:custGeom>
        <a:noFill/>
        <a:ln w="9525" cap="flat" cmpd="sng" algn="ctr">
          <a:solidFill>
            <a:schemeClr val="accent5">
              <a:hueOff val="-10983552"/>
              <a:satOff val="30110"/>
              <a:lumOff val="-3661"/>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AU" sz="2000" b="1" kern="1200"/>
        </a:p>
      </dsp:txBody>
      <dsp:txXfrm>
        <a:off x="4220946" y="3062764"/>
        <a:ext cx="31194" cy="6238"/>
      </dsp:txXfrm>
    </dsp:sp>
    <dsp:sp modelId="{9BB01D12-C40D-4E10-8E6F-1B9873B9019C}">
      <dsp:nvSpPr>
        <dsp:cNvPr id="0" name=""/>
        <dsp:cNvSpPr/>
      </dsp:nvSpPr>
      <dsp:spPr>
        <a:xfrm>
          <a:off x="1229174" y="2252125"/>
          <a:ext cx="2712528" cy="1627517"/>
        </a:xfrm>
        <a:prstGeom prst="cube">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AU" sz="1600" b="1" kern="1200" dirty="0" smtClean="0">
              <a:latin typeface="Times New Roman" panose="02020603050405020304" pitchFamily="18" charset="0"/>
              <a:cs typeface="Times New Roman" panose="02020603050405020304" pitchFamily="18" charset="0"/>
            </a:rPr>
            <a:t>Use metaphors</a:t>
          </a:r>
          <a:endParaRPr lang="en-AU" sz="1600" b="1" kern="1200" dirty="0">
            <a:latin typeface="Times New Roman" panose="02020603050405020304" pitchFamily="18" charset="0"/>
            <a:cs typeface="Times New Roman" panose="02020603050405020304" pitchFamily="18" charset="0"/>
          </a:endParaRPr>
        </a:p>
      </dsp:txBody>
      <dsp:txXfrm>
        <a:off x="1229174" y="2659004"/>
        <a:ext cx="2305649" cy="1220638"/>
      </dsp:txXfrm>
    </dsp:sp>
    <dsp:sp modelId="{F26DCF79-868A-4D4B-A958-4574756B6025}">
      <dsp:nvSpPr>
        <dsp:cNvPr id="0" name=""/>
        <dsp:cNvSpPr/>
      </dsp:nvSpPr>
      <dsp:spPr>
        <a:xfrm>
          <a:off x="2585438" y="3877842"/>
          <a:ext cx="3336410" cy="593281"/>
        </a:xfrm>
        <a:custGeom>
          <a:avLst/>
          <a:gdLst/>
          <a:ahLst/>
          <a:cxnLst/>
          <a:rect l="0" t="0" r="0" b="0"/>
          <a:pathLst>
            <a:path>
              <a:moveTo>
                <a:pt x="3336410" y="0"/>
              </a:moveTo>
              <a:lnTo>
                <a:pt x="3336410" y="313740"/>
              </a:lnTo>
              <a:lnTo>
                <a:pt x="0" y="313740"/>
              </a:lnTo>
              <a:lnTo>
                <a:pt x="0" y="593281"/>
              </a:lnTo>
            </a:path>
          </a:pathLst>
        </a:custGeom>
        <a:noFill/>
        <a:ln w="9525" cap="flat" cmpd="sng" algn="ctr">
          <a:solidFill>
            <a:schemeClr val="accent5">
              <a:hueOff val="-16475328"/>
              <a:satOff val="45165"/>
              <a:lumOff val="-5491"/>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AU" sz="2000" b="1" kern="1200"/>
        </a:p>
      </dsp:txBody>
      <dsp:txXfrm>
        <a:off x="4168788" y="4171364"/>
        <a:ext cx="169711" cy="6238"/>
      </dsp:txXfrm>
    </dsp:sp>
    <dsp:sp modelId="{F073BFA7-6DF1-480F-8A42-0BC53167E90A}">
      <dsp:nvSpPr>
        <dsp:cNvPr id="0" name=""/>
        <dsp:cNvSpPr/>
      </dsp:nvSpPr>
      <dsp:spPr>
        <a:xfrm>
          <a:off x="4565584" y="2252125"/>
          <a:ext cx="2712528" cy="1627517"/>
        </a:xfrm>
        <a:prstGeom prst="cube">
          <a:avLst/>
        </a:prstGeom>
        <a:gradFill rotWithShape="0">
          <a:gsLst>
            <a:gs pos="0">
              <a:schemeClr val="accent5">
                <a:hueOff val="-12356496"/>
                <a:satOff val="33874"/>
                <a:lumOff val="-4118"/>
                <a:alphaOff val="0"/>
                <a:shade val="51000"/>
                <a:satMod val="130000"/>
              </a:schemeClr>
            </a:gs>
            <a:gs pos="80000">
              <a:schemeClr val="accent5">
                <a:hueOff val="-12356496"/>
                <a:satOff val="33874"/>
                <a:lumOff val="-4118"/>
                <a:alphaOff val="0"/>
                <a:shade val="93000"/>
                <a:satMod val="130000"/>
              </a:schemeClr>
            </a:gs>
            <a:gs pos="100000">
              <a:schemeClr val="accent5">
                <a:hueOff val="-12356496"/>
                <a:satOff val="33874"/>
                <a:lumOff val="-41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AU" sz="1600" b="1" kern="1200" dirty="0" smtClean="0">
              <a:latin typeface="Times New Roman" panose="02020603050405020304" pitchFamily="18" charset="0"/>
              <a:cs typeface="Times New Roman" panose="02020603050405020304" pitchFamily="18" charset="0"/>
            </a:rPr>
            <a:t>Use direct manipulation </a:t>
          </a:r>
          <a:endParaRPr lang="en-AU" sz="1600" b="1" kern="1200" dirty="0">
            <a:latin typeface="Times New Roman" panose="02020603050405020304" pitchFamily="18" charset="0"/>
            <a:cs typeface="Times New Roman" panose="02020603050405020304" pitchFamily="18" charset="0"/>
          </a:endParaRPr>
        </a:p>
      </dsp:txBody>
      <dsp:txXfrm>
        <a:off x="4565584" y="2659004"/>
        <a:ext cx="2305649" cy="1220638"/>
      </dsp:txXfrm>
    </dsp:sp>
    <dsp:sp modelId="{F2B1A478-84FC-4BBE-8101-F49BF88DABEB}">
      <dsp:nvSpPr>
        <dsp:cNvPr id="0" name=""/>
        <dsp:cNvSpPr/>
      </dsp:nvSpPr>
      <dsp:spPr>
        <a:xfrm>
          <a:off x="1229174" y="4503524"/>
          <a:ext cx="2712528" cy="1627517"/>
        </a:xfrm>
        <a:prstGeom prst="cube">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AU" sz="1600" b="1" kern="1200" dirty="0" smtClean="0">
              <a:latin typeface="Times New Roman" panose="02020603050405020304" pitchFamily="18" charset="0"/>
              <a:cs typeface="Times New Roman" panose="02020603050405020304" pitchFamily="18" charset="0"/>
            </a:rPr>
            <a:t>Design aesthetic interface </a:t>
          </a:r>
          <a:endParaRPr lang="en-AU" sz="1600" b="1" kern="1200" dirty="0">
            <a:latin typeface="Times New Roman" panose="02020603050405020304" pitchFamily="18" charset="0"/>
            <a:cs typeface="Times New Roman" panose="02020603050405020304" pitchFamily="18" charset="0"/>
          </a:endParaRPr>
        </a:p>
      </dsp:txBody>
      <dsp:txXfrm>
        <a:off x="1229174" y="4910403"/>
        <a:ext cx="2305649" cy="122063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5BEBB-993F-4268-835C-E8E8E7FC4ED3}">
      <dsp:nvSpPr>
        <dsp:cNvPr id="0" name=""/>
        <dsp:cNvSpPr/>
      </dsp:nvSpPr>
      <dsp:spPr>
        <a:xfrm>
          <a:off x="0" y="230691"/>
          <a:ext cx="8229600" cy="124821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rtl="0">
            <a:lnSpc>
              <a:spcPct val="90000"/>
            </a:lnSpc>
            <a:spcBef>
              <a:spcPct val="0"/>
            </a:spcBef>
            <a:spcAft>
              <a:spcPct val="35000"/>
            </a:spcAft>
          </a:pPr>
          <a:r>
            <a:rPr lang="en-GB" sz="3600" kern="1200" smtClean="0"/>
            <a:t>Evaluation is an essential step in the system development process, </a:t>
          </a:r>
          <a:endParaRPr lang="en-US" sz="3600" kern="1200"/>
        </a:p>
      </dsp:txBody>
      <dsp:txXfrm>
        <a:off x="0" y="230691"/>
        <a:ext cx="8229600" cy="1248210"/>
      </dsp:txXfrm>
    </dsp:sp>
    <dsp:sp modelId="{00FFFBE9-6FB6-4CB0-8CD8-42D97693482E}">
      <dsp:nvSpPr>
        <dsp:cNvPr id="0" name=""/>
        <dsp:cNvSpPr/>
      </dsp:nvSpPr>
      <dsp:spPr>
        <a:xfrm>
          <a:off x="0" y="1478901"/>
          <a:ext cx="8229600" cy="2816369"/>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rtl="0">
            <a:lnSpc>
              <a:spcPct val="90000"/>
            </a:lnSpc>
            <a:spcBef>
              <a:spcPct val="0"/>
            </a:spcBef>
            <a:spcAft>
              <a:spcPct val="15000"/>
            </a:spcAft>
            <a:buChar char="••"/>
          </a:pPr>
          <a:r>
            <a:rPr lang="en-GB" sz="3600" kern="1200" smtClean="0"/>
            <a:t>since experts and novices will evaluate the new smart technology, device, interface or website and suggest solutions to problems (Jacobson et al. 1999; Nielsen and Molich 1990). </a:t>
          </a:r>
          <a:endParaRPr lang="en-US" sz="3600" kern="1200"/>
        </a:p>
      </dsp:txBody>
      <dsp:txXfrm>
        <a:off x="0" y="1478901"/>
        <a:ext cx="8229600" cy="281636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6780B-B3DF-4F93-9F51-CD7AB3233593}">
      <dsp:nvSpPr>
        <dsp:cNvPr id="0" name=""/>
        <dsp:cNvSpPr/>
      </dsp:nvSpPr>
      <dsp:spPr>
        <a:xfrm rot="5400000">
          <a:off x="923365" y="286827"/>
          <a:ext cx="2317968" cy="3857048"/>
        </a:xfrm>
        <a:prstGeom prst="corner">
          <a:avLst>
            <a:gd name="adj1" fmla="val 16120"/>
            <a:gd name="adj2" fmla="val 1611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6760309-1432-4A71-84B3-BB00EB8CEDA6}">
      <dsp:nvSpPr>
        <dsp:cNvPr id="0" name=""/>
        <dsp:cNvSpPr/>
      </dsp:nvSpPr>
      <dsp:spPr>
        <a:xfrm>
          <a:off x="536439" y="1439253"/>
          <a:ext cx="3482164" cy="30523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n-GB" sz="2500" kern="1200" smtClean="0"/>
            <a:t>Evaluation is intended to collect comments and evaluation from the users to ensure that devices, interfaces and websites are meeting the users’ needs (Issa 2008). </a:t>
          </a:r>
          <a:endParaRPr lang="en-US" sz="2500" kern="1200"/>
        </a:p>
      </dsp:txBody>
      <dsp:txXfrm>
        <a:off x="536439" y="1439253"/>
        <a:ext cx="3482164" cy="3052321"/>
      </dsp:txXfrm>
    </dsp:sp>
    <dsp:sp modelId="{3ECADEB4-25B6-4B85-AC82-74EF50791F48}">
      <dsp:nvSpPr>
        <dsp:cNvPr id="0" name=""/>
        <dsp:cNvSpPr/>
      </dsp:nvSpPr>
      <dsp:spPr>
        <a:xfrm>
          <a:off x="3361591" y="2867"/>
          <a:ext cx="657012" cy="657012"/>
        </a:xfrm>
        <a:prstGeom prst="triangle">
          <a:avLst>
            <a:gd name="adj" fmla="val 100000"/>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7EBE8B2-3D5A-424F-A74E-075428B26C6C}">
      <dsp:nvSpPr>
        <dsp:cNvPr id="0" name=""/>
        <dsp:cNvSpPr/>
      </dsp:nvSpPr>
      <dsp:spPr>
        <a:xfrm rot="5400000">
          <a:off x="5186215" y="-768019"/>
          <a:ext cx="2317968" cy="3857048"/>
        </a:xfrm>
        <a:prstGeom prst="corner">
          <a:avLst>
            <a:gd name="adj1" fmla="val 16120"/>
            <a:gd name="adj2" fmla="val 1611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9178F87-92C7-4F1A-A949-2444F87A11CB}">
      <dsp:nvSpPr>
        <dsp:cNvPr id="0" name=""/>
        <dsp:cNvSpPr/>
      </dsp:nvSpPr>
      <dsp:spPr>
        <a:xfrm>
          <a:off x="4799289" y="384407"/>
          <a:ext cx="3482164" cy="30523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n-GB" sz="2500" kern="1200" smtClean="0"/>
            <a:t>To ensure that the functions of devices, interfaces and websites are effective from the technical perspective, experts and novices test them using specific scenarios. </a:t>
          </a:r>
          <a:endParaRPr lang="en-US" sz="2500" kern="1200"/>
        </a:p>
      </dsp:txBody>
      <dsp:txXfrm>
        <a:off x="4799289" y="384407"/>
        <a:ext cx="3482164" cy="305232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3DC720-FC86-4805-A10A-AC27C4DA2AB1}">
      <dsp:nvSpPr>
        <dsp:cNvPr id="0" name=""/>
        <dsp:cNvSpPr/>
      </dsp:nvSpPr>
      <dsp:spPr>
        <a:xfrm>
          <a:off x="0" y="236984"/>
          <a:ext cx="8363272" cy="9126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GB" sz="4000" kern="1200" smtClean="0"/>
            <a:t>Experts and users will evaluate</a:t>
          </a:r>
          <a:endParaRPr lang="en-US" sz="4000" kern="1200"/>
        </a:p>
      </dsp:txBody>
      <dsp:txXfrm>
        <a:off x="44549" y="281533"/>
        <a:ext cx="8274174" cy="823502"/>
      </dsp:txXfrm>
    </dsp:sp>
    <dsp:sp modelId="{15771293-947B-4D54-833B-5ABAB18FD9A9}">
      <dsp:nvSpPr>
        <dsp:cNvPr id="0" name=""/>
        <dsp:cNvSpPr/>
      </dsp:nvSpPr>
      <dsp:spPr>
        <a:xfrm>
          <a:off x="0" y="1149584"/>
          <a:ext cx="8363272" cy="372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50800" rIns="284480" bIns="50800" numCol="1" spcCol="1270" anchor="t" anchorCtr="0">
          <a:noAutofit/>
        </a:bodyPr>
        <a:lstStyle/>
        <a:p>
          <a:pPr marL="285750" lvl="1" indent="-285750" algn="just" defTabSz="1377950" rtl="0">
            <a:lnSpc>
              <a:spcPct val="90000"/>
            </a:lnSpc>
            <a:spcBef>
              <a:spcPct val="0"/>
            </a:spcBef>
            <a:spcAft>
              <a:spcPct val="20000"/>
            </a:spcAft>
            <a:buChar char="••"/>
          </a:pPr>
          <a:r>
            <a:rPr lang="en-GB" sz="3100" kern="1200" dirty="0" smtClean="0"/>
            <a:t>new smart technology, devices, interfaces and websites in terms of usability (i.e. efficient, effective, safe, utility, easy to learn, easy to remember, easy to use, easy to evaluate), HCI (usable, practical, visible, job satisfaction, additional features, text style, fonts, layout, graphics and color) and navigation (site, layout, navigational structure for the hypermedia application) (Issa 2008). </a:t>
          </a:r>
          <a:endParaRPr lang="en-US" sz="3100" kern="1200" dirty="0"/>
        </a:p>
      </dsp:txBody>
      <dsp:txXfrm>
        <a:off x="0" y="1149584"/>
        <a:ext cx="8363272" cy="372600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49CC7A-4032-4A7D-BB12-75F17F3610FF}">
      <dsp:nvSpPr>
        <dsp:cNvPr id="0" name=""/>
        <dsp:cNvSpPr/>
      </dsp:nvSpPr>
      <dsp:spPr>
        <a:xfrm rot="5400000">
          <a:off x="-554405" y="1945481"/>
          <a:ext cx="3696035" cy="2587224"/>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GB" sz="2700" kern="1200" smtClean="0"/>
            <a:t>Preece et al. (1994) listed four main reasons as: </a:t>
          </a:r>
          <a:endParaRPr lang="en-US" sz="2700" kern="1200"/>
        </a:p>
      </dsp:txBody>
      <dsp:txXfrm rot="-5400000">
        <a:off x="1" y="2684687"/>
        <a:ext cx="2587224" cy="1108811"/>
      </dsp:txXfrm>
    </dsp:sp>
    <dsp:sp modelId="{B750316C-D20F-42C8-9264-00EB6D993F7D}">
      <dsp:nvSpPr>
        <dsp:cNvPr id="0" name=""/>
        <dsp:cNvSpPr/>
      </dsp:nvSpPr>
      <dsp:spPr>
        <a:xfrm rot="5400000">
          <a:off x="3016131" y="-331739"/>
          <a:ext cx="4990241" cy="5848055"/>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rtl="0">
            <a:lnSpc>
              <a:spcPct val="90000"/>
            </a:lnSpc>
            <a:spcBef>
              <a:spcPct val="0"/>
            </a:spcBef>
            <a:spcAft>
              <a:spcPct val="15000"/>
            </a:spcAft>
            <a:buChar char="••"/>
          </a:pPr>
          <a:r>
            <a:rPr lang="en-GB" sz="2200" kern="1200" smtClean="0"/>
            <a:t>to understand the real world and how users employ the new smart technology in the workplace and social life, in order to provide further information to the designers to improve this new smart technology to better fit their needs and work and social environment; </a:t>
          </a:r>
          <a:endParaRPr lang="en-US" sz="2200" kern="1200"/>
        </a:p>
        <a:p>
          <a:pPr marL="228600" lvl="1" indent="-228600" algn="l" defTabSz="977900" rtl="0">
            <a:lnSpc>
              <a:spcPct val="90000"/>
            </a:lnSpc>
            <a:spcBef>
              <a:spcPct val="0"/>
            </a:spcBef>
            <a:spcAft>
              <a:spcPct val="15000"/>
            </a:spcAft>
            <a:buChar char="••"/>
          </a:pPr>
          <a:r>
            <a:rPr lang="en-GB" sz="2200" kern="1200" smtClean="0"/>
            <a:t>to compare and contrast the new smart technology design in line to identify which is the best; </a:t>
          </a:r>
          <a:endParaRPr lang="en-US" sz="2200" kern="1200"/>
        </a:p>
        <a:p>
          <a:pPr marL="228600" lvl="1" indent="-228600" algn="l" defTabSz="977900" rtl="0">
            <a:lnSpc>
              <a:spcPct val="90000"/>
            </a:lnSpc>
            <a:spcBef>
              <a:spcPct val="0"/>
            </a:spcBef>
            <a:spcAft>
              <a:spcPct val="15000"/>
            </a:spcAft>
            <a:buChar char="••"/>
          </a:pPr>
          <a:r>
            <a:rPr lang="en-GB" sz="2200" kern="1200" smtClean="0"/>
            <a:t>to determine whether the new smart technology design is matching the users, the projects goals and the objectives; </a:t>
          </a:r>
          <a:endParaRPr lang="en-US" sz="2200" kern="1200"/>
        </a:p>
        <a:p>
          <a:pPr marL="228600" lvl="1" indent="-228600" algn="l" defTabSz="977900" rtl="0">
            <a:lnSpc>
              <a:spcPct val="90000"/>
            </a:lnSpc>
            <a:spcBef>
              <a:spcPct val="0"/>
            </a:spcBef>
            <a:spcAft>
              <a:spcPct val="15000"/>
            </a:spcAft>
            <a:buChar char="••"/>
          </a:pPr>
          <a:r>
            <a:rPr lang="en-GB" sz="2200" kern="1200" smtClean="0"/>
            <a:t>to check confirmation to a standard.</a:t>
          </a:r>
          <a:endParaRPr lang="en-US" sz="2200" kern="1200"/>
        </a:p>
      </dsp:txBody>
      <dsp:txXfrm rot="-5400000">
        <a:off x="2587225" y="340770"/>
        <a:ext cx="5604452" cy="4503035"/>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BB7E0-B493-458B-BFCB-4985A374E362}">
      <dsp:nvSpPr>
        <dsp:cNvPr id="0" name=""/>
        <dsp:cNvSpPr/>
      </dsp:nvSpPr>
      <dsp:spPr>
        <a:xfrm>
          <a:off x="1339992" y="2471"/>
          <a:ext cx="5755295" cy="143882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GB" sz="3200" kern="1200" dirty="0" smtClean="0"/>
            <a:t>Currently, there are two approaches for formative and summative evaluation.   </a:t>
          </a:r>
          <a:endParaRPr lang="en-US" sz="3200" kern="1200" dirty="0"/>
        </a:p>
      </dsp:txBody>
      <dsp:txXfrm>
        <a:off x="1382134" y="44613"/>
        <a:ext cx="5671011" cy="1354539"/>
      </dsp:txXfrm>
    </dsp:sp>
    <dsp:sp modelId="{17D342D9-33EC-45A7-B44E-BA44AE3B9DCF}">
      <dsp:nvSpPr>
        <dsp:cNvPr id="0" name=""/>
        <dsp:cNvSpPr/>
      </dsp:nvSpPr>
      <dsp:spPr>
        <a:xfrm rot="5400000">
          <a:off x="4091742" y="1567192"/>
          <a:ext cx="251794" cy="251794"/>
        </a:xfrm>
        <a:prstGeom prst="rightArrow">
          <a:avLst>
            <a:gd name="adj1" fmla="val 667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C162ABE-7330-45D7-9F10-7582FFBA7A4F}">
      <dsp:nvSpPr>
        <dsp:cNvPr id="0" name=""/>
        <dsp:cNvSpPr/>
      </dsp:nvSpPr>
      <dsp:spPr>
        <a:xfrm>
          <a:off x="1339992" y="1944884"/>
          <a:ext cx="5755295" cy="1438823"/>
        </a:xfrm>
        <a:prstGeom prst="roundRect">
          <a:avLst>
            <a:gd name="adj" fmla="val 1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GB" sz="1700" kern="1200" smtClean="0"/>
            <a:t>Formative Evaluation: conducted during the development of a product in order to form or influence design decisions. </a:t>
          </a:r>
          <a:endParaRPr lang="en-US" sz="1700" kern="1200"/>
        </a:p>
      </dsp:txBody>
      <dsp:txXfrm>
        <a:off x="1382134" y="1987026"/>
        <a:ext cx="5671011" cy="1354539"/>
      </dsp:txXfrm>
    </dsp:sp>
    <dsp:sp modelId="{017E0291-FAA4-485D-905C-A0A4012848B9}">
      <dsp:nvSpPr>
        <dsp:cNvPr id="0" name=""/>
        <dsp:cNvSpPr/>
      </dsp:nvSpPr>
      <dsp:spPr>
        <a:xfrm rot="5400000">
          <a:off x="4091742" y="3509605"/>
          <a:ext cx="251794" cy="251794"/>
        </a:xfrm>
        <a:prstGeom prst="rightArrow">
          <a:avLst>
            <a:gd name="adj1" fmla="val 66700"/>
            <a:gd name="adj2" fmla="val 500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B687D14-6C2F-4929-96F1-DB55C73391B9}">
      <dsp:nvSpPr>
        <dsp:cNvPr id="0" name=""/>
        <dsp:cNvSpPr/>
      </dsp:nvSpPr>
      <dsp:spPr>
        <a:xfrm>
          <a:off x="1339992" y="3887296"/>
          <a:ext cx="5755295" cy="1438823"/>
        </a:xfrm>
        <a:prstGeom prst="roundRect">
          <a:avLst>
            <a:gd name="adj" fmla="val 10000"/>
          </a:avLst>
        </a:prstGeom>
        <a:solidFill>
          <a:schemeClr val="accent4">
            <a:tint val="40000"/>
            <a:alpha val="90000"/>
            <a:hueOff val="13935526"/>
            <a:satOff val="-27754"/>
            <a:lumOff val="-3293"/>
            <a:alphaOff val="0"/>
          </a:schemeClr>
        </a:solidFill>
        <a:ln w="9525" cap="flat" cmpd="sng" algn="ctr">
          <a:solidFill>
            <a:schemeClr val="accent4">
              <a:tint val="40000"/>
              <a:alpha val="90000"/>
              <a:hueOff val="13935526"/>
              <a:satOff val="-27754"/>
              <a:lumOff val="-3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GB" sz="1700" kern="1200" smtClean="0"/>
            <a:t>Summative Evaluation: conducted after the product is finished to ensure that it possesses certain qualities, meets certain standards or satisfies certain requirements set by the sponsors or other agencies (Hamilton and Chervany 1981; Nunamaker Jr and Chen 1990; Shackel 1991)</a:t>
          </a:r>
          <a:endParaRPr lang="en-US" sz="1700" kern="1200"/>
        </a:p>
      </dsp:txBody>
      <dsp:txXfrm>
        <a:off x="1382134" y="3929438"/>
        <a:ext cx="5671011" cy="1354539"/>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54CF7D-122C-461F-803F-7D98E07B0F99}">
      <dsp:nvSpPr>
        <dsp:cNvPr id="0" name=""/>
        <dsp:cNvSpPr/>
      </dsp:nvSpPr>
      <dsp:spPr>
        <a:xfrm>
          <a:off x="0" y="233594"/>
          <a:ext cx="8229600" cy="79852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GB" sz="3500" kern="1200" smtClean="0"/>
            <a:t>To have a successful evaluation, </a:t>
          </a:r>
          <a:endParaRPr lang="en-US" sz="3500" kern="1200"/>
        </a:p>
      </dsp:txBody>
      <dsp:txXfrm>
        <a:off x="38981" y="272575"/>
        <a:ext cx="8151638" cy="720562"/>
      </dsp:txXfrm>
    </dsp:sp>
    <dsp:sp modelId="{C4EA893B-6AE3-4CB0-AD50-C700FA34D4B6}">
      <dsp:nvSpPr>
        <dsp:cNvPr id="0" name=""/>
        <dsp:cNvSpPr/>
      </dsp:nvSpPr>
      <dsp:spPr>
        <a:xfrm>
          <a:off x="0" y="1032119"/>
          <a:ext cx="8229600" cy="3260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en-GB" sz="2700" kern="1200" smtClean="0"/>
            <a:t>a plan should be formed to identify the stages of design (early, middle, late); the novelty of product (well-defined versus exploratory); number of expected users; criticality of the interface (e.g., life-critical medical system versus museum-exhibit support), costs of product and finances allocated for testing; time available and the experience of the design and evaluation team (Gauthier 2015; Wakefield et al. 2015; Te'eni et al. 2007). </a:t>
          </a:r>
          <a:endParaRPr lang="en-US" sz="2700" kern="1200"/>
        </a:p>
      </dsp:txBody>
      <dsp:txXfrm>
        <a:off x="0" y="1032119"/>
        <a:ext cx="8229600" cy="3260250"/>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B3235-D773-4EE4-9312-9D4DF3DEF908}">
      <dsp:nvSpPr>
        <dsp:cNvPr id="0" name=""/>
        <dsp:cNvSpPr/>
      </dsp:nvSpPr>
      <dsp:spPr>
        <a:xfrm>
          <a:off x="0" y="111"/>
          <a:ext cx="8229600" cy="97920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808" tIns="138176" rIns="241808" bIns="138176" numCol="1" spcCol="1270" anchor="ctr" anchorCtr="0">
          <a:noAutofit/>
        </a:bodyPr>
        <a:lstStyle/>
        <a:p>
          <a:pPr lvl="0" algn="ctr" defTabSz="1511300" rtl="0">
            <a:lnSpc>
              <a:spcPct val="90000"/>
            </a:lnSpc>
            <a:spcBef>
              <a:spcPct val="0"/>
            </a:spcBef>
            <a:spcAft>
              <a:spcPct val="35000"/>
            </a:spcAft>
          </a:pPr>
          <a:r>
            <a:rPr lang="en-US" sz="3400" kern="1200" smtClean="0"/>
            <a:t>According to Issa (2008), </a:t>
          </a:r>
          <a:endParaRPr lang="en-US" sz="3400" kern="1200"/>
        </a:p>
      </dsp:txBody>
      <dsp:txXfrm>
        <a:off x="0" y="111"/>
        <a:ext cx="8229600" cy="979200"/>
      </dsp:txXfrm>
    </dsp:sp>
    <dsp:sp modelId="{A3A93696-EEA9-4E4B-B5B8-7EB6CFE69D0B}">
      <dsp:nvSpPr>
        <dsp:cNvPr id="0" name=""/>
        <dsp:cNvSpPr/>
      </dsp:nvSpPr>
      <dsp:spPr>
        <a:xfrm>
          <a:off x="0" y="979311"/>
          <a:ext cx="8229600" cy="3546540"/>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1356" tIns="181356" rIns="241808" bIns="272034" numCol="1" spcCol="1270" anchor="t" anchorCtr="0">
          <a:noAutofit/>
        </a:bodyPr>
        <a:lstStyle/>
        <a:p>
          <a:pPr marL="285750" lvl="1" indent="-285750" algn="l" defTabSz="1511300" rtl="0">
            <a:lnSpc>
              <a:spcPct val="90000"/>
            </a:lnSpc>
            <a:spcBef>
              <a:spcPct val="0"/>
            </a:spcBef>
            <a:spcAft>
              <a:spcPct val="15000"/>
            </a:spcAft>
            <a:buChar char="••"/>
          </a:pPr>
          <a:r>
            <a:rPr lang="en-US" sz="3400" kern="1200" smtClean="0"/>
            <a:t>expert-based and user-based evaluations will test the website to ensure that the web site functions effectively from the technical perspective. Functionality testing and evaluation is mainly about formative usability evaluation by experts and users.</a:t>
          </a:r>
          <a:endParaRPr lang="en-US" sz="3400" kern="1200"/>
        </a:p>
      </dsp:txBody>
      <dsp:txXfrm>
        <a:off x="0" y="979311"/>
        <a:ext cx="8229600" cy="35465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BD782-3B58-427A-AE13-E219EF41128F}">
      <dsp:nvSpPr>
        <dsp:cNvPr id="0" name=""/>
        <dsp:cNvSpPr/>
      </dsp:nvSpPr>
      <dsp:spPr>
        <a:xfrm>
          <a:off x="2638213" y="1233195"/>
          <a:ext cx="2953172" cy="9732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en-US" sz="2300" kern="1200" dirty="0" smtClean="0"/>
            <a:t>The consideration of Color in a new smart technology design is</a:t>
          </a:r>
          <a:endParaRPr lang="en-US" sz="2300" kern="1200" dirty="0"/>
        </a:p>
      </dsp:txBody>
      <dsp:txXfrm>
        <a:off x="2638213" y="1233195"/>
        <a:ext cx="2953172" cy="973204"/>
      </dsp:txXfrm>
    </dsp:sp>
    <dsp:sp modelId="{5BD6E62B-F853-4CB1-9F1E-76793418288A}">
      <dsp:nvSpPr>
        <dsp:cNvPr id="0" name=""/>
        <dsp:cNvSpPr/>
      </dsp:nvSpPr>
      <dsp:spPr>
        <a:xfrm>
          <a:off x="1281" y="3285348"/>
          <a:ext cx="8227036" cy="1823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rtl="0">
            <a:lnSpc>
              <a:spcPct val="90000"/>
            </a:lnSpc>
            <a:spcBef>
              <a:spcPct val="0"/>
            </a:spcBef>
            <a:spcAft>
              <a:spcPct val="35000"/>
            </a:spcAft>
          </a:pPr>
          <a:r>
            <a:rPr lang="en-US" sz="2700" kern="1200" dirty="0" smtClean="0"/>
            <a:t>vital as it can determine the success of failure of a device, interface, or website. Up until now, designers and HCI experts have used color based on their own individual, personal preferences rather than on scientific evidence (Holtze 2006, </a:t>
          </a:r>
          <a:r>
            <a:rPr lang="en-US" sz="2700" kern="1200" dirty="0" err="1" smtClean="0"/>
            <a:t>p.34</a:t>
          </a:r>
          <a:r>
            <a:rPr lang="en-US" sz="2700" kern="1200" dirty="0" smtClean="0"/>
            <a:t>).  </a:t>
          </a:r>
          <a:endParaRPr lang="en-US" sz="2700" kern="1200" dirty="0"/>
        </a:p>
      </dsp:txBody>
      <dsp:txXfrm>
        <a:off x="1281" y="3285348"/>
        <a:ext cx="8227036" cy="1823310"/>
      </dsp:txXfrm>
    </dsp:sp>
    <dsp:sp modelId="{95028FBF-324F-4CFB-87D5-9BCC11C399BA}">
      <dsp:nvSpPr>
        <dsp:cNvPr id="0" name=""/>
        <dsp:cNvSpPr/>
      </dsp:nvSpPr>
      <dsp:spPr>
        <a:xfrm>
          <a:off x="2634857" y="937206"/>
          <a:ext cx="234911" cy="234911"/>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DD6F2B8-56E5-4B16-BABF-E16F6A0340EF}">
      <dsp:nvSpPr>
        <dsp:cNvPr id="0" name=""/>
        <dsp:cNvSpPr/>
      </dsp:nvSpPr>
      <dsp:spPr>
        <a:xfrm>
          <a:off x="2799295" y="608330"/>
          <a:ext cx="234911" cy="234911"/>
        </a:xfrm>
        <a:prstGeom prst="ellipse">
          <a:avLst/>
        </a:prstGeom>
        <a:gradFill rotWithShape="0">
          <a:gsLst>
            <a:gs pos="0">
              <a:schemeClr val="accent5">
                <a:hueOff val="-969137"/>
                <a:satOff val="2657"/>
                <a:lumOff val="-323"/>
                <a:alphaOff val="0"/>
                <a:shade val="51000"/>
                <a:satMod val="130000"/>
              </a:schemeClr>
            </a:gs>
            <a:gs pos="80000">
              <a:schemeClr val="accent5">
                <a:hueOff val="-969137"/>
                <a:satOff val="2657"/>
                <a:lumOff val="-323"/>
                <a:alphaOff val="0"/>
                <a:shade val="93000"/>
                <a:satMod val="130000"/>
              </a:schemeClr>
            </a:gs>
            <a:gs pos="100000">
              <a:schemeClr val="accent5">
                <a:hueOff val="-969137"/>
                <a:satOff val="2657"/>
                <a:lumOff val="-3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52E1E9F-E193-46CF-B562-08CA5B4D65D1}">
      <dsp:nvSpPr>
        <dsp:cNvPr id="0" name=""/>
        <dsp:cNvSpPr/>
      </dsp:nvSpPr>
      <dsp:spPr>
        <a:xfrm>
          <a:off x="3193947" y="674105"/>
          <a:ext cx="369146" cy="369146"/>
        </a:xfrm>
        <a:prstGeom prst="ellipse">
          <a:avLst/>
        </a:prstGeom>
        <a:gradFill rotWithShape="0">
          <a:gsLst>
            <a:gs pos="0">
              <a:schemeClr val="accent5">
                <a:hueOff val="-1938274"/>
                <a:satOff val="5314"/>
                <a:lumOff val="-646"/>
                <a:alphaOff val="0"/>
                <a:shade val="51000"/>
                <a:satMod val="130000"/>
              </a:schemeClr>
            </a:gs>
            <a:gs pos="80000">
              <a:schemeClr val="accent5">
                <a:hueOff val="-1938274"/>
                <a:satOff val="5314"/>
                <a:lumOff val="-646"/>
                <a:alphaOff val="0"/>
                <a:shade val="93000"/>
                <a:satMod val="130000"/>
              </a:schemeClr>
            </a:gs>
            <a:gs pos="100000">
              <a:schemeClr val="accent5">
                <a:hueOff val="-1938274"/>
                <a:satOff val="5314"/>
                <a:lumOff val="-6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A7C2238-5845-4974-85AB-EDA10E171532}">
      <dsp:nvSpPr>
        <dsp:cNvPr id="0" name=""/>
        <dsp:cNvSpPr/>
      </dsp:nvSpPr>
      <dsp:spPr>
        <a:xfrm>
          <a:off x="3522823" y="312342"/>
          <a:ext cx="234911" cy="234911"/>
        </a:xfrm>
        <a:prstGeom prst="ellipse">
          <a:avLst/>
        </a:prstGeom>
        <a:gradFill rotWithShape="0">
          <a:gsLst>
            <a:gs pos="0">
              <a:schemeClr val="accent5">
                <a:hueOff val="-2907411"/>
                <a:satOff val="7970"/>
                <a:lumOff val="-969"/>
                <a:alphaOff val="0"/>
                <a:shade val="51000"/>
                <a:satMod val="130000"/>
              </a:schemeClr>
            </a:gs>
            <a:gs pos="80000">
              <a:schemeClr val="accent5">
                <a:hueOff val="-2907411"/>
                <a:satOff val="7970"/>
                <a:lumOff val="-969"/>
                <a:alphaOff val="0"/>
                <a:shade val="93000"/>
                <a:satMod val="130000"/>
              </a:schemeClr>
            </a:gs>
            <a:gs pos="100000">
              <a:schemeClr val="accent5">
                <a:hueOff val="-2907411"/>
                <a:satOff val="7970"/>
                <a:lumOff val="-9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3C8DD9-9813-4E6A-913D-D57BFD31BBEB}">
      <dsp:nvSpPr>
        <dsp:cNvPr id="0" name=""/>
        <dsp:cNvSpPr/>
      </dsp:nvSpPr>
      <dsp:spPr>
        <a:xfrm>
          <a:off x="3950361" y="180791"/>
          <a:ext cx="234911" cy="234911"/>
        </a:xfrm>
        <a:prstGeom prst="ellipse">
          <a:avLst/>
        </a:prstGeom>
        <a:gradFill rotWithShape="0">
          <a:gsLst>
            <a:gs pos="0">
              <a:schemeClr val="accent5">
                <a:hueOff val="-3876548"/>
                <a:satOff val="10627"/>
                <a:lumOff val="-1292"/>
                <a:alphaOff val="0"/>
                <a:shade val="51000"/>
                <a:satMod val="130000"/>
              </a:schemeClr>
            </a:gs>
            <a:gs pos="80000">
              <a:schemeClr val="accent5">
                <a:hueOff val="-3876548"/>
                <a:satOff val="10627"/>
                <a:lumOff val="-1292"/>
                <a:alphaOff val="0"/>
                <a:shade val="93000"/>
                <a:satMod val="130000"/>
              </a:schemeClr>
            </a:gs>
            <a:gs pos="100000">
              <a:schemeClr val="accent5">
                <a:hueOff val="-3876548"/>
                <a:satOff val="10627"/>
                <a:lumOff val="-12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6ED256E-F160-4C81-9BC0-FB1C3E2B450B}">
      <dsp:nvSpPr>
        <dsp:cNvPr id="0" name=""/>
        <dsp:cNvSpPr/>
      </dsp:nvSpPr>
      <dsp:spPr>
        <a:xfrm>
          <a:off x="4476563" y="411004"/>
          <a:ext cx="234911" cy="234911"/>
        </a:xfrm>
        <a:prstGeom prst="ellipse">
          <a:avLst/>
        </a:prstGeom>
        <a:gradFill rotWithShape="0">
          <a:gsLst>
            <a:gs pos="0">
              <a:schemeClr val="accent5">
                <a:hueOff val="-4845685"/>
                <a:satOff val="13284"/>
                <a:lumOff val="-1615"/>
                <a:alphaOff val="0"/>
                <a:shade val="51000"/>
                <a:satMod val="130000"/>
              </a:schemeClr>
            </a:gs>
            <a:gs pos="80000">
              <a:schemeClr val="accent5">
                <a:hueOff val="-4845685"/>
                <a:satOff val="13284"/>
                <a:lumOff val="-1615"/>
                <a:alphaOff val="0"/>
                <a:shade val="93000"/>
                <a:satMod val="130000"/>
              </a:schemeClr>
            </a:gs>
            <a:gs pos="100000">
              <a:schemeClr val="accent5">
                <a:hueOff val="-4845685"/>
                <a:satOff val="13284"/>
                <a:lumOff val="-1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5DFACAD-7224-4E1A-BB7A-AD8FF8E4B297}">
      <dsp:nvSpPr>
        <dsp:cNvPr id="0" name=""/>
        <dsp:cNvSpPr/>
      </dsp:nvSpPr>
      <dsp:spPr>
        <a:xfrm>
          <a:off x="4805439" y="575443"/>
          <a:ext cx="369146" cy="369146"/>
        </a:xfrm>
        <a:prstGeom prst="ellipse">
          <a:avLst/>
        </a:prstGeom>
        <a:gradFill rotWithShape="0">
          <a:gsLst>
            <a:gs pos="0">
              <a:schemeClr val="accent5">
                <a:hueOff val="-5814822"/>
                <a:satOff val="15941"/>
                <a:lumOff val="-1938"/>
                <a:alphaOff val="0"/>
                <a:shade val="51000"/>
                <a:satMod val="130000"/>
              </a:schemeClr>
            </a:gs>
            <a:gs pos="80000">
              <a:schemeClr val="accent5">
                <a:hueOff val="-5814822"/>
                <a:satOff val="15941"/>
                <a:lumOff val="-1938"/>
                <a:alphaOff val="0"/>
                <a:shade val="93000"/>
                <a:satMod val="130000"/>
              </a:schemeClr>
            </a:gs>
            <a:gs pos="100000">
              <a:schemeClr val="accent5">
                <a:hueOff val="-5814822"/>
                <a:satOff val="15941"/>
                <a:lumOff val="-19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EA9761D-FD83-47A2-BA35-25F98A322215}">
      <dsp:nvSpPr>
        <dsp:cNvPr id="0" name=""/>
        <dsp:cNvSpPr/>
      </dsp:nvSpPr>
      <dsp:spPr>
        <a:xfrm>
          <a:off x="5265866" y="937206"/>
          <a:ext cx="234911" cy="234911"/>
        </a:xfrm>
        <a:prstGeom prst="ellipse">
          <a:avLst/>
        </a:prstGeom>
        <a:gradFill rotWithShape="0">
          <a:gsLst>
            <a:gs pos="0">
              <a:schemeClr val="accent5">
                <a:hueOff val="-6783959"/>
                <a:satOff val="18597"/>
                <a:lumOff val="-2261"/>
                <a:alphaOff val="0"/>
                <a:shade val="51000"/>
                <a:satMod val="130000"/>
              </a:schemeClr>
            </a:gs>
            <a:gs pos="80000">
              <a:schemeClr val="accent5">
                <a:hueOff val="-6783959"/>
                <a:satOff val="18597"/>
                <a:lumOff val="-2261"/>
                <a:alphaOff val="0"/>
                <a:shade val="93000"/>
                <a:satMod val="130000"/>
              </a:schemeClr>
            </a:gs>
            <a:gs pos="100000">
              <a:schemeClr val="accent5">
                <a:hueOff val="-6783959"/>
                <a:satOff val="18597"/>
                <a:lumOff val="-22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C791D62-5C38-4EF6-BBBC-290A50F390EE}">
      <dsp:nvSpPr>
        <dsp:cNvPr id="0" name=""/>
        <dsp:cNvSpPr/>
      </dsp:nvSpPr>
      <dsp:spPr>
        <a:xfrm>
          <a:off x="5463191" y="1298970"/>
          <a:ext cx="234911" cy="234911"/>
        </a:xfrm>
        <a:prstGeom prst="ellipse">
          <a:avLst/>
        </a:prstGeom>
        <a:gradFill rotWithShape="0">
          <a:gsLst>
            <a:gs pos="0">
              <a:schemeClr val="accent5">
                <a:hueOff val="-7753096"/>
                <a:satOff val="21254"/>
                <a:lumOff val="-2584"/>
                <a:alphaOff val="0"/>
                <a:shade val="51000"/>
                <a:satMod val="130000"/>
              </a:schemeClr>
            </a:gs>
            <a:gs pos="80000">
              <a:schemeClr val="accent5">
                <a:hueOff val="-7753096"/>
                <a:satOff val="21254"/>
                <a:lumOff val="-2584"/>
                <a:alphaOff val="0"/>
                <a:shade val="93000"/>
                <a:satMod val="130000"/>
              </a:schemeClr>
            </a:gs>
            <a:gs pos="100000">
              <a:schemeClr val="accent5">
                <a:hueOff val="-7753096"/>
                <a:satOff val="21254"/>
                <a:lumOff val="-25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29DAB29-D04B-4879-A7EB-48CD145F9321}">
      <dsp:nvSpPr>
        <dsp:cNvPr id="0" name=""/>
        <dsp:cNvSpPr/>
      </dsp:nvSpPr>
      <dsp:spPr>
        <a:xfrm>
          <a:off x="3753036" y="608330"/>
          <a:ext cx="604057" cy="604057"/>
        </a:xfrm>
        <a:prstGeom prst="ellipse">
          <a:avLst/>
        </a:prstGeom>
        <a:gradFill rotWithShape="0">
          <a:gsLst>
            <a:gs pos="0">
              <a:schemeClr val="accent5">
                <a:hueOff val="-8722234"/>
                <a:satOff val="23911"/>
                <a:lumOff val="-2907"/>
                <a:alphaOff val="0"/>
                <a:shade val="51000"/>
                <a:satMod val="130000"/>
              </a:schemeClr>
            </a:gs>
            <a:gs pos="80000">
              <a:schemeClr val="accent5">
                <a:hueOff val="-8722234"/>
                <a:satOff val="23911"/>
                <a:lumOff val="-2907"/>
                <a:alphaOff val="0"/>
                <a:shade val="93000"/>
                <a:satMod val="130000"/>
              </a:schemeClr>
            </a:gs>
            <a:gs pos="100000">
              <a:schemeClr val="accent5">
                <a:hueOff val="-8722234"/>
                <a:satOff val="23911"/>
                <a:lumOff val="-29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0C77AE7-638E-4791-BEBD-7025DB2CB28B}">
      <dsp:nvSpPr>
        <dsp:cNvPr id="0" name=""/>
        <dsp:cNvSpPr/>
      </dsp:nvSpPr>
      <dsp:spPr>
        <a:xfrm>
          <a:off x="2470419" y="1858059"/>
          <a:ext cx="234911" cy="234911"/>
        </a:xfrm>
        <a:prstGeom prst="ellipse">
          <a:avLst/>
        </a:prstGeom>
        <a:gradFill rotWithShape="0">
          <a:gsLst>
            <a:gs pos="0">
              <a:schemeClr val="accent5">
                <a:hueOff val="-9691370"/>
                <a:satOff val="26568"/>
                <a:lumOff val="-3230"/>
                <a:alphaOff val="0"/>
                <a:shade val="51000"/>
                <a:satMod val="130000"/>
              </a:schemeClr>
            </a:gs>
            <a:gs pos="80000">
              <a:schemeClr val="accent5">
                <a:hueOff val="-9691370"/>
                <a:satOff val="26568"/>
                <a:lumOff val="-3230"/>
                <a:alphaOff val="0"/>
                <a:shade val="93000"/>
                <a:satMod val="130000"/>
              </a:schemeClr>
            </a:gs>
            <a:gs pos="100000">
              <a:schemeClr val="accent5">
                <a:hueOff val="-9691370"/>
                <a:satOff val="26568"/>
                <a:lumOff val="-32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E68520B-9D94-423D-89B9-F93C80AAA02E}">
      <dsp:nvSpPr>
        <dsp:cNvPr id="0" name=""/>
        <dsp:cNvSpPr/>
      </dsp:nvSpPr>
      <dsp:spPr>
        <a:xfrm>
          <a:off x="2667745" y="2154047"/>
          <a:ext cx="369146" cy="369146"/>
        </a:xfrm>
        <a:prstGeom prst="ellipse">
          <a:avLst/>
        </a:prstGeom>
        <a:gradFill rotWithShape="0">
          <a:gsLst>
            <a:gs pos="0">
              <a:schemeClr val="accent5">
                <a:hueOff val="-10660507"/>
                <a:satOff val="29224"/>
                <a:lumOff val="-3553"/>
                <a:alphaOff val="0"/>
                <a:shade val="51000"/>
                <a:satMod val="130000"/>
              </a:schemeClr>
            </a:gs>
            <a:gs pos="80000">
              <a:schemeClr val="accent5">
                <a:hueOff val="-10660507"/>
                <a:satOff val="29224"/>
                <a:lumOff val="-3553"/>
                <a:alphaOff val="0"/>
                <a:shade val="93000"/>
                <a:satMod val="130000"/>
              </a:schemeClr>
            </a:gs>
            <a:gs pos="100000">
              <a:schemeClr val="accent5">
                <a:hueOff val="-10660507"/>
                <a:satOff val="29224"/>
                <a:lumOff val="-35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791879E-E4CB-4BCD-841D-0AA0DA4B7415}">
      <dsp:nvSpPr>
        <dsp:cNvPr id="0" name=""/>
        <dsp:cNvSpPr/>
      </dsp:nvSpPr>
      <dsp:spPr>
        <a:xfrm>
          <a:off x="3161059" y="2417148"/>
          <a:ext cx="536940" cy="536940"/>
        </a:xfrm>
        <a:prstGeom prst="ellipse">
          <a:avLst/>
        </a:prstGeom>
        <a:gradFill rotWithShape="0">
          <a:gsLst>
            <a:gs pos="0">
              <a:schemeClr val="accent5">
                <a:hueOff val="-11629644"/>
                <a:satOff val="31881"/>
                <a:lumOff val="-3876"/>
                <a:alphaOff val="0"/>
                <a:shade val="51000"/>
                <a:satMod val="130000"/>
              </a:schemeClr>
            </a:gs>
            <a:gs pos="80000">
              <a:schemeClr val="accent5">
                <a:hueOff val="-11629644"/>
                <a:satOff val="31881"/>
                <a:lumOff val="-3876"/>
                <a:alphaOff val="0"/>
                <a:shade val="93000"/>
                <a:satMod val="130000"/>
              </a:schemeClr>
            </a:gs>
            <a:gs pos="100000">
              <a:schemeClr val="accent5">
                <a:hueOff val="-11629644"/>
                <a:satOff val="31881"/>
                <a:lumOff val="-3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C0F3BBA-5A38-4F28-BEDB-0BDC4F9B1ED8}">
      <dsp:nvSpPr>
        <dsp:cNvPr id="0" name=""/>
        <dsp:cNvSpPr/>
      </dsp:nvSpPr>
      <dsp:spPr>
        <a:xfrm>
          <a:off x="3851699" y="2844687"/>
          <a:ext cx="234911" cy="234911"/>
        </a:xfrm>
        <a:prstGeom prst="ellipse">
          <a:avLst/>
        </a:prstGeom>
        <a:gradFill rotWithShape="0">
          <a:gsLst>
            <a:gs pos="0">
              <a:schemeClr val="accent5">
                <a:hueOff val="-12598781"/>
                <a:satOff val="34538"/>
                <a:lumOff val="-4199"/>
                <a:alphaOff val="0"/>
                <a:shade val="51000"/>
                <a:satMod val="130000"/>
              </a:schemeClr>
            </a:gs>
            <a:gs pos="80000">
              <a:schemeClr val="accent5">
                <a:hueOff val="-12598781"/>
                <a:satOff val="34538"/>
                <a:lumOff val="-4199"/>
                <a:alphaOff val="0"/>
                <a:shade val="93000"/>
                <a:satMod val="130000"/>
              </a:schemeClr>
            </a:gs>
            <a:gs pos="100000">
              <a:schemeClr val="accent5">
                <a:hueOff val="-12598781"/>
                <a:satOff val="34538"/>
                <a:lumOff val="-41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2C3FB37-8F3E-4B9C-9A3D-C3D67CAC7EB7}">
      <dsp:nvSpPr>
        <dsp:cNvPr id="0" name=""/>
        <dsp:cNvSpPr/>
      </dsp:nvSpPr>
      <dsp:spPr>
        <a:xfrm>
          <a:off x="3983249" y="2417148"/>
          <a:ext cx="369146" cy="369146"/>
        </a:xfrm>
        <a:prstGeom prst="ellipse">
          <a:avLst/>
        </a:prstGeom>
        <a:gradFill rotWithShape="0">
          <a:gsLst>
            <a:gs pos="0">
              <a:schemeClr val="accent5">
                <a:hueOff val="-13567917"/>
                <a:satOff val="37195"/>
                <a:lumOff val="-4522"/>
                <a:alphaOff val="0"/>
                <a:shade val="51000"/>
                <a:satMod val="130000"/>
              </a:schemeClr>
            </a:gs>
            <a:gs pos="80000">
              <a:schemeClr val="accent5">
                <a:hueOff val="-13567917"/>
                <a:satOff val="37195"/>
                <a:lumOff val="-4522"/>
                <a:alphaOff val="0"/>
                <a:shade val="93000"/>
                <a:satMod val="130000"/>
              </a:schemeClr>
            </a:gs>
            <a:gs pos="100000">
              <a:schemeClr val="accent5">
                <a:hueOff val="-13567917"/>
                <a:satOff val="37195"/>
                <a:lumOff val="-45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3E57872-F7DD-482E-8515-FB889C740D1F}">
      <dsp:nvSpPr>
        <dsp:cNvPr id="0" name=""/>
        <dsp:cNvSpPr/>
      </dsp:nvSpPr>
      <dsp:spPr>
        <a:xfrm>
          <a:off x="4312125" y="2877575"/>
          <a:ext cx="234911" cy="234911"/>
        </a:xfrm>
        <a:prstGeom prst="ellipse">
          <a:avLst/>
        </a:prstGeom>
        <a:gradFill rotWithShape="0">
          <a:gsLst>
            <a:gs pos="0">
              <a:schemeClr val="accent5">
                <a:hueOff val="-14537054"/>
                <a:satOff val="39851"/>
                <a:lumOff val="-4845"/>
                <a:alphaOff val="0"/>
                <a:shade val="51000"/>
                <a:satMod val="130000"/>
              </a:schemeClr>
            </a:gs>
            <a:gs pos="80000">
              <a:schemeClr val="accent5">
                <a:hueOff val="-14537054"/>
                <a:satOff val="39851"/>
                <a:lumOff val="-4845"/>
                <a:alphaOff val="0"/>
                <a:shade val="93000"/>
                <a:satMod val="130000"/>
              </a:schemeClr>
            </a:gs>
            <a:gs pos="100000">
              <a:schemeClr val="accent5">
                <a:hueOff val="-14537054"/>
                <a:satOff val="39851"/>
                <a:lumOff val="-4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D49BEDF-FB6E-4E92-B9A7-9C8529190FD2}">
      <dsp:nvSpPr>
        <dsp:cNvPr id="0" name=""/>
        <dsp:cNvSpPr/>
      </dsp:nvSpPr>
      <dsp:spPr>
        <a:xfrm>
          <a:off x="4608114" y="2351373"/>
          <a:ext cx="536940" cy="536940"/>
        </a:xfrm>
        <a:prstGeom prst="ellipse">
          <a:avLst/>
        </a:prstGeom>
        <a:gradFill rotWithShape="0">
          <a:gsLst>
            <a:gs pos="0">
              <a:schemeClr val="accent5">
                <a:hueOff val="-15506191"/>
                <a:satOff val="42508"/>
                <a:lumOff val="-5168"/>
                <a:alphaOff val="0"/>
                <a:shade val="51000"/>
                <a:satMod val="130000"/>
              </a:schemeClr>
            </a:gs>
            <a:gs pos="80000">
              <a:schemeClr val="accent5">
                <a:hueOff val="-15506191"/>
                <a:satOff val="42508"/>
                <a:lumOff val="-5168"/>
                <a:alphaOff val="0"/>
                <a:shade val="93000"/>
                <a:satMod val="130000"/>
              </a:schemeClr>
            </a:gs>
            <a:gs pos="100000">
              <a:schemeClr val="accent5">
                <a:hueOff val="-15506191"/>
                <a:satOff val="42508"/>
                <a:lumOff val="-516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40EB307-DF05-444C-A932-26C3C26E6F8E}">
      <dsp:nvSpPr>
        <dsp:cNvPr id="0" name=""/>
        <dsp:cNvSpPr/>
      </dsp:nvSpPr>
      <dsp:spPr>
        <a:xfrm>
          <a:off x="5331641" y="2219823"/>
          <a:ext cx="369146" cy="369146"/>
        </a:xfrm>
        <a:prstGeom prst="ellipse">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8E865-8789-4673-B862-8F964A08B8B4}">
      <dsp:nvSpPr>
        <dsp:cNvPr id="0" name=""/>
        <dsp:cNvSpPr/>
      </dsp:nvSpPr>
      <dsp:spPr>
        <a:xfrm>
          <a:off x="178727" y="1097"/>
          <a:ext cx="8149833" cy="103641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rtl="0">
            <a:lnSpc>
              <a:spcPct val="90000"/>
            </a:lnSpc>
            <a:spcBef>
              <a:spcPct val="0"/>
            </a:spcBef>
            <a:spcAft>
              <a:spcPct val="35000"/>
            </a:spcAft>
          </a:pPr>
          <a:r>
            <a:rPr lang="en-US" sz="2100" kern="1200" dirty="0" smtClean="0"/>
            <a:t>Task analysis is the “process of building a complete description of the [users’] (their) duties” (McCracken and Wolfe 2004, </a:t>
          </a:r>
          <a:r>
            <a:rPr lang="en-US" sz="2100" kern="1200" dirty="0" err="1" smtClean="0"/>
            <a:t>p.44</a:t>
          </a:r>
          <a:r>
            <a:rPr lang="en-US" sz="2100" kern="1200" dirty="0" smtClean="0"/>
            <a:t>).  This technique involves seeking the following information about the users: </a:t>
          </a:r>
          <a:endParaRPr lang="en-US" sz="2100" kern="1200" dirty="0"/>
        </a:p>
      </dsp:txBody>
      <dsp:txXfrm>
        <a:off x="209082" y="31452"/>
        <a:ext cx="8089123" cy="975700"/>
      </dsp:txXfrm>
    </dsp:sp>
    <dsp:sp modelId="{12CF13B4-250D-469C-9CAA-C1AC4C81EB22}">
      <dsp:nvSpPr>
        <dsp:cNvPr id="0" name=""/>
        <dsp:cNvSpPr/>
      </dsp:nvSpPr>
      <dsp:spPr>
        <a:xfrm>
          <a:off x="993710" y="1037507"/>
          <a:ext cx="814983" cy="777307"/>
        </a:xfrm>
        <a:custGeom>
          <a:avLst/>
          <a:gdLst/>
          <a:ahLst/>
          <a:cxnLst/>
          <a:rect l="0" t="0" r="0" b="0"/>
          <a:pathLst>
            <a:path>
              <a:moveTo>
                <a:pt x="0" y="0"/>
              </a:moveTo>
              <a:lnTo>
                <a:pt x="0" y="777307"/>
              </a:lnTo>
              <a:lnTo>
                <a:pt x="814983" y="777307"/>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AF3ED5E-3C57-4FEC-A9B9-E10B77276167}">
      <dsp:nvSpPr>
        <dsp:cNvPr id="0" name=""/>
        <dsp:cNvSpPr/>
      </dsp:nvSpPr>
      <dsp:spPr>
        <a:xfrm>
          <a:off x="1808693" y="1296610"/>
          <a:ext cx="1658256" cy="103641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US" sz="2300" kern="1200" smtClean="0"/>
            <a:t>What tasks they perform</a:t>
          </a:r>
          <a:endParaRPr lang="en-US" sz="2300" kern="1200"/>
        </a:p>
      </dsp:txBody>
      <dsp:txXfrm>
        <a:off x="1839048" y="1326965"/>
        <a:ext cx="1597546" cy="975700"/>
      </dsp:txXfrm>
    </dsp:sp>
    <dsp:sp modelId="{E10F09D8-9E9C-4413-B926-74A96FCB53B3}">
      <dsp:nvSpPr>
        <dsp:cNvPr id="0" name=""/>
        <dsp:cNvSpPr/>
      </dsp:nvSpPr>
      <dsp:spPr>
        <a:xfrm>
          <a:off x="993710" y="1037507"/>
          <a:ext cx="814983" cy="2072820"/>
        </a:xfrm>
        <a:custGeom>
          <a:avLst/>
          <a:gdLst/>
          <a:ahLst/>
          <a:cxnLst/>
          <a:rect l="0" t="0" r="0" b="0"/>
          <a:pathLst>
            <a:path>
              <a:moveTo>
                <a:pt x="0" y="0"/>
              </a:moveTo>
              <a:lnTo>
                <a:pt x="0" y="2072820"/>
              </a:lnTo>
              <a:lnTo>
                <a:pt x="814983" y="207282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A52DE03-EB36-48AA-A924-E5F8686A9D5A}">
      <dsp:nvSpPr>
        <dsp:cNvPr id="0" name=""/>
        <dsp:cNvSpPr/>
      </dsp:nvSpPr>
      <dsp:spPr>
        <a:xfrm>
          <a:off x="1808693" y="2592123"/>
          <a:ext cx="1658256" cy="103641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8237664"/>
              <a:satOff val="22583"/>
              <a:lumOff val="-274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US" sz="2300" kern="1200" smtClean="0"/>
            <a:t>Why they perform them</a:t>
          </a:r>
          <a:endParaRPr lang="en-US" sz="2300" kern="1200"/>
        </a:p>
      </dsp:txBody>
      <dsp:txXfrm>
        <a:off x="1839048" y="2622478"/>
        <a:ext cx="1597546" cy="975700"/>
      </dsp:txXfrm>
    </dsp:sp>
    <dsp:sp modelId="{5ED3B77A-F0D8-48B7-8673-B3F00187F87E}">
      <dsp:nvSpPr>
        <dsp:cNvPr id="0" name=""/>
        <dsp:cNvSpPr/>
      </dsp:nvSpPr>
      <dsp:spPr>
        <a:xfrm>
          <a:off x="993710" y="1037507"/>
          <a:ext cx="814983" cy="3368333"/>
        </a:xfrm>
        <a:custGeom>
          <a:avLst/>
          <a:gdLst/>
          <a:ahLst/>
          <a:cxnLst/>
          <a:rect l="0" t="0" r="0" b="0"/>
          <a:pathLst>
            <a:path>
              <a:moveTo>
                <a:pt x="0" y="0"/>
              </a:moveTo>
              <a:lnTo>
                <a:pt x="0" y="3368333"/>
              </a:lnTo>
              <a:lnTo>
                <a:pt x="814983" y="3368333"/>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C202D64-F2B6-4F84-9F77-F2E247DCFA88}">
      <dsp:nvSpPr>
        <dsp:cNvPr id="0" name=""/>
        <dsp:cNvSpPr/>
      </dsp:nvSpPr>
      <dsp:spPr>
        <a:xfrm>
          <a:off x="1808693" y="3887636"/>
          <a:ext cx="1658256" cy="103641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US" sz="2300" kern="1200" smtClean="0"/>
            <a:t>How they perform them</a:t>
          </a:r>
          <a:endParaRPr lang="en-US" sz="2300" kern="1200"/>
        </a:p>
      </dsp:txBody>
      <dsp:txXfrm>
        <a:off x="1839048" y="3917991"/>
        <a:ext cx="1597546" cy="97570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FD6C6-C874-43E9-842E-26CD078F9BE9}">
      <dsp:nvSpPr>
        <dsp:cNvPr id="0" name=""/>
        <dsp:cNvSpPr/>
      </dsp:nvSpPr>
      <dsp:spPr>
        <a:xfrm>
          <a:off x="0" y="80571"/>
          <a:ext cx="8363272" cy="5475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smtClean="0"/>
            <a:t>Goals are </a:t>
          </a:r>
          <a:endParaRPr lang="en-US" sz="2400" kern="1200"/>
        </a:p>
      </dsp:txBody>
      <dsp:txXfrm>
        <a:off x="26730" y="107301"/>
        <a:ext cx="8309812" cy="494099"/>
      </dsp:txXfrm>
    </dsp:sp>
    <dsp:sp modelId="{9CEA0FBE-07D1-4FC5-8E25-913CBFF903FB}">
      <dsp:nvSpPr>
        <dsp:cNvPr id="0" name=""/>
        <dsp:cNvSpPr/>
      </dsp:nvSpPr>
      <dsp:spPr>
        <a:xfrm>
          <a:off x="0" y="628131"/>
          <a:ext cx="8363272" cy="1316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0480" rIns="170688" bIns="30480" numCol="1" spcCol="1270" anchor="t" anchorCtr="0">
          <a:noAutofit/>
        </a:bodyPr>
        <a:lstStyle/>
        <a:p>
          <a:pPr marL="171450" lvl="1" indent="-171450" algn="just" defTabSz="844550" rtl="0">
            <a:lnSpc>
              <a:spcPct val="90000"/>
            </a:lnSpc>
            <a:spcBef>
              <a:spcPct val="0"/>
            </a:spcBef>
            <a:spcAft>
              <a:spcPct val="20000"/>
            </a:spcAft>
            <a:buChar char="••"/>
          </a:pPr>
          <a:r>
            <a:rPr lang="en-US" sz="1900" kern="1200" dirty="0" smtClean="0"/>
            <a:t>work-related objectives that include searching for information, sending e-cards, registering a hotel guest, sending e-mail, or doing Internet marketing or non-work related goals such as playing games, chatting or making a plan.  Therefore, goals “are technology independent, and they remain the same even when the technology changes” (McCracken and Wolfe 2004, p. 44).</a:t>
          </a:r>
          <a:endParaRPr lang="en-US" sz="1900" kern="1200" dirty="0"/>
        </a:p>
      </dsp:txBody>
      <dsp:txXfrm>
        <a:off x="0" y="628131"/>
        <a:ext cx="8363272" cy="1316520"/>
      </dsp:txXfrm>
    </dsp:sp>
    <dsp:sp modelId="{7811E99F-038C-41D8-8AD8-2A08F3DCD26F}">
      <dsp:nvSpPr>
        <dsp:cNvPr id="0" name=""/>
        <dsp:cNvSpPr/>
      </dsp:nvSpPr>
      <dsp:spPr>
        <a:xfrm>
          <a:off x="0" y="1944652"/>
          <a:ext cx="8363272" cy="547559"/>
        </a:xfrm>
        <a:prstGeom prst="roundRect">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smtClean="0"/>
            <a:t>tasks </a:t>
          </a:r>
          <a:endParaRPr lang="en-US" sz="2400" kern="1200"/>
        </a:p>
      </dsp:txBody>
      <dsp:txXfrm>
        <a:off x="26730" y="1971382"/>
        <a:ext cx="8309812" cy="494099"/>
      </dsp:txXfrm>
    </dsp:sp>
    <dsp:sp modelId="{09365EB8-8927-4C8B-B8C8-F8CDB9A6B995}">
      <dsp:nvSpPr>
        <dsp:cNvPr id="0" name=""/>
        <dsp:cNvSpPr/>
      </dsp:nvSpPr>
      <dsp:spPr>
        <a:xfrm>
          <a:off x="0" y="2492211"/>
          <a:ext cx="8363272" cy="10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0480" rIns="170688" bIns="30480" numCol="1" spcCol="1270" anchor="t" anchorCtr="0">
          <a:noAutofit/>
        </a:bodyPr>
        <a:lstStyle/>
        <a:p>
          <a:pPr marL="171450" lvl="1" indent="-171450" algn="just" defTabSz="844550" rtl="0">
            <a:lnSpc>
              <a:spcPct val="90000"/>
            </a:lnSpc>
            <a:spcBef>
              <a:spcPct val="0"/>
            </a:spcBef>
            <a:spcAft>
              <a:spcPct val="20000"/>
            </a:spcAft>
            <a:buChar char="••"/>
          </a:pPr>
          <a:r>
            <a:rPr lang="en-US" sz="1900" kern="1200" dirty="0" smtClean="0"/>
            <a:t>may or may not be consistent between users. Therefore, tasks need to be changed according to the users’ requirements and needs, and these tasks are used to accomplish the goals (e.g. buying a book (about HCI) from Amazon.com). </a:t>
          </a:r>
          <a:endParaRPr lang="en-US" sz="1900" kern="1200" dirty="0"/>
        </a:p>
      </dsp:txBody>
      <dsp:txXfrm>
        <a:off x="0" y="2492211"/>
        <a:ext cx="8363272" cy="1068120"/>
      </dsp:txXfrm>
    </dsp:sp>
    <dsp:sp modelId="{D3D794EA-A576-466D-97F5-94A7FE1209DE}">
      <dsp:nvSpPr>
        <dsp:cNvPr id="0" name=""/>
        <dsp:cNvSpPr/>
      </dsp:nvSpPr>
      <dsp:spPr>
        <a:xfrm>
          <a:off x="0" y="3560332"/>
          <a:ext cx="8363272" cy="547559"/>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smtClean="0"/>
            <a:t>Actions </a:t>
          </a:r>
          <a:endParaRPr lang="en-US" sz="2400" kern="1200"/>
        </a:p>
      </dsp:txBody>
      <dsp:txXfrm>
        <a:off x="26730" y="3587062"/>
        <a:ext cx="8309812" cy="494099"/>
      </dsp:txXfrm>
    </dsp:sp>
    <dsp:sp modelId="{72C2DEAF-22BF-4BA0-BD8C-20F4A4952D5B}">
      <dsp:nvSpPr>
        <dsp:cNvPr id="0" name=""/>
        <dsp:cNvSpPr/>
      </dsp:nvSpPr>
      <dsp:spPr>
        <a:xfrm>
          <a:off x="0" y="4107892"/>
          <a:ext cx="8363272" cy="10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0480" rIns="170688" bIns="30480" numCol="1" spcCol="1270" anchor="t" anchorCtr="0">
          <a:noAutofit/>
        </a:bodyPr>
        <a:lstStyle/>
        <a:p>
          <a:pPr marL="171450" lvl="1" indent="-171450" algn="just" defTabSz="844550" rtl="0">
            <a:lnSpc>
              <a:spcPct val="90000"/>
            </a:lnSpc>
            <a:spcBef>
              <a:spcPct val="0"/>
            </a:spcBef>
            <a:spcAft>
              <a:spcPct val="20000"/>
            </a:spcAft>
            <a:buChar char="••"/>
          </a:pPr>
          <a:r>
            <a:rPr lang="en-US" sz="1900" kern="1200" dirty="0" smtClean="0"/>
            <a:t>are “subcomponents of tasks” (McCracken et al. 2004, p. 44).   In other words, actions are a series of steps which need to be followed in sequence in order to complete the tasks and, hence, achieve the users’ goals.   In addition, these steps may involve one or more sub-steps.</a:t>
          </a:r>
          <a:endParaRPr lang="en-US" sz="1900" kern="1200" dirty="0"/>
        </a:p>
      </dsp:txBody>
      <dsp:txXfrm>
        <a:off x="0" y="4107892"/>
        <a:ext cx="8363272" cy="1068120"/>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81D1C6-92D6-452C-869E-37597B7F01A2}">
      <dsp:nvSpPr>
        <dsp:cNvPr id="0" name=""/>
        <dsp:cNvSpPr/>
      </dsp:nvSpPr>
      <dsp:spPr>
        <a:xfrm>
          <a:off x="0" y="9606"/>
          <a:ext cx="8229600" cy="221192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rtl="0">
            <a:lnSpc>
              <a:spcPct val="90000"/>
            </a:lnSpc>
            <a:spcBef>
              <a:spcPct val="0"/>
            </a:spcBef>
            <a:spcAft>
              <a:spcPct val="35000"/>
            </a:spcAft>
          </a:pPr>
          <a:r>
            <a:rPr lang="en-US" sz="2200" kern="1200" smtClean="0"/>
            <a:t>A key issue is ‘Granularity’.  This refers to “the level of detail in a description” (McCracken and Wolfe 2004, p. 45).  For example, users need to look at their tasks from a short distance to understand its detail as well as from a long distance, to know the purpose behind it. Therefore, in task analysis the granularity that is chosen will depend on “the nature and scope of your website development effort” (McCracken and Wolfe 2004, p. 45).</a:t>
          </a:r>
          <a:endParaRPr lang="en-US" sz="2200" kern="1200"/>
        </a:p>
      </dsp:txBody>
      <dsp:txXfrm>
        <a:off x="0" y="9606"/>
        <a:ext cx="8229600" cy="2211929"/>
      </dsp:txXfrm>
    </dsp:sp>
    <dsp:sp modelId="{55D8ED36-5DEC-4C3C-8B03-38E9E0C35964}">
      <dsp:nvSpPr>
        <dsp:cNvPr id="0" name=""/>
        <dsp:cNvSpPr/>
      </dsp:nvSpPr>
      <dsp:spPr>
        <a:xfrm>
          <a:off x="0" y="2221536"/>
          <a:ext cx="8229600" cy="2294819"/>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en-AU" sz="2200" kern="1200" smtClean="0"/>
            <a:t>Workflow Analysis</a:t>
          </a:r>
          <a:endParaRPr lang="en-US" sz="2200" kern="1200"/>
        </a:p>
        <a:p>
          <a:pPr marL="228600" lvl="1" indent="-228600" algn="l" defTabSz="977900" rtl="0">
            <a:lnSpc>
              <a:spcPct val="90000"/>
            </a:lnSpc>
            <a:spcBef>
              <a:spcPct val="0"/>
            </a:spcBef>
            <a:spcAft>
              <a:spcPct val="15000"/>
            </a:spcAft>
            <a:buChar char="••"/>
          </a:pPr>
          <a:r>
            <a:rPr lang="en-AU" sz="2200" kern="1200" smtClean="0"/>
            <a:t>Job Analysis</a:t>
          </a:r>
          <a:endParaRPr lang="en-US" sz="2200" kern="1200"/>
        </a:p>
        <a:p>
          <a:pPr marL="228600" lvl="1" indent="-228600" algn="l" defTabSz="977900" rtl="0">
            <a:lnSpc>
              <a:spcPct val="90000"/>
            </a:lnSpc>
            <a:spcBef>
              <a:spcPct val="0"/>
            </a:spcBef>
            <a:spcAft>
              <a:spcPct val="15000"/>
            </a:spcAft>
            <a:buChar char="••"/>
          </a:pPr>
          <a:r>
            <a:rPr lang="en-AU" sz="2200" kern="1200" smtClean="0"/>
            <a:t>Task List</a:t>
          </a:r>
          <a:endParaRPr lang="en-US" sz="2200" kern="1200"/>
        </a:p>
        <a:p>
          <a:pPr marL="228600" lvl="1" indent="-228600" algn="l" defTabSz="977900" rtl="0">
            <a:lnSpc>
              <a:spcPct val="90000"/>
            </a:lnSpc>
            <a:spcBef>
              <a:spcPct val="0"/>
            </a:spcBef>
            <a:spcAft>
              <a:spcPct val="15000"/>
            </a:spcAft>
            <a:buChar char="••"/>
          </a:pPr>
          <a:r>
            <a:rPr lang="en-AU" sz="2200" kern="1200" smtClean="0"/>
            <a:t>Task Sequences</a:t>
          </a:r>
          <a:endParaRPr lang="en-US" sz="2200" kern="1200"/>
        </a:p>
        <a:p>
          <a:pPr marL="228600" lvl="1" indent="-228600" algn="l" defTabSz="977900" rtl="0">
            <a:lnSpc>
              <a:spcPct val="90000"/>
            </a:lnSpc>
            <a:spcBef>
              <a:spcPct val="0"/>
            </a:spcBef>
            <a:spcAft>
              <a:spcPct val="15000"/>
            </a:spcAft>
            <a:buChar char="••"/>
          </a:pPr>
          <a:r>
            <a:rPr lang="en-AU" sz="2200" kern="1200" smtClean="0"/>
            <a:t>Task Hierarchies</a:t>
          </a:r>
          <a:endParaRPr lang="en-US" sz="2200" kern="1200"/>
        </a:p>
        <a:p>
          <a:pPr marL="228600" lvl="1" indent="-228600" algn="l" defTabSz="977900" rtl="0">
            <a:lnSpc>
              <a:spcPct val="90000"/>
            </a:lnSpc>
            <a:spcBef>
              <a:spcPct val="0"/>
            </a:spcBef>
            <a:spcAft>
              <a:spcPct val="15000"/>
            </a:spcAft>
            <a:buChar char="••"/>
          </a:pPr>
          <a:r>
            <a:rPr lang="en-AU" sz="2200" kern="1200" smtClean="0"/>
            <a:t>Procedural Analysis</a:t>
          </a:r>
          <a:endParaRPr lang="en-US" sz="2200" kern="1200"/>
        </a:p>
      </dsp:txBody>
      <dsp:txXfrm>
        <a:off x="0" y="2221536"/>
        <a:ext cx="8229600" cy="2294819"/>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4227A-DB4B-4426-B378-FD6015516D2D}">
      <dsp:nvSpPr>
        <dsp:cNvPr id="0" name=""/>
        <dsp:cNvSpPr/>
      </dsp:nvSpPr>
      <dsp:spPr>
        <a:xfrm>
          <a:off x="4257" y="0"/>
          <a:ext cx="4095793" cy="5544616"/>
        </a:xfrm>
        <a:prstGeom prst="roundRect">
          <a:avLst>
            <a:gd name="adj" fmla="val 10000"/>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smtClean="0"/>
            <a:t>Involving the users </a:t>
          </a:r>
          <a:endParaRPr lang="en-US" sz="4900" kern="1200"/>
        </a:p>
      </dsp:txBody>
      <dsp:txXfrm>
        <a:off x="4257" y="0"/>
        <a:ext cx="4095793" cy="1663384"/>
      </dsp:txXfrm>
    </dsp:sp>
    <dsp:sp modelId="{81BA7AC4-1007-447A-8400-2C730B094E99}">
      <dsp:nvSpPr>
        <dsp:cNvPr id="0" name=""/>
        <dsp:cNvSpPr/>
      </dsp:nvSpPr>
      <dsp:spPr>
        <a:xfrm>
          <a:off x="413837" y="1663384"/>
          <a:ext cx="3276635" cy="360400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just" defTabSz="844550" rtl="0">
            <a:lnSpc>
              <a:spcPct val="90000"/>
            </a:lnSpc>
            <a:spcBef>
              <a:spcPct val="0"/>
            </a:spcBef>
            <a:spcAft>
              <a:spcPct val="35000"/>
            </a:spcAft>
          </a:pPr>
          <a:r>
            <a:rPr lang="en-US" sz="1900" kern="1200" dirty="0" smtClean="0"/>
            <a:t>in this aspect of the system development process is essential in order to provide the necessary detailed information and to </a:t>
          </a:r>
          <a:r>
            <a:rPr lang="en-US" sz="1900" kern="1200" dirty="0" err="1" smtClean="0"/>
            <a:t>familiarise</a:t>
          </a:r>
          <a:r>
            <a:rPr lang="en-US" sz="1900" kern="1200" dirty="0" smtClean="0"/>
            <a:t> the users with the new system structure.  </a:t>
          </a:r>
          <a:endParaRPr lang="en-US" sz="1900" kern="1200" dirty="0"/>
        </a:p>
      </dsp:txBody>
      <dsp:txXfrm>
        <a:off x="509806" y="1759353"/>
        <a:ext cx="3084697" cy="3412062"/>
      </dsp:txXfrm>
    </dsp:sp>
    <dsp:sp modelId="{0A17B9B8-E171-4DFA-9936-1ABDCE4839F7}">
      <dsp:nvSpPr>
        <dsp:cNvPr id="0" name=""/>
        <dsp:cNvSpPr/>
      </dsp:nvSpPr>
      <dsp:spPr>
        <a:xfrm>
          <a:off x="4407236" y="0"/>
          <a:ext cx="4095793" cy="5544616"/>
        </a:xfrm>
        <a:prstGeom prst="roundRect">
          <a:avLst>
            <a:gd name="adj" fmla="val 10000"/>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just" defTabSz="2178050" rtl="0">
            <a:lnSpc>
              <a:spcPct val="90000"/>
            </a:lnSpc>
            <a:spcBef>
              <a:spcPct val="0"/>
            </a:spcBef>
            <a:spcAft>
              <a:spcPct val="35000"/>
            </a:spcAft>
          </a:pPr>
          <a:r>
            <a:rPr lang="en-US" sz="4900" kern="1200" dirty="0" smtClean="0"/>
            <a:t>However, </a:t>
          </a:r>
          <a:endParaRPr lang="en-US" sz="4900" kern="1200" dirty="0"/>
        </a:p>
      </dsp:txBody>
      <dsp:txXfrm>
        <a:off x="4407236" y="0"/>
        <a:ext cx="4095793" cy="1663384"/>
      </dsp:txXfrm>
    </dsp:sp>
    <dsp:sp modelId="{62208085-9628-4FBC-8E84-B9DCD14110E2}">
      <dsp:nvSpPr>
        <dsp:cNvPr id="0" name=""/>
        <dsp:cNvSpPr/>
      </dsp:nvSpPr>
      <dsp:spPr>
        <a:xfrm>
          <a:off x="4816815" y="1663384"/>
          <a:ext cx="3276635" cy="3604000"/>
        </a:xfrm>
        <a:prstGeom prst="roundRect">
          <a:avLst>
            <a:gd name="adj" fmla="val 1000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lvl="0" algn="just" defTabSz="844550" rtl="0">
            <a:lnSpc>
              <a:spcPct val="90000"/>
            </a:lnSpc>
            <a:spcBef>
              <a:spcPct val="0"/>
            </a:spcBef>
            <a:spcAft>
              <a:spcPct val="35000"/>
            </a:spcAft>
          </a:pPr>
          <a:r>
            <a:rPr lang="en-US" sz="1900" kern="1200" dirty="0" smtClean="0"/>
            <a:t>the designer needs to take into consideration the level of user participation in the system development process, which means involving the users in one or more tasks during the process.  The user participation level needs to be discussed by the designer and users so that an agreed process can be identified. </a:t>
          </a:r>
          <a:endParaRPr lang="en-US" sz="1900" kern="1200" dirty="0"/>
        </a:p>
      </dsp:txBody>
      <dsp:txXfrm>
        <a:off x="4912784" y="1759353"/>
        <a:ext cx="3084697" cy="3412062"/>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BD0DC-F17D-436E-96FD-1C4CAAC526D4}">
      <dsp:nvSpPr>
        <dsp:cNvPr id="0" name=""/>
        <dsp:cNvSpPr/>
      </dsp:nvSpPr>
      <dsp:spPr>
        <a:xfrm>
          <a:off x="0" y="699189"/>
          <a:ext cx="8229600" cy="1198106"/>
        </a:xfrm>
        <a:prstGeom prst="rightArrow">
          <a:avLst>
            <a:gd name="adj1" fmla="val 5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0199" numCol="1" spcCol="1270" anchor="ctr" anchorCtr="0">
          <a:noAutofit/>
        </a:bodyPr>
        <a:lstStyle/>
        <a:p>
          <a:pPr lvl="0" algn="l" defTabSz="1066800" rtl="0">
            <a:lnSpc>
              <a:spcPct val="90000"/>
            </a:lnSpc>
            <a:spcBef>
              <a:spcPct val="0"/>
            </a:spcBef>
            <a:spcAft>
              <a:spcPct val="35000"/>
            </a:spcAft>
          </a:pPr>
          <a:r>
            <a:rPr lang="en-US" sz="2400" kern="1200" smtClean="0">
              <a:latin typeface="Times New Roman" panose="02020603050405020304" pitchFamily="18" charset="0"/>
              <a:cs typeface="Times New Roman" panose="02020603050405020304" pitchFamily="18" charset="0"/>
            </a:rPr>
            <a:t>Goals</a:t>
          </a:r>
          <a:endParaRPr lang="en-US" sz="2400" kern="1200">
            <a:latin typeface="Times New Roman" panose="02020603050405020304" pitchFamily="18" charset="0"/>
            <a:cs typeface="Times New Roman" panose="02020603050405020304" pitchFamily="18" charset="0"/>
          </a:endParaRPr>
        </a:p>
      </dsp:txBody>
      <dsp:txXfrm>
        <a:off x="0" y="998716"/>
        <a:ext cx="7930074" cy="599053"/>
      </dsp:txXfrm>
    </dsp:sp>
    <dsp:sp modelId="{802BE6FE-8B8D-4533-831F-78FE8E3D5EFB}">
      <dsp:nvSpPr>
        <dsp:cNvPr id="0" name=""/>
        <dsp:cNvSpPr/>
      </dsp:nvSpPr>
      <dsp:spPr>
        <a:xfrm>
          <a:off x="0" y="1625056"/>
          <a:ext cx="1896922" cy="2216135"/>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smtClean="0">
              <a:latin typeface="Times New Roman" panose="02020603050405020304" pitchFamily="18" charset="0"/>
              <a:cs typeface="Times New Roman" panose="02020603050405020304" pitchFamily="18" charset="0"/>
            </a:rPr>
            <a:t>are work-related objectives</a:t>
          </a:r>
          <a:endParaRPr lang="en-US" sz="1900" kern="1200">
            <a:latin typeface="Times New Roman" panose="02020603050405020304" pitchFamily="18" charset="0"/>
            <a:cs typeface="Times New Roman" panose="02020603050405020304" pitchFamily="18" charset="0"/>
          </a:endParaRPr>
        </a:p>
      </dsp:txBody>
      <dsp:txXfrm>
        <a:off x="0" y="1625056"/>
        <a:ext cx="1896922" cy="2216135"/>
      </dsp:txXfrm>
    </dsp:sp>
    <dsp:sp modelId="{6B256F33-FA5C-4703-B9B4-9984E4102783}">
      <dsp:nvSpPr>
        <dsp:cNvPr id="0" name=""/>
        <dsp:cNvSpPr/>
      </dsp:nvSpPr>
      <dsp:spPr>
        <a:xfrm>
          <a:off x="1896922" y="1098416"/>
          <a:ext cx="6332677" cy="1198106"/>
        </a:xfrm>
        <a:prstGeom prst="rightArrow">
          <a:avLst>
            <a:gd name="adj1" fmla="val 50000"/>
            <a:gd name="adj2" fmla="val 50000"/>
          </a:avLst>
        </a:prstGeom>
        <a:gradFill rotWithShape="0">
          <a:gsLst>
            <a:gs pos="0">
              <a:schemeClr val="accent4">
                <a:hueOff val="4587074"/>
                <a:satOff val="-15055"/>
                <a:lumOff val="-2353"/>
                <a:alphaOff val="0"/>
                <a:shade val="51000"/>
                <a:satMod val="130000"/>
              </a:schemeClr>
            </a:gs>
            <a:gs pos="80000">
              <a:schemeClr val="accent4">
                <a:hueOff val="4587074"/>
                <a:satOff val="-15055"/>
                <a:lumOff val="-2353"/>
                <a:alphaOff val="0"/>
                <a:shade val="93000"/>
                <a:satMod val="130000"/>
              </a:schemeClr>
            </a:gs>
            <a:gs pos="100000">
              <a:schemeClr val="accent4">
                <a:hueOff val="4587074"/>
                <a:satOff val="-15055"/>
                <a:lumOff val="-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0199" numCol="1" spcCol="1270" anchor="ctr" anchorCtr="0">
          <a:noAutofit/>
        </a:bodyPr>
        <a:lstStyle/>
        <a:p>
          <a:pPr lvl="0" algn="l" defTabSz="1066800" rtl="0">
            <a:lnSpc>
              <a:spcPct val="90000"/>
            </a:lnSpc>
            <a:spcBef>
              <a:spcPct val="0"/>
            </a:spcBef>
            <a:spcAft>
              <a:spcPct val="35000"/>
            </a:spcAft>
          </a:pPr>
          <a:r>
            <a:rPr lang="en-US" sz="2400" kern="1200" smtClean="0">
              <a:latin typeface="Times New Roman" panose="02020603050405020304" pitchFamily="18" charset="0"/>
              <a:cs typeface="Times New Roman" panose="02020603050405020304" pitchFamily="18" charset="0"/>
            </a:rPr>
            <a:t>Tasks </a:t>
          </a:r>
          <a:endParaRPr lang="en-US" sz="2400" kern="1200">
            <a:latin typeface="Times New Roman" panose="02020603050405020304" pitchFamily="18" charset="0"/>
            <a:cs typeface="Times New Roman" panose="02020603050405020304" pitchFamily="18" charset="0"/>
          </a:endParaRPr>
        </a:p>
      </dsp:txBody>
      <dsp:txXfrm>
        <a:off x="1896922" y="1397943"/>
        <a:ext cx="6033151" cy="599053"/>
      </dsp:txXfrm>
    </dsp:sp>
    <dsp:sp modelId="{23CCD65C-A62F-443A-8DA3-987CB1CBC952}">
      <dsp:nvSpPr>
        <dsp:cNvPr id="0" name=""/>
        <dsp:cNvSpPr/>
      </dsp:nvSpPr>
      <dsp:spPr>
        <a:xfrm>
          <a:off x="1896922" y="2024283"/>
          <a:ext cx="1896922" cy="2159648"/>
        </a:xfrm>
        <a:prstGeom prst="rect">
          <a:avLst/>
        </a:prstGeom>
        <a:solidFill>
          <a:schemeClr val="lt1">
            <a:hueOff val="0"/>
            <a:satOff val="0"/>
            <a:lumOff val="0"/>
            <a:alphaOff val="0"/>
          </a:schemeClr>
        </a:solidFill>
        <a:ln w="9525" cap="flat" cmpd="sng" algn="ctr">
          <a:solidFill>
            <a:schemeClr val="accent4">
              <a:hueOff val="4587074"/>
              <a:satOff val="-15055"/>
              <a:lumOff val="-235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smtClean="0">
              <a:latin typeface="Times New Roman" panose="02020603050405020304" pitchFamily="18" charset="0"/>
              <a:cs typeface="Times New Roman" panose="02020603050405020304" pitchFamily="18" charset="0"/>
            </a:rPr>
            <a:t>may or may not be consistent between users</a:t>
          </a:r>
          <a:endParaRPr lang="en-US" sz="1900" kern="1200">
            <a:latin typeface="Times New Roman" panose="02020603050405020304" pitchFamily="18" charset="0"/>
            <a:cs typeface="Times New Roman" panose="02020603050405020304" pitchFamily="18" charset="0"/>
          </a:endParaRPr>
        </a:p>
      </dsp:txBody>
      <dsp:txXfrm>
        <a:off x="1896922" y="2024283"/>
        <a:ext cx="1896922" cy="2159648"/>
      </dsp:txXfrm>
    </dsp:sp>
    <dsp:sp modelId="{31F584E1-CD92-49E8-AE03-92FFA5E3BE60}">
      <dsp:nvSpPr>
        <dsp:cNvPr id="0" name=""/>
        <dsp:cNvSpPr/>
      </dsp:nvSpPr>
      <dsp:spPr>
        <a:xfrm>
          <a:off x="3793845" y="1497643"/>
          <a:ext cx="4435754" cy="1198106"/>
        </a:xfrm>
        <a:prstGeom prst="rightArrow">
          <a:avLst>
            <a:gd name="adj1" fmla="val 50000"/>
            <a:gd name="adj2" fmla="val 50000"/>
          </a:avLst>
        </a:prstGeom>
        <a:gradFill rotWithShape="0">
          <a:gsLst>
            <a:gs pos="0">
              <a:schemeClr val="accent4">
                <a:hueOff val="9174148"/>
                <a:satOff val="-30110"/>
                <a:lumOff val="-4705"/>
                <a:alphaOff val="0"/>
                <a:shade val="51000"/>
                <a:satMod val="130000"/>
              </a:schemeClr>
            </a:gs>
            <a:gs pos="80000">
              <a:schemeClr val="accent4">
                <a:hueOff val="9174148"/>
                <a:satOff val="-30110"/>
                <a:lumOff val="-4705"/>
                <a:alphaOff val="0"/>
                <a:shade val="93000"/>
                <a:satMod val="130000"/>
              </a:schemeClr>
            </a:gs>
            <a:gs pos="100000">
              <a:schemeClr val="accent4">
                <a:hueOff val="9174148"/>
                <a:satOff val="-30110"/>
                <a:lumOff val="-470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0199" numCol="1" spcCol="1270" anchor="ctr" anchorCtr="0">
          <a:noAutofit/>
        </a:bodyPr>
        <a:lstStyle/>
        <a:p>
          <a:pPr lvl="0" algn="l" defTabSz="1066800" rtl="0">
            <a:lnSpc>
              <a:spcPct val="90000"/>
            </a:lnSpc>
            <a:spcBef>
              <a:spcPct val="0"/>
            </a:spcBef>
            <a:spcAft>
              <a:spcPct val="35000"/>
            </a:spcAft>
          </a:pPr>
          <a:r>
            <a:rPr lang="en-US" sz="2400" kern="1200" smtClean="0">
              <a:latin typeface="Times New Roman" panose="02020603050405020304" pitchFamily="18" charset="0"/>
              <a:cs typeface="Times New Roman" panose="02020603050405020304" pitchFamily="18" charset="0"/>
            </a:rPr>
            <a:t>Actions</a:t>
          </a:r>
          <a:endParaRPr lang="en-US" sz="2400" kern="1200">
            <a:latin typeface="Times New Roman" panose="02020603050405020304" pitchFamily="18" charset="0"/>
            <a:cs typeface="Times New Roman" panose="02020603050405020304" pitchFamily="18" charset="0"/>
          </a:endParaRPr>
        </a:p>
      </dsp:txBody>
      <dsp:txXfrm>
        <a:off x="3793845" y="1797170"/>
        <a:ext cx="4136228" cy="599053"/>
      </dsp:txXfrm>
    </dsp:sp>
    <dsp:sp modelId="{3A37551C-4B86-4284-9767-2E7B426BD664}">
      <dsp:nvSpPr>
        <dsp:cNvPr id="0" name=""/>
        <dsp:cNvSpPr/>
      </dsp:nvSpPr>
      <dsp:spPr>
        <a:xfrm>
          <a:off x="3793845" y="2423510"/>
          <a:ext cx="1896922" cy="2174088"/>
        </a:xfrm>
        <a:prstGeom prst="rect">
          <a:avLst/>
        </a:prstGeom>
        <a:solidFill>
          <a:schemeClr val="lt1">
            <a:hueOff val="0"/>
            <a:satOff val="0"/>
            <a:lumOff val="0"/>
            <a:alphaOff val="0"/>
          </a:schemeClr>
        </a:solidFill>
        <a:ln w="9525" cap="flat" cmpd="sng" algn="ctr">
          <a:solidFill>
            <a:schemeClr val="accent4">
              <a:hueOff val="9174148"/>
              <a:satOff val="-30110"/>
              <a:lumOff val="-470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smtClean="0">
              <a:latin typeface="Times New Roman" panose="02020603050405020304" pitchFamily="18" charset="0"/>
              <a:cs typeface="Times New Roman" panose="02020603050405020304" pitchFamily="18" charset="0"/>
            </a:rPr>
            <a:t>are a series of steps which need to be followed in sequence in order to complete the tasks and hence achieve the users’ goals</a:t>
          </a:r>
          <a:endParaRPr lang="en-US" sz="1900" kern="1200">
            <a:latin typeface="Times New Roman" panose="02020603050405020304" pitchFamily="18" charset="0"/>
            <a:cs typeface="Times New Roman" panose="02020603050405020304" pitchFamily="18" charset="0"/>
          </a:endParaRPr>
        </a:p>
      </dsp:txBody>
      <dsp:txXfrm>
        <a:off x="3793845" y="2423510"/>
        <a:ext cx="1896922" cy="2174088"/>
      </dsp:txXfrm>
    </dsp:sp>
    <dsp:sp modelId="{659D2C7B-F788-435F-A6EA-BCA82F2BB716}">
      <dsp:nvSpPr>
        <dsp:cNvPr id="0" name=""/>
        <dsp:cNvSpPr/>
      </dsp:nvSpPr>
      <dsp:spPr>
        <a:xfrm>
          <a:off x="5690768" y="1896870"/>
          <a:ext cx="2538831" cy="1198106"/>
        </a:xfrm>
        <a:prstGeom prst="rightArrow">
          <a:avLst>
            <a:gd name="adj1" fmla="val 50000"/>
            <a:gd name="adj2" fmla="val 500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0199" numCol="1" spcCol="1270" anchor="ctr" anchorCtr="0">
          <a:noAutofit/>
        </a:bodyPr>
        <a:lstStyle/>
        <a:p>
          <a:pPr lvl="0" algn="l" defTabSz="1066800" rtl="0">
            <a:lnSpc>
              <a:spcPct val="90000"/>
            </a:lnSpc>
            <a:spcBef>
              <a:spcPct val="0"/>
            </a:spcBef>
            <a:spcAft>
              <a:spcPct val="35000"/>
            </a:spcAft>
          </a:pPr>
          <a:r>
            <a:rPr lang="en-US" sz="2400" kern="1200" smtClean="0">
              <a:latin typeface="Times New Roman" panose="02020603050405020304" pitchFamily="18" charset="0"/>
              <a:cs typeface="Times New Roman" panose="02020603050405020304" pitchFamily="18" charset="0"/>
            </a:rPr>
            <a:t>Granularity </a:t>
          </a:r>
          <a:endParaRPr lang="en-US" sz="2400" kern="1200">
            <a:latin typeface="Times New Roman" panose="02020603050405020304" pitchFamily="18" charset="0"/>
            <a:cs typeface="Times New Roman" panose="02020603050405020304" pitchFamily="18" charset="0"/>
          </a:endParaRPr>
        </a:p>
      </dsp:txBody>
      <dsp:txXfrm>
        <a:off x="5690768" y="2196397"/>
        <a:ext cx="2239305" cy="599053"/>
      </dsp:txXfrm>
    </dsp:sp>
    <dsp:sp modelId="{05492E7B-2AFA-44D9-9119-B284FCBCB432}">
      <dsp:nvSpPr>
        <dsp:cNvPr id="0" name=""/>
        <dsp:cNvSpPr/>
      </dsp:nvSpPr>
      <dsp:spPr>
        <a:xfrm>
          <a:off x="5690768" y="2822737"/>
          <a:ext cx="1914204" cy="2199571"/>
        </a:xfrm>
        <a:prstGeom prst="rect">
          <a:avLst/>
        </a:prstGeom>
        <a:solidFill>
          <a:schemeClr val="lt1">
            <a:hueOff val="0"/>
            <a:satOff val="0"/>
            <a:lumOff val="0"/>
            <a:alphaOff val="0"/>
          </a:schemeClr>
        </a:solidFill>
        <a:ln w="9525" cap="flat" cmpd="sng" algn="ctr">
          <a:solidFill>
            <a:schemeClr val="accent4">
              <a:hueOff val="13761222"/>
              <a:satOff val="-45165"/>
              <a:lumOff val="-705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n-US" sz="1900" kern="1200" smtClean="0">
              <a:latin typeface="Times New Roman" panose="02020603050405020304" pitchFamily="18" charset="0"/>
              <a:cs typeface="Times New Roman" panose="02020603050405020304" pitchFamily="18" charset="0"/>
            </a:rPr>
            <a:t>refers to the level of detail in a description</a:t>
          </a:r>
          <a:endParaRPr lang="en-US" sz="1900" kern="1200">
            <a:latin typeface="Times New Roman" panose="02020603050405020304" pitchFamily="18" charset="0"/>
            <a:cs typeface="Times New Roman" panose="02020603050405020304" pitchFamily="18" charset="0"/>
          </a:endParaRPr>
        </a:p>
      </dsp:txBody>
      <dsp:txXfrm>
        <a:off x="5690768" y="2822737"/>
        <a:ext cx="1914204" cy="2199571"/>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1373CC-9CAA-4EC1-915A-0F3F8F9E1B08}">
      <dsp:nvSpPr>
        <dsp:cNvPr id="0" name=""/>
        <dsp:cNvSpPr/>
      </dsp:nvSpPr>
      <dsp:spPr>
        <a:xfrm>
          <a:off x="3738" y="1173732"/>
          <a:ext cx="3269158" cy="3269158"/>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79913" tIns="27940" rIns="179913" bIns="27940" numCol="1" spcCol="1270" anchor="ctr" anchorCtr="1">
          <a:noAutofit/>
        </a:bodyPr>
        <a:lstStyle/>
        <a:p>
          <a:pPr lvl="0" algn="l" defTabSz="977900" rtl="0">
            <a:lnSpc>
              <a:spcPct val="90000"/>
            </a:lnSpc>
            <a:spcBef>
              <a:spcPct val="0"/>
            </a:spcBef>
            <a:spcAft>
              <a:spcPct val="35000"/>
            </a:spcAft>
          </a:pPr>
          <a:r>
            <a:rPr lang="en-US" sz="2200" kern="1200" smtClean="0"/>
            <a:t>Color is widely used in the</a:t>
          </a:r>
          <a:endParaRPr lang="en-US" sz="2200" kern="1200"/>
        </a:p>
        <a:p>
          <a:pPr marL="171450" lvl="1" indent="-171450" algn="l" defTabSz="755650" rtl="0">
            <a:lnSpc>
              <a:spcPct val="90000"/>
            </a:lnSpc>
            <a:spcBef>
              <a:spcPct val="0"/>
            </a:spcBef>
            <a:spcAft>
              <a:spcPct val="15000"/>
            </a:spcAft>
            <a:buChar char="••"/>
          </a:pPr>
          <a:r>
            <a:rPr lang="en-US" sz="1700" kern="1200" smtClean="0"/>
            <a:t>development process to attract users’ attention and as reminders of specific information on a display. </a:t>
          </a:r>
          <a:endParaRPr lang="en-US" sz="1700" kern="1200"/>
        </a:p>
      </dsp:txBody>
      <dsp:txXfrm>
        <a:off x="482495" y="1652489"/>
        <a:ext cx="2311644" cy="2311644"/>
      </dsp:txXfrm>
    </dsp:sp>
    <dsp:sp modelId="{B2E454EE-220E-4C3A-BDAD-88DC3F1E7D21}">
      <dsp:nvSpPr>
        <dsp:cNvPr id="0" name=""/>
        <dsp:cNvSpPr/>
      </dsp:nvSpPr>
      <dsp:spPr>
        <a:xfrm>
          <a:off x="2619064" y="1173732"/>
          <a:ext cx="3269158" cy="3269158"/>
        </a:xfrm>
        <a:prstGeom prst="ellipse">
          <a:avLst/>
        </a:prstGeom>
        <a:solidFill>
          <a:schemeClr val="accent4">
            <a:alpha val="50000"/>
            <a:hueOff val="6880611"/>
            <a:satOff val="-22583"/>
            <a:lumOff val="-3529"/>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79913" tIns="27940" rIns="179913" bIns="27940" numCol="1" spcCol="1270" anchor="ctr" anchorCtr="1">
          <a:noAutofit/>
        </a:bodyPr>
        <a:lstStyle/>
        <a:p>
          <a:pPr lvl="0" algn="l" defTabSz="977900" rtl="0">
            <a:lnSpc>
              <a:spcPct val="90000"/>
            </a:lnSpc>
            <a:spcBef>
              <a:spcPct val="0"/>
            </a:spcBef>
            <a:spcAft>
              <a:spcPct val="35000"/>
            </a:spcAft>
          </a:pPr>
          <a:r>
            <a:rPr lang="en-US" sz="2200" kern="1200" smtClean="0"/>
            <a:t>Navigation </a:t>
          </a:r>
          <a:endParaRPr lang="en-US" sz="2200" kern="1200"/>
        </a:p>
        <a:p>
          <a:pPr marL="171450" lvl="1" indent="-171450" algn="l" defTabSz="755650" rtl="0">
            <a:lnSpc>
              <a:spcPct val="90000"/>
            </a:lnSpc>
            <a:spcBef>
              <a:spcPct val="0"/>
            </a:spcBef>
            <a:spcAft>
              <a:spcPct val="15000"/>
            </a:spcAft>
            <a:buChar char="••"/>
          </a:pPr>
          <a:r>
            <a:rPr lang="en-US" sz="1700" kern="1200" smtClean="0"/>
            <a:t>enables the user to control the inter-system and intra-system flow of activities and the user’s navigation of the system</a:t>
          </a:r>
          <a:endParaRPr lang="en-US" sz="1700" kern="1200"/>
        </a:p>
      </dsp:txBody>
      <dsp:txXfrm>
        <a:off x="3097821" y="1652489"/>
        <a:ext cx="2311644" cy="2311644"/>
      </dsp:txXfrm>
    </dsp:sp>
    <dsp:sp modelId="{7173C885-2904-4441-BB4E-EAE574D00694}">
      <dsp:nvSpPr>
        <dsp:cNvPr id="0" name=""/>
        <dsp:cNvSpPr/>
      </dsp:nvSpPr>
      <dsp:spPr>
        <a:xfrm>
          <a:off x="5234391" y="1173732"/>
          <a:ext cx="3269158" cy="3269158"/>
        </a:xfrm>
        <a:prstGeom prst="ellipse">
          <a:avLst/>
        </a:prstGeom>
        <a:solidFill>
          <a:schemeClr val="accent4">
            <a:alpha val="50000"/>
            <a:hueOff val="13761222"/>
            <a:satOff val="-45165"/>
            <a:lumOff val="-705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79913" tIns="27940" rIns="179913" bIns="27940" numCol="1" spcCol="1270" anchor="ctr" anchorCtr="1">
          <a:noAutofit/>
        </a:bodyPr>
        <a:lstStyle/>
        <a:p>
          <a:pPr lvl="0" algn="l" defTabSz="977900" rtl="0">
            <a:lnSpc>
              <a:spcPct val="90000"/>
            </a:lnSpc>
            <a:spcBef>
              <a:spcPct val="0"/>
            </a:spcBef>
            <a:spcAft>
              <a:spcPct val="35000"/>
            </a:spcAft>
          </a:pPr>
          <a:r>
            <a:rPr lang="en-US" sz="2200" kern="1200" smtClean="0"/>
            <a:t>prototyping </a:t>
          </a:r>
          <a:endParaRPr lang="en-US" sz="2200" kern="1200"/>
        </a:p>
        <a:p>
          <a:pPr marL="171450" lvl="1" indent="-171450" algn="l" defTabSz="755650" rtl="0">
            <a:lnSpc>
              <a:spcPct val="90000"/>
            </a:lnSpc>
            <a:spcBef>
              <a:spcPct val="0"/>
            </a:spcBef>
            <a:spcAft>
              <a:spcPct val="15000"/>
            </a:spcAft>
            <a:buChar char="••"/>
          </a:pPr>
          <a:r>
            <a:rPr lang="en-US" sz="1700" kern="1200" smtClean="0"/>
            <a:t>brings designs to life for both designers and users who will use the new design. </a:t>
          </a:r>
          <a:endParaRPr lang="en-US" sz="1700" kern="1200"/>
        </a:p>
      </dsp:txBody>
      <dsp:txXfrm>
        <a:off x="5713148" y="1652489"/>
        <a:ext cx="2311644" cy="2311644"/>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596B5-3717-43AD-8984-BB446EDD46A1}">
      <dsp:nvSpPr>
        <dsp:cNvPr id="0" name=""/>
        <dsp:cNvSpPr/>
      </dsp:nvSpPr>
      <dsp:spPr>
        <a:xfrm rot="16200000">
          <a:off x="1339115" y="1086879"/>
          <a:ext cx="3610927" cy="3443425"/>
        </a:xfrm>
        <a:prstGeom prst="round2SameRect">
          <a:avLst>
            <a:gd name="adj1" fmla="val 16670"/>
            <a:gd name="adj2" fmla="val 0"/>
          </a:avLst>
        </a:prstGeom>
        <a:gradFill rotWithShape="0">
          <a:gsLst>
            <a:gs pos="0">
              <a:schemeClr val="accent4">
                <a:tint val="50000"/>
                <a:hueOff val="0"/>
                <a:satOff val="0"/>
                <a:lumOff val="0"/>
                <a:alphaOff val="0"/>
                <a:shade val="51000"/>
                <a:satMod val="130000"/>
              </a:schemeClr>
            </a:gs>
            <a:gs pos="80000">
              <a:schemeClr val="accent4">
                <a:tint val="50000"/>
                <a:hueOff val="0"/>
                <a:satOff val="0"/>
                <a:lumOff val="0"/>
                <a:alphaOff val="0"/>
                <a:shade val="93000"/>
                <a:satMod val="130000"/>
              </a:schemeClr>
            </a:gs>
            <a:gs pos="100000">
              <a:schemeClr val="accent4">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80010" tIns="133350" rIns="120015" bIns="133350" numCol="1" spcCol="1270" anchor="t" anchorCtr="0">
          <a:noAutofit/>
        </a:bodyPr>
        <a:lstStyle/>
        <a:p>
          <a:pPr lvl="0" algn="l" defTabSz="933450" rtl="0">
            <a:lnSpc>
              <a:spcPct val="90000"/>
            </a:lnSpc>
            <a:spcBef>
              <a:spcPct val="0"/>
            </a:spcBef>
            <a:spcAft>
              <a:spcPct val="35000"/>
            </a:spcAft>
          </a:pPr>
          <a:r>
            <a:rPr lang="en-US" sz="2100" kern="1200" smtClean="0"/>
            <a:t>Evaluation and testing of the new smart technology design as these aspects </a:t>
          </a:r>
          <a:endParaRPr lang="en-US" sz="2100" kern="1200"/>
        </a:p>
        <a:p>
          <a:pPr marL="171450" lvl="1" indent="-171450" algn="l" defTabSz="711200" rtl="0">
            <a:lnSpc>
              <a:spcPct val="90000"/>
            </a:lnSpc>
            <a:spcBef>
              <a:spcPct val="0"/>
            </a:spcBef>
            <a:spcAft>
              <a:spcPct val="15000"/>
            </a:spcAft>
            <a:buChar char="••"/>
          </a:pPr>
          <a:r>
            <a:rPr lang="en-US" sz="1600" kern="1200" dirty="0" smtClean="0"/>
            <a:t>will assist users and designers to identify the problems and identify some solutions to prevent them in future.  On the other hand, to ensure that device, user interface or website is well accepted by designers, and HCI experts must consider the design guidelines, which are crucial in the web development process. </a:t>
          </a:r>
          <a:endParaRPr lang="en-US" sz="1600" kern="1200" dirty="0"/>
        </a:p>
      </dsp:txBody>
      <dsp:txXfrm rot="5400000">
        <a:off x="1590990" y="1171252"/>
        <a:ext cx="3275301" cy="3274679"/>
      </dsp:txXfrm>
    </dsp:sp>
    <dsp:sp modelId="{2A039441-C08F-43DA-8217-127B659C1C40}">
      <dsp:nvSpPr>
        <dsp:cNvPr id="0" name=""/>
        <dsp:cNvSpPr/>
      </dsp:nvSpPr>
      <dsp:spPr>
        <a:xfrm rot="5400000">
          <a:off x="4660001" y="1180592"/>
          <a:ext cx="3610927" cy="3265966"/>
        </a:xfrm>
        <a:prstGeom prst="round2SameRect">
          <a:avLst>
            <a:gd name="adj1" fmla="val 16670"/>
            <a:gd name="adj2" fmla="val 0"/>
          </a:avLst>
        </a:prstGeom>
        <a:gradFill rotWithShape="0">
          <a:gsLst>
            <a:gs pos="0">
              <a:schemeClr val="accent4">
                <a:tint val="50000"/>
                <a:hueOff val="13888176"/>
                <a:satOff val="-29784"/>
                <a:lumOff val="10564"/>
                <a:alphaOff val="0"/>
                <a:shade val="51000"/>
                <a:satMod val="130000"/>
              </a:schemeClr>
            </a:gs>
            <a:gs pos="80000">
              <a:schemeClr val="accent4">
                <a:tint val="50000"/>
                <a:hueOff val="13888176"/>
                <a:satOff val="-29784"/>
                <a:lumOff val="10564"/>
                <a:alphaOff val="0"/>
                <a:shade val="93000"/>
                <a:satMod val="130000"/>
              </a:schemeClr>
            </a:gs>
            <a:gs pos="100000">
              <a:schemeClr val="accent4">
                <a:tint val="50000"/>
                <a:hueOff val="13888176"/>
                <a:satOff val="-29784"/>
                <a:lumOff val="1056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txBody>
        <a:bodyPr spcFirstLastPara="0" vert="horz" wrap="square" lIns="120015" tIns="133350" rIns="80010" bIns="133350" numCol="1" spcCol="1270" anchor="t" anchorCtr="0">
          <a:noAutofit/>
        </a:bodyPr>
        <a:lstStyle/>
        <a:p>
          <a:pPr lvl="0" algn="l" defTabSz="933450" rtl="0">
            <a:lnSpc>
              <a:spcPct val="90000"/>
            </a:lnSpc>
            <a:spcBef>
              <a:spcPct val="0"/>
            </a:spcBef>
            <a:spcAft>
              <a:spcPct val="35000"/>
            </a:spcAft>
          </a:pPr>
          <a:r>
            <a:rPr lang="en-US" sz="2100" kern="1200" smtClean="0"/>
            <a:t>Task analysis focuses on goals, tasks and actions of new smart technology design, </a:t>
          </a:r>
          <a:endParaRPr lang="en-US" sz="2100" kern="1200"/>
        </a:p>
        <a:p>
          <a:pPr marL="171450" lvl="1" indent="-171450" algn="l" defTabSz="711200" rtl="0">
            <a:lnSpc>
              <a:spcPct val="90000"/>
            </a:lnSpc>
            <a:spcBef>
              <a:spcPct val="0"/>
            </a:spcBef>
            <a:spcAft>
              <a:spcPct val="15000"/>
            </a:spcAft>
            <a:buChar char="••"/>
          </a:pPr>
          <a:r>
            <a:rPr lang="en-US" sz="1600" kern="1200" smtClean="0"/>
            <a:t>and is concerned with logic, cognition, or purpose of tasks. </a:t>
          </a:r>
          <a:r>
            <a:rPr lang="en-US" sz="1600" b="1" kern="1200" smtClean="0"/>
            <a:t> </a:t>
          </a:r>
          <a:endParaRPr lang="en-US" sz="1600" kern="1200"/>
        </a:p>
      </dsp:txBody>
      <dsp:txXfrm rot="-5400000">
        <a:off x="4832481" y="1167572"/>
        <a:ext cx="3106506" cy="3292007"/>
      </dsp:txXfrm>
    </dsp:sp>
    <dsp:sp modelId="{24361F2F-0E2D-4CC1-87FE-B45C33297F94}">
      <dsp:nvSpPr>
        <dsp:cNvPr id="0" name=""/>
        <dsp:cNvSpPr/>
      </dsp:nvSpPr>
      <dsp:spPr>
        <a:xfrm>
          <a:off x="3144353" y="0"/>
          <a:ext cx="2306859" cy="2306747"/>
        </a:xfrm>
        <a:prstGeom prst="circularArrow">
          <a:avLst>
            <a:gd name="adj1" fmla="val 12500"/>
            <a:gd name="adj2" fmla="val 1142322"/>
            <a:gd name="adj3" fmla="val 20457678"/>
            <a:gd name="adj4" fmla="val 10800000"/>
            <a:gd name="adj5" fmla="val 12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7DBA183-817A-4141-BC5C-D816C746B19C}">
      <dsp:nvSpPr>
        <dsp:cNvPr id="0" name=""/>
        <dsp:cNvSpPr/>
      </dsp:nvSpPr>
      <dsp:spPr>
        <a:xfrm rot="10800000">
          <a:off x="3144353" y="3309876"/>
          <a:ext cx="2306859" cy="2306747"/>
        </a:xfrm>
        <a:prstGeom prst="circularArrow">
          <a:avLst>
            <a:gd name="adj1" fmla="val 12500"/>
            <a:gd name="adj2" fmla="val 1142322"/>
            <a:gd name="adj3" fmla="val 20457678"/>
            <a:gd name="adj4" fmla="val 10800000"/>
            <a:gd name="adj5" fmla="val 12500"/>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D88B5B-EB96-4CD6-8262-E0FC655AD457}">
      <dsp:nvSpPr>
        <dsp:cNvPr id="0" name=""/>
        <dsp:cNvSpPr/>
      </dsp:nvSpPr>
      <dsp:spPr>
        <a:xfrm>
          <a:off x="0" y="23020"/>
          <a:ext cx="8363272" cy="68445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This approach will </a:t>
          </a:r>
          <a:endParaRPr lang="en-US" sz="3000" kern="1200"/>
        </a:p>
      </dsp:txBody>
      <dsp:txXfrm>
        <a:off x="33412" y="56432"/>
        <a:ext cx="8296448" cy="617626"/>
      </dsp:txXfrm>
    </dsp:sp>
    <dsp:sp modelId="{6854F755-9E58-4FA2-9252-C6410DC60497}">
      <dsp:nvSpPr>
        <dsp:cNvPr id="0" name=""/>
        <dsp:cNvSpPr/>
      </dsp:nvSpPr>
      <dsp:spPr>
        <a:xfrm>
          <a:off x="0" y="707470"/>
          <a:ext cx="8363272" cy="978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affect users’ attitudes to these technologies in terms of style, layout, structure, navigation, usability and ad speed, and their acceptance or rejection of this new smart technology.</a:t>
          </a:r>
          <a:endParaRPr lang="en-US" sz="2300" kern="1200"/>
        </a:p>
      </dsp:txBody>
      <dsp:txXfrm>
        <a:off x="0" y="707470"/>
        <a:ext cx="8363272" cy="978075"/>
      </dsp:txXfrm>
    </dsp:sp>
    <dsp:sp modelId="{FA792888-B43B-4F6A-9914-811BCCC1A560}">
      <dsp:nvSpPr>
        <dsp:cNvPr id="0" name=""/>
        <dsp:cNvSpPr/>
      </dsp:nvSpPr>
      <dsp:spPr>
        <a:xfrm>
          <a:off x="0" y="1685545"/>
          <a:ext cx="8363272" cy="684450"/>
        </a:xfrm>
        <a:prstGeom prst="roundRect">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Shneiderman and Plaisant (2010)</a:t>
          </a:r>
          <a:endParaRPr lang="en-US" sz="3000" kern="1200"/>
        </a:p>
      </dsp:txBody>
      <dsp:txXfrm>
        <a:off x="33412" y="1718957"/>
        <a:ext cx="8296448" cy="617626"/>
      </dsp:txXfrm>
    </dsp:sp>
    <dsp:sp modelId="{7F1EB8CC-3C30-4D9C-9FA8-97DAE9A6E17D}">
      <dsp:nvSpPr>
        <dsp:cNvPr id="0" name=""/>
        <dsp:cNvSpPr/>
      </dsp:nvSpPr>
      <dsp:spPr>
        <a:xfrm>
          <a:off x="0" y="2369996"/>
          <a:ext cx="8363272" cy="978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posited that designers should limit the number of colors used in their designs, and should select the colors which are the most appropriate for the contents and audience. </a:t>
          </a:r>
          <a:endParaRPr lang="en-US" sz="2300" kern="1200"/>
        </a:p>
      </dsp:txBody>
      <dsp:txXfrm>
        <a:off x="0" y="2369996"/>
        <a:ext cx="8363272" cy="978075"/>
      </dsp:txXfrm>
    </dsp:sp>
    <dsp:sp modelId="{636C39DF-0E5B-4B09-BCC6-CB1826A9AF03}">
      <dsp:nvSpPr>
        <dsp:cNvPr id="0" name=""/>
        <dsp:cNvSpPr/>
      </dsp:nvSpPr>
      <dsp:spPr>
        <a:xfrm>
          <a:off x="0" y="3348071"/>
          <a:ext cx="8363272" cy="684450"/>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Furthermore,</a:t>
          </a:r>
          <a:endParaRPr lang="en-US" sz="3000" kern="1200"/>
        </a:p>
      </dsp:txBody>
      <dsp:txXfrm>
        <a:off x="33412" y="3381483"/>
        <a:ext cx="8296448" cy="617626"/>
      </dsp:txXfrm>
    </dsp:sp>
    <dsp:sp modelId="{19B0DD5C-C4D6-40B1-BAB4-9FFE3C1A203E}">
      <dsp:nvSpPr>
        <dsp:cNvPr id="0" name=""/>
        <dsp:cNvSpPr/>
      </dsp:nvSpPr>
      <dsp:spPr>
        <a:xfrm>
          <a:off x="0" y="4032521"/>
          <a:ext cx="8363272" cy="1273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err="1" smtClean="0"/>
            <a:t>Te'eni</a:t>
          </a:r>
          <a:r>
            <a:rPr lang="en-US" sz="2300" kern="1200" dirty="0" smtClean="0"/>
            <a:t> et al. (2007) verified that color usage in new smart technology design will help the user to understand and absorb information when reading, decision making and differentiating between important and unimportant information</a:t>
          </a:r>
          <a:endParaRPr lang="en-US" sz="2300" kern="1200" dirty="0"/>
        </a:p>
      </dsp:txBody>
      <dsp:txXfrm>
        <a:off x="0" y="4032521"/>
        <a:ext cx="8363272" cy="12730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46F9BF-3ADD-4F55-BF39-5119A909238D}">
      <dsp:nvSpPr>
        <dsp:cNvPr id="0" name=""/>
        <dsp:cNvSpPr/>
      </dsp:nvSpPr>
      <dsp:spPr>
        <a:xfrm>
          <a:off x="40" y="108188"/>
          <a:ext cx="3845569" cy="87341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kern="1200" smtClean="0"/>
            <a:t>Color theory in new smart technology design is</a:t>
          </a:r>
          <a:endParaRPr lang="en-US" sz="2500" kern="1200"/>
        </a:p>
      </dsp:txBody>
      <dsp:txXfrm>
        <a:off x="40" y="108188"/>
        <a:ext cx="3845569" cy="873417"/>
      </dsp:txXfrm>
    </dsp:sp>
    <dsp:sp modelId="{02E89DAA-3A23-444C-B42A-0B34A4F35F6A}">
      <dsp:nvSpPr>
        <dsp:cNvPr id="0" name=""/>
        <dsp:cNvSpPr/>
      </dsp:nvSpPr>
      <dsp:spPr>
        <a:xfrm>
          <a:off x="40" y="981605"/>
          <a:ext cx="3845569" cy="3911625"/>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smtClean="0"/>
            <a:t>considered in consumer-oriented websites that match the social and emotional perceptions of users, and are expected to “increase trust and be more engaging, also increase user enjoyment or loyalty” (Cyr et al. 2010, p.2).  </a:t>
          </a:r>
          <a:endParaRPr lang="en-US" sz="2500" kern="1200"/>
        </a:p>
      </dsp:txBody>
      <dsp:txXfrm>
        <a:off x="40" y="981605"/>
        <a:ext cx="3845569" cy="3911625"/>
      </dsp:txXfrm>
    </dsp:sp>
    <dsp:sp modelId="{DAF5C540-AD58-437D-90C6-B1398DE626A8}">
      <dsp:nvSpPr>
        <dsp:cNvPr id="0" name=""/>
        <dsp:cNvSpPr/>
      </dsp:nvSpPr>
      <dsp:spPr>
        <a:xfrm>
          <a:off x="4383989" y="108188"/>
          <a:ext cx="3845569" cy="87341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rtl="0">
            <a:lnSpc>
              <a:spcPct val="90000"/>
            </a:lnSpc>
            <a:spcBef>
              <a:spcPct val="0"/>
            </a:spcBef>
            <a:spcAft>
              <a:spcPct val="35000"/>
            </a:spcAft>
          </a:pPr>
          <a:r>
            <a:rPr lang="en-US" sz="2500" kern="1200" smtClean="0"/>
            <a:t>Color has played </a:t>
          </a:r>
          <a:endParaRPr lang="en-US" sz="2500" kern="1200"/>
        </a:p>
      </dsp:txBody>
      <dsp:txXfrm>
        <a:off x="4383989" y="108188"/>
        <a:ext cx="3845569" cy="873417"/>
      </dsp:txXfrm>
    </dsp:sp>
    <dsp:sp modelId="{F82FD8AF-0FFE-43B6-BB9B-A0FDE8B0DD0D}">
      <dsp:nvSpPr>
        <dsp:cNvPr id="0" name=""/>
        <dsp:cNvSpPr/>
      </dsp:nvSpPr>
      <dsp:spPr>
        <a:xfrm>
          <a:off x="4383989" y="981605"/>
          <a:ext cx="3845569" cy="3911625"/>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en-US" sz="2500" kern="1200" smtClean="0"/>
            <a:t>an important part in communication, psychology, and even physical health. Arguably, color has power, which is utilized for interior design, graphic design (Web or Interface) and art.</a:t>
          </a:r>
          <a:endParaRPr lang="en-US" sz="2500" kern="1200"/>
        </a:p>
      </dsp:txBody>
      <dsp:txXfrm>
        <a:off x="4383989" y="981605"/>
        <a:ext cx="3845569" cy="39116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D09BE6-E20E-4497-81C2-444CBBED2DF6}">
      <dsp:nvSpPr>
        <dsp:cNvPr id="0" name=""/>
        <dsp:cNvSpPr/>
      </dsp:nvSpPr>
      <dsp:spPr>
        <a:xfrm>
          <a:off x="0" y="0"/>
          <a:ext cx="6633011" cy="118813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kern="1200" dirty="0" smtClean="0">
              <a:solidFill>
                <a:schemeClr val="tx1"/>
              </a:solidFill>
            </a:rPr>
            <a:t>Generally speaking, </a:t>
          </a:r>
          <a:r>
            <a:rPr lang="en-AU" sz="1800" kern="1200" dirty="0" smtClean="0">
              <a:solidFill>
                <a:schemeClr val="tx1"/>
              </a:solidFill>
            </a:rPr>
            <a:t>Color comprises three variables: Hue, Saturation (or Chroma) and Brightness (or intensity or Luminance)  (Holtze 2006; </a:t>
          </a:r>
          <a:r>
            <a:rPr lang="en-AU" sz="1800" kern="1200" dirty="0" err="1" smtClean="0">
              <a:solidFill>
                <a:schemeClr val="tx1"/>
              </a:solidFill>
            </a:rPr>
            <a:t>Pelet</a:t>
          </a:r>
          <a:r>
            <a:rPr lang="en-AU" sz="1800" kern="1200" dirty="0" smtClean="0">
              <a:solidFill>
                <a:schemeClr val="tx1"/>
              </a:solidFill>
            </a:rPr>
            <a:t> et al. 2013) </a:t>
          </a:r>
          <a:r>
            <a:rPr lang="en-US" sz="1800" kern="1200" dirty="0" smtClean="0">
              <a:solidFill>
                <a:schemeClr val="tx1"/>
              </a:solidFill>
            </a:rPr>
            <a:t>  </a:t>
          </a:r>
          <a:endParaRPr lang="en-US" sz="1800" kern="1200" dirty="0">
            <a:solidFill>
              <a:schemeClr val="tx1"/>
            </a:solidFill>
          </a:endParaRPr>
        </a:p>
      </dsp:txBody>
      <dsp:txXfrm>
        <a:off x="34799" y="34799"/>
        <a:ext cx="5250527" cy="1118534"/>
      </dsp:txXfrm>
    </dsp:sp>
    <dsp:sp modelId="{14E97FE2-ABA0-40F6-93E2-4885DA2AE2D2}">
      <dsp:nvSpPr>
        <dsp:cNvPr id="0" name=""/>
        <dsp:cNvSpPr/>
      </dsp:nvSpPr>
      <dsp:spPr>
        <a:xfrm>
          <a:off x="555514" y="1404156"/>
          <a:ext cx="6633011" cy="1188132"/>
        </a:xfrm>
        <a:prstGeom prst="roundRect">
          <a:avLst>
            <a:gd name="adj" fmla="val 10000"/>
          </a:avLst>
        </a:prstGeom>
        <a:gradFill rotWithShape="0">
          <a:gsLst>
            <a:gs pos="0">
              <a:schemeClr val="accent2">
                <a:hueOff val="-2945457"/>
                <a:satOff val="0"/>
                <a:lumOff val="1046"/>
                <a:alphaOff val="0"/>
                <a:shade val="51000"/>
                <a:satMod val="130000"/>
              </a:schemeClr>
            </a:gs>
            <a:gs pos="80000">
              <a:schemeClr val="accent2">
                <a:hueOff val="-2945457"/>
                <a:satOff val="0"/>
                <a:lumOff val="1046"/>
                <a:alphaOff val="0"/>
                <a:shade val="93000"/>
                <a:satMod val="130000"/>
              </a:schemeClr>
            </a:gs>
            <a:gs pos="100000">
              <a:schemeClr val="accent2">
                <a:hueOff val="-2945457"/>
                <a:satOff val="0"/>
                <a:lumOff val="10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b="1" i="1" kern="1200" smtClean="0">
              <a:solidFill>
                <a:schemeClr val="tx1"/>
              </a:solidFill>
            </a:rPr>
            <a:t>Hue: </a:t>
          </a:r>
          <a:endParaRPr lang="en-US" sz="1800" kern="1200">
            <a:solidFill>
              <a:schemeClr val="tx1"/>
            </a:solidFill>
          </a:endParaRPr>
        </a:p>
        <a:p>
          <a:pPr marL="114300" lvl="1" indent="-114300" algn="l" defTabSz="622300" rtl="0">
            <a:lnSpc>
              <a:spcPct val="90000"/>
            </a:lnSpc>
            <a:spcBef>
              <a:spcPct val="0"/>
            </a:spcBef>
            <a:spcAft>
              <a:spcPct val="15000"/>
            </a:spcAft>
            <a:buChar char="••"/>
          </a:pPr>
          <a:r>
            <a:rPr lang="en-AU" sz="1400" kern="1200" smtClean="0">
              <a:solidFill>
                <a:schemeClr val="tx1"/>
              </a:solidFill>
            </a:rPr>
            <a:t>Corresponds to the normal meaning of color – changes in wavelength  (these are spectral colors) </a:t>
          </a:r>
          <a:endParaRPr lang="en-US" sz="1400" kern="1200">
            <a:solidFill>
              <a:schemeClr val="tx1"/>
            </a:solidFill>
          </a:endParaRPr>
        </a:p>
      </dsp:txBody>
      <dsp:txXfrm>
        <a:off x="590313" y="1438955"/>
        <a:ext cx="5235612" cy="1118534"/>
      </dsp:txXfrm>
    </dsp:sp>
    <dsp:sp modelId="{940083CC-9CF8-4FB0-B82D-2C3070B81087}">
      <dsp:nvSpPr>
        <dsp:cNvPr id="0" name=""/>
        <dsp:cNvSpPr/>
      </dsp:nvSpPr>
      <dsp:spPr>
        <a:xfrm>
          <a:off x="1102738" y="2808312"/>
          <a:ext cx="6633011" cy="1188132"/>
        </a:xfrm>
        <a:prstGeom prst="roundRect">
          <a:avLst>
            <a:gd name="adj" fmla="val 10000"/>
          </a:avLst>
        </a:prstGeom>
        <a:gradFill rotWithShape="0">
          <a:gsLst>
            <a:gs pos="0">
              <a:schemeClr val="accent2">
                <a:hueOff val="-5890915"/>
                <a:satOff val="0"/>
                <a:lumOff val="2091"/>
                <a:alphaOff val="0"/>
                <a:shade val="51000"/>
                <a:satMod val="130000"/>
              </a:schemeClr>
            </a:gs>
            <a:gs pos="80000">
              <a:schemeClr val="accent2">
                <a:hueOff val="-5890915"/>
                <a:satOff val="0"/>
                <a:lumOff val="2091"/>
                <a:alphaOff val="0"/>
                <a:shade val="93000"/>
                <a:satMod val="130000"/>
              </a:schemeClr>
            </a:gs>
            <a:gs pos="100000">
              <a:schemeClr val="accent2">
                <a:hueOff val="-5890915"/>
                <a:satOff val="0"/>
                <a:lumOff val="20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b="1" i="1" kern="1200" smtClean="0">
              <a:solidFill>
                <a:schemeClr val="tx1"/>
              </a:solidFill>
            </a:rPr>
            <a:t>Saturation (or Chroma) </a:t>
          </a:r>
          <a:endParaRPr lang="en-US" sz="1800" kern="1200">
            <a:solidFill>
              <a:schemeClr val="tx1"/>
            </a:solidFill>
          </a:endParaRPr>
        </a:p>
        <a:p>
          <a:pPr marL="114300" lvl="1" indent="-114300" algn="l" defTabSz="622300" rtl="0">
            <a:lnSpc>
              <a:spcPct val="90000"/>
            </a:lnSpc>
            <a:spcBef>
              <a:spcPct val="0"/>
            </a:spcBef>
            <a:spcAft>
              <a:spcPct val="15000"/>
            </a:spcAft>
            <a:buChar char="••"/>
          </a:pPr>
          <a:r>
            <a:rPr lang="en-AU" sz="1400" kern="1200" smtClean="0">
              <a:solidFill>
                <a:schemeClr val="tx1"/>
              </a:solidFill>
            </a:rPr>
            <a:t>is the relative amount of pure light that must be mixed with the white light to produce the perceived color</a:t>
          </a:r>
          <a:endParaRPr lang="en-US" sz="1400" kern="1200">
            <a:solidFill>
              <a:schemeClr val="tx1"/>
            </a:solidFill>
          </a:endParaRPr>
        </a:p>
      </dsp:txBody>
      <dsp:txXfrm>
        <a:off x="1137537" y="2843111"/>
        <a:ext cx="5243903" cy="1118534"/>
      </dsp:txXfrm>
    </dsp:sp>
    <dsp:sp modelId="{5B2E478C-48CE-4213-9A78-150E27BDE917}">
      <dsp:nvSpPr>
        <dsp:cNvPr id="0" name=""/>
        <dsp:cNvSpPr/>
      </dsp:nvSpPr>
      <dsp:spPr>
        <a:xfrm>
          <a:off x="1658252" y="4212468"/>
          <a:ext cx="6633011" cy="1188132"/>
        </a:xfrm>
        <a:prstGeom prst="roundRect">
          <a:avLst>
            <a:gd name="adj" fmla="val 1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AU" sz="1800" b="1" i="1" kern="1200" smtClean="0">
              <a:solidFill>
                <a:schemeClr val="tx1"/>
              </a:solidFill>
            </a:rPr>
            <a:t>Brightness (or Intensity or luminance) </a:t>
          </a:r>
          <a:endParaRPr lang="en-US" sz="1800" kern="1200">
            <a:solidFill>
              <a:schemeClr val="tx1"/>
            </a:solidFill>
          </a:endParaRPr>
        </a:p>
        <a:p>
          <a:pPr marL="114300" lvl="1" indent="-114300" algn="l" defTabSz="622300" rtl="0">
            <a:lnSpc>
              <a:spcPct val="90000"/>
            </a:lnSpc>
            <a:spcBef>
              <a:spcPct val="0"/>
            </a:spcBef>
            <a:spcAft>
              <a:spcPct val="15000"/>
            </a:spcAft>
            <a:buChar char="••"/>
          </a:pPr>
          <a:r>
            <a:rPr lang="en-AU" sz="1400" kern="1200" smtClean="0">
              <a:solidFill>
                <a:schemeClr val="tx1"/>
              </a:solidFill>
            </a:rPr>
            <a:t>Refers to the shades of Gray decreasing from white through Gray to black </a:t>
          </a:r>
          <a:r>
            <a:rPr lang="en-US" sz="1400" kern="1200" smtClean="0">
              <a:solidFill>
                <a:schemeClr val="tx1"/>
              </a:solidFill>
            </a:rPr>
            <a:t> </a:t>
          </a:r>
          <a:endParaRPr lang="en-US" sz="1400" kern="1200">
            <a:solidFill>
              <a:schemeClr val="tx1"/>
            </a:solidFill>
          </a:endParaRPr>
        </a:p>
      </dsp:txBody>
      <dsp:txXfrm>
        <a:off x="1693051" y="4247267"/>
        <a:ext cx="5235612" cy="1118534"/>
      </dsp:txXfrm>
    </dsp:sp>
    <dsp:sp modelId="{E8D56461-90FC-4D78-91E7-BCADE586E024}">
      <dsp:nvSpPr>
        <dsp:cNvPr id="0" name=""/>
        <dsp:cNvSpPr/>
      </dsp:nvSpPr>
      <dsp:spPr>
        <a:xfrm>
          <a:off x="5860725" y="910001"/>
          <a:ext cx="772285" cy="772285"/>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034489" y="910001"/>
        <a:ext cx="424757" cy="581144"/>
      </dsp:txXfrm>
    </dsp:sp>
    <dsp:sp modelId="{A220689E-CD53-4C05-AAA8-CAEB7B4B51B5}">
      <dsp:nvSpPr>
        <dsp:cNvPr id="0" name=""/>
        <dsp:cNvSpPr/>
      </dsp:nvSpPr>
      <dsp:spPr>
        <a:xfrm>
          <a:off x="6416240" y="2314157"/>
          <a:ext cx="772285" cy="772285"/>
        </a:xfrm>
        <a:prstGeom prst="downArrow">
          <a:avLst>
            <a:gd name="adj1" fmla="val 55000"/>
            <a:gd name="adj2" fmla="val 45000"/>
          </a:avLst>
        </a:prstGeom>
        <a:solidFill>
          <a:schemeClr val="accent2">
            <a:tint val="40000"/>
            <a:alpha val="90000"/>
            <a:hueOff val="-3953563"/>
            <a:satOff val="4216"/>
            <a:lumOff val="468"/>
            <a:alphaOff val="0"/>
          </a:schemeClr>
        </a:solidFill>
        <a:ln w="9525" cap="flat" cmpd="sng" algn="ctr">
          <a:solidFill>
            <a:schemeClr val="accent2">
              <a:tint val="40000"/>
              <a:alpha val="90000"/>
              <a:hueOff val="-3953563"/>
              <a:satOff val="4216"/>
              <a:lumOff val="46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590004" y="2314157"/>
        <a:ext cx="424757" cy="581144"/>
      </dsp:txXfrm>
    </dsp:sp>
    <dsp:sp modelId="{FCB30D98-8B8E-4E85-B15A-896EBB5CC0F3}">
      <dsp:nvSpPr>
        <dsp:cNvPr id="0" name=""/>
        <dsp:cNvSpPr/>
      </dsp:nvSpPr>
      <dsp:spPr>
        <a:xfrm>
          <a:off x="6963463" y="3718313"/>
          <a:ext cx="772285" cy="772285"/>
        </a:xfrm>
        <a:prstGeom prst="downArrow">
          <a:avLst>
            <a:gd name="adj1" fmla="val 55000"/>
            <a:gd name="adj2" fmla="val 45000"/>
          </a:avLst>
        </a:prstGeom>
        <a:solidFill>
          <a:schemeClr val="accent2">
            <a:tint val="40000"/>
            <a:alpha val="90000"/>
            <a:hueOff val="-7907127"/>
            <a:satOff val="8433"/>
            <a:lumOff val="936"/>
            <a:alphaOff val="0"/>
          </a:schemeClr>
        </a:solidFill>
        <a:ln w="9525" cap="flat" cmpd="sng" algn="ctr">
          <a:solidFill>
            <a:schemeClr val="accent2">
              <a:tint val="40000"/>
              <a:alpha val="90000"/>
              <a:hueOff val="-7907127"/>
              <a:satOff val="8433"/>
              <a:lumOff val="93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7137227" y="3718313"/>
        <a:ext cx="424757" cy="58114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5055A4-7734-4992-AD54-3BBCBB8ABB50}">
      <dsp:nvSpPr>
        <dsp:cNvPr id="0" name=""/>
        <dsp:cNvSpPr/>
      </dsp:nvSpPr>
      <dsp:spPr>
        <a:xfrm>
          <a:off x="195253" y="2083608"/>
          <a:ext cx="8573980" cy="1875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rtl="0">
            <a:lnSpc>
              <a:spcPct val="90000"/>
            </a:lnSpc>
            <a:spcBef>
              <a:spcPct val="0"/>
            </a:spcBef>
            <a:spcAft>
              <a:spcPct val="35000"/>
            </a:spcAft>
          </a:pPr>
          <a:r>
            <a:rPr lang="en-GB" sz="2200" kern="1200" dirty="0" smtClean="0"/>
            <a:t>Let us explain the effects and moods of color usage in new smart technology design.  </a:t>
          </a:r>
          <a:endParaRPr lang="en-GB" sz="2200" kern="1200" dirty="0" smtClean="0"/>
        </a:p>
        <a:p>
          <a:pPr lvl="0" algn="ctr" defTabSz="977900" rtl="0">
            <a:lnSpc>
              <a:spcPct val="90000"/>
            </a:lnSpc>
            <a:spcBef>
              <a:spcPct val="0"/>
            </a:spcBef>
            <a:spcAft>
              <a:spcPct val="35000"/>
            </a:spcAft>
          </a:pPr>
          <a:r>
            <a:rPr lang="en-GB" sz="2200" kern="1200" dirty="0" smtClean="0"/>
            <a:t>There </a:t>
          </a:r>
          <a:r>
            <a:rPr lang="en-GB" sz="2200" kern="1200" dirty="0" smtClean="0"/>
            <a:t>are various types of colors from cold, cool, hot, warmth, darkness, light, pastel, 'intensity (power, passion) (QSX Software Group 2015; </a:t>
          </a:r>
          <a:r>
            <a:rPr lang="en-GB" sz="2200" kern="1200" dirty="0" err="1" smtClean="0"/>
            <a:t>Sibagraphics</a:t>
          </a:r>
          <a:r>
            <a:rPr lang="en-GB" sz="2200" kern="1200" dirty="0" smtClean="0"/>
            <a:t> 2015; Elliot and Maier 2012; </a:t>
          </a:r>
          <a:r>
            <a:rPr lang="en-GB" sz="2200" kern="1200" dirty="0" err="1" smtClean="0"/>
            <a:t>Labrecque</a:t>
          </a:r>
          <a:r>
            <a:rPr lang="en-GB" sz="2200" kern="1200" dirty="0" smtClean="0"/>
            <a:t> and Milne 2012)</a:t>
          </a:r>
          <a:endParaRPr lang="en-US" sz="2200" kern="1200" dirty="0"/>
        </a:p>
      </dsp:txBody>
      <dsp:txXfrm>
        <a:off x="195253" y="2083608"/>
        <a:ext cx="8573980" cy="1875375"/>
      </dsp:txXfrm>
    </dsp:sp>
    <dsp:sp modelId="{18CD130A-2F3F-4328-995F-ED7ECE375949}">
      <dsp:nvSpPr>
        <dsp:cNvPr id="0" name=""/>
        <dsp:cNvSpPr/>
      </dsp:nvSpPr>
      <dsp:spPr>
        <a:xfrm>
          <a:off x="1419395" y="1440159"/>
          <a:ext cx="452676" cy="45267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111014C-5A54-4199-AFF6-47761B252FD2}">
      <dsp:nvSpPr>
        <dsp:cNvPr id="0" name=""/>
        <dsp:cNvSpPr/>
      </dsp:nvSpPr>
      <dsp:spPr>
        <a:xfrm>
          <a:off x="1947253" y="879487"/>
          <a:ext cx="452676" cy="452676"/>
        </a:xfrm>
        <a:prstGeom prst="ellipse">
          <a:avLst/>
        </a:prstGeom>
        <a:gradFill rotWithShape="0">
          <a:gsLst>
            <a:gs pos="0">
              <a:schemeClr val="accent2">
                <a:hueOff val="-519787"/>
                <a:satOff val="0"/>
                <a:lumOff val="185"/>
                <a:alphaOff val="0"/>
                <a:shade val="51000"/>
                <a:satMod val="130000"/>
              </a:schemeClr>
            </a:gs>
            <a:gs pos="80000">
              <a:schemeClr val="accent2">
                <a:hueOff val="-519787"/>
                <a:satOff val="0"/>
                <a:lumOff val="185"/>
                <a:alphaOff val="0"/>
                <a:shade val="93000"/>
                <a:satMod val="130000"/>
              </a:schemeClr>
            </a:gs>
            <a:gs pos="100000">
              <a:schemeClr val="accent2">
                <a:hueOff val="-519787"/>
                <a:satOff val="0"/>
                <a:lumOff val="18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9314E95-1B14-4563-8536-3D44D98C1113}">
      <dsp:nvSpPr>
        <dsp:cNvPr id="0" name=""/>
        <dsp:cNvSpPr/>
      </dsp:nvSpPr>
      <dsp:spPr>
        <a:xfrm>
          <a:off x="2707750" y="1006237"/>
          <a:ext cx="711349" cy="711349"/>
        </a:xfrm>
        <a:prstGeom prst="ellipse">
          <a:avLst/>
        </a:prstGeom>
        <a:gradFill rotWithShape="0">
          <a:gsLst>
            <a:gs pos="0">
              <a:schemeClr val="accent2">
                <a:hueOff val="-1039573"/>
                <a:satOff val="0"/>
                <a:lumOff val="369"/>
                <a:alphaOff val="0"/>
                <a:shade val="51000"/>
                <a:satMod val="130000"/>
              </a:schemeClr>
            </a:gs>
            <a:gs pos="80000">
              <a:schemeClr val="accent2">
                <a:hueOff val="-1039573"/>
                <a:satOff val="0"/>
                <a:lumOff val="369"/>
                <a:alphaOff val="0"/>
                <a:shade val="93000"/>
                <a:satMod val="130000"/>
              </a:schemeClr>
            </a:gs>
            <a:gs pos="100000">
              <a:schemeClr val="accent2">
                <a:hueOff val="-1039573"/>
                <a:satOff val="0"/>
                <a:lumOff val="3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E0FD5A1-7692-4687-B730-604E66B0CDC4}">
      <dsp:nvSpPr>
        <dsp:cNvPr id="0" name=""/>
        <dsp:cNvSpPr/>
      </dsp:nvSpPr>
      <dsp:spPr>
        <a:xfrm>
          <a:off x="3341498" y="309114"/>
          <a:ext cx="452676" cy="452676"/>
        </a:xfrm>
        <a:prstGeom prst="ellipse">
          <a:avLst/>
        </a:prstGeom>
        <a:gradFill rotWithShape="0">
          <a:gsLst>
            <a:gs pos="0">
              <a:schemeClr val="accent2">
                <a:hueOff val="-1559360"/>
                <a:satOff val="0"/>
                <a:lumOff val="554"/>
                <a:alphaOff val="0"/>
                <a:shade val="51000"/>
                <a:satMod val="130000"/>
              </a:schemeClr>
            </a:gs>
            <a:gs pos="80000">
              <a:schemeClr val="accent2">
                <a:hueOff val="-1559360"/>
                <a:satOff val="0"/>
                <a:lumOff val="554"/>
                <a:alphaOff val="0"/>
                <a:shade val="93000"/>
                <a:satMod val="130000"/>
              </a:schemeClr>
            </a:gs>
            <a:gs pos="100000">
              <a:schemeClr val="accent2">
                <a:hueOff val="-1559360"/>
                <a:satOff val="0"/>
                <a:lumOff val="5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7A53639-7F36-45A1-A1E1-477DF36CED99}">
      <dsp:nvSpPr>
        <dsp:cNvPr id="0" name=""/>
        <dsp:cNvSpPr/>
      </dsp:nvSpPr>
      <dsp:spPr>
        <a:xfrm>
          <a:off x="4165370" y="55615"/>
          <a:ext cx="452676" cy="452676"/>
        </a:xfrm>
        <a:prstGeom prst="ellipse">
          <a:avLst/>
        </a:prstGeom>
        <a:gradFill rotWithShape="0">
          <a:gsLst>
            <a:gs pos="0">
              <a:schemeClr val="accent2">
                <a:hueOff val="-2079146"/>
                <a:satOff val="0"/>
                <a:lumOff val="738"/>
                <a:alphaOff val="0"/>
                <a:shade val="51000"/>
                <a:satMod val="130000"/>
              </a:schemeClr>
            </a:gs>
            <a:gs pos="80000">
              <a:schemeClr val="accent2">
                <a:hueOff val="-2079146"/>
                <a:satOff val="0"/>
                <a:lumOff val="738"/>
                <a:alphaOff val="0"/>
                <a:shade val="93000"/>
                <a:satMod val="130000"/>
              </a:schemeClr>
            </a:gs>
            <a:gs pos="100000">
              <a:schemeClr val="accent2">
                <a:hueOff val="-2079146"/>
                <a:satOff val="0"/>
                <a:lumOff val="7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4879D2E-5FE9-4130-AD55-D9221C564719}">
      <dsp:nvSpPr>
        <dsp:cNvPr id="0" name=""/>
        <dsp:cNvSpPr/>
      </dsp:nvSpPr>
      <dsp:spPr>
        <a:xfrm>
          <a:off x="5179366" y="499239"/>
          <a:ext cx="452676" cy="452676"/>
        </a:xfrm>
        <a:prstGeom prst="ellipse">
          <a:avLst/>
        </a:prstGeom>
        <a:gradFill rotWithShape="0">
          <a:gsLst>
            <a:gs pos="0">
              <a:schemeClr val="accent2">
                <a:hueOff val="-2598933"/>
                <a:satOff val="0"/>
                <a:lumOff val="923"/>
                <a:alphaOff val="0"/>
                <a:shade val="51000"/>
                <a:satMod val="130000"/>
              </a:schemeClr>
            </a:gs>
            <a:gs pos="80000">
              <a:schemeClr val="accent2">
                <a:hueOff val="-2598933"/>
                <a:satOff val="0"/>
                <a:lumOff val="923"/>
                <a:alphaOff val="0"/>
                <a:shade val="93000"/>
                <a:satMod val="130000"/>
              </a:schemeClr>
            </a:gs>
            <a:gs pos="100000">
              <a:schemeClr val="accent2">
                <a:hueOff val="-2598933"/>
                <a:satOff val="0"/>
                <a:lumOff val="9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6E72E27-D138-4534-A37D-1D254EE2F045}">
      <dsp:nvSpPr>
        <dsp:cNvPr id="0" name=""/>
        <dsp:cNvSpPr/>
      </dsp:nvSpPr>
      <dsp:spPr>
        <a:xfrm>
          <a:off x="5813114" y="816113"/>
          <a:ext cx="711349" cy="711349"/>
        </a:xfrm>
        <a:prstGeom prst="ellipse">
          <a:avLst/>
        </a:prstGeom>
        <a:gradFill rotWithShape="0">
          <a:gsLst>
            <a:gs pos="0">
              <a:schemeClr val="accent2">
                <a:hueOff val="-3118720"/>
                <a:satOff val="0"/>
                <a:lumOff val="1107"/>
                <a:alphaOff val="0"/>
                <a:shade val="51000"/>
                <a:satMod val="130000"/>
              </a:schemeClr>
            </a:gs>
            <a:gs pos="80000">
              <a:schemeClr val="accent2">
                <a:hueOff val="-3118720"/>
                <a:satOff val="0"/>
                <a:lumOff val="1107"/>
                <a:alphaOff val="0"/>
                <a:shade val="93000"/>
                <a:satMod val="130000"/>
              </a:schemeClr>
            </a:gs>
            <a:gs pos="100000">
              <a:schemeClr val="accent2">
                <a:hueOff val="-3118720"/>
                <a:satOff val="0"/>
                <a:lumOff val="11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8DE864B-EF76-4105-BAF0-2BBB82202473}">
      <dsp:nvSpPr>
        <dsp:cNvPr id="0" name=""/>
        <dsp:cNvSpPr/>
      </dsp:nvSpPr>
      <dsp:spPr>
        <a:xfrm>
          <a:off x="6700361" y="1513235"/>
          <a:ext cx="452676" cy="452676"/>
        </a:xfrm>
        <a:prstGeom prst="ellipse">
          <a:avLst/>
        </a:prstGeom>
        <a:gradFill rotWithShape="0">
          <a:gsLst>
            <a:gs pos="0">
              <a:schemeClr val="accent2">
                <a:hueOff val="-3638506"/>
                <a:satOff val="0"/>
                <a:lumOff val="1292"/>
                <a:alphaOff val="0"/>
                <a:shade val="51000"/>
                <a:satMod val="130000"/>
              </a:schemeClr>
            </a:gs>
            <a:gs pos="80000">
              <a:schemeClr val="accent2">
                <a:hueOff val="-3638506"/>
                <a:satOff val="0"/>
                <a:lumOff val="1292"/>
                <a:alphaOff val="0"/>
                <a:shade val="93000"/>
                <a:satMod val="130000"/>
              </a:schemeClr>
            </a:gs>
            <a:gs pos="100000">
              <a:schemeClr val="accent2">
                <a:hueOff val="-3638506"/>
                <a:satOff val="0"/>
                <a:lumOff val="12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69D1FE1-2626-44AC-96FB-CE9FFE152ACD}">
      <dsp:nvSpPr>
        <dsp:cNvPr id="0" name=""/>
        <dsp:cNvSpPr/>
      </dsp:nvSpPr>
      <dsp:spPr>
        <a:xfrm>
          <a:off x="7612084" y="1800201"/>
          <a:ext cx="452676" cy="452676"/>
        </a:xfrm>
        <a:prstGeom prst="ellipse">
          <a:avLst/>
        </a:prstGeom>
        <a:gradFill rotWithShape="0">
          <a:gsLst>
            <a:gs pos="0">
              <a:schemeClr val="accent2">
                <a:hueOff val="-4158293"/>
                <a:satOff val="0"/>
                <a:lumOff val="1476"/>
                <a:alphaOff val="0"/>
                <a:shade val="51000"/>
                <a:satMod val="130000"/>
              </a:schemeClr>
            </a:gs>
            <a:gs pos="80000">
              <a:schemeClr val="accent2">
                <a:hueOff val="-4158293"/>
                <a:satOff val="0"/>
                <a:lumOff val="1476"/>
                <a:alphaOff val="0"/>
                <a:shade val="93000"/>
                <a:satMod val="130000"/>
              </a:schemeClr>
            </a:gs>
            <a:gs pos="100000">
              <a:schemeClr val="accent2">
                <a:hueOff val="-4158293"/>
                <a:satOff val="0"/>
                <a:lumOff val="14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456BF6A-639B-478D-8A81-5506365DE597}">
      <dsp:nvSpPr>
        <dsp:cNvPr id="0" name=""/>
        <dsp:cNvSpPr/>
      </dsp:nvSpPr>
      <dsp:spPr>
        <a:xfrm>
          <a:off x="3785121" y="879487"/>
          <a:ext cx="1164026" cy="1164026"/>
        </a:xfrm>
        <a:prstGeom prst="ellipse">
          <a:avLst/>
        </a:prstGeom>
        <a:gradFill rotWithShape="0">
          <a:gsLst>
            <a:gs pos="0">
              <a:schemeClr val="accent2">
                <a:hueOff val="-4678080"/>
                <a:satOff val="0"/>
                <a:lumOff val="1661"/>
                <a:alphaOff val="0"/>
                <a:shade val="51000"/>
                <a:satMod val="130000"/>
              </a:schemeClr>
            </a:gs>
            <a:gs pos="80000">
              <a:schemeClr val="accent2">
                <a:hueOff val="-4678080"/>
                <a:satOff val="0"/>
                <a:lumOff val="1661"/>
                <a:alphaOff val="0"/>
                <a:shade val="93000"/>
                <a:satMod val="130000"/>
              </a:schemeClr>
            </a:gs>
            <a:gs pos="100000">
              <a:schemeClr val="accent2">
                <a:hueOff val="-4678080"/>
                <a:satOff val="0"/>
                <a:lumOff val="16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8BA45C2-908C-4D60-9B58-00712A8E152C}">
      <dsp:nvSpPr>
        <dsp:cNvPr id="0" name=""/>
        <dsp:cNvSpPr/>
      </dsp:nvSpPr>
      <dsp:spPr>
        <a:xfrm>
          <a:off x="971598" y="3888431"/>
          <a:ext cx="452676" cy="452676"/>
        </a:xfrm>
        <a:prstGeom prst="ellipse">
          <a:avLst/>
        </a:prstGeom>
        <a:gradFill rotWithShape="0">
          <a:gsLst>
            <a:gs pos="0">
              <a:schemeClr val="accent2">
                <a:hueOff val="-5197866"/>
                <a:satOff val="0"/>
                <a:lumOff val="1845"/>
                <a:alphaOff val="0"/>
                <a:shade val="51000"/>
                <a:satMod val="130000"/>
              </a:schemeClr>
            </a:gs>
            <a:gs pos="80000">
              <a:schemeClr val="accent2">
                <a:hueOff val="-5197866"/>
                <a:satOff val="0"/>
                <a:lumOff val="1845"/>
                <a:alphaOff val="0"/>
                <a:shade val="93000"/>
                <a:satMod val="130000"/>
              </a:schemeClr>
            </a:gs>
            <a:gs pos="100000">
              <a:schemeClr val="accent2">
                <a:hueOff val="-5197866"/>
                <a:satOff val="0"/>
                <a:lumOff val="1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B5186E6-4647-4B49-BFD7-062F94C46013}">
      <dsp:nvSpPr>
        <dsp:cNvPr id="0" name=""/>
        <dsp:cNvSpPr/>
      </dsp:nvSpPr>
      <dsp:spPr>
        <a:xfrm>
          <a:off x="1693754" y="3858102"/>
          <a:ext cx="711349" cy="711349"/>
        </a:xfrm>
        <a:prstGeom prst="ellipse">
          <a:avLst/>
        </a:prstGeom>
        <a:gradFill rotWithShape="0">
          <a:gsLst>
            <a:gs pos="0">
              <a:schemeClr val="accent2">
                <a:hueOff val="-5717653"/>
                <a:satOff val="0"/>
                <a:lumOff val="2030"/>
                <a:alphaOff val="0"/>
                <a:shade val="51000"/>
                <a:satMod val="130000"/>
              </a:schemeClr>
            </a:gs>
            <a:gs pos="80000">
              <a:schemeClr val="accent2">
                <a:hueOff val="-5717653"/>
                <a:satOff val="0"/>
                <a:lumOff val="2030"/>
                <a:alphaOff val="0"/>
                <a:shade val="93000"/>
                <a:satMod val="130000"/>
              </a:schemeClr>
            </a:gs>
            <a:gs pos="100000">
              <a:schemeClr val="accent2">
                <a:hueOff val="-5717653"/>
                <a:satOff val="0"/>
                <a:lumOff val="20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8D462AE-B671-4439-AA03-01C5A9981662}">
      <dsp:nvSpPr>
        <dsp:cNvPr id="0" name=""/>
        <dsp:cNvSpPr/>
      </dsp:nvSpPr>
      <dsp:spPr>
        <a:xfrm>
          <a:off x="2644375" y="4365100"/>
          <a:ext cx="1034690" cy="1034690"/>
        </a:xfrm>
        <a:prstGeom prst="ellipse">
          <a:avLst/>
        </a:prstGeom>
        <a:gradFill rotWithShape="0">
          <a:gsLst>
            <a:gs pos="0">
              <a:schemeClr val="accent2">
                <a:hueOff val="-6237439"/>
                <a:satOff val="0"/>
                <a:lumOff val="2214"/>
                <a:alphaOff val="0"/>
                <a:shade val="51000"/>
                <a:satMod val="130000"/>
              </a:schemeClr>
            </a:gs>
            <a:gs pos="80000">
              <a:schemeClr val="accent2">
                <a:hueOff val="-6237439"/>
                <a:satOff val="0"/>
                <a:lumOff val="2214"/>
                <a:alphaOff val="0"/>
                <a:shade val="93000"/>
                <a:satMod val="130000"/>
              </a:schemeClr>
            </a:gs>
            <a:gs pos="100000">
              <a:schemeClr val="accent2">
                <a:hueOff val="-6237439"/>
                <a:satOff val="0"/>
                <a:lumOff val="22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86A1261-0D46-4A46-948D-373D7F8DC160}">
      <dsp:nvSpPr>
        <dsp:cNvPr id="0" name=""/>
        <dsp:cNvSpPr/>
      </dsp:nvSpPr>
      <dsp:spPr>
        <a:xfrm>
          <a:off x="3975245" y="5188972"/>
          <a:ext cx="452676" cy="452676"/>
        </a:xfrm>
        <a:prstGeom prst="ellipse">
          <a:avLst/>
        </a:prstGeom>
        <a:gradFill rotWithShape="0">
          <a:gsLst>
            <a:gs pos="0">
              <a:schemeClr val="accent2">
                <a:hueOff val="-6757226"/>
                <a:satOff val="0"/>
                <a:lumOff val="2399"/>
                <a:alphaOff val="0"/>
                <a:shade val="51000"/>
                <a:satMod val="130000"/>
              </a:schemeClr>
            </a:gs>
            <a:gs pos="80000">
              <a:schemeClr val="accent2">
                <a:hueOff val="-6757226"/>
                <a:satOff val="0"/>
                <a:lumOff val="2399"/>
                <a:alphaOff val="0"/>
                <a:shade val="93000"/>
                <a:satMod val="130000"/>
              </a:schemeClr>
            </a:gs>
            <a:gs pos="100000">
              <a:schemeClr val="accent2">
                <a:hueOff val="-6757226"/>
                <a:satOff val="0"/>
                <a:lumOff val="23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658871A-AF3B-4A18-BC62-03CEBAC68D53}">
      <dsp:nvSpPr>
        <dsp:cNvPr id="0" name=""/>
        <dsp:cNvSpPr/>
      </dsp:nvSpPr>
      <dsp:spPr>
        <a:xfrm>
          <a:off x="4228744" y="4365100"/>
          <a:ext cx="711349" cy="711349"/>
        </a:xfrm>
        <a:prstGeom prst="ellipse">
          <a:avLst/>
        </a:prstGeom>
        <a:gradFill rotWithShape="0">
          <a:gsLst>
            <a:gs pos="0">
              <a:schemeClr val="accent2">
                <a:hueOff val="-7277013"/>
                <a:satOff val="0"/>
                <a:lumOff val="2583"/>
                <a:alphaOff val="0"/>
                <a:shade val="51000"/>
                <a:satMod val="130000"/>
              </a:schemeClr>
            </a:gs>
            <a:gs pos="80000">
              <a:schemeClr val="accent2">
                <a:hueOff val="-7277013"/>
                <a:satOff val="0"/>
                <a:lumOff val="2583"/>
                <a:alphaOff val="0"/>
                <a:shade val="93000"/>
                <a:satMod val="130000"/>
              </a:schemeClr>
            </a:gs>
            <a:gs pos="100000">
              <a:schemeClr val="accent2">
                <a:hueOff val="-7277013"/>
                <a:satOff val="0"/>
                <a:lumOff val="258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FE7BB4-9D1F-4E3C-853F-D60EA55670B2}">
      <dsp:nvSpPr>
        <dsp:cNvPr id="0" name=""/>
        <dsp:cNvSpPr/>
      </dsp:nvSpPr>
      <dsp:spPr>
        <a:xfrm>
          <a:off x="4862492" y="5252347"/>
          <a:ext cx="452676" cy="452676"/>
        </a:xfrm>
        <a:prstGeom prst="ellipse">
          <a:avLst/>
        </a:prstGeom>
        <a:gradFill rotWithShape="0">
          <a:gsLst>
            <a:gs pos="0">
              <a:schemeClr val="accent2">
                <a:hueOff val="-7796799"/>
                <a:satOff val="0"/>
                <a:lumOff val="2768"/>
                <a:alphaOff val="0"/>
                <a:shade val="51000"/>
                <a:satMod val="130000"/>
              </a:schemeClr>
            </a:gs>
            <a:gs pos="80000">
              <a:schemeClr val="accent2">
                <a:hueOff val="-7796799"/>
                <a:satOff val="0"/>
                <a:lumOff val="2768"/>
                <a:alphaOff val="0"/>
                <a:shade val="93000"/>
                <a:satMod val="130000"/>
              </a:schemeClr>
            </a:gs>
            <a:gs pos="100000">
              <a:schemeClr val="accent2">
                <a:hueOff val="-7796799"/>
                <a:satOff val="0"/>
                <a:lumOff val="276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4D27DAD-8C94-4EB2-9718-5DCE86404CEF}">
      <dsp:nvSpPr>
        <dsp:cNvPr id="0" name=""/>
        <dsp:cNvSpPr/>
      </dsp:nvSpPr>
      <dsp:spPr>
        <a:xfrm>
          <a:off x="5432865" y="4238350"/>
          <a:ext cx="1034690" cy="1034690"/>
        </a:xfrm>
        <a:prstGeom prst="ellipse">
          <a:avLst/>
        </a:prstGeom>
        <a:gradFill rotWithShape="0">
          <a:gsLst>
            <a:gs pos="0">
              <a:schemeClr val="accent2">
                <a:hueOff val="-8316585"/>
                <a:satOff val="0"/>
                <a:lumOff val="2952"/>
                <a:alphaOff val="0"/>
                <a:shade val="51000"/>
                <a:satMod val="130000"/>
              </a:schemeClr>
            </a:gs>
            <a:gs pos="80000">
              <a:schemeClr val="accent2">
                <a:hueOff val="-8316585"/>
                <a:satOff val="0"/>
                <a:lumOff val="2952"/>
                <a:alphaOff val="0"/>
                <a:shade val="93000"/>
                <a:satMod val="130000"/>
              </a:schemeClr>
            </a:gs>
            <a:gs pos="100000">
              <a:schemeClr val="accent2">
                <a:hueOff val="-8316585"/>
                <a:satOff val="0"/>
                <a:lumOff val="29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EA5554F-6184-4A94-B711-98F6BD448727}">
      <dsp:nvSpPr>
        <dsp:cNvPr id="0" name=""/>
        <dsp:cNvSpPr/>
      </dsp:nvSpPr>
      <dsp:spPr>
        <a:xfrm>
          <a:off x="6827110" y="3984851"/>
          <a:ext cx="711349" cy="711349"/>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2F6E4-4DEB-4311-859F-77FC1D3C7FE5}">
      <dsp:nvSpPr>
        <dsp:cNvPr id="0" name=""/>
        <dsp:cNvSpPr/>
      </dsp:nvSpPr>
      <dsp:spPr>
        <a:xfrm>
          <a:off x="0" y="125706"/>
          <a:ext cx="8229600" cy="100800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8920" tIns="142240" rIns="248920" bIns="142240" numCol="1" spcCol="1270" anchor="ctr" anchorCtr="0">
          <a:noAutofit/>
        </a:bodyPr>
        <a:lstStyle/>
        <a:p>
          <a:pPr lvl="0" algn="ctr" defTabSz="1555750" rtl="0">
            <a:lnSpc>
              <a:spcPct val="90000"/>
            </a:lnSpc>
            <a:spcBef>
              <a:spcPct val="0"/>
            </a:spcBef>
            <a:spcAft>
              <a:spcPct val="35000"/>
            </a:spcAft>
          </a:pPr>
          <a:r>
            <a:rPr lang="en-AU" sz="3500" b="1" i="1" kern="1200" smtClean="0"/>
            <a:t>'Cold' colors:</a:t>
          </a:r>
          <a:endParaRPr lang="en-US" sz="3500" kern="1200"/>
        </a:p>
      </dsp:txBody>
      <dsp:txXfrm>
        <a:off x="0" y="125706"/>
        <a:ext cx="8229600" cy="1008000"/>
      </dsp:txXfrm>
    </dsp:sp>
    <dsp:sp modelId="{68F18F70-3990-4E9B-861B-0F69630C0E4B}">
      <dsp:nvSpPr>
        <dsp:cNvPr id="0" name=""/>
        <dsp:cNvSpPr/>
      </dsp:nvSpPr>
      <dsp:spPr>
        <a:xfrm>
          <a:off x="0" y="1133706"/>
          <a:ext cx="8229600" cy="326655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6690" tIns="186690" rIns="248920" bIns="280035" numCol="1" spcCol="1270" anchor="t" anchorCtr="0">
          <a:noAutofit/>
        </a:bodyPr>
        <a:lstStyle/>
        <a:p>
          <a:pPr marL="285750" lvl="1" indent="-285750" algn="l" defTabSz="1555750" rtl="0">
            <a:lnSpc>
              <a:spcPct val="90000"/>
            </a:lnSpc>
            <a:spcBef>
              <a:spcPct val="0"/>
            </a:spcBef>
            <a:spcAft>
              <a:spcPct val="15000"/>
            </a:spcAft>
            <a:buChar char="••"/>
          </a:pPr>
          <a:r>
            <a:rPr lang="en-AU" sz="3500" kern="1200" smtClean="0"/>
            <a:t>Colors like Blue, green and Blue-green are associated with coldness and calm. </a:t>
          </a:r>
          <a:endParaRPr lang="en-US" sz="3500" kern="1200"/>
        </a:p>
        <a:p>
          <a:pPr marL="285750" lvl="1" indent="-285750" algn="l" defTabSz="1555750" rtl="0">
            <a:lnSpc>
              <a:spcPct val="90000"/>
            </a:lnSpc>
            <a:spcBef>
              <a:spcPct val="0"/>
            </a:spcBef>
            <a:spcAft>
              <a:spcPct val="15000"/>
            </a:spcAft>
            <a:buChar char="••"/>
          </a:pPr>
          <a:r>
            <a:rPr lang="en-AU" sz="3500" kern="1200" smtClean="0"/>
            <a:t>Use these colors to promote a feeling of seriousness, significance, honesty, determination, cleanliness, refreshing freshness, coldness. </a:t>
          </a:r>
          <a:endParaRPr lang="en-US" sz="3500" kern="1200"/>
        </a:p>
      </dsp:txBody>
      <dsp:txXfrm>
        <a:off x="0" y="1133706"/>
        <a:ext cx="8229600" cy="326655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7.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C01B4-100B-43F1-896C-BEE699052EB3}"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65B2AE-6E85-4258-85FC-A911FA2E01BD}" type="slidenum">
              <a:rPr lang="en-US" smtClean="0"/>
              <a:t>‹#›</a:t>
            </a:fld>
            <a:endParaRPr lang="en-US"/>
          </a:p>
        </p:txBody>
      </p:sp>
    </p:spTree>
    <p:extLst>
      <p:ext uri="{BB962C8B-B14F-4D97-AF65-F5344CB8AC3E}">
        <p14:creationId xmlns:p14="http://schemas.microsoft.com/office/powerpoint/2010/main" val="418969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AU" dirty="0"/>
          </a:p>
        </p:txBody>
      </p:sp>
      <p:sp>
        <p:nvSpPr>
          <p:cNvPr id="4" name="Slide Number Placeholder 3"/>
          <p:cNvSpPr>
            <a:spLocks noGrp="1"/>
          </p:cNvSpPr>
          <p:nvPr>
            <p:ph type="sldNum" sz="quarter" idx="10"/>
          </p:nvPr>
        </p:nvSpPr>
        <p:spPr/>
        <p:txBody>
          <a:bodyPr/>
          <a:lstStyle/>
          <a:p>
            <a:fld id="{5359D7BD-3CAA-48CB-B569-92D3BAF68064}" type="slidenum">
              <a:rPr lang="en-AU" smtClean="0"/>
              <a:t>30</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9538271-BB53-4676-B607-3D958962636B}"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65B2AE-6E85-4258-85FC-A911FA2E01BD}" type="slidenum">
              <a:rPr lang="en-US" smtClean="0"/>
              <a:t>43</a:t>
            </a:fld>
            <a:endParaRPr lang="en-US"/>
          </a:p>
        </p:txBody>
      </p:sp>
    </p:spTree>
    <p:extLst>
      <p:ext uri="{BB962C8B-B14F-4D97-AF65-F5344CB8AC3E}">
        <p14:creationId xmlns:p14="http://schemas.microsoft.com/office/powerpoint/2010/main" val="581862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3C2124-0263-418F-8443-DAE49E6A966A}"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5</a:t>
            </a:r>
            <a:endParaRPr lang="en-US"/>
          </a:p>
        </p:txBody>
      </p:sp>
      <p:sp>
        <p:nvSpPr>
          <p:cNvPr id="6" name="Slide Number Placeholder 5"/>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1918467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376D-0DB9-484A-9673-637CDF037866}"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5</a:t>
            </a:r>
            <a:endParaRPr lang="en-US"/>
          </a:p>
        </p:txBody>
      </p:sp>
      <p:sp>
        <p:nvSpPr>
          <p:cNvPr id="6" name="Slide Number Placeholder 5"/>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226461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28215D-145C-4084-8C02-D87A13A93118}"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5</a:t>
            </a:r>
            <a:endParaRPr lang="en-US"/>
          </a:p>
        </p:txBody>
      </p:sp>
      <p:sp>
        <p:nvSpPr>
          <p:cNvPr id="6" name="Slide Number Placeholder 5"/>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56030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3BDA11-353C-4C70-B17E-B4C127C6BCF0}"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5</a:t>
            </a:r>
            <a:endParaRPr lang="en-US"/>
          </a:p>
        </p:txBody>
      </p:sp>
      <p:sp>
        <p:nvSpPr>
          <p:cNvPr id="6" name="Slide Number Placeholder 5"/>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1844975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475468-1C36-4EE6-B550-9A3CF4D462A6}"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5</a:t>
            </a:r>
            <a:endParaRPr lang="en-US"/>
          </a:p>
        </p:txBody>
      </p:sp>
      <p:sp>
        <p:nvSpPr>
          <p:cNvPr id="6" name="Slide Number Placeholder 5"/>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2356726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C4498A-1E9C-44CA-A8A4-1B95C3A1BB5D}"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5</a:t>
            </a:r>
            <a:endParaRPr lang="en-US"/>
          </a:p>
        </p:txBody>
      </p:sp>
      <p:sp>
        <p:nvSpPr>
          <p:cNvPr id="7" name="Slide Number Placeholder 6"/>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592639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A421C9-D17D-4E33-84DB-DD538A096C85}"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 5</a:t>
            </a:r>
            <a:endParaRPr lang="en-US"/>
          </a:p>
        </p:txBody>
      </p:sp>
      <p:sp>
        <p:nvSpPr>
          <p:cNvPr id="9" name="Slide Number Placeholder 8"/>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80318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DE78CC-5A8E-4983-8855-EA09C8557A82}"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3455311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84FC41-1245-465C-9445-DF48247C1172}"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 5</a:t>
            </a:r>
            <a:endParaRPr lang="en-US"/>
          </a:p>
        </p:txBody>
      </p:sp>
      <p:sp>
        <p:nvSpPr>
          <p:cNvPr id="4" name="Slide Number Placeholder 3"/>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3008150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FBA65D-AB5A-4344-AFB0-D57568D36720}"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5</a:t>
            </a:r>
            <a:endParaRPr lang="en-US"/>
          </a:p>
        </p:txBody>
      </p:sp>
      <p:sp>
        <p:nvSpPr>
          <p:cNvPr id="7" name="Slide Number Placeholder 6"/>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294518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BB283-A0B6-4695-938D-71DB8963FC18}"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5</a:t>
            </a:r>
            <a:endParaRPr lang="en-US"/>
          </a:p>
        </p:txBody>
      </p:sp>
      <p:sp>
        <p:nvSpPr>
          <p:cNvPr id="7" name="Slide Number Placeholder 6"/>
          <p:cNvSpPr>
            <a:spLocks noGrp="1"/>
          </p:cNvSpPr>
          <p:nvPr>
            <p:ph type="sldNum" sz="quarter" idx="12"/>
          </p:nvPr>
        </p:nvSpPr>
        <p:spPr/>
        <p:txBody>
          <a:bodyPr/>
          <a:lstStyle/>
          <a:p>
            <a:fld id="{BFE5131D-BD0A-4322-9624-DCCB6C1F48F1}" type="slidenum">
              <a:rPr lang="en-US" smtClean="0"/>
              <a:t>‹#›</a:t>
            </a:fld>
            <a:endParaRPr lang="en-US"/>
          </a:p>
        </p:txBody>
      </p:sp>
    </p:spTree>
    <p:extLst>
      <p:ext uri="{BB962C8B-B14F-4D97-AF65-F5344CB8AC3E}">
        <p14:creationId xmlns:p14="http://schemas.microsoft.com/office/powerpoint/2010/main" val="3461604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6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B0D646-A5C3-4577-A457-CB1E3ABE0701}"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 5</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5131D-BD0A-4322-9624-DCCB6C1F48F1}" type="slidenum">
              <a:rPr lang="en-US" smtClean="0"/>
              <a:t>‹#›</a:t>
            </a:fld>
            <a:endParaRPr lang="en-US"/>
          </a:p>
        </p:txBody>
      </p:sp>
    </p:spTree>
    <p:extLst>
      <p:ext uri="{BB962C8B-B14F-4D97-AF65-F5344CB8AC3E}">
        <p14:creationId xmlns:p14="http://schemas.microsoft.com/office/powerpoint/2010/main" val="1727363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31.xml.rels><?xml version="1.0" encoding="UTF-8" standalone="yes"?>
<Relationships xmlns="http://schemas.openxmlformats.org/package/2006/relationships"><Relationship Id="rId8" Type="http://schemas.openxmlformats.org/officeDocument/2006/relationships/hyperlink" Target="#_ENREF_38"/><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79096367"/>
              </p:ext>
            </p:extLst>
          </p:nvPr>
        </p:nvGraphicFramePr>
        <p:xfrm>
          <a:off x="685800" y="548681"/>
          <a:ext cx="7772400" cy="3051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856969742"/>
              </p:ext>
            </p:extLst>
          </p:nvPr>
        </p:nvGraphicFramePr>
        <p:xfrm>
          <a:off x="1371600" y="3886200"/>
          <a:ext cx="7448872" cy="23511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Footer Placeholder 1"/>
          <p:cNvSpPr>
            <a:spLocks noGrp="1"/>
          </p:cNvSpPr>
          <p:nvPr>
            <p:ph type="ftr" sz="quarter" idx="11"/>
          </p:nvPr>
        </p:nvSpPr>
        <p:spPr/>
        <p:txBody>
          <a:bodyPr/>
          <a:lstStyle/>
          <a:p>
            <a:r>
              <a:rPr lang="en-US" smtClean="0"/>
              <a:t>SD/TI/PI/2015_Chapter 5</a:t>
            </a:r>
            <a:endParaRPr lang="en-US"/>
          </a:p>
        </p:txBody>
      </p:sp>
      <p:sp>
        <p:nvSpPr>
          <p:cNvPr id="3" name="Slide Number Placeholder 2"/>
          <p:cNvSpPr>
            <a:spLocks noGrp="1"/>
          </p:cNvSpPr>
          <p:nvPr>
            <p:ph type="sldNum" sz="quarter" idx="12"/>
          </p:nvPr>
        </p:nvSpPr>
        <p:spPr/>
        <p:txBody>
          <a:bodyPr/>
          <a:lstStyle/>
          <a:p>
            <a:fld id="{BFE5131D-BD0A-4322-9624-DCCB6C1F48F1}" type="slidenum">
              <a:rPr lang="en-US" smtClean="0"/>
              <a:t>1</a:t>
            </a:fld>
            <a:endParaRPr lang="en-US"/>
          </a:p>
        </p:txBody>
      </p:sp>
    </p:spTree>
    <p:extLst>
      <p:ext uri="{BB962C8B-B14F-4D97-AF65-F5344CB8AC3E}">
        <p14:creationId xmlns:p14="http://schemas.microsoft.com/office/powerpoint/2010/main" val="1828648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5423119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10</a:t>
            </a:fld>
            <a:endParaRPr lang="en-US"/>
          </a:p>
        </p:txBody>
      </p:sp>
    </p:spTree>
    <p:extLst>
      <p:ext uri="{BB962C8B-B14F-4D97-AF65-F5344CB8AC3E}">
        <p14:creationId xmlns:p14="http://schemas.microsoft.com/office/powerpoint/2010/main" val="1094127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60405102"/>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11</a:t>
            </a:fld>
            <a:endParaRPr lang="en-US"/>
          </a:p>
        </p:txBody>
      </p:sp>
    </p:spTree>
    <p:extLst>
      <p:ext uri="{BB962C8B-B14F-4D97-AF65-F5344CB8AC3E}">
        <p14:creationId xmlns:p14="http://schemas.microsoft.com/office/powerpoint/2010/main" val="2828801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9343447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12</a:t>
            </a:fld>
            <a:endParaRPr lang="en-US"/>
          </a:p>
        </p:txBody>
      </p:sp>
    </p:spTree>
    <p:extLst>
      <p:ext uri="{BB962C8B-B14F-4D97-AF65-F5344CB8AC3E}">
        <p14:creationId xmlns:p14="http://schemas.microsoft.com/office/powerpoint/2010/main" val="1168530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067215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13</a:t>
            </a:fld>
            <a:endParaRPr lang="en-US"/>
          </a:p>
        </p:txBody>
      </p:sp>
    </p:spTree>
    <p:extLst>
      <p:ext uri="{BB962C8B-B14F-4D97-AF65-F5344CB8AC3E}">
        <p14:creationId xmlns:p14="http://schemas.microsoft.com/office/powerpoint/2010/main" val="11022986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4046391"/>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14</a:t>
            </a:fld>
            <a:endParaRPr lang="en-US"/>
          </a:p>
        </p:txBody>
      </p:sp>
    </p:spTree>
    <p:extLst>
      <p:ext uri="{BB962C8B-B14F-4D97-AF65-F5344CB8AC3E}">
        <p14:creationId xmlns:p14="http://schemas.microsoft.com/office/powerpoint/2010/main" val="3289694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90265002"/>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15</a:t>
            </a:fld>
            <a:endParaRPr lang="en-US"/>
          </a:p>
        </p:txBody>
      </p:sp>
    </p:spTree>
    <p:extLst>
      <p:ext uri="{BB962C8B-B14F-4D97-AF65-F5344CB8AC3E}">
        <p14:creationId xmlns:p14="http://schemas.microsoft.com/office/powerpoint/2010/main" val="24008762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816062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16</a:t>
            </a:fld>
            <a:endParaRPr lang="en-US"/>
          </a:p>
        </p:txBody>
      </p:sp>
    </p:spTree>
    <p:extLst>
      <p:ext uri="{BB962C8B-B14F-4D97-AF65-F5344CB8AC3E}">
        <p14:creationId xmlns:p14="http://schemas.microsoft.com/office/powerpoint/2010/main" val="3455082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r>
              <a:rPr lang="en-AU" dirty="0"/>
              <a:t>Navigation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80851741"/>
              </p:ext>
            </p:extLst>
          </p:nvPr>
        </p:nvGraphicFramePr>
        <p:xfrm>
          <a:off x="457200" y="764704"/>
          <a:ext cx="8229600" cy="5361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17</a:t>
            </a:fld>
            <a:endParaRPr lang="en-US"/>
          </a:p>
        </p:txBody>
      </p:sp>
    </p:spTree>
    <p:extLst>
      <p:ext uri="{BB962C8B-B14F-4D97-AF65-F5344CB8AC3E}">
        <p14:creationId xmlns:p14="http://schemas.microsoft.com/office/powerpoint/2010/main" val="1060699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Navigation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52934959"/>
              </p:ext>
            </p:extLst>
          </p:nvPr>
        </p:nvGraphicFramePr>
        <p:xfrm>
          <a:off x="457200" y="1124744"/>
          <a:ext cx="843528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18</a:t>
            </a:fld>
            <a:endParaRPr lang="en-US"/>
          </a:p>
        </p:txBody>
      </p:sp>
    </p:spTree>
    <p:extLst>
      <p:ext uri="{BB962C8B-B14F-4D97-AF65-F5344CB8AC3E}">
        <p14:creationId xmlns:p14="http://schemas.microsoft.com/office/powerpoint/2010/main" val="12699740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Navigation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8144668"/>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19</a:t>
            </a:fld>
            <a:endParaRPr lang="en-US"/>
          </a:p>
        </p:txBody>
      </p:sp>
    </p:spTree>
    <p:extLst>
      <p:ext uri="{BB962C8B-B14F-4D97-AF65-F5344CB8AC3E}">
        <p14:creationId xmlns:p14="http://schemas.microsoft.com/office/powerpoint/2010/main" val="2910530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72516551"/>
              </p:ext>
            </p:extLst>
          </p:nvPr>
        </p:nvGraphicFramePr>
        <p:xfrm>
          <a:off x="457200" y="1196752"/>
          <a:ext cx="843528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dirty="0" smtClean="0"/>
              <a:t>SD/TI/PI/</a:t>
            </a:r>
            <a:r>
              <a:rPr lang="en-US" dirty="0" err="1" smtClean="0"/>
              <a:t>2015_Chapter</a:t>
            </a:r>
            <a:r>
              <a:rPr lang="en-US" dirty="0" smtClean="0"/>
              <a:t> 5</a:t>
            </a:r>
            <a:endParaRPr lang="en-US" dirty="0"/>
          </a:p>
        </p:txBody>
      </p:sp>
      <p:sp>
        <p:nvSpPr>
          <p:cNvPr id="6" name="Slide Number Placeholder 5"/>
          <p:cNvSpPr>
            <a:spLocks noGrp="1"/>
          </p:cNvSpPr>
          <p:nvPr>
            <p:ph type="sldNum" sz="quarter" idx="12"/>
          </p:nvPr>
        </p:nvSpPr>
        <p:spPr/>
        <p:txBody>
          <a:bodyPr/>
          <a:lstStyle/>
          <a:p>
            <a:fld id="{BFE5131D-BD0A-4322-9624-DCCB6C1F48F1}" type="slidenum">
              <a:rPr lang="en-US" smtClean="0"/>
              <a:t>2</a:t>
            </a:fld>
            <a:endParaRPr lang="en-US"/>
          </a:p>
        </p:txBody>
      </p:sp>
    </p:spTree>
    <p:extLst>
      <p:ext uri="{BB962C8B-B14F-4D97-AF65-F5344CB8AC3E}">
        <p14:creationId xmlns:p14="http://schemas.microsoft.com/office/powerpoint/2010/main" val="2443102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Navigation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60056448"/>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20</a:t>
            </a:fld>
            <a:endParaRPr lang="en-US"/>
          </a:p>
        </p:txBody>
      </p:sp>
    </p:spTree>
    <p:extLst>
      <p:ext uri="{BB962C8B-B14F-4D97-AF65-F5344CB8AC3E}">
        <p14:creationId xmlns:p14="http://schemas.microsoft.com/office/powerpoint/2010/main" val="374147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82267644"/>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21</a:t>
            </a:fld>
            <a:endParaRPr lang="en-US"/>
          </a:p>
        </p:txBody>
      </p:sp>
    </p:spTree>
    <p:extLst>
      <p:ext uri="{BB962C8B-B14F-4D97-AF65-F5344CB8AC3E}">
        <p14:creationId xmlns:p14="http://schemas.microsoft.com/office/powerpoint/2010/main" val="17596187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58217129"/>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22</a:t>
            </a:fld>
            <a:endParaRPr lang="en-US"/>
          </a:p>
        </p:txBody>
      </p:sp>
    </p:spTree>
    <p:extLst>
      <p:ext uri="{BB962C8B-B14F-4D97-AF65-F5344CB8AC3E}">
        <p14:creationId xmlns:p14="http://schemas.microsoft.com/office/powerpoint/2010/main" val="235975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Prototyping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019966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23</a:t>
            </a:fld>
            <a:endParaRPr lang="en-US"/>
          </a:p>
        </p:txBody>
      </p:sp>
    </p:spTree>
    <p:extLst>
      <p:ext uri="{BB962C8B-B14F-4D97-AF65-F5344CB8AC3E}">
        <p14:creationId xmlns:p14="http://schemas.microsoft.com/office/powerpoint/2010/main" val="1958447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64106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24</a:t>
            </a:fld>
            <a:endParaRPr lang="en-US"/>
          </a:p>
        </p:txBody>
      </p:sp>
    </p:spTree>
    <p:extLst>
      <p:ext uri="{BB962C8B-B14F-4D97-AF65-F5344CB8AC3E}">
        <p14:creationId xmlns:p14="http://schemas.microsoft.com/office/powerpoint/2010/main" val="4207746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72249539"/>
              </p:ext>
            </p:extLst>
          </p:nvPr>
        </p:nvGraphicFramePr>
        <p:xfrm>
          <a:off x="457200" y="1340768"/>
          <a:ext cx="836327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25</a:t>
            </a:fld>
            <a:endParaRPr lang="en-US"/>
          </a:p>
        </p:txBody>
      </p:sp>
    </p:spTree>
    <p:extLst>
      <p:ext uri="{BB962C8B-B14F-4D97-AF65-F5344CB8AC3E}">
        <p14:creationId xmlns:p14="http://schemas.microsoft.com/office/powerpoint/2010/main" val="26539062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dirty="0" smtClean="0"/>
              <a:t>Prototyping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04753274"/>
              </p:ext>
            </p:extLst>
          </p:nvPr>
        </p:nvGraphicFramePr>
        <p:xfrm>
          <a:off x="457200" y="980728"/>
          <a:ext cx="836327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26</a:t>
            </a:fld>
            <a:endParaRPr lang="en-US"/>
          </a:p>
        </p:txBody>
      </p:sp>
    </p:spTree>
    <p:extLst>
      <p:ext uri="{BB962C8B-B14F-4D97-AF65-F5344CB8AC3E}">
        <p14:creationId xmlns:p14="http://schemas.microsoft.com/office/powerpoint/2010/main" val="28069026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77863849"/>
              </p:ext>
            </p:extLst>
          </p:nvPr>
        </p:nvGraphicFramePr>
        <p:xfrm>
          <a:off x="457200" y="1340768"/>
          <a:ext cx="843528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27</a:t>
            </a:fld>
            <a:endParaRPr lang="en-US"/>
          </a:p>
        </p:txBody>
      </p:sp>
    </p:spTree>
    <p:extLst>
      <p:ext uri="{BB962C8B-B14F-4D97-AF65-F5344CB8AC3E}">
        <p14:creationId xmlns:p14="http://schemas.microsoft.com/office/powerpoint/2010/main" val="34264910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 … Prototyping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211939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28</a:t>
            </a:fld>
            <a:endParaRPr lang="en-US"/>
          </a:p>
        </p:txBody>
      </p:sp>
    </p:spTree>
    <p:extLst>
      <p:ext uri="{BB962C8B-B14F-4D97-AF65-F5344CB8AC3E}">
        <p14:creationId xmlns:p14="http://schemas.microsoft.com/office/powerpoint/2010/main" val="2949957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hangingPunct="0"/>
            <a:r>
              <a:rPr lang="en-US" b="1" dirty="0"/>
              <a:t>Guidelines and Principles Design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41769713"/>
              </p:ext>
            </p:extLst>
          </p:nvPr>
        </p:nvGraphicFramePr>
        <p:xfrm>
          <a:off x="457200" y="1196752"/>
          <a:ext cx="85072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29</a:t>
            </a:fld>
            <a:endParaRPr lang="en-US"/>
          </a:p>
        </p:txBody>
      </p:sp>
    </p:spTree>
    <p:extLst>
      <p:ext uri="{BB962C8B-B14F-4D97-AF65-F5344CB8AC3E}">
        <p14:creationId xmlns:p14="http://schemas.microsoft.com/office/powerpoint/2010/main" val="1600798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01311233"/>
              </p:ext>
            </p:extLst>
          </p:nvPr>
        </p:nvGraphicFramePr>
        <p:xfrm>
          <a:off x="457200" y="836712"/>
          <a:ext cx="8229600" cy="5289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a:t>
            </a:fld>
            <a:endParaRPr lang="en-US"/>
          </a:p>
        </p:txBody>
      </p:sp>
    </p:spTree>
    <p:extLst>
      <p:ext uri="{BB962C8B-B14F-4D97-AF65-F5344CB8AC3E}">
        <p14:creationId xmlns:p14="http://schemas.microsoft.com/office/powerpoint/2010/main" val="30820363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07610717"/>
              </p:ext>
            </p:extLst>
          </p:nvPr>
        </p:nvGraphicFramePr>
        <p:xfrm>
          <a:off x="457200" y="260648"/>
          <a:ext cx="8507288"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3419872" y="5085184"/>
            <a:ext cx="5112568" cy="646331"/>
          </a:xfrm>
          <a:prstGeom prst="rect">
            <a:avLst/>
          </a:prstGeom>
          <a:noFill/>
        </p:spPr>
        <p:txBody>
          <a:bodyPr wrap="square" rtlCol="0">
            <a:spAutoFit/>
          </a:bodyPr>
          <a:lstStyle/>
          <a:p>
            <a:pPr algn="ctr"/>
            <a:r>
              <a:rPr lang="en-US" b="1" dirty="0"/>
              <a:t>Design Principles (Adopted from </a:t>
            </a:r>
            <a:r>
              <a:rPr lang="en-US" b="1" dirty="0" err="1"/>
              <a:t>Te'eni</a:t>
            </a:r>
            <a:r>
              <a:rPr lang="en-US" b="1" dirty="0"/>
              <a:t> et al. 2007) – prepared by </a:t>
            </a:r>
            <a:r>
              <a:rPr lang="en-US" b="1" dirty="0" smtClean="0"/>
              <a:t>Tomayes</a:t>
            </a:r>
            <a:r>
              <a:rPr lang="en-US" b="1" dirty="0" smtClean="0"/>
              <a:t>s Issa </a:t>
            </a:r>
            <a:endParaRPr lang="en-US" b="1" dirty="0"/>
          </a:p>
        </p:txBody>
      </p:sp>
      <p:sp>
        <p:nvSpPr>
          <p:cNvPr id="3" name="Footer Placeholder 2"/>
          <p:cNvSpPr>
            <a:spLocks noGrp="1"/>
          </p:cNvSpPr>
          <p:nvPr>
            <p:ph type="ftr" sz="quarter" idx="11"/>
          </p:nvPr>
        </p:nvSpPr>
        <p:spPr/>
        <p:txBody>
          <a:bodyPr/>
          <a:lstStyle/>
          <a:p>
            <a:r>
              <a:rPr lang="en-US" smtClean="0"/>
              <a:t>SD/TI/PI/2015_Chapter 5</a:t>
            </a:r>
            <a:endParaRPr lang="en-US"/>
          </a:p>
        </p:txBody>
      </p:sp>
      <p:sp>
        <p:nvSpPr>
          <p:cNvPr id="4" name="Slide Number Placeholder 3"/>
          <p:cNvSpPr>
            <a:spLocks noGrp="1"/>
          </p:cNvSpPr>
          <p:nvPr>
            <p:ph type="sldNum" sz="quarter" idx="12"/>
          </p:nvPr>
        </p:nvSpPr>
        <p:spPr/>
        <p:txBody>
          <a:bodyPr/>
          <a:lstStyle/>
          <a:p>
            <a:fld id="{BFE5131D-BD0A-4322-9624-DCCB6C1F48F1}" type="slidenum">
              <a:rPr lang="en-US" smtClean="0"/>
              <a:t>30</a:t>
            </a:fld>
            <a:endParaRPr lang="en-US"/>
          </a:p>
        </p:txBody>
      </p:sp>
    </p:spTree>
    <p:extLst>
      <p:ext uri="{BB962C8B-B14F-4D97-AF65-F5344CB8AC3E}">
        <p14:creationId xmlns:p14="http://schemas.microsoft.com/office/powerpoint/2010/main" val="3332473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138475363"/>
              </p:ext>
            </p:extLst>
          </p:nvPr>
        </p:nvGraphicFramePr>
        <p:xfrm>
          <a:off x="457200" y="116632"/>
          <a:ext cx="8507288" cy="6131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4499992" y="5805264"/>
            <a:ext cx="4392488" cy="646331"/>
          </a:xfrm>
          <a:prstGeom prst="rect">
            <a:avLst/>
          </a:prstGeom>
          <a:noFill/>
        </p:spPr>
        <p:txBody>
          <a:bodyPr wrap="square" rtlCol="0">
            <a:spAutoFit/>
          </a:bodyPr>
          <a:lstStyle/>
          <a:p>
            <a:pPr algn="ctr"/>
            <a:r>
              <a:rPr lang="en-US" b="1" dirty="0"/>
              <a:t>Design Guidelines (Adopted from </a:t>
            </a:r>
            <a:r>
              <a:rPr lang="en-US" b="1" dirty="0" err="1">
                <a:hlinkClick r:id="rId8" action="ppaction://hlinkfile" tooltip="Te'eni, 2007 #381"/>
              </a:rPr>
              <a:t>Te'eni</a:t>
            </a:r>
            <a:r>
              <a:rPr lang="en-US" b="1" dirty="0">
                <a:hlinkClick r:id="rId8" action="ppaction://hlinkfile" tooltip="Te'eni, 2007 #381"/>
              </a:rPr>
              <a:t> et al. 2007</a:t>
            </a:r>
            <a:r>
              <a:rPr lang="en-US" b="1" dirty="0"/>
              <a:t>)- prepared by </a:t>
            </a:r>
            <a:r>
              <a:rPr lang="en-US" b="1" dirty="0" smtClean="0"/>
              <a:t>Tomayess Issa </a:t>
            </a:r>
            <a:endParaRPr lang="en-US" b="1" dirty="0"/>
          </a:p>
        </p:txBody>
      </p:sp>
      <p:sp>
        <p:nvSpPr>
          <p:cNvPr id="3" name="Footer Placeholder 2"/>
          <p:cNvSpPr>
            <a:spLocks noGrp="1"/>
          </p:cNvSpPr>
          <p:nvPr>
            <p:ph type="ftr" sz="quarter" idx="11"/>
          </p:nvPr>
        </p:nvSpPr>
        <p:spPr/>
        <p:txBody>
          <a:bodyPr/>
          <a:lstStyle/>
          <a:p>
            <a:r>
              <a:rPr lang="en-US" smtClean="0"/>
              <a:t>SD/TI/PI/2015_Chapter 5</a:t>
            </a:r>
            <a:endParaRPr lang="en-US"/>
          </a:p>
        </p:txBody>
      </p:sp>
      <p:sp>
        <p:nvSpPr>
          <p:cNvPr id="4" name="Slide Number Placeholder 3"/>
          <p:cNvSpPr>
            <a:spLocks noGrp="1"/>
          </p:cNvSpPr>
          <p:nvPr>
            <p:ph type="sldNum" sz="quarter" idx="12"/>
          </p:nvPr>
        </p:nvSpPr>
        <p:spPr/>
        <p:txBody>
          <a:bodyPr/>
          <a:lstStyle/>
          <a:p>
            <a:fld id="{BFE5131D-BD0A-4322-9624-DCCB6C1F48F1}" type="slidenum">
              <a:rPr lang="en-US" smtClean="0"/>
              <a:t>31</a:t>
            </a:fld>
            <a:endParaRPr lang="en-US"/>
          </a:p>
        </p:txBody>
      </p:sp>
    </p:spTree>
    <p:extLst>
      <p:ext uri="{BB962C8B-B14F-4D97-AF65-F5344CB8AC3E}">
        <p14:creationId xmlns:p14="http://schemas.microsoft.com/office/powerpoint/2010/main" val="22510907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Evaluation and Testing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833514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32</a:t>
            </a:fld>
            <a:endParaRPr lang="en-US"/>
          </a:p>
        </p:txBody>
      </p:sp>
    </p:spTree>
    <p:extLst>
      <p:ext uri="{BB962C8B-B14F-4D97-AF65-F5344CB8AC3E}">
        <p14:creationId xmlns:p14="http://schemas.microsoft.com/office/powerpoint/2010/main" val="3556424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is Evaluation?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26972726"/>
              </p:ext>
            </p:extLst>
          </p:nvPr>
        </p:nvGraphicFramePr>
        <p:xfrm>
          <a:off x="457200" y="1600201"/>
          <a:ext cx="8435280" cy="4493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33</a:t>
            </a:fld>
            <a:endParaRPr lang="en-US"/>
          </a:p>
        </p:txBody>
      </p:sp>
    </p:spTree>
    <p:extLst>
      <p:ext uri="{BB962C8B-B14F-4D97-AF65-F5344CB8AC3E}">
        <p14:creationId xmlns:p14="http://schemas.microsoft.com/office/powerpoint/2010/main" val="17638836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02361279"/>
              </p:ext>
            </p:extLst>
          </p:nvPr>
        </p:nvGraphicFramePr>
        <p:xfrm>
          <a:off x="457200" y="1196752"/>
          <a:ext cx="836327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34</a:t>
            </a:fld>
            <a:endParaRPr lang="en-US"/>
          </a:p>
        </p:txBody>
      </p:sp>
    </p:spTree>
    <p:extLst>
      <p:ext uri="{BB962C8B-B14F-4D97-AF65-F5344CB8AC3E}">
        <p14:creationId xmlns:p14="http://schemas.microsoft.com/office/powerpoint/2010/main" val="35560552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Evaluate?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92985193"/>
              </p:ext>
            </p:extLst>
          </p:nvPr>
        </p:nvGraphicFramePr>
        <p:xfrm>
          <a:off x="457200" y="1268760"/>
          <a:ext cx="843528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35</a:t>
            </a:fld>
            <a:endParaRPr lang="en-US"/>
          </a:p>
        </p:txBody>
      </p:sp>
    </p:spTree>
    <p:extLst>
      <p:ext uri="{BB962C8B-B14F-4D97-AF65-F5344CB8AC3E}">
        <p14:creationId xmlns:p14="http://schemas.microsoft.com/office/powerpoint/2010/main" val="25376244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b="1" dirty="0"/>
              <a:t>When to Evaluate?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26106725"/>
              </p:ext>
            </p:extLst>
          </p:nvPr>
        </p:nvGraphicFramePr>
        <p:xfrm>
          <a:off x="457200" y="1124744"/>
          <a:ext cx="84352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36</a:t>
            </a:fld>
            <a:endParaRPr lang="en-US"/>
          </a:p>
        </p:txBody>
      </p:sp>
    </p:spTree>
    <p:extLst>
      <p:ext uri="{BB962C8B-B14F-4D97-AF65-F5344CB8AC3E}">
        <p14:creationId xmlns:p14="http://schemas.microsoft.com/office/powerpoint/2010/main" val="32925703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Methods and Means of Evaluation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0519563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37</a:t>
            </a:fld>
            <a:endParaRPr lang="en-US"/>
          </a:p>
        </p:txBody>
      </p:sp>
    </p:spTree>
    <p:extLst>
      <p:ext uri="{BB962C8B-B14F-4D97-AF65-F5344CB8AC3E}">
        <p14:creationId xmlns:p14="http://schemas.microsoft.com/office/powerpoint/2010/main" val="12427443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Methods and Means of Evaluation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6947492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38</a:t>
            </a:fld>
            <a:endParaRPr lang="en-US"/>
          </a:p>
        </p:txBody>
      </p:sp>
    </p:spTree>
    <p:extLst>
      <p:ext uri="{BB962C8B-B14F-4D97-AF65-F5344CB8AC3E}">
        <p14:creationId xmlns:p14="http://schemas.microsoft.com/office/powerpoint/2010/main" val="37152245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Task Analysis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81978874"/>
              </p:ext>
            </p:extLst>
          </p:nvPr>
        </p:nvGraphicFramePr>
        <p:xfrm>
          <a:off x="457200" y="1600200"/>
          <a:ext cx="8507288"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39</a:t>
            </a:fld>
            <a:endParaRPr lang="en-US"/>
          </a:p>
        </p:txBody>
      </p:sp>
    </p:spTree>
    <p:extLst>
      <p:ext uri="{BB962C8B-B14F-4D97-AF65-F5344CB8AC3E}">
        <p14:creationId xmlns:p14="http://schemas.microsoft.com/office/powerpoint/2010/main" val="2071361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47548264"/>
              </p:ext>
            </p:extLst>
          </p:nvPr>
        </p:nvGraphicFramePr>
        <p:xfrm>
          <a:off x="457200" y="1196752"/>
          <a:ext cx="836327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a:t>
            </a:fld>
            <a:endParaRPr lang="en-US"/>
          </a:p>
        </p:txBody>
      </p:sp>
    </p:spTree>
    <p:extLst>
      <p:ext uri="{BB962C8B-B14F-4D97-AF65-F5344CB8AC3E}">
        <p14:creationId xmlns:p14="http://schemas.microsoft.com/office/powerpoint/2010/main" val="32978689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Goals, Tasks, and Actions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03514883"/>
              </p:ext>
            </p:extLst>
          </p:nvPr>
        </p:nvGraphicFramePr>
        <p:xfrm>
          <a:off x="457200" y="1268760"/>
          <a:ext cx="8363272"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40</a:t>
            </a:fld>
            <a:endParaRPr lang="en-US"/>
          </a:p>
        </p:txBody>
      </p:sp>
    </p:spTree>
    <p:extLst>
      <p:ext uri="{BB962C8B-B14F-4D97-AF65-F5344CB8AC3E}">
        <p14:creationId xmlns:p14="http://schemas.microsoft.com/office/powerpoint/2010/main" val="35991744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rmAutofit fontScale="90000"/>
          </a:bodyPr>
          <a:lstStyle/>
          <a:p>
            <a:r>
              <a:rPr lang="en-GB" sz="4000" b="1" dirty="0"/>
              <a:t>Techniques for Identifying Types and Granularity of Tasks </a:t>
            </a:r>
            <a:r>
              <a:rPr lang="en-US" dirty="0"/>
              <a:t/>
            </a:r>
            <a:br>
              <a:rPr lang="en-US"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4439889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41</a:t>
            </a:fld>
            <a:endParaRPr lang="en-US"/>
          </a:p>
        </p:txBody>
      </p:sp>
    </p:spTree>
    <p:extLst>
      <p:ext uri="{BB962C8B-B14F-4D97-AF65-F5344CB8AC3E}">
        <p14:creationId xmlns:p14="http://schemas.microsoft.com/office/powerpoint/2010/main" val="24654382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GB" sz="2800" b="1" dirty="0"/>
              <a:t>Techniques for Identifying Types and Granularity of Tasks</a:t>
            </a:r>
            <a:endParaRPr lang="en-US"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19699360"/>
              </p:ext>
            </p:extLst>
          </p:nvPr>
        </p:nvGraphicFramePr>
        <p:xfrm>
          <a:off x="457200" y="1052736"/>
          <a:ext cx="850728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42</a:t>
            </a:fld>
            <a:endParaRPr lang="en-US"/>
          </a:p>
        </p:txBody>
      </p:sp>
    </p:spTree>
    <p:extLst>
      <p:ext uri="{BB962C8B-B14F-4D97-AF65-F5344CB8AC3E}">
        <p14:creationId xmlns:p14="http://schemas.microsoft.com/office/powerpoint/2010/main" val="4554088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529682630"/>
              </p:ext>
            </p:extLst>
          </p:nvPr>
        </p:nvGraphicFramePr>
        <p:xfrm>
          <a:off x="457200" y="404664"/>
          <a:ext cx="8229600" cy="5721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ooter Placeholder 1"/>
          <p:cNvSpPr>
            <a:spLocks noGrp="1"/>
          </p:cNvSpPr>
          <p:nvPr>
            <p:ph type="ftr" sz="quarter" idx="11"/>
          </p:nvPr>
        </p:nvSpPr>
        <p:spPr/>
        <p:txBody>
          <a:bodyPr/>
          <a:lstStyle/>
          <a:p>
            <a:r>
              <a:rPr lang="en-US" smtClean="0"/>
              <a:t>SD/TI/PI/2015_Chapter 5</a:t>
            </a:r>
            <a:endParaRPr lang="en-US"/>
          </a:p>
        </p:txBody>
      </p:sp>
      <p:sp>
        <p:nvSpPr>
          <p:cNvPr id="3" name="Slide Number Placeholder 2"/>
          <p:cNvSpPr>
            <a:spLocks noGrp="1"/>
          </p:cNvSpPr>
          <p:nvPr>
            <p:ph type="sldNum" sz="quarter" idx="12"/>
          </p:nvPr>
        </p:nvSpPr>
        <p:spPr/>
        <p:txBody>
          <a:bodyPr/>
          <a:lstStyle/>
          <a:p>
            <a:fld id="{BFE5131D-BD0A-4322-9624-DCCB6C1F48F1}" type="slidenum">
              <a:rPr lang="en-US" smtClean="0"/>
              <a:t>43</a:t>
            </a:fld>
            <a:endParaRPr lang="en-US"/>
          </a:p>
        </p:txBody>
      </p:sp>
      <p:sp>
        <p:nvSpPr>
          <p:cNvPr id="4" name="TextBox 3"/>
          <p:cNvSpPr txBox="1"/>
          <p:nvPr/>
        </p:nvSpPr>
        <p:spPr>
          <a:xfrm>
            <a:off x="395536" y="5445224"/>
            <a:ext cx="5112568" cy="369332"/>
          </a:xfrm>
          <a:prstGeom prst="rect">
            <a:avLst/>
          </a:prstGeom>
          <a:noFill/>
        </p:spPr>
        <p:txBody>
          <a:bodyPr wrap="square" rtlCol="0">
            <a:spAutoFit/>
          </a:bodyPr>
          <a:lstStyle/>
          <a:p>
            <a:pPr algn="ctr"/>
            <a:r>
              <a:rPr lang="en-US" b="1" i="1" dirty="0"/>
              <a:t>Task Analysis  - Prepared by the Authors</a:t>
            </a:r>
          </a:p>
        </p:txBody>
      </p:sp>
    </p:spTree>
    <p:extLst>
      <p:ext uri="{BB962C8B-B14F-4D97-AF65-F5344CB8AC3E}">
        <p14:creationId xmlns:p14="http://schemas.microsoft.com/office/powerpoint/2010/main" val="8346650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88515957"/>
              </p:ext>
            </p:extLst>
          </p:nvPr>
        </p:nvGraphicFramePr>
        <p:xfrm>
          <a:off x="457200" y="1052736"/>
          <a:ext cx="850728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44</a:t>
            </a:fld>
            <a:endParaRPr lang="en-US"/>
          </a:p>
        </p:txBody>
      </p:sp>
    </p:spTree>
    <p:extLst>
      <p:ext uri="{BB962C8B-B14F-4D97-AF65-F5344CB8AC3E}">
        <p14:creationId xmlns:p14="http://schemas.microsoft.com/office/powerpoint/2010/main" val="10051218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07636044"/>
              </p:ext>
            </p:extLst>
          </p:nvPr>
        </p:nvGraphicFramePr>
        <p:xfrm>
          <a:off x="457200" y="1052736"/>
          <a:ext cx="850728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45</a:t>
            </a:fld>
            <a:endParaRPr lang="en-US"/>
          </a:p>
        </p:txBody>
      </p:sp>
    </p:spTree>
    <p:extLst>
      <p:ext uri="{BB962C8B-B14F-4D97-AF65-F5344CB8AC3E}">
        <p14:creationId xmlns:p14="http://schemas.microsoft.com/office/powerpoint/2010/main" val="2798083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18362586"/>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5</a:t>
            </a:fld>
            <a:endParaRPr lang="en-US"/>
          </a:p>
        </p:txBody>
      </p:sp>
    </p:spTree>
    <p:extLst>
      <p:ext uri="{BB962C8B-B14F-4D97-AF65-F5344CB8AC3E}">
        <p14:creationId xmlns:p14="http://schemas.microsoft.com/office/powerpoint/2010/main" val="1335202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32943081"/>
              </p:ext>
            </p:extLst>
          </p:nvPr>
        </p:nvGraphicFramePr>
        <p:xfrm>
          <a:off x="457200" y="980728"/>
          <a:ext cx="829126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6</a:t>
            </a:fld>
            <a:endParaRPr lang="en-US"/>
          </a:p>
        </p:txBody>
      </p:sp>
    </p:spTree>
    <p:extLst>
      <p:ext uri="{BB962C8B-B14F-4D97-AF65-F5344CB8AC3E}">
        <p14:creationId xmlns:p14="http://schemas.microsoft.com/office/powerpoint/2010/main" val="1723840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18295254"/>
              </p:ext>
            </p:extLst>
          </p:nvPr>
        </p:nvGraphicFramePr>
        <p:xfrm>
          <a:off x="0" y="836712"/>
          <a:ext cx="896448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7</a:t>
            </a:fld>
            <a:endParaRPr lang="en-US"/>
          </a:p>
        </p:txBody>
      </p:sp>
    </p:spTree>
    <p:extLst>
      <p:ext uri="{BB962C8B-B14F-4D97-AF65-F5344CB8AC3E}">
        <p14:creationId xmlns:p14="http://schemas.microsoft.com/office/powerpoint/2010/main" val="4279721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9502010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8</a:t>
            </a:fld>
            <a:endParaRPr lang="en-US"/>
          </a:p>
        </p:txBody>
      </p:sp>
    </p:spTree>
    <p:extLst>
      <p:ext uri="{BB962C8B-B14F-4D97-AF65-F5344CB8AC3E}">
        <p14:creationId xmlns:p14="http://schemas.microsoft.com/office/powerpoint/2010/main" val="2167965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8712695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5</a:t>
            </a:r>
            <a:endParaRPr lang="en-US"/>
          </a:p>
        </p:txBody>
      </p:sp>
      <p:sp>
        <p:nvSpPr>
          <p:cNvPr id="5" name="Slide Number Placeholder 4"/>
          <p:cNvSpPr>
            <a:spLocks noGrp="1"/>
          </p:cNvSpPr>
          <p:nvPr>
            <p:ph type="sldNum" sz="quarter" idx="12"/>
          </p:nvPr>
        </p:nvSpPr>
        <p:spPr/>
        <p:txBody>
          <a:bodyPr/>
          <a:lstStyle/>
          <a:p>
            <a:fld id="{BFE5131D-BD0A-4322-9624-DCCB6C1F48F1}" type="slidenum">
              <a:rPr lang="en-US" smtClean="0"/>
              <a:t>9</a:t>
            </a:fld>
            <a:endParaRPr lang="en-US"/>
          </a:p>
        </p:txBody>
      </p:sp>
    </p:spTree>
    <p:extLst>
      <p:ext uri="{BB962C8B-B14F-4D97-AF65-F5344CB8AC3E}">
        <p14:creationId xmlns:p14="http://schemas.microsoft.com/office/powerpoint/2010/main" val="917474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3616</Words>
  <Application>Microsoft Office PowerPoint</Application>
  <PresentationFormat>On-screen Show (4:3)</PresentationFormat>
  <Paragraphs>298</Paragraphs>
  <Slides>45</Slides>
  <Notes>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Introduction </vt:lpstr>
      <vt:lpstr>Color </vt:lpstr>
      <vt:lpstr>Color </vt:lpstr>
      <vt:lpstr>Color </vt:lpstr>
      <vt:lpstr>Color </vt:lpstr>
      <vt:lpstr>Color </vt:lpstr>
      <vt:lpstr>Color </vt:lpstr>
      <vt:lpstr>Color </vt:lpstr>
      <vt:lpstr>Color </vt:lpstr>
      <vt:lpstr>Color </vt:lpstr>
      <vt:lpstr>Color </vt:lpstr>
      <vt:lpstr>Color </vt:lpstr>
      <vt:lpstr>Color </vt:lpstr>
      <vt:lpstr>Color </vt:lpstr>
      <vt:lpstr>Color </vt:lpstr>
      <vt:lpstr>Navigation</vt:lpstr>
      <vt:lpstr>Navigation</vt:lpstr>
      <vt:lpstr>Navigation</vt:lpstr>
      <vt:lpstr>Navigation</vt:lpstr>
      <vt:lpstr>Navigation </vt:lpstr>
      <vt:lpstr>Navigation </vt:lpstr>
      <vt:lpstr>Prototyping</vt:lpstr>
      <vt:lpstr>Prototyping</vt:lpstr>
      <vt:lpstr>Prototyping </vt:lpstr>
      <vt:lpstr>Prototyping </vt:lpstr>
      <vt:lpstr>Prototyping </vt:lpstr>
      <vt:lpstr>Finally … Prototyping </vt:lpstr>
      <vt:lpstr>Guidelines and Principles Design  </vt:lpstr>
      <vt:lpstr>PowerPoint Presentation</vt:lpstr>
      <vt:lpstr>PowerPoint Presentation</vt:lpstr>
      <vt:lpstr>Evaluation and Testing </vt:lpstr>
      <vt:lpstr>What is Evaluation?</vt:lpstr>
      <vt:lpstr>Evaluation </vt:lpstr>
      <vt:lpstr>Why Evaluate?</vt:lpstr>
      <vt:lpstr>When to Evaluate? </vt:lpstr>
      <vt:lpstr>Methods and Means of Evaluation</vt:lpstr>
      <vt:lpstr>Methods and Means of Evaluation</vt:lpstr>
      <vt:lpstr>Task Analysis</vt:lpstr>
      <vt:lpstr>Goals, Tasks, and Actions</vt:lpstr>
      <vt:lpstr>Techniques for Identifying Types and Granularity of Tasks  </vt:lpstr>
      <vt:lpstr>Techniques for Identifying Types and Granularity of Tasks</vt:lpstr>
      <vt:lpstr>PowerPoint Presentation</vt:lpstr>
      <vt:lpstr>Conclusion </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9</cp:revision>
  <dcterms:created xsi:type="dcterms:W3CDTF">2015-06-21T12:01:52Z</dcterms:created>
  <dcterms:modified xsi:type="dcterms:W3CDTF">2015-09-26T09:18:42Z</dcterms:modified>
</cp:coreProperties>
</file>