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1" r:id="rId4"/>
    <p:sldId id="260" r:id="rId5"/>
    <p:sldId id="259" r:id="rId6"/>
    <p:sldId id="258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6A94E-76E9-4E4E-B096-AFA51184B1E0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60A12-1054-4CBB-A211-9554AB8F8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605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7DC39-2BE4-4921-AB91-019151AF1333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69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4744-20A5-4231-9453-3B9D0A642214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81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FEAC6-5E6A-4CE2-A3D9-31967289C1BD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915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89B0-6E26-4D7A-9CCB-4EF9AA388B8B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274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25FC-76BC-4C2F-BAC8-5065B6F93059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31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DBC15-630D-4CE3-8E1B-E4CF38BB9F23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61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9B5A-A156-4076-943A-C2BD3AF4B6C6}" type="datetime1">
              <a:rPr lang="en-US" smtClean="0"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05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F7C20-EED3-41C2-90E7-E694F2E76AD0}" type="datetime1">
              <a:rPr lang="en-US" smtClean="0"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284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A00AC-2D02-4444-AFCD-D08417C91D21}" type="datetime1">
              <a:rPr lang="en-US" smtClean="0"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29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0DF6-8353-496F-8FCD-00326873664F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88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652F-C022-469D-8C84-43CCE1F2D148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18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698C1-06CE-42DC-BB93-08B3E3D9DAC8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1D232-CF98-4655-BFB5-6BA1E53C4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17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0"/>
            <a:ext cx="8229600" cy="61722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30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12" y="76200"/>
            <a:ext cx="7333488" cy="617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944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" y="152400"/>
            <a:ext cx="7970520" cy="604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942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"/>
            <a:ext cx="7605427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301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" y="941832"/>
            <a:ext cx="8997696" cy="497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484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28601"/>
            <a:ext cx="5676590" cy="567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05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376" y="89849"/>
            <a:ext cx="586740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881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0"/>
            <a:ext cx="83312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025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D232-CF98-4655-BFB5-6BA1E53C42B9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93" y="76200"/>
            <a:ext cx="8131414" cy="610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415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99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ProWD Sciences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</cp:revision>
  <dcterms:created xsi:type="dcterms:W3CDTF">2015-01-20T19:10:34Z</dcterms:created>
  <dcterms:modified xsi:type="dcterms:W3CDTF">2015-01-20T19:16:04Z</dcterms:modified>
</cp:coreProperties>
</file>