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29AC7-3AE6-4B1A-B26F-44A9A1E0F91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0E878-CB68-4A4C-9383-51C09C73F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77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67BC1-7E91-4899-B69F-6B4BDB26310C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B6C5-8D97-44FA-B221-6244F8E8D34D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21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C7C4-BE66-4D35-AEA5-AAFDB66905FE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3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883C-8309-4B88-B580-F834E910B89B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68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6B5A0-F0E5-4A86-BAD2-D7F61C05FCB7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82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0095-36C4-4CA0-9CDD-E6935BFA20D3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E358-9AA0-45F5-9CBA-F46E3482369F}" type="datetime1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4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4129E-299F-4559-9FA6-EA09FB05F5D2}" type="datetime1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6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4B680-25C8-4914-8215-623623576B8B}" type="datetime1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4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D495-31FC-43A4-B59C-9C48F5F59DF9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7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1EB5C-5C78-4E2F-9185-3FD4F65FA155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22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32087-B07A-4712-8AC2-CC5C4BBC60FE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59EBC-8109-4600-BCFC-181E37FEA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0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0"/>
            <a:ext cx="84328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3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84328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0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76200"/>
            <a:ext cx="82296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10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43"/>
          <a:stretch/>
        </p:blipFill>
        <p:spPr>
          <a:xfrm>
            <a:off x="0" y="0"/>
            <a:ext cx="9144000" cy="623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293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59EBC-8109-4600-BCFC-181E37FEAD20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"/>
            <a:ext cx="82296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549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55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ProWD Sciences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2015-01-20T19:36:56Z</dcterms:created>
  <dcterms:modified xsi:type="dcterms:W3CDTF">2015-01-20T19:40:52Z</dcterms:modified>
</cp:coreProperties>
</file>