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1" r:id="rId4"/>
    <p:sldId id="260" r:id="rId5"/>
    <p:sldId id="259" r:id="rId6"/>
    <p:sldId id="258" r:id="rId7"/>
    <p:sldId id="262" r:id="rId8"/>
    <p:sldId id="265" r:id="rId9"/>
    <p:sldId id="264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05FE6D-8C55-4CD7-96E9-5856EA6632DA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B50FB-FD0C-4D22-865E-8BEF2EEB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34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6A4C-5E68-4DCB-B9E6-FC119C51F7B2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53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D876-6C38-4E1F-A874-61095F10B01E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813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7F4C8-7DA3-4458-A2B8-830916CE5790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136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35BB-BEC0-4EF6-9FD4-93B1D8993133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790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5B15-B9E4-476D-BF33-A082FAD5E419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70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E4EB-E705-4A4E-979B-A3B2999C8EB0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51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8676-B2EC-486F-ABD9-E946E57CACB6}" type="datetime1">
              <a:rPr lang="en-US" smtClean="0"/>
              <a:t>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90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76362-1C32-4F6E-8E6B-B72ABAC9C4DE}" type="datetime1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267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0DBA7-E0BB-4489-94DF-FA6571ADF20A}" type="datetime1">
              <a:rPr lang="en-US" smtClean="0"/>
              <a:t>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81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AB51C-614B-459B-86BC-56E8F2FB5CCF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44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0E6FA-C3E9-4F1E-B6D0-2841E9C1756A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786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FDB52-98A0-4C35-9931-D0F9CAD629BE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3C3FC-018A-48B0-B09C-2E36627E3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727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6220"/>
            <a:ext cx="7501128" cy="613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185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63246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79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" y="794004"/>
            <a:ext cx="7376160" cy="526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33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8106"/>
            <a:ext cx="83312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91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023" y="125240"/>
            <a:ext cx="3734124" cy="616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249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14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8458200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444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3763"/>
            <a:ext cx="9144000" cy="411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187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8" b="11288"/>
          <a:stretch/>
        </p:blipFill>
        <p:spPr>
          <a:xfrm>
            <a:off x="0" y="488887"/>
            <a:ext cx="9144000" cy="559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522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17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305800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853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18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-17352"/>
            <a:ext cx="8305800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2798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19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82296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70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79909"/>
            <a:ext cx="5486400" cy="618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52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"/>
            <a:ext cx="7524775" cy="624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72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99" y="1"/>
            <a:ext cx="7010401" cy="625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929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587"/>
            <a:ext cx="8235569" cy="616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67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4933"/>
            <a:ext cx="8472536" cy="628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74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9769"/>
            <a:ext cx="9144000" cy="261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34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7702"/>
            <a:ext cx="9144000" cy="386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73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C3FC-018A-48B0-B09C-2E36627E33FD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45800"/>
            <a:ext cx="8915400" cy="601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612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209</Words>
  <Application>Microsoft Office PowerPoint</Application>
  <PresentationFormat>On-screen Show (4:3)</PresentationFormat>
  <Paragraphs>38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ProWD Sciences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</cp:revision>
  <dcterms:created xsi:type="dcterms:W3CDTF">2015-01-20T16:07:50Z</dcterms:created>
  <dcterms:modified xsi:type="dcterms:W3CDTF">2015-01-20T16:19:58Z</dcterms:modified>
</cp:coreProperties>
</file>