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3" r:id="rId4"/>
    <p:sldId id="262" r:id="rId5"/>
    <p:sldId id="261" r:id="rId6"/>
    <p:sldId id="260" r:id="rId7"/>
    <p:sldId id="259" r:id="rId8"/>
    <p:sldId id="258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521486-08C5-447D-8449-5748DF3902B6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C51EA0-02E5-47B1-BEB2-3A554C929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225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A1228-388E-4F14-8D78-9B1C66527826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798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862B2-AF1F-4CEC-8A29-8CDEB53456B9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903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4B29-B75E-4972-B27D-8ED635A0A480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540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0E04-592B-4590-B3F7-B94BDCC2E70E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423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002D-CE33-4427-8E6E-557BCF39CFAF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816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2796-B381-4E6C-BB75-B5B0B2236245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569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1377-9DDC-4697-9594-457B8625D2D0}" type="datetime1">
              <a:rPr lang="en-US" smtClean="0"/>
              <a:t>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955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02A13-50B4-40D4-8A74-95029A8C921B}" type="datetime1">
              <a:rPr lang="en-US" smtClean="0"/>
              <a:t>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469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6115C-1D67-49C3-A2B5-E9A688567F2B}" type="datetime1">
              <a:rPr lang="en-US" smtClean="0"/>
              <a:t>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829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12B5-0446-466D-8206-C8236BBD9059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488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31F1F-94A7-4D6B-8FC6-B7014EF8E732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22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08E8D8-3B9F-48DA-AA54-BFC0FEEC95ED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81BD-5C15-406C-AE27-A8B6372A7F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090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39" y="152400"/>
            <a:ext cx="7916965" cy="6019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215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10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32" y="934212"/>
            <a:ext cx="8403336" cy="498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145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11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62" y="381000"/>
            <a:ext cx="87534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230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12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04799"/>
            <a:ext cx="6172200" cy="584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509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13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724" y="582168"/>
            <a:ext cx="4416552" cy="569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87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14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0"/>
            <a:ext cx="3470662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5555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15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9" b="11156"/>
          <a:stretch/>
        </p:blipFill>
        <p:spPr>
          <a:xfrm>
            <a:off x="134469" y="381000"/>
            <a:ext cx="8875059" cy="555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1881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16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8" b="11283"/>
          <a:stretch/>
        </p:blipFill>
        <p:spPr>
          <a:xfrm>
            <a:off x="571" y="609600"/>
            <a:ext cx="9142858" cy="5260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7203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17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19"/>
          <a:stretch/>
        </p:blipFill>
        <p:spPr>
          <a:xfrm>
            <a:off x="134470" y="0"/>
            <a:ext cx="8875059" cy="607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2659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18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6200"/>
            <a:ext cx="79248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4289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19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0"/>
            <a:ext cx="802640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099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"/>
            <a:ext cx="5243321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29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794" y="27159"/>
            <a:ext cx="5981994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313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0"/>
            <a:ext cx="7845556" cy="630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60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8684"/>
            <a:ext cx="7543800" cy="610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225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4000" cy="593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72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4000" cy="596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174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"/>
            <a:ext cx="9144000" cy="538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864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8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F81BD-5C15-406C-AE27-A8B6372A7F14}" type="slidenum">
              <a:rPr lang="en-US" smtClean="0"/>
              <a:t>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" y="1658112"/>
            <a:ext cx="8982456" cy="354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205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209</Words>
  <Application>Microsoft Office PowerPoint</Application>
  <PresentationFormat>On-screen Show (4:3)</PresentationFormat>
  <Paragraphs>38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ProWD Sciences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</cp:revision>
  <dcterms:created xsi:type="dcterms:W3CDTF">2015-01-20T18:36:41Z</dcterms:created>
  <dcterms:modified xsi:type="dcterms:W3CDTF">2015-01-20T18:45:54Z</dcterms:modified>
</cp:coreProperties>
</file>