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65" r:id="rId5"/>
    <p:sldId id="264" r:id="rId6"/>
    <p:sldId id="263" r:id="rId7"/>
    <p:sldId id="262" r:id="rId8"/>
    <p:sldId id="261" r:id="rId9"/>
    <p:sldId id="259" r:id="rId10"/>
    <p:sldId id="260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8B147-97F9-4526-9E1C-2DE3877DB1AF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02963-DE77-4C9A-BE3E-5F0E59273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950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10112-02B6-4852-8D2D-05BAC447416A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06D44-276C-4EF4-95D0-F357B0E24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804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7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A28A-BDCC-47C3-B0CF-79051FFF30C6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71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D6E3-8F43-4B52-88AD-066F9BB4B953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485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92CEF-FE6F-4E57-BC32-2FCDB532427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55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17FD-D261-4841-9452-62C270B62C1A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6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9AABE-7F29-422F-A3E8-986076FC6CED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45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F9857-CF0A-4CD4-AA38-4903A09A9740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2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E6E9B-8E6A-41C8-B6B5-1A1BDCCE3652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58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B884-EF5E-429A-BD63-3CCCD0C4867B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0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E032-A7E5-4ED5-8425-334DF3438767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6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5D6C7-7C9E-483B-A3CB-62504626A96B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62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91BDB-E863-4B79-BCFA-3E7FBEB6D596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49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DD388-1D24-4B1A-9CF8-F6728071FBE1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A9404-C9D3-408E-9024-BBB7A03FBB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32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0" y="176449"/>
            <a:ext cx="9144000" cy="599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4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2400"/>
            <a:ext cx="4778795" cy="612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99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2" y="1106424"/>
            <a:ext cx="8266176" cy="464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43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" y="687324"/>
            <a:ext cx="7059168" cy="548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2"/>
          <a:stretch/>
        </p:blipFill>
        <p:spPr>
          <a:xfrm>
            <a:off x="0" y="0"/>
            <a:ext cx="9144000" cy="626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0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2" y="1272540"/>
            <a:ext cx="8357616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22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1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66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66" y="304800"/>
            <a:ext cx="8468868" cy="573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13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" y="228600"/>
            <a:ext cx="8671560" cy="592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99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6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60" y="788441"/>
            <a:ext cx="8291279" cy="52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85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50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38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61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34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241"/>
            <a:ext cx="9144000" cy="483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14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8" y="381000"/>
            <a:ext cx="8581644" cy="570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7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4000" cy="568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50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4" b="8251"/>
          <a:stretch/>
        </p:blipFill>
        <p:spPr>
          <a:xfrm>
            <a:off x="0" y="457200"/>
            <a:ext cx="9144000" cy="573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00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59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45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686800" cy="600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11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6200"/>
            <a:ext cx="5684784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55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" y="1171956"/>
            <a:ext cx="9086088" cy="451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11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A9404-C9D3-408E-9024-BBB7A03FBBC5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551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33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275</Words>
  <Application>Microsoft Office PowerPoint</Application>
  <PresentationFormat>On-screen Show (4:3)</PresentationFormat>
  <Paragraphs>50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2015-01-20T15:23:09Z</dcterms:created>
  <dcterms:modified xsi:type="dcterms:W3CDTF">2015-01-20T15:40:23Z</dcterms:modified>
</cp:coreProperties>
</file>