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1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2E8AA-1326-4115-A702-3A4155A867D6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E9385-F5FD-4EEB-9829-392D101DB2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77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9D0CC-104E-445A-AB4B-4A9FE05769E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65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5D1D2-BDC1-478E-B5E5-B670075A9154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43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A83C-824C-414B-931D-6D5FCB1105D6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9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775D1-DB7D-43F1-8C23-BB329C9098AA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5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90547-DDC8-4489-AAAC-372ABE39727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91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5DF29-497B-420B-A383-03A53EE7B314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64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63A6F-B6DC-4CAB-883E-F50B0DDF8711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88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BAEF1-869B-482F-B191-52E318B87102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233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76E66-E5EE-4057-AD9B-F60D85BA2EFE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5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6DA80-F1D6-42B2-8E90-49CBF5F957E0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67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3B69-F4D0-4420-9F08-A2121C68DD14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5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E371A-FE68-42DB-BEF2-839928A0FF67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E187F-9210-4FB0-967F-1A671DEC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77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1722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666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96" y="304800"/>
            <a:ext cx="875080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01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48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48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39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55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147637"/>
            <a:ext cx="8271751" cy="602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41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4112"/>
            <a:ext cx="7711602" cy="599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74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2" y="533400"/>
            <a:ext cx="9033244" cy="546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96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24" y="533400"/>
            <a:ext cx="8327176" cy="536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33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76200"/>
            <a:ext cx="2641229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83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7385"/>
            <a:ext cx="3276600" cy="626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09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5" b="10231"/>
          <a:stretch/>
        </p:blipFill>
        <p:spPr>
          <a:xfrm>
            <a:off x="0" y="762000"/>
            <a:ext cx="9144000" cy="523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14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62" y="504633"/>
            <a:ext cx="7338238" cy="552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11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" y="304800"/>
            <a:ext cx="8593836" cy="595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04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13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E187F-9210-4FB0-967F-1A671DECDD60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2" y="304800"/>
            <a:ext cx="8677656" cy="588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8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165</Words>
  <Application>Microsoft Office PowerPoint</Application>
  <PresentationFormat>On-screen Show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2015-01-20T19:28:29Z</dcterms:created>
  <dcterms:modified xsi:type="dcterms:W3CDTF">2015-01-20T19:35:30Z</dcterms:modified>
</cp:coreProperties>
</file>