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8F7C4-A81E-4DFA-9968-778D9718806A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075FB-56DC-4C02-A70E-FB9A6E84D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1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0E83-79EA-429A-B58D-09BD413A1FE2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6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0DB8F-200E-4B5F-84D7-0B967BF1CEF4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6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5069-FAF2-4395-9112-56E1D7FA0D2A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3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032C-B361-4541-9077-D60B0C262CD0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6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7D69C-7B6F-4D53-96CC-D766E1ED2699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3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F470-6CFD-4D7E-9093-86A2ABC8B680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2E9D-CFB5-4327-96E5-8B3E9D521AD9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77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1831-1B28-46D8-AFF4-B7F782ABE3BA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4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A250-9A1F-4D14-A611-AE22DCF735BA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9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18DC-8AC6-4AD8-A923-53DD8E677C46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2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1AD-ECA6-46A7-9B11-08110C459C23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5468-0F8E-4BFA-8C22-42C6905D9A9E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DFF4F-EFE3-47E8-9F71-5486FC172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3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76200"/>
            <a:ext cx="5410200" cy="620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06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1000"/>
            <a:ext cx="78486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349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09" y="761999"/>
            <a:ext cx="5676191" cy="50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395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15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DFF4F-EFE3-47E8-9F71-5486FC172859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06" y="0"/>
            <a:ext cx="8382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2015-01-20T19:43:08Z</dcterms:created>
  <dcterms:modified xsi:type="dcterms:W3CDTF">2015-01-20T19:47:19Z</dcterms:modified>
</cp:coreProperties>
</file>