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3" r:id="rId5"/>
    <p:sldId id="262" r:id="rId6"/>
    <p:sldId id="261" r:id="rId7"/>
    <p:sldId id="260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C5076-7E7E-430A-89AD-9DCF3E0C7DB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2A88E-CF32-428E-BE61-FAD8D28F9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625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360B-6860-4828-BB41-18179EABA97F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14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4B2E-9A27-448A-9D8F-D1DAA30FE4CC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486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78E84-AEB7-402E-8297-38CAB7AC53E1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4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DE90-92E4-4252-BC38-1AE268B8824E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01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998A8-8DE8-4E57-8F3B-8C670A3B7EE3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7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77E0-DC2A-45AC-BB01-240D01F018FB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6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448F-126C-47B4-AD20-DB871D008370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8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DC412-400F-461C-8F3C-F586215CAEC8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082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AF179-3F83-40F8-A2E1-4868526D7446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10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DAEC-9F50-43B2-94D7-9A19E6E50C23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13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1F90-6170-4C1B-8294-3826EE70A378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04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57B53-5699-4D11-A0F9-613B049DE750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B6E57-8FBE-447F-B686-9F317AB9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13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0"/>
            <a:ext cx="8153400" cy="61150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39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4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" t="5808" r="4158" b="9307"/>
          <a:stretch/>
        </p:blipFill>
        <p:spPr>
          <a:xfrm>
            <a:off x="228600" y="0"/>
            <a:ext cx="8763000" cy="630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4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616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1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84582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1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6200"/>
            <a:ext cx="79248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34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77"/>
          <a:stretch/>
        </p:blipFill>
        <p:spPr>
          <a:xfrm>
            <a:off x="755" y="571113"/>
            <a:ext cx="9144000" cy="509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99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" t="27855" r="1387" b="17624"/>
          <a:stretch/>
        </p:blipFill>
        <p:spPr>
          <a:xfrm>
            <a:off x="144855" y="1371600"/>
            <a:ext cx="8872396" cy="373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65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76200"/>
            <a:ext cx="81534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34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3950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434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5301342" cy="618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901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30580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461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20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6200"/>
            <a:ext cx="80772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657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21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7" b="15907"/>
          <a:stretch/>
        </p:blipFill>
        <p:spPr>
          <a:xfrm>
            <a:off x="0" y="525101"/>
            <a:ext cx="9144000" cy="52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26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83"/>
          <a:stretch/>
        </p:blipFill>
        <p:spPr>
          <a:xfrm>
            <a:off x="0" y="152400"/>
            <a:ext cx="9144000" cy="583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90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23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76200"/>
            <a:ext cx="815340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3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24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" b="11946"/>
          <a:stretch/>
        </p:blipFill>
        <p:spPr>
          <a:xfrm>
            <a:off x="0" y="461727"/>
            <a:ext cx="9144000" cy="557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4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06" y="9053"/>
            <a:ext cx="83312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51"/>
          <a:stretch/>
        </p:blipFill>
        <p:spPr>
          <a:xfrm>
            <a:off x="0" y="0"/>
            <a:ext cx="9144000" cy="606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15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86" y="127503"/>
            <a:ext cx="80264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7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2" b="13003"/>
          <a:stretch/>
        </p:blipFill>
        <p:spPr>
          <a:xfrm>
            <a:off x="0" y="506994"/>
            <a:ext cx="9144000" cy="545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89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-11317"/>
            <a:ext cx="84582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23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23"/>
          <a:stretch/>
        </p:blipFill>
        <p:spPr>
          <a:xfrm>
            <a:off x="0" y="0"/>
            <a:ext cx="9144000" cy="587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11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7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B6E57-8FBE-447F-B686-9F317AB92DC5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562"/>
            <a:ext cx="83820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90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264</Words>
  <Application>Microsoft Office PowerPoint</Application>
  <PresentationFormat>On-screen Show (4:3)</PresentationFormat>
  <Paragraphs>48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</cp:revision>
  <dcterms:created xsi:type="dcterms:W3CDTF">2015-01-20T18:22:06Z</dcterms:created>
  <dcterms:modified xsi:type="dcterms:W3CDTF">2015-01-20T18:35:21Z</dcterms:modified>
</cp:coreProperties>
</file>