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2" r:id="rId4"/>
    <p:sldId id="261" r:id="rId5"/>
    <p:sldId id="260" r:id="rId6"/>
    <p:sldId id="259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4FD37-0FAC-452F-A863-E719712141C8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29542-E124-47AD-8BAF-C7354F9D6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2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180C0-EB10-4AAC-BD83-EE882AA093A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21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D790F-AC24-42A4-A0A9-FF59C5F7E163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39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B4D94-B845-438F-A043-E9BF779F1FE8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48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27E78-B102-4280-8B5E-387B3BD00A4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2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F3E1B-70E6-494D-A37A-788FE3AB5C76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19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B7F9A-7798-4BAD-9E8F-0CC651C74C45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40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34F1B-623F-44C9-9721-B0B02671CA37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689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C32C-4EB6-4641-98A8-BF5B6ECD2C08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111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F3DC-A94E-40B2-B4ED-ECE201894FCB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7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CDB6F-44F2-459B-B055-4FA31622AF17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177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EC19-B54D-4B1D-ACF6-B7AB9C9DAA37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9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6E2BF-477E-46D8-B727-97790917A7C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B61D1-0E76-4811-9C32-73173A20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66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050"/>
            <a:ext cx="91440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98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64" y="381000"/>
            <a:ext cx="7434072" cy="570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39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0292"/>
            <a:ext cx="8077200" cy="618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88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5720"/>
            <a:ext cx="7641590" cy="620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22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2400"/>
            <a:ext cx="7991246" cy="601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71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145"/>
            <a:ext cx="8181703" cy="616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60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2" y="1114044"/>
            <a:ext cx="8266176" cy="462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79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5800"/>
            <a:ext cx="7715285" cy="480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06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52400"/>
            <a:ext cx="4849368" cy="605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22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" y="304800"/>
            <a:ext cx="7882128" cy="580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20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8" b="16040"/>
          <a:stretch/>
        </p:blipFill>
        <p:spPr>
          <a:xfrm>
            <a:off x="0" y="629216"/>
            <a:ext cx="9144000" cy="53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096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535"/>
            <a:ext cx="9144000" cy="515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53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86" y="76200"/>
            <a:ext cx="7645214" cy="630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77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0"/>
            <a:ext cx="7953514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67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6200"/>
            <a:ext cx="8131451" cy="62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18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600"/>
            <a:ext cx="9144000" cy="51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88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535"/>
            <a:ext cx="9144000" cy="515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9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2789"/>
            <a:ext cx="7696200" cy="645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19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10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B61D1-0E76-4811-9C32-73173A20F841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6200"/>
            <a:ext cx="7979051" cy="611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730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209</Words>
  <Application>Microsoft Office PowerPoint</Application>
  <PresentationFormat>On-screen Show (4:3)</PresentationFormat>
  <Paragraphs>38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</cp:revision>
  <dcterms:created xsi:type="dcterms:W3CDTF">2015-01-20T19:00:09Z</dcterms:created>
  <dcterms:modified xsi:type="dcterms:W3CDTF">2015-01-20T19:08:47Z</dcterms:modified>
</cp:coreProperties>
</file>