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64" r:id="rId4"/>
    <p:sldId id="263" r:id="rId5"/>
    <p:sldId id="262" r:id="rId6"/>
    <p:sldId id="261" r:id="rId7"/>
    <p:sldId id="260" r:id="rId8"/>
    <p:sldId id="258" r:id="rId9"/>
    <p:sldId id="259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419EAE-EAEE-4EFB-985B-43B7E12A0466}" type="datetimeFigureOut">
              <a:rPr lang="en-US" smtClean="0"/>
              <a:t>1/20/2015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D43429-8CE0-4098-8479-ECD61FCDB0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64627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5B672-26BE-44AD-A11F-5BE194AE338C}" type="datetime1">
              <a:rPr lang="en-US" smtClean="0"/>
              <a:t>1/20/2015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Ariel Fernandez - Biomolecular Interfaces - Springer - Appendix 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10DBA-63B9-49FC-9200-72CF3016F7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4216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DE2F4-7290-4FB6-AFA3-D312AD271282}" type="datetime1">
              <a:rPr lang="en-US" smtClean="0"/>
              <a:t>1/20/2015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Ariel Fernandez - Biomolecular Interfaces - Springer - Appendix 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10DBA-63B9-49FC-9200-72CF3016F7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220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6D86D-70F6-4077-B73D-76B7A142EF7A}" type="datetime1">
              <a:rPr lang="en-US" smtClean="0"/>
              <a:t>1/20/2015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Ariel Fernandez - Biomolecular Interfaces - Springer - Appendix 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10DBA-63B9-49FC-9200-72CF3016F7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4559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CE88F-4B20-4797-8F89-927E173CA181}" type="datetime1">
              <a:rPr lang="en-US" smtClean="0"/>
              <a:t>1/20/2015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Ariel Fernandez - Biomolecular Interfaces - Springer - Appendix 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10DBA-63B9-49FC-9200-72CF3016F7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74856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FCD09-1AE2-40D1-814C-3C4C8A4963D8}" type="datetime1">
              <a:rPr lang="en-US" smtClean="0"/>
              <a:t>1/20/2015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Ariel Fernandez - Biomolecular Interfaces - Springer - Appendix 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10DBA-63B9-49FC-9200-72CF3016F7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9959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5D0F3-2A49-4B9D-A9FE-A6C96A414934}" type="datetime1">
              <a:rPr lang="en-US" smtClean="0"/>
              <a:t>1/20/2015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Ariel Fernandez - Biomolecular Interfaces - Springer - Appendix 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10DBA-63B9-49FC-9200-72CF3016F7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7478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F3B5-5161-4A41-866F-AFF07D0CA425}" type="datetime1">
              <a:rPr lang="en-US" smtClean="0"/>
              <a:t>1/20/2015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Ariel Fernandez - Biomolecular Interfaces - Springer - Appendix 2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10DBA-63B9-49FC-9200-72CF3016F7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74551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87E99-B51E-4A19-BC8D-D11564955100}" type="datetime1">
              <a:rPr lang="en-US" smtClean="0"/>
              <a:t>1/20/2015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Ariel Fernandez - Biomolecular Interfaces - Springer - Appendix 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10DBA-63B9-49FC-9200-72CF3016F7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6659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2DB4C-37B4-48DE-96C8-5BF3C4531D89}" type="datetime1">
              <a:rPr lang="en-US" smtClean="0"/>
              <a:t>1/20/2015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Ariel Fernandez - Biomolecular Interfaces - Springer - Appendix 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10DBA-63B9-49FC-9200-72CF3016F7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1363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6E10A-93C2-4F2C-94BE-DE916F932AB5}" type="datetime1">
              <a:rPr lang="en-US" smtClean="0"/>
              <a:t>1/20/2015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Ariel Fernandez - Biomolecular Interfaces - Springer - Appendix 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10DBA-63B9-49FC-9200-72CF3016F7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9518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C7D39-1EC4-40DB-AAEC-682A19B7058F}" type="datetime1">
              <a:rPr lang="en-US" smtClean="0"/>
              <a:t>1/20/2015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Ariel Fernandez - Biomolecular Interfaces - Springer - Appendix 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10DBA-63B9-49FC-9200-72CF3016F7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835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00A59B-ECF5-4CE4-827D-DE1F3606D5F3}" type="datetime1">
              <a:rPr lang="en-US" smtClean="0"/>
              <a:t>1/20/2015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Ariel Fernandez - Biomolecular Interfaces - Springer - Appendix 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E10DBA-63B9-49FC-9200-72CF3016F7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57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t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Ariel Fernandez - Biomolecular Interfaces - Springer - Appendix 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10DBA-63B9-49FC-9200-72CF3016F713}" type="slidenum">
              <a:rPr lang="en-US" smtClean="0"/>
              <a:t>1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6200"/>
            <a:ext cx="9144000" cy="514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39440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Ariel Fernandez - Biomolecular Interfaces - Springer - Appendix 2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10DBA-63B9-49FC-9200-72CF3016F713}" type="slidenum">
              <a:rPr lang="en-US" smtClean="0"/>
              <a:t>10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099"/>
          <a:stretch/>
        </p:blipFill>
        <p:spPr>
          <a:xfrm>
            <a:off x="0" y="0"/>
            <a:ext cx="9144000" cy="6165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75504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Ariel Fernandez - Biomolecular Interfaces - Springer - Appendix 2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10DBA-63B9-49FC-9200-72CF3016F713}" type="slidenum">
              <a:rPr lang="en-US" smtClean="0"/>
              <a:t>11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45" b="11287"/>
          <a:stretch/>
        </p:blipFill>
        <p:spPr>
          <a:xfrm>
            <a:off x="0" y="832918"/>
            <a:ext cx="9144000" cy="5251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32508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Ariel Fernandez - Biomolecular Interfaces - Springer - Appendix 2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10DBA-63B9-49FC-9200-72CF3016F713}" type="slidenum">
              <a:rPr lang="en-US" smtClean="0"/>
              <a:t>12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0"/>
            <a:ext cx="8382000" cy="628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98124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Ariel Fernandez - Biomolecular Interfaces - Springer - Appendix 2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10DBA-63B9-49FC-9200-72CF3016F713}" type="slidenum">
              <a:rPr lang="en-US" smtClean="0"/>
              <a:t>13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76200"/>
            <a:ext cx="8229600" cy="617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99634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Ariel Fernandez - Biomolecular Interfaces - Springer - Appendix 2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10DBA-63B9-49FC-9200-72CF3016F713}" type="slidenum">
              <a:rPr lang="en-US" smtClean="0"/>
              <a:t>2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6200"/>
            <a:ext cx="9144000" cy="514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29503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Ariel Fernandez - Biomolecular Interfaces - Springer - Appendix 2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10DBA-63B9-49FC-9200-72CF3016F713}" type="slidenum">
              <a:rPr lang="en-US" smtClean="0"/>
              <a:t>3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09948"/>
            <a:ext cx="9144000" cy="5238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55512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Ariel Fernandez - Biomolecular Interfaces - Springer - Appendix 2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10DBA-63B9-49FC-9200-72CF3016F713}" type="slidenum">
              <a:rPr lang="en-US" smtClean="0"/>
              <a:t>4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09948"/>
            <a:ext cx="9144000" cy="5238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3825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Ariel Fernandez - Biomolecular Interfaces - Springer - Appendix 2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10DBA-63B9-49FC-9200-72CF3016F713}" type="slidenum">
              <a:rPr lang="en-US" smtClean="0"/>
              <a:t>5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0"/>
            <a:ext cx="8305800" cy="6229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13264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Ariel Fernandez - Biomolecular Interfaces - Springer - Appendix 2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10DBA-63B9-49FC-9200-72CF3016F713}" type="slidenum">
              <a:rPr lang="en-US" smtClean="0"/>
              <a:t>6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0"/>
            <a:ext cx="8432800" cy="632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10900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Ariel Fernandez - Biomolecular Interfaces - Springer - Appendix 2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10DBA-63B9-49FC-9200-72CF3016F713}" type="slidenum">
              <a:rPr lang="en-US" smtClean="0"/>
              <a:t>7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0"/>
            <a:ext cx="8382000" cy="628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84938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Ariel Fernandez - Biomolecular Interfaces - Springer - Appendix 2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10DBA-63B9-49FC-9200-72CF3016F713}" type="slidenum">
              <a:rPr lang="en-US" smtClean="0"/>
              <a:t>8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1"/>
            <a:ext cx="6633718" cy="624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89850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Ariel Fernandez - Biomolecular Interfaces - Springer - Appendix 2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10DBA-63B9-49FC-9200-72CF3016F713}" type="slidenum">
              <a:rPr lang="en-US" smtClean="0"/>
              <a:t>9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643"/>
          <a:stretch/>
        </p:blipFill>
        <p:spPr>
          <a:xfrm>
            <a:off x="0" y="304800"/>
            <a:ext cx="9144000" cy="5785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24778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143</Words>
  <Application>Microsoft Office PowerPoint</Application>
  <PresentationFormat>On-screen Show (4:3)</PresentationFormat>
  <Paragraphs>26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ProWD Sciences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admin</cp:lastModifiedBy>
  <cp:revision>1</cp:revision>
  <dcterms:created xsi:type="dcterms:W3CDTF">2015-01-20T15:54:07Z</dcterms:created>
  <dcterms:modified xsi:type="dcterms:W3CDTF">2015-01-20T16:03:31Z</dcterms:modified>
</cp:coreProperties>
</file>