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1" r:id="rId4"/>
    <p:sldId id="260" r:id="rId5"/>
    <p:sldId id="259" r:id="rId6"/>
    <p:sldId id="258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91D0C4-000D-49E9-8047-B06AB08ED177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AEA69B-5F43-4D97-A06D-BE17B64C3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327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F1C79-DED7-47F0-8A7C-B1653046A4A8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9C896-2765-4AA2-A99A-07500F68B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033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003E8-10F4-450F-BBA7-42947538841B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9C896-2765-4AA2-A99A-07500F68B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521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7AB6-A8E1-4719-9A71-D58871C21802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9C896-2765-4AA2-A99A-07500F68B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447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284B7-EA84-4999-B42D-A1A3B93D8DC4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9C896-2765-4AA2-A99A-07500F68B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605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3CC1B-2BDE-42C6-943D-EACC2D196669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9C896-2765-4AA2-A99A-07500F68B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530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E4060-B811-4EB1-A630-A74B7B55E603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9C896-2765-4AA2-A99A-07500F68B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398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9AFE7-23A2-48B2-A7D4-3AF20D5847A8}" type="datetime1">
              <a:rPr lang="en-US" smtClean="0"/>
              <a:t>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6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9C896-2765-4AA2-A99A-07500F68B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072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7464-3851-448D-86DC-9687A67F7853}" type="datetime1">
              <a:rPr lang="en-US" smtClean="0"/>
              <a:t>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9C896-2765-4AA2-A99A-07500F68B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840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37BE7-55E2-4EBF-8042-A2E4E58CB994}" type="datetime1">
              <a:rPr lang="en-US" smtClean="0"/>
              <a:t>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9C896-2765-4AA2-A99A-07500F68B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105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97C4-4CDF-47C8-BC02-4CD011F162FC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9C896-2765-4AA2-A99A-07500F68B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066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EB712-252B-4D69-9813-F056921FF7A4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9C896-2765-4AA2-A99A-07500F68B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02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D6EFF0-FA88-4FAF-ACD3-CE2C19E0D443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Ariel Fernandez - Biomolecular Interfaces - Springer - Chapter 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49C896-2765-4AA2-A99A-07500F68B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578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9C896-2765-4AA2-A99A-07500F68B7B0}" type="slidenum">
              <a:rPr lang="en-US" smtClean="0"/>
              <a:t>1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8580"/>
            <a:ext cx="8023957" cy="617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006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9C896-2765-4AA2-A99A-07500F68B7B0}" type="slidenum">
              <a:rPr lang="en-US" smtClean="0"/>
              <a:t>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9811"/>
            <a:ext cx="6807708" cy="6173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875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9C896-2765-4AA2-A99A-07500F68B7B0}" type="slidenum">
              <a:rPr lang="en-US" smtClean="0"/>
              <a:t>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1125"/>
            <a:ext cx="8433816" cy="6302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043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9C896-2765-4AA2-A99A-07500F68B7B0}" type="slidenum">
              <a:rPr lang="en-US" smtClean="0"/>
              <a:t>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04" y="228600"/>
            <a:ext cx="8470392" cy="595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580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9C896-2765-4AA2-A99A-07500F68B7B0}" type="slidenum">
              <a:rPr lang="en-US" smtClean="0"/>
              <a:t>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24897"/>
            <a:ext cx="4891781" cy="629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141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9C896-2765-4AA2-A99A-07500F68B7B0}" type="slidenum">
              <a:rPr lang="en-US" smtClean="0"/>
              <a:t>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0"/>
            <a:ext cx="8458200" cy="634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329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9C896-2765-4AA2-A99A-07500F68B7B0}" type="slidenum">
              <a:rPr lang="en-US" smtClean="0"/>
              <a:t>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03"/>
          <a:stretch/>
        </p:blipFill>
        <p:spPr>
          <a:xfrm>
            <a:off x="1036148" y="1"/>
            <a:ext cx="7193452" cy="625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3416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77</Words>
  <Application>Microsoft Office PowerPoint</Application>
  <PresentationFormat>On-screen Show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ProWD Sciences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</cp:revision>
  <dcterms:created xsi:type="dcterms:W3CDTF">2015-01-20T16:38:15Z</dcterms:created>
  <dcterms:modified xsi:type="dcterms:W3CDTF">2015-01-20T16:43:13Z</dcterms:modified>
</cp:coreProperties>
</file>