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1" r:id="rId4"/>
    <p:sldId id="260" r:id="rId5"/>
    <p:sldId id="258" r:id="rId6"/>
    <p:sldId id="259" r:id="rId7"/>
    <p:sldId id="265" r:id="rId8"/>
    <p:sldId id="262" r:id="rId9"/>
    <p:sldId id="264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8184B-C02E-4B94-8E58-CBB2C4E189FA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0E981-63A3-423D-BCCA-A9907C8F5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0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886-DE2F-4629-8B81-5469AA6E0E04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6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9B23-26D0-400E-A51A-812BFD0299FB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4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9281-82D7-4979-85FC-FB8427400FDA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48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AA5C3-A530-4332-AC6D-2CD20B841736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20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457B-2749-48E6-A5E2-0D34E212221D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555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340A0-993D-4199-BF5E-234605FAACCE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45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36D04-361F-4BB1-A587-6DE2CE0274E4}" type="datetime1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2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4B8E-4867-42C9-A0DD-9F420F00EBBB}" type="datetime1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45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38EE-F479-4B7C-A41B-C1E9A250A6C7}" type="datetime1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6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AC596-A3E6-4EB3-8E33-822282BBFDAC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37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38267-C02F-4976-BDCA-CAECEBCD2232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5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30348-9700-49F0-80FB-E67EC96BC37F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D5D24-AD14-47D3-AC97-F4C42022D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60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9" b="10759"/>
          <a:stretch/>
        </p:blipFill>
        <p:spPr>
          <a:xfrm>
            <a:off x="134470" y="624688"/>
            <a:ext cx="8875059" cy="549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7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7" b="9967"/>
          <a:stretch/>
        </p:blipFill>
        <p:spPr>
          <a:xfrm>
            <a:off x="0" y="298764"/>
            <a:ext cx="9144000" cy="587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9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6968"/>
            <a:ext cx="8305800" cy="622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35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7344"/>
            <a:ext cx="8256006" cy="619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25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0"/>
            <a:ext cx="6934200" cy="618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14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9703"/>
          <a:stretch/>
        </p:blipFill>
        <p:spPr>
          <a:xfrm>
            <a:off x="134470" y="425513"/>
            <a:ext cx="8875059" cy="576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91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b="10363"/>
          <a:stretch/>
        </p:blipFill>
        <p:spPr>
          <a:xfrm>
            <a:off x="134470" y="488886"/>
            <a:ext cx="8875059" cy="56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244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8" b="12608"/>
          <a:stretch/>
        </p:blipFill>
        <p:spPr>
          <a:xfrm>
            <a:off x="134470" y="398352"/>
            <a:ext cx="8875059" cy="559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985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6" b="7591"/>
          <a:stretch/>
        </p:blipFill>
        <p:spPr>
          <a:xfrm>
            <a:off x="0" y="43004"/>
            <a:ext cx="9144000" cy="612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04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2" b="8647"/>
          <a:stretch/>
        </p:blipFill>
        <p:spPr>
          <a:xfrm>
            <a:off x="0" y="228600"/>
            <a:ext cx="9144000" cy="593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70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Chapter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5D24-AD14-47D3-AC97-F4C42022DB98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"/>
            <a:ext cx="82296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875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121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ProWD Sciences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2</cp:revision>
  <dcterms:created xsi:type="dcterms:W3CDTF">2015-01-20T15:43:04Z</dcterms:created>
  <dcterms:modified xsi:type="dcterms:W3CDTF">2015-01-20T15:51:38Z</dcterms:modified>
</cp:coreProperties>
</file>