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60" r:id="rId5"/>
    <p:sldId id="259" r:id="rId6"/>
    <p:sldId id="258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9C5FC-5983-47F1-9053-05AE7F51F12E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ADA8AE-F14D-4283-88C4-967EDBB61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57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8B4E-4180-40D8-841D-63FF042CD32B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36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A3F87-16C5-4349-90BD-F79998BC211B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09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BB0D-23C4-44C7-9F4C-1379F91D2F90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2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06E8-B95F-4A4A-87EC-25D837134A04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80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BEF7C-836B-4228-9DBD-8F72F967981B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16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940F6-79C8-4022-A129-606EC7B66218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21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5C92-A19B-4277-A10D-6A71361C4C6D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994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24AD-3939-49B8-B67C-7C4DC00412B8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70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747E4-9C4D-4C22-A4AF-AFB264775701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80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FE374-5D57-4E5E-8E31-6A69FA9EF770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6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241BC-D75A-4427-A8FF-B1DF00B122D7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5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E4DA-86AD-41B3-B8D6-3083AC666B6D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11F07-6CE9-48C2-A35A-DB2C71182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2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16" y="76200"/>
            <a:ext cx="7555992" cy="610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03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88" y="1"/>
            <a:ext cx="8398512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08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813"/>
            <a:ext cx="8072611" cy="607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0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"/>
            <a:ext cx="8369334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5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421"/>
            <a:ext cx="8452516" cy="630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7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374380" cy="627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4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300729" cy="623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57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" y="737616"/>
            <a:ext cx="9128760" cy="538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441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16" y="152400"/>
            <a:ext cx="6906768" cy="594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2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11F07-6CE9-48C2-A35A-DB2C71182CA4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584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87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110</Words>
  <Application>Microsoft Office PowerPoint</Application>
  <PresentationFormat>On-screen Show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</cp:revision>
  <dcterms:created xsi:type="dcterms:W3CDTF">2015-01-20T19:21:31Z</dcterms:created>
  <dcterms:modified xsi:type="dcterms:W3CDTF">2015-01-20T19:26:44Z</dcterms:modified>
</cp:coreProperties>
</file>