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4" r:id="rId4"/>
    <p:sldId id="263" r:id="rId5"/>
    <p:sldId id="262" r:id="rId6"/>
    <p:sldId id="261" r:id="rId7"/>
    <p:sldId id="260" r:id="rId8"/>
    <p:sldId id="259" r:id="rId9"/>
    <p:sldId id="258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B67CAE-3486-4A58-B0A8-72B92FA27F05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90AF9A-5241-4F88-9FA3-86BFA73C3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012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BA64-0EFC-43B9-B29E-D903009CC269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87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416D-ABC6-4BAD-91F5-3B9A4A329C82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32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5F00C-5C13-4097-9C71-BF2A38B3F258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945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397B4-32B5-4D80-BD08-072F845C2C6A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4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3749C-0FA9-4845-8467-6BC133F00A10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34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780BB-E84B-4777-8284-EEDF0910D86D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2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2E597-0D9A-4018-AB8B-0499CC3821D7}" type="datetime1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33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F45C3-E017-4527-B926-94F17C7114F8}" type="datetime1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9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FBA9-5D93-42AB-B106-0850CDE7E9FC}" type="datetime1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7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EF8C4-B7C2-4C0A-A910-A53E38D18BE1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67D5-A155-4799-BC3A-9CD8FC33AADB}" type="datetime1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018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9007D-55FD-4CDA-B7F8-80D5F6B27F12}" type="datetime1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0D056-FE94-4AA0-A2E8-477113C7B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164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3" t="4752" r="2055" b="5478"/>
          <a:stretch/>
        </p:blipFill>
        <p:spPr>
          <a:xfrm>
            <a:off x="534154" y="244444"/>
            <a:ext cx="8087683" cy="600395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808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6214"/>
            <a:ext cx="8317958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65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948"/>
            <a:ext cx="9144000" cy="52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858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948"/>
            <a:ext cx="9144000" cy="52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886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948"/>
            <a:ext cx="9144000" cy="52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61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14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458200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50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04" y="65532"/>
            <a:ext cx="4852164" cy="618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52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0"/>
            <a:ext cx="82296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12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74" y="762000"/>
            <a:ext cx="7422426" cy="525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16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7" b="8118"/>
          <a:stretch/>
        </p:blipFill>
        <p:spPr>
          <a:xfrm>
            <a:off x="0" y="228600"/>
            <a:ext cx="9144000" cy="604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524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43" y="762000"/>
            <a:ext cx="8150057" cy="528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084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"/>
            <a:ext cx="6713344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77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38200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8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38200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66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0" b="6930"/>
          <a:stretch/>
        </p:blipFill>
        <p:spPr>
          <a:xfrm>
            <a:off x="0" y="76200"/>
            <a:ext cx="9144000" cy="611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13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11357"/>
            <a:ext cx="8534400" cy="553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85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Ariel Fernandez - Biomolecular Interfaces - Springer - Chapter 5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D056-FE94-4AA0-A2E8-477113C7B51D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4856"/>
            <a:ext cx="9144000" cy="534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971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187</Words>
  <Application>Microsoft Office PowerPoint</Application>
  <PresentationFormat>On-screen Show (4:3)</PresentationFormat>
  <Paragraphs>34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ProWD Sciences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</cp:revision>
  <dcterms:created xsi:type="dcterms:W3CDTF">2015-01-20T16:27:35Z</dcterms:created>
  <dcterms:modified xsi:type="dcterms:W3CDTF">2015-01-20T16:36:41Z</dcterms:modified>
</cp:coreProperties>
</file>