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63" r:id="rId4"/>
    <p:sldId id="262" r:id="rId5"/>
    <p:sldId id="261" r:id="rId6"/>
    <p:sldId id="260" r:id="rId7"/>
    <p:sldId id="258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B81FC-597D-4B19-9B35-94DBD65E9E29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896C0-C5F1-47AF-8EB3-D49304988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08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569C-3487-4FE1-A94B-057746C8D81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421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F1F1-A70B-4E13-AC92-A709FFC8F26A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2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A76F2-5056-4733-9189-CF76A28C1A5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5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5843-54B8-4DA8-BFBB-0FEE2142573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55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E3D94-C9FB-42E4-B99D-6CF92C97FEA6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377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CD6F7-CE2F-45AF-AD2A-549753BC501E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07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2C54-1009-43F7-B831-86AC7939E7FE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24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94F1E-D538-4C52-B628-A19238902F67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264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E8F2-2DE7-4114-87C0-3177D05825EB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770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5BB46-2DE2-43C5-867D-29EAF1FB7883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59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D9040-D94B-4759-9AA5-B9F542D4768A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65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BC4BF-82D4-4606-9249-3919D29D8D6C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7856-4D3A-4B45-94E8-23BD88004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44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98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591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948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24" y="457200"/>
            <a:ext cx="8378952" cy="555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37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" y="757428"/>
            <a:ext cx="9104376" cy="534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51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1687"/>
            <a:ext cx="4518636" cy="610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06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73182"/>
            <a:ext cx="2956363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22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03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1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0"/>
            <a:ext cx="4732876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66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59" y="0"/>
            <a:ext cx="4580138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84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52044"/>
            <a:ext cx="7946136" cy="580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33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" y="620268"/>
            <a:ext cx="7909560" cy="561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12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0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292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" t="5808" r="2871" b="8516"/>
          <a:stretch/>
        </p:blipFill>
        <p:spPr>
          <a:xfrm>
            <a:off x="208230" y="398352"/>
            <a:ext cx="8546471" cy="587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4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" t="5676" r="1953" b="9967"/>
          <a:stretch/>
        </p:blipFill>
        <p:spPr>
          <a:xfrm>
            <a:off x="380245" y="389299"/>
            <a:ext cx="8455937" cy="578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538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t="4885" r="11542" b="4818"/>
          <a:stretch/>
        </p:blipFill>
        <p:spPr>
          <a:xfrm>
            <a:off x="878187" y="0"/>
            <a:ext cx="7351413" cy="619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2387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9" b="6666"/>
          <a:stretch/>
        </p:blipFill>
        <p:spPr>
          <a:xfrm>
            <a:off x="1672322" y="0"/>
            <a:ext cx="5642878" cy="61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168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" t="8713" r="2871" b="8910"/>
          <a:stretch/>
        </p:blipFill>
        <p:spPr>
          <a:xfrm>
            <a:off x="448147" y="381000"/>
            <a:ext cx="8238653" cy="564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54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" t="5412" r="2464" b="10759"/>
          <a:stretch/>
        </p:blipFill>
        <p:spPr>
          <a:xfrm>
            <a:off x="280657" y="371192"/>
            <a:ext cx="8510258" cy="574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5427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26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" y="691896"/>
            <a:ext cx="7452360" cy="54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31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2" y="457200"/>
            <a:ext cx="8357616" cy="553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62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72" y="755904"/>
            <a:ext cx="8296656" cy="534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0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24" y="754380"/>
            <a:ext cx="8531352" cy="534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60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40" y="1190244"/>
            <a:ext cx="7208520" cy="447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16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998220"/>
            <a:ext cx="9140952" cy="486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87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591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876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9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7856-4D3A-4B45-94E8-23BD880047AE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591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977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286</Words>
  <Application>Microsoft Office PowerPoint</Application>
  <PresentationFormat>On-screen Show (4:3)</PresentationFormat>
  <Paragraphs>52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2015-01-20T18:47:24Z</dcterms:created>
  <dcterms:modified xsi:type="dcterms:W3CDTF">2015-01-20T18:59:14Z</dcterms:modified>
</cp:coreProperties>
</file>