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A6E03-F430-4DE6-B597-16D306E8A867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1068A-2C1C-49F7-8A45-D53E48021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6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5474-F0F9-4961-9906-C59895054980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62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EFC4-4868-43F3-AFEC-A1C304790DC9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72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8493-FA04-42D8-86BF-F3E2C2D351AD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1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21AC1-97EB-47D5-868A-7178FC5EDBB0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1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EC624-1102-4BE2-B64D-0A24B2520F63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7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3E3E-1E2E-4C24-B87C-E150CA416361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8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02FDC-0EE6-48B1-93DE-60201B951C98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518F-5AEE-450C-9732-81AACF8D9728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9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BD2AD-5846-43E5-AEBF-F39A132A550E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4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04445-231F-4BA4-9F85-84B7BD4FA26D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1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145F6-5E40-44FD-A6B5-53FBF781C2C7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F4410-1562-4422-B47D-ABA3E18C95DD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E2CCC-C797-4621-B33C-720B1A972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0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44" y="304800"/>
            <a:ext cx="8439912" cy="578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259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" y="457200"/>
            <a:ext cx="848677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03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0"/>
            <a:ext cx="8077201" cy="63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9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4" y="304800"/>
            <a:ext cx="8793480" cy="592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2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8" t="8317" r="11848" b="8779"/>
          <a:stretch/>
        </p:blipFill>
        <p:spPr>
          <a:xfrm>
            <a:off x="533400" y="76200"/>
            <a:ext cx="7754202" cy="617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16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" y="76200"/>
            <a:ext cx="9049512" cy="616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8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E2CCC-C797-4621-B33C-720B1A972737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27"/>
          <a:stretch/>
        </p:blipFill>
        <p:spPr>
          <a:xfrm>
            <a:off x="134470" y="0"/>
            <a:ext cx="8875059" cy="612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5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77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ProWD Sciences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2015-01-20T16:21:29Z</dcterms:created>
  <dcterms:modified xsi:type="dcterms:W3CDTF">2015-01-20T16:26:37Z</dcterms:modified>
</cp:coreProperties>
</file>