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6" r:id="rId1"/>
  </p:sldMasterIdLst>
  <p:notesMasterIdLst>
    <p:notesMasterId r:id="rId18"/>
  </p:notesMasterIdLst>
  <p:handoutMasterIdLst>
    <p:handoutMasterId r:id="rId19"/>
  </p:handoutMasterIdLst>
  <p:sldIdLst>
    <p:sldId id="432" r:id="rId2"/>
    <p:sldId id="529" r:id="rId3"/>
    <p:sldId id="616" r:id="rId4"/>
    <p:sldId id="448" r:id="rId5"/>
    <p:sldId id="449" r:id="rId6"/>
    <p:sldId id="452" r:id="rId7"/>
    <p:sldId id="495" r:id="rId8"/>
    <p:sldId id="610" r:id="rId9"/>
    <p:sldId id="611" r:id="rId10"/>
    <p:sldId id="508" r:id="rId11"/>
    <p:sldId id="509" r:id="rId12"/>
    <p:sldId id="524" r:id="rId13"/>
    <p:sldId id="617" r:id="rId14"/>
    <p:sldId id="525" r:id="rId15"/>
    <p:sldId id="619" r:id="rId16"/>
    <p:sldId id="512" r:id="rId17"/>
  </p:sldIdLst>
  <p:sldSz cx="9906000" cy="6858000" type="A4"/>
  <p:notesSz cx="7099300" cy="10234613"/>
  <p:defaultTextStyle>
    <a:defPPr>
      <a:defRPr lang="de-DE"/>
    </a:defPPr>
    <a:lvl1pPr algn="l" rtl="0" fontAlgn="base">
      <a:spcBef>
        <a:spcPct val="0"/>
      </a:spcBef>
      <a:spcAft>
        <a:spcPct val="0"/>
      </a:spcAft>
      <a:defRPr sz="3200" b="1" kern="1200">
        <a:solidFill>
          <a:schemeClr val="tx1"/>
        </a:solidFill>
        <a:latin typeface="Arial" charset="0"/>
        <a:ea typeface="ＭＳ Ｐゴシック" charset="-128"/>
        <a:cs typeface="+mn-cs"/>
      </a:defRPr>
    </a:lvl1pPr>
    <a:lvl2pPr marL="457200" algn="l" rtl="0" fontAlgn="base">
      <a:spcBef>
        <a:spcPct val="0"/>
      </a:spcBef>
      <a:spcAft>
        <a:spcPct val="0"/>
      </a:spcAft>
      <a:defRPr sz="3200" b="1" kern="1200">
        <a:solidFill>
          <a:schemeClr val="tx1"/>
        </a:solidFill>
        <a:latin typeface="Arial" charset="0"/>
        <a:ea typeface="ＭＳ Ｐゴシック" charset="-128"/>
        <a:cs typeface="+mn-cs"/>
      </a:defRPr>
    </a:lvl2pPr>
    <a:lvl3pPr marL="914400" algn="l" rtl="0" fontAlgn="base">
      <a:spcBef>
        <a:spcPct val="0"/>
      </a:spcBef>
      <a:spcAft>
        <a:spcPct val="0"/>
      </a:spcAft>
      <a:defRPr sz="3200" b="1" kern="1200">
        <a:solidFill>
          <a:schemeClr val="tx1"/>
        </a:solidFill>
        <a:latin typeface="Arial" charset="0"/>
        <a:ea typeface="ＭＳ Ｐゴシック" charset="-128"/>
        <a:cs typeface="+mn-cs"/>
      </a:defRPr>
    </a:lvl3pPr>
    <a:lvl4pPr marL="1371600" algn="l" rtl="0" fontAlgn="base">
      <a:spcBef>
        <a:spcPct val="0"/>
      </a:spcBef>
      <a:spcAft>
        <a:spcPct val="0"/>
      </a:spcAft>
      <a:defRPr sz="3200" b="1" kern="1200">
        <a:solidFill>
          <a:schemeClr val="tx1"/>
        </a:solidFill>
        <a:latin typeface="Arial" charset="0"/>
        <a:ea typeface="ＭＳ Ｐゴシック" charset="-128"/>
        <a:cs typeface="+mn-cs"/>
      </a:defRPr>
    </a:lvl4pPr>
    <a:lvl5pPr marL="1828800" algn="l" rtl="0" fontAlgn="base">
      <a:spcBef>
        <a:spcPct val="0"/>
      </a:spcBef>
      <a:spcAft>
        <a:spcPct val="0"/>
      </a:spcAft>
      <a:defRPr sz="3200" b="1" kern="1200">
        <a:solidFill>
          <a:schemeClr val="tx1"/>
        </a:solidFill>
        <a:latin typeface="Arial" charset="0"/>
        <a:ea typeface="ＭＳ Ｐゴシック" charset="-128"/>
        <a:cs typeface="+mn-cs"/>
      </a:defRPr>
    </a:lvl5pPr>
    <a:lvl6pPr marL="2286000" algn="l" defTabSz="914400" rtl="0" eaLnBrk="1" latinLnBrk="0" hangingPunct="1">
      <a:defRPr sz="3200" b="1" kern="1200">
        <a:solidFill>
          <a:schemeClr val="tx1"/>
        </a:solidFill>
        <a:latin typeface="Arial" charset="0"/>
        <a:ea typeface="ＭＳ Ｐゴシック" charset="-128"/>
        <a:cs typeface="+mn-cs"/>
      </a:defRPr>
    </a:lvl6pPr>
    <a:lvl7pPr marL="2743200" algn="l" defTabSz="914400" rtl="0" eaLnBrk="1" latinLnBrk="0" hangingPunct="1">
      <a:defRPr sz="3200" b="1" kern="1200">
        <a:solidFill>
          <a:schemeClr val="tx1"/>
        </a:solidFill>
        <a:latin typeface="Arial" charset="0"/>
        <a:ea typeface="ＭＳ Ｐゴシック" charset="-128"/>
        <a:cs typeface="+mn-cs"/>
      </a:defRPr>
    </a:lvl7pPr>
    <a:lvl8pPr marL="3200400" algn="l" defTabSz="914400" rtl="0" eaLnBrk="1" latinLnBrk="0" hangingPunct="1">
      <a:defRPr sz="3200" b="1" kern="1200">
        <a:solidFill>
          <a:schemeClr val="tx1"/>
        </a:solidFill>
        <a:latin typeface="Arial" charset="0"/>
        <a:ea typeface="ＭＳ Ｐゴシック" charset="-128"/>
        <a:cs typeface="+mn-cs"/>
      </a:defRPr>
    </a:lvl8pPr>
    <a:lvl9pPr marL="3657600" algn="l" defTabSz="914400" rtl="0" eaLnBrk="1" latinLnBrk="0" hangingPunct="1">
      <a:defRPr sz="3200" b="1" kern="1200">
        <a:solidFill>
          <a:schemeClr val="tx1"/>
        </a:solidFill>
        <a:latin typeface="Arial" charset="0"/>
        <a:ea typeface="ＭＳ Ｐゴシック" charset="-128"/>
        <a:cs typeface="+mn-cs"/>
      </a:defRPr>
    </a:lvl9pPr>
  </p:defaultTextStyle>
  <p:extLst>
    <p:ext uri="{EFAFB233-063F-42B5-8137-9DF3F51BA10A}">
      <p15:sldGuideLst xmlns:p15="http://schemas.microsoft.com/office/powerpoint/2012/main">
        <p15:guide id="1" orient="horz" pos="2160" userDrawn="1">
          <p15:clr>
            <a:srgbClr val="A4A3A4"/>
          </p15:clr>
        </p15:guide>
        <p15:guide id="2" pos="3120" userDrawn="1">
          <p15:clr>
            <a:srgbClr val="A4A3A4"/>
          </p15:clr>
        </p15:guide>
      </p15:sldGuideLst>
    </p:ext>
    <p:ext uri="{2D200454-40CA-4A62-9FC3-DE9A4176ACB9}">
      <p15:notesGuideLst xmlns:p15="http://schemas.microsoft.com/office/powerpoint/2012/main">
        <p15:guide id="1" orient="horz" pos="3224" userDrawn="1">
          <p15:clr>
            <a:srgbClr val="A4A3A4"/>
          </p15:clr>
        </p15:guide>
        <p15:guide id="2" pos="2236"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0000"/>
    <a:srgbClr val="FF5050"/>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225" autoAdjust="0"/>
    <p:restoredTop sz="94780" autoAdjust="0"/>
  </p:normalViewPr>
  <p:slideViewPr>
    <p:cSldViewPr snapToGrid="0" snapToObjects="1" showGuides="1">
      <p:cViewPr varScale="1">
        <p:scale>
          <a:sx n="110" d="100"/>
          <a:sy n="110" d="100"/>
        </p:scale>
        <p:origin x="1578" y="108"/>
      </p:cViewPr>
      <p:guideLst>
        <p:guide orient="horz" pos="2160"/>
        <p:guide pos="312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snapToObjects="1" showGuides="1">
      <p:cViewPr varScale="1">
        <p:scale>
          <a:sx n="75" d="100"/>
          <a:sy n="75" d="100"/>
        </p:scale>
        <p:origin x="-2172" y="-84"/>
      </p:cViewPr>
      <p:guideLst>
        <p:guide orient="horz" pos="3224"/>
        <p:guide pos="2236"/>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7266" name="Rectangle 2"/>
          <p:cNvSpPr>
            <a:spLocks noGrp="1" noChangeArrowheads="1"/>
          </p:cNvSpPr>
          <p:nvPr>
            <p:ph type="hdr" sz="quarter"/>
          </p:nvPr>
        </p:nvSpPr>
        <p:spPr bwMode="auto">
          <a:xfrm>
            <a:off x="0" y="0"/>
            <a:ext cx="3076363" cy="512304"/>
          </a:xfrm>
          <a:prstGeom prst="rect">
            <a:avLst/>
          </a:prstGeom>
          <a:noFill/>
          <a:ln w="9525">
            <a:noFill/>
            <a:miter lim="800000"/>
            <a:headEnd/>
            <a:tailEnd/>
          </a:ln>
          <a:effectLst/>
        </p:spPr>
        <p:txBody>
          <a:bodyPr vert="horz" wrap="square" lIns="94430" tIns="47215" rIns="94430" bIns="47215" numCol="1" anchor="t" anchorCtr="0" compatLnSpc="1">
            <a:prstTxWarp prst="textNoShape">
              <a:avLst/>
            </a:prstTxWarp>
          </a:bodyPr>
          <a:lstStyle>
            <a:lvl1pPr>
              <a:defRPr sz="1200" b="0">
                <a:ea typeface="+mn-ea"/>
              </a:defRPr>
            </a:lvl1pPr>
          </a:lstStyle>
          <a:p>
            <a:pPr>
              <a:defRPr/>
            </a:pPr>
            <a:endParaRPr lang="de-DE"/>
          </a:p>
        </p:txBody>
      </p:sp>
      <p:sp>
        <p:nvSpPr>
          <p:cNvPr id="267267" name="Rectangle 3"/>
          <p:cNvSpPr>
            <a:spLocks noGrp="1" noChangeArrowheads="1"/>
          </p:cNvSpPr>
          <p:nvPr>
            <p:ph type="dt" sz="quarter" idx="1"/>
          </p:nvPr>
        </p:nvSpPr>
        <p:spPr bwMode="auto">
          <a:xfrm>
            <a:off x="4022937" y="0"/>
            <a:ext cx="3076363" cy="512304"/>
          </a:xfrm>
          <a:prstGeom prst="rect">
            <a:avLst/>
          </a:prstGeom>
          <a:noFill/>
          <a:ln w="9525">
            <a:noFill/>
            <a:miter lim="800000"/>
            <a:headEnd/>
            <a:tailEnd/>
          </a:ln>
          <a:effectLst/>
        </p:spPr>
        <p:txBody>
          <a:bodyPr vert="horz" wrap="square" lIns="94430" tIns="47215" rIns="94430" bIns="47215" numCol="1" anchor="t" anchorCtr="0" compatLnSpc="1">
            <a:prstTxWarp prst="textNoShape">
              <a:avLst/>
            </a:prstTxWarp>
          </a:bodyPr>
          <a:lstStyle>
            <a:lvl1pPr algn="r">
              <a:defRPr sz="1200" b="0">
                <a:ea typeface="+mn-ea"/>
              </a:defRPr>
            </a:lvl1pPr>
          </a:lstStyle>
          <a:p>
            <a:pPr>
              <a:defRPr/>
            </a:pPr>
            <a:endParaRPr lang="de-DE"/>
          </a:p>
        </p:txBody>
      </p:sp>
      <p:sp>
        <p:nvSpPr>
          <p:cNvPr id="267268" name="Rectangle 4"/>
          <p:cNvSpPr>
            <a:spLocks noGrp="1" noChangeArrowheads="1"/>
          </p:cNvSpPr>
          <p:nvPr>
            <p:ph type="ftr" sz="quarter" idx="2"/>
          </p:nvPr>
        </p:nvSpPr>
        <p:spPr bwMode="auto">
          <a:xfrm>
            <a:off x="0" y="9722309"/>
            <a:ext cx="3076363" cy="512304"/>
          </a:xfrm>
          <a:prstGeom prst="rect">
            <a:avLst/>
          </a:prstGeom>
          <a:noFill/>
          <a:ln w="9525">
            <a:noFill/>
            <a:miter lim="800000"/>
            <a:headEnd/>
            <a:tailEnd/>
          </a:ln>
          <a:effectLst/>
        </p:spPr>
        <p:txBody>
          <a:bodyPr vert="horz" wrap="square" lIns="94430" tIns="47215" rIns="94430" bIns="47215" numCol="1" anchor="b" anchorCtr="0" compatLnSpc="1">
            <a:prstTxWarp prst="textNoShape">
              <a:avLst/>
            </a:prstTxWarp>
          </a:bodyPr>
          <a:lstStyle>
            <a:lvl1pPr>
              <a:defRPr sz="1200" b="0">
                <a:ea typeface="+mn-ea"/>
              </a:defRPr>
            </a:lvl1pPr>
          </a:lstStyle>
          <a:p>
            <a:pPr>
              <a:defRPr/>
            </a:pPr>
            <a:endParaRPr lang="de-DE"/>
          </a:p>
        </p:txBody>
      </p:sp>
      <p:sp>
        <p:nvSpPr>
          <p:cNvPr id="267269" name="Rectangle 5"/>
          <p:cNvSpPr>
            <a:spLocks noGrp="1" noChangeArrowheads="1"/>
          </p:cNvSpPr>
          <p:nvPr>
            <p:ph type="sldNum" sz="quarter" idx="3"/>
          </p:nvPr>
        </p:nvSpPr>
        <p:spPr bwMode="auto">
          <a:xfrm>
            <a:off x="4022937" y="9722309"/>
            <a:ext cx="3076363" cy="512304"/>
          </a:xfrm>
          <a:prstGeom prst="rect">
            <a:avLst/>
          </a:prstGeom>
          <a:noFill/>
          <a:ln w="9525">
            <a:noFill/>
            <a:miter lim="800000"/>
            <a:headEnd/>
            <a:tailEnd/>
          </a:ln>
          <a:effectLst/>
        </p:spPr>
        <p:txBody>
          <a:bodyPr vert="horz" wrap="square" lIns="94430" tIns="47215" rIns="94430" bIns="47215" numCol="1" anchor="b" anchorCtr="0" compatLnSpc="1">
            <a:prstTxWarp prst="textNoShape">
              <a:avLst/>
            </a:prstTxWarp>
          </a:bodyPr>
          <a:lstStyle>
            <a:lvl1pPr algn="r">
              <a:defRPr sz="1200" b="0"/>
            </a:lvl1pPr>
          </a:lstStyle>
          <a:p>
            <a:fld id="{37CB358B-8305-4D84-8A2D-B3F2F95C778D}" type="slidenum">
              <a:rPr lang="de-DE" altLang="de-DE"/>
              <a:pPr/>
              <a:t>‹Nr.›</a:t>
            </a:fld>
            <a:endParaRPr lang="de-DE" altLang="de-DE"/>
          </a:p>
        </p:txBody>
      </p:sp>
    </p:spTree>
    <p:extLst>
      <p:ext uri="{BB962C8B-B14F-4D97-AF65-F5344CB8AC3E}">
        <p14:creationId xmlns:p14="http://schemas.microsoft.com/office/powerpoint/2010/main" val="366006263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76363" cy="512304"/>
          </a:xfrm>
          <a:prstGeom prst="rect">
            <a:avLst/>
          </a:prstGeom>
          <a:noFill/>
          <a:ln w="9525">
            <a:noFill/>
            <a:miter lim="800000"/>
            <a:headEnd/>
            <a:tailEnd/>
          </a:ln>
          <a:effectLst/>
        </p:spPr>
        <p:txBody>
          <a:bodyPr vert="horz" wrap="square" lIns="94430" tIns="47215" rIns="94430" bIns="47215" numCol="1" anchor="t" anchorCtr="0" compatLnSpc="1">
            <a:prstTxWarp prst="textNoShape">
              <a:avLst/>
            </a:prstTxWarp>
          </a:bodyPr>
          <a:lstStyle>
            <a:lvl1pPr>
              <a:defRPr sz="1200" b="0">
                <a:ea typeface="+mn-ea"/>
              </a:defRPr>
            </a:lvl1pPr>
          </a:lstStyle>
          <a:p>
            <a:pPr>
              <a:defRPr/>
            </a:pPr>
            <a:endParaRPr lang="de-DE"/>
          </a:p>
        </p:txBody>
      </p:sp>
      <p:sp>
        <p:nvSpPr>
          <p:cNvPr id="4099" name="Rectangle 3"/>
          <p:cNvSpPr>
            <a:spLocks noGrp="1" noChangeArrowheads="1"/>
          </p:cNvSpPr>
          <p:nvPr>
            <p:ph type="dt" idx="1"/>
          </p:nvPr>
        </p:nvSpPr>
        <p:spPr bwMode="auto">
          <a:xfrm>
            <a:off x="4021294" y="0"/>
            <a:ext cx="3076363" cy="512304"/>
          </a:xfrm>
          <a:prstGeom prst="rect">
            <a:avLst/>
          </a:prstGeom>
          <a:noFill/>
          <a:ln w="9525">
            <a:noFill/>
            <a:miter lim="800000"/>
            <a:headEnd/>
            <a:tailEnd/>
          </a:ln>
          <a:effectLst/>
        </p:spPr>
        <p:txBody>
          <a:bodyPr vert="horz" wrap="square" lIns="94430" tIns="47215" rIns="94430" bIns="47215" numCol="1" anchor="t" anchorCtr="0" compatLnSpc="1">
            <a:prstTxWarp prst="textNoShape">
              <a:avLst/>
            </a:prstTxWarp>
          </a:bodyPr>
          <a:lstStyle>
            <a:lvl1pPr algn="r">
              <a:defRPr sz="1200" b="0">
                <a:ea typeface="+mn-ea"/>
              </a:defRPr>
            </a:lvl1pPr>
          </a:lstStyle>
          <a:p>
            <a:pPr>
              <a:defRPr/>
            </a:pPr>
            <a:endParaRPr lang="de-DE"/>
          </a:p>
        </p:txBody>
      </p:sp>
      <p:sp>
        <p:nvSpPr>
          <p:cNvPr id="14340" name="Rectangle 4"/>
          <p:cNvSpPr>
            <a:spLocks noGrp="1" noRot="1" noChangeAspect="1" noChangeArrowheads="1" noTextEdit="1"/>
          </p:cNvSpPr>
          <p:nvPr>
            <p:ph type="sldImg" idx="2"/>
          </p:nvPr>
        </p:nvSpPr>
        <p:spPr bwMode="auto">
          <a:xfrm>
            <a:off x="779463" y="768350"/>
            <a:ext cx="5541962" cy="383698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709930" y="4861155"/>
            <a:ext cx="5679440" cy="4605821"/>
          </a:xfrm>
          <a:prstGeom prst="rect">
            <a:avLst/>
          </a:prstGeom>
          <a:noFill/>
          <a:ln w="9525">
            <a:noFill/>
            <a:miter lim="800000"/>
            <a:headEnd/>
            <a:tailEnd/>
          </a:ln>
          <a:effectLst/>
        </p:spPr>
        <p:txBody>
          <a:bodyPr vert="horz" wrap="square" lIns="94430" tIns="47215" rIns="94430" bIns="47215" numCol="1" anchor="t" anchorCtr="0" compatLnSpc="1">
            <a:prstTxWarp prst="textNoShape">
              <a:avLst/>
            </a:prstTxWarp>
          </a:bodyPr>
          <a:lstStyle/>
          <a:p>
            <a:pPr lvl="0"/>
            <a:r>
              <a:rPr lang="de-DE" altLang="de-DE" smtClean="0"/>
              <a:t>Textmasterformate durch Klicken bearbeiten</a:t>
            </a:r>
          </a:p>
          <a:p>
            <a:pPr lvl="1"/>
            <a:r>
              <a:rPr lang="de-DE" altLang="de-DE" smtClean="0"/>
              <a:t>Zweite Ebene</a:t>
            </a:r>
          </a:p>
          <a:p>
            <a:pPr lvl="2"/>
            <a:r>
              <a:rPr lang="de-DE" altLang="de-DE" smtClean="0"/>
              <a:t>Dritte Ebene</a:t>
            </a:r>
          </a:p>
          <a:p>
            <a:pPr lvl="3"/>
            <a:r>
              <a:rPr lang="de-DE" altLang="de-DE" smtClean="0"/>
              <a:t>Vierte Ebene</a:t>
            </a:r>
          </a:p>
          <a:p>
            <a:pPr lvl="4"/>
            <a:r>
              <a:rPr lang="de-DE" altLang="de-DE" smtClean="0"/>
              <a:t>Fünfte Ebene</a:t>
            </a:r>
          </a:p>
        </p:txBody>
      </p:sp>
      <p:sp>
        <p:nvSpPr>
          <p:cNvPr id="4102" name="Rectangle 6"/>
          <p:cNvSpPr>
            <a:spLocks noGrp="1" noChangeArrowheads="1"/>
          </p:cNvSpPr>
          <p:nvPr>
            <p:ph type="ftr" sz="quarter" idx="4"/>
          </p:nvPr>
        </p:nvSpPr>
        <p:spPr bwMode="auto">
          <a:xfrm>
            <a:off x="0" y="9720673"/>
            <a:ext cx="3076363" cy="512303"/>
          </a:xfrm>
          <a:prstGeom prst="rect">
            <a:avLst/>
          </a:prstGeom>
          <a:noFill/>
          <a:ln w="9525">
            <a:noFill/>
            <a:miter lim="800000"/>
            <a:headEnd/>
            <a:tailEnd/>
          </a:ln>
          <a:effectLst/>
        </p:spPr>
        <p:txBody>
          <a:bodyPr vert="horz" wrap="square" lIns="94430" tIns="47215" rIns="94430" bIns="47215" numCol="1" anchor="b" anchorCtr="0" compatLnSpc="1">
            <a:prstTxWarp prst="textNoShape">
              <a:avLst/>
            </a:prstTxWarp>
          </a:bodyPr>
          <a:lstStyle>
            <a:lvl1pPr>
              <a:defRPr sz="1200" b="0">
                <a:ea typeface="+mn-ea"/>
              </a:defRPr>
            </a:lvl1pPr>
          </a:lstStyle>
          <a:p>
            <a:pPr>
              <a:defRPr/>
            </a:pPr>
            <a:endParaRPr lang="de-DE"/>
          </a:p>
        </p:txBody>
      </p:sp>
      <p:sp>
        <p:nvSpPr>
          <p:cNvPr id="4103" name="Rectangle 7"/>
          <p:cNvSpPr>
            <a:spLocks noGrp="1" noChangeArrowheads="1"/>
          </p:cNvSpPr>
          <p:nvPr>
            <p:ph type="sldNum" sz="quarter" idx="5"/>
          </p:nvPr>
        </p:nvSpPr>
        <p:spPr bwMode="auto">
          <a:xfrm>
            <a:off x="4021294" y="9720673"/>
            <a:ext cx="3076363" cy="512303"/>
          </a:xfrm>
          <a:prstGeom prst="rect">
            <a:avLst/>
          </a:prstGeom>
          <a:noFill/>
          <a:ln w="9525">
            <a:noFill/>
            <a:miter lim="800000"/>
            <a:headEnd/>
            <a:tailEnd/>
          </a:ln>
          <a:effectLst/>
        </p:spPr>
        <p:txBody>
          <a:bodyPr vert="horz" wrap="square" lIns="94430" tIns="47215" rIns="94430" bIns="47215" numCol="1" anchor="b" anchorCtr="0" compatLnSpc="1">
            <a:prstTxWarp prst="textNoShape">
              <a:avLst/>
            </a:prstTxWarp>
          </a:bodyPr>
          <a:lstStyle>
            <a:lvl1pPr algn="r">
              <a:defRPr sz="1200" b="0"/>
            </a:lvl1pPr>
          </a:lstStyle>
          <a:p>
            <a:fld id="{3CA1005D-1DE2-4F3C-8A07-58C10A8A6151}" type="slidenum">
              <a:rPr lang="de-DE" altLang="de-DE"/>
              <a:pPr/>
              <a:t>‹Nr.›</a:t>
            </a:fld>
            <a:endParaRPr lang="de-DE" altLang="de-DE"/>
          </a:p>
        </p:txBody>
      </p:sp>
    </p:spTree>
    <p:extLst>
      <p:ext uri="{BB962C8B-B14F-4D97-AF65-F5344CB8AC3E}">
        <p14:creationId xmlns:p14="http://schemas.microsoft.com/office/powerpoint/2010/main" val="353524696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mn-cs"/>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Rectangle 2"/>
          <p:cNvSpPr>
            <a:spLocks noGrp="1" noRot="1" noChangeAspect="1" noChangeArrowheads="1" noTextEdit="1"/>
          </p:cNvSpPr>
          <p:nvPr>
            <p:ph type="sldImg"/>
          </p:nvPr>
        </p:nvSpPr>
        <p:spPr>
          <a:xfrm>
            <a:off x="779463" y="768350"/>
            <a:ext cx="5541962" cy="3836988"/>
          </a:xfrm>
          <a:ln/>
        </p:spPr>
      </p:sp>
      <p:sp>
        <p:nvSpPr>
          <p:cNvPr id="20070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de-DE" altLang="de-DE" smtClean="0"/>
              <a:t>Erfahrungsaustausch mit Eltern/ Was ist bei ihrem Kind wirksam? Reih um fragen</a:t>
            </a:r>
          </a:p>
        </p:txBody>
      </p:sp>
    </p:spTree>
    <p:extLst>
      <p:ext uri="{BB962C8B-B14F-4D97-AF65-F5344CB8AC3E}">
        <p14:creationId xmlns:p14="http://schemas.microsoft.com/office/powerpoint/2010/main" val="35280937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770" name="Rectangle 2"/>
          <p:cNvSpPr>
            <a:spLocks noGrp="1" noRot="1" noChangeAspect="1" noChangeArrowheads="1" noTextEdit="1"/>
          </p:cNvSpPr>
          <p:nvPr>
            <p:ph type="sldImg"/>
          </p:nvPr>
        </p:nvSpPr>
        <p:spPr>
          <a:xfrm>
            <a:off x="779463" y="768350"/>
            <a:ext cx="5541962" cy="3836988"/>
          </a:xfrm>
          <a:ln/>
        </p:spPr>
      </p:sp>
      <p:sp>
        <p:nvSpPr>
          <p:cNvPr id="28877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de-DE" altLang="de-DE" smtClean="0"/>
          </a:p>
        </p:txBody>
      </p:sp>
    </p:spTree>
    <p:extLst>
      <p:ext uri="{BB962C8B-B14F-4D97-AF65-F5344CB8AC3E}">
        <p14:creationId xmlns:p14="http://schemas.microsoft.com/office/powerpoint/2010/main" val="39773309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4" name="Rectangle 2"/>
          <p:cNvSpPr>
            <a:spLocks noGrp="1" noRot="1" noChangeAspect="1" noChangeArrowheads="1" noTextEdit="1"/>
          </p:cNvSpPr>
          <p:nvPr>
            <p:ph type="sldImg"/>
          </p:nvPr>
        </p:nvSpPr>
        <p:spPr>
          <a:xfrm>
            <a:off x="779463" y="768350"/>
            <a:ext cx="5541962" cy="3836988"/>
          </a:xfrm>
          <a:ln/>
        </p:spPr>
      </p:sp>
      <p:sp>
        <p:nvSpPr>
          <p:cNvPr id="26419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de-DE" altLang="de-DE" smtClean="0"/>
              <a:t>Austausch in Gruppe ?</a:t>
            </a:r>
          </a:p>
          <a:p>
            <a:r>
              <a:rPr lang="de-DE" altLang="de-DE" smtClean="0"/>
              <a:t>Verstärkerliste aus Stepping Stones austeilen – wenn keine Ideen der Eltern</a:t>
            </a:r>
          </a:p>
        </p:txBody>
      </p:sp>
    </p:spTree>
    <p:extLst>
      <p:ext uri="{BB962C8B-B14F-4D97-AF65-F5344CB8AC3E}">
        <p14:creationId xmlns:p14="http://schemas.microsoft.com/office/powerpoint/2010/main" val="199905361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el und Inhalt">
    <p:spTree>
      <p:nvGrpSpPr>
        <p:cNvPr id="1" name=""/>
        <p:cNvGrpSpPr/>
        <p:nvPr/>
      </p:nvGrpSpPr>
      <p:grpSpPr>
        <a:xfrm>
          <a:off x="0" y="0"/>
          <a:ext cx="0" cy="0"/>
          <a:chOff x="0" y="0"/>
          <a:chExt cx="0" cy="0"/>
        </a:xfrm>
      </p:grpSpPr>
      <p:sp>
        <p:nvSpPr>
          <p:cNvPr id="4" name="Rectangle 2"/>
          <p:cNvSpPr>
            <a:spLocks noChangeArrowheads="1"/>
          </p:cNvSpPr>
          <p:nvPr/>
        </p:nvSpPr>
        <p:spPr bwMode="auto">
          <a:xfrm>
            <a:off x="0" y="1"/>
            <a:ext cx="467783" cy="646113"/>
          </a:xfrm>
          <a:prstGeom prst="rect">
            <a:avLst/>
          </a:prstGeom>
          <a:solidFill>
            <a:schemeClr val="accent1">
              <a:lumMod val="75000"/>
            </a:schemeClr>
          </a:solidFill>
          <a:ln w="9525">
            <a:noFill/>
            <a:miter lim="800000"/>
            <a:headEnd/>
            <a:tailEnd/>
          </a:ln>
          <a:effectLst/>
        </p:spPr>
        <p:txBody>
          <a:bodyPr wrap="none" anchor="ctr"/>
          <a:lstStyle/>
          <a:p>
            <a:pPr>
              <a:defRPr/>
            </a:pPr>
            <a:endParaRPr lang="de-DE" sz="1800" b="0">
              <a:ea typeface="+mn-ea"/>
            </a:endParaRPr>
          </a:p>
        </p:txBody>
      </p:sp>
      <p:sp>
        <p:nvSpPr>
          <p:cNvPr id="5" name="Line 6"/>
          <p:cNvSpPr>
            <a:spLocks noChangeShapeType="1"/>
          </p:cNvSpPr>
          <p:nvPr/>
        </p:nvSpPr>
        <p:spPr bwMode="auto">
          <a:xfrm>
            <a:off x="467783" y="0"/>
            <a:ext cx="0" cy="6858000"/>
          </a:xfrm>
          <a:prstGeom prst="line">
            <a:avLst/>
          </a:prstGeom>
          <a:noFill/>
          <a:ln w="9525">
            <a:solidFill>
              <a:schemeClr val="tx1"/>
            </a:solidFill>
            <a:round/>
            <a:headEnd/>
            <a:tailEnd/>
          </a:ln>
          <a:effectLst/>
        </p:spPr>
        <p:txBody>
          <a:bodyPr/>
          <a:lstStyle/>
          <a:p>
            <a:pPr>
              <a:defRPr/>
            </a:pPr>
            <a:endParaRPr lang="de-DE" sz="1800" b="0">
              <a:ea typeface="+mn-ea"/>
            </a:endParaRPr>
          </a:p>
        </p:txBody>
      </p:sp>
      <p:sp>
        <p:nvSpPr>
          <p:cNvPr id="6" name="Line 7"/>
          <p:cNvSpPr>
            <a:spLocks noChangeShapeType="1"/>
          </p:cNvSpPr>
          <p:nvPr/>
        </p:nvSpPr>
        <p:spPr bwMode="auto">
          <a:xfrm>
            <a:off x="0" y="647700"/>
            <a:ext cx="7721865" cy="0"/>
          </a:xfrm>
          <a:prstGeom prst="line">
            <a:avLst/>
          </a:prstGeom>
          <a:noFill/>
          <a:ln w="9525">
            <a:solidFill>
              <a:schemeClr val="tx1"/>
            </a:solidFill>
            <a:round/>
            <a:headEnd/>
            <a:tailEnd/>
          </a:ln>
          <a:effectLst/>
        </p:spPr>
        <p:txBody>
          <a:bodyPr/>
          <a:lstStyle/>
          <a:p>
            <a:pPr>
              <a:defRPr/>
            </a:pPr>
            <a:endParaRPr lang="de-DE" sz="1800" b="0">
              <a:ea typeface="+mn-ea"/>
            </a:endParaRPr>
          </a:p>
        </p:txBody>
      </p:sp>
      <p:sp>
        <p:nvSpPr>
          <p:cNvPr id="8" name="Rectangle 10"/>
          <p:cNvSpPr>
            <a:spLocks noChangeArrowheads="1"/>
          </p:cNvSpPr>
          <p:nvPr/>
        </p:nvSpPr>
        <p:spPr bwMode="auto">
          <a:xfrm>
            <a:off x="233892" y="6416676"/>
            <a:ext cx="7137135" cy="252413"/>
          </a:xfrm>
          <a:prstGeom prst="rect">
            <a:avLst/>
          </a:prstGeom>
          <a:noFill/>
          <a:ln w="9525">
            <a:noFill/>
            <a:miter lim="800000"/>
            <a:headEnd/>
            <a:tailEnd/>
          </a:ln>
          <a:effectLst/>
        </p:spPr>
        <p:txBody>
          <a:bodyPr tIns="0" bIns="0" anchor="ctr"/>
          <a:lstStyle/>
          <a:p>
            <a:pPr algn="ctr">
              <a:spcBef>
                <a:spcPct val="20000"/>
              </a:spcBef>
              <a:defRPr/>
            </a:pPr>
            <a:endParaRPr lang="en-GB" sz="1200" b="0">
              <a:ea typeface="+mn-ea"/>
            </a:endParaRPr>
          </a:p>
        </p:txBody>
      </p:sp>
      <p:sp>
        <p:nvSpPr>
          <p:cNvPr id="2" name="Titel 1"/>
          <p:cNvSpPr>
            <a:spLocks noGrp="1"/>
          </p:cNvSpPr>
          <p:nvPr>
            <p:ph type="title"/>
          </p:nvPr>
        </p:nvSpPr>
        <p:spPr/>
        <p:txBody>
          <a:bodyPr/>
          <a:lstStyle>
            <a:lvl1pPr>
              <a:defRPr>
                <a:solidFill>
                  <a:schemeClr val="accent6">
                    <a:lumMod val="50000"/>
                  </a:schemeClr>
                </a:solidFill>
                <a:latin typeface="Arial Narrow" panose="020B0606020202030204" pitchFamily="34" charset="0"/>
              </a:defRPr>
            </a:lvl1pPr>
          </a:lstStyle>
          <a:p>
            <a:r>
              <a:rPr lang="de-DE" smtClean="0"/>
              <a:t>Titelmasterformat durch Klicken bearbeiten</a:t>
            </a:r>
            <a:endParaRPr lang="de-DE" dirty="0"/>
          </a:p>
        </p:txBody>
      </p:sp>
      <p:sp>
        <p:nvSpPr>
          <p:cNvPr id="12" name="Text Box 11"/>
          <p:cNvSpPr txBox="1">
            <a:spLocks noChangeArrowheads="1"/>
          </p:cNvSpPr>
          <p:nvPr/>
        </p:nvSpPr>
        <p:spPr bwMode="auto">
          <a:xfrm>
            <a:off x="467783" y="307559"/>
            <a:ext cx="2919902" cy="338554"/>
          </a:xfrm>
          <a:prstGeom prst="rect">
            <a:avLst/>
          </a:prstGeom>
          <a:noFill/>
          <a:ln w="9525">
            <a:noFill/>
            <a:miter lim="800000"/>
            <a:headEnd/>
            <a:tailEnd/>
          </a:ln>
          <a:effectLst/>
        </p:spPr>
        <p:txBody>
          <a:bodyPr wrap="none">
            <a:spAutoFit/>
          </a:bodyPr>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defRPr/>
            </a:pPr>
            <a:r>
              <a:rPr lang="de-DE" altLang="de-DE" sz="1600" b="1" dirty="0" smtClean="0">
                <a:solidFill>
                  <a:schemeClr val="accent6">
                    <a:lumMod val="50000"/>
                  </a:schemeClr>
                </a:solidFill>
                <a:latin typeface="Arial Narrow" pitchFamily="34" charset="0"/>
              </a:rPr>
              <a:t>Elterntraining FETASS • Sitzung 4 </a:t>
            </a:r>
          </a:p>
        </p:txBody>
      </p:sp>
      <p:sp>
        <p:nvSpPr>
          <p:cNvPr id="13" name="Inhaltsplatzhalter 2"/>
          <p:cNvSpPr>
            <a:spLocks noGrp="1"/>
          </p:cNvSpPr>
          <p:nvPr>
            <p:ph idx="1"/>
          </p:nvPr>
        </p:nvSpPr>
        <p:spPr>
          <a:xfrm>
            <a:off x="495300" y="1484313"/>
            <a:ext cx="9176808" cy="4641850"/>
          </a:xfrm>
        </p:spPr>
        <p:txBody>
          <a:bodyPr/>
          <a:lstStyle>
            <a:lvl1pPr marL="342900" indent="-342900">
              <a:buFontTx/>
              <a:buBlip>
                <a:blip r:embed="rId2"/>
              </a:buBlip>
              <a:defRPr sz="2000" b="1"/>
            </a:lvl1pPr>
            <a:lvl4pPr>
              <a:defRPr sz="1600"/>
            </a:lvl4pPr>
            <a:lvl5pPr>
              <a:defRPr sz="1200"/>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pic>
        <p:nvPicPr>
          <p:cNvPr id="14" name="Picture 5" descr="\\ad\home\brehm\#Arbeitsbuch\Grafiken\FETASS-Logo.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80022" y="141298"/>
            <a:ext cx="2084093" cy="531802"/>
          </a:xfrm>
          <a:prstGeom prst="rect">
            <a:avLst/>
          </a:prstGeom>
          <a:noFill/>
          <a:extLst>
            <a:ext uri="{909E8E84-426E-40DD-AFC4-6F175D3DCCD1}">
              <a14:hiddenFill xmlns:a14="http://schemas.microsoft.com/office/drawing/2010/main">
                <a:solidFill>
                  <a:srgbClr val="FFFFFF"/>
                </a:solidFill>
              </a14:hiddenFill>
            </a:ext>
          </a:extLst>
        </p:spPr>
      </p:pic>
      <p:sp>
        <p:nvSpPr>
          <p:cNvPr id="15" name="Foliennummernplatzhalter 4"/>
          <p:cNvSpPr>
            <a:spLocks noGrp="1"/>
          </p:cNvSpPr>
          <p:nvPr>
            <p:ph type="sldNum" sz="quarter" idx="4"/>
          </p:nvPr>
        </p:nvSpPr>
        <p:spPr>
          <a:xfrm>
            <a:off x="7401416" y="6519862"/>
            <a:ext cx="2301081" cy="215900"/>
          </a:xfrm>
          <a:prstGeom prst="rect">
            <a:avLst/>
          </a:prstGeom>
          <a:noFill/>
          <a:ln>
            <a:miter lim="800000"/>
            <a:headEnd/>
            <a:tailEnd/>
          </a:ln>
        </p:spPr>
        <p:txBody>
          <a:bodyPr vert="horz" wrap="square" lIns="91440" tIns="0" rIns="91440" bIns="0" numCol="1" anchor="ctr" anchorCtr="0" compatLnSpc="1">
            <a:prstTxWarp prst="textNoShape">
              <a:avLst/>
            </a:prstTxWarp>
          </a:bodyPr>
          <a:lstStyle>
            <a:lvl1pPr algn="r">
              <a:defRPr lang="de-DE" altLang="de-DE" sz="2800" b="1" i="0" u="none" strike="noStrike" baseline="30000" smtClean="0">
                <a:solidFill>
                  <a:schemeClr val="accent6">
                    <a:lumMod val="50000"/>
                  </a:schemeClr>
                </a:solidFill>
                <a:latin typeface="Comic Sans MS" panose="030F0702030302020204" pitchFamily="66" charset="0"/>
              </a:defRPr>
            </a:lvl1pPr>
          </a:lstStyle>
          <a:p>
            <a:r>
              <a:rPr lang="de-DE" dirty="0" smtClean="0"/>
              <a:t>4.</a:t>
            </a:r>
            <a:fld id="{E57B5218-C344-4028-8C98-00A639223E43}" type="slidenum">
              <a:rPr lang="de-DE" smtClean="0"/>
              <a:pPr/>
              <a:t>‹Nr.›</a:t>
            </a:fld>
            <a:endParaRPr lang="de-DE" dirty="0"/>
          </a:p>
        </p:txBody>
      </p:sp>
    </p:spTree>
    <p:extLst>
      <p:ext uri="{BB962C8B-B14F-4D97-AF65-F5344CB8AC3E}">
        <p14:creationId xmlns:p14="http://schemas.microsoft.com/office/powerpoint/2010/main" val="43350502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elfolie">
    <p:spTree>
      <p:nvGrpSpPr>
        <p:cNvPr id="1" name=""/>
        <p:cNvGrpSpPr/>
        <p:nvPr/>
      </p:nvGrpSpPr>
      <p:grpSpPr>
        <a:xfrm>
          <a:off x="0" y="0"/>
          <a:ext cx="0" cy="0"/>
          <a:chOff x="0" y="0"/>
          <a:chExt cx="0" cy="0"/>
        </a:xfrm>
      </p:grpSpPr>
      <p:pic>
        <p:nvPicPr>
          <p:cNvPr id="1029" name="Picture 5" descr="\\ad\home\brehm\#Arbeitsbuch\Grafiken\FETASS-Logo.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00930" y="879485"/>
            <a:ext cx="4504135" cy="11493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3301447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9096" name="Rectangle 3"/>
          <p:cNvSpPr>
            <a:spLocks noGrp="1" noChangeArrowheads="1"/>
          </p:cNvSpPr>
          <p:nvPr>
            <p:ph type="body" idx="1"/>
          </p:nvPr>
        </p:nvSpPr>
        <p:spPr bwMode="auto">
          <a:xfrm>
            <a:off x="495300" y="1484313"/>
            <a:ext cx="9176808" cy="464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de-DE" altLang="de-DE" smtClean="0"/>
              <a:t>Mastertextformat bearbeiten</a:t>
            </a:r>
          </a:p>
          <a:p>
            <a:pPr lvl="1"/>
            <a:r>
              <a:rPr lang="de-DE" altLang="de-DE" smtClean="0"/>
              <a:t>Zweite Ebene</a:t>
            </a:r>
          </a:p>
          <a:p>
            <a:pPr lvl="2"/>
            <a:r>
              <a:rPr lang="de-DE" altLang="de-DE" smtClean="0"/>
              <a:t>Dritte Ebene</a:t>
            </a:r>
          </a:p>
        </p:txBody>
      </p:sp>
      <p:sp>
        <p:nvSpPr>
          <p:cNvPr id="89097" name="Rectangle 9"/>
          <p:cNvSpPr>
            <a:spLocks noGrp="1" noChangeArrowheads="1"/>
          </p:cNvSpPr>
          <p:nvPr>
            <p:ph type="title"/>
          </p:nvPr>
        </p:nvSpPr>
        <p:spPr bwMode="auto">
          <a:xfrm>
            <a:off x="467783" y="639763"/>
            <a:ext cx="9204325"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72000" rIns="91440" bIns="45720" numCol="1" anchor="t" anchorCtr="0" compatLnSpc="1">
            <a:prstTxWarp prst="textNoShape">
              <a:avLst/>
            </a:prstTxWarp>
          </a:bodyPr>
          <a:lstStyle/>
          <a:p>
            <a:pPr lvl="0"/>
            <a:r>
              <a:rPr lang="de-DE" altLang="de-DE" dirty="0" smtClean="0"/>
              <a:t>Mastertitelformat bearbeiten</a:t>
            </a:r>
          </a:p>
        </p:txBody>
      </p:sp>
      <p:sp>
        <p:nvSpPr>
          <p:cNvPr id="6" name="Foliennummernplatzhalter 4"/>
          <p:cNvSpPr>
            <a:spLocks noGrp="1"/>
          </p:cNvSpPr>
          <p:nvPr>
            <p:ph type="sldNum" sz="quarter" idx="4"/>
          </p:nvPr>
        </p:nvSpPr>
        <p:spPr>
          <a:xfrm>
            <a:off x="7401416" y="6519862"/>
            <a:ext cx="2301081" cy="215900"/>
          </a:xfrm>
          <a:prstGeom prst="rect">
            <a:avLst/>
          </a:prstGeom>
          <a:noFill/>
          <a:ln>
            <a:miter lim="800000"/>
            <a:headEnd/>
            <a:tailEnd/>
          </a:ln>
        </p:spPr>
        <p:txBody>
          <a:bodyPr vert="horz" wrap="square" lIns="91440" tIns="0" rIns="91440" bIns="0" numCol="1" anchor="ctr" anchorCtr="0" compatLnSpc="1">
            <a:prstTxWarp prst="textNoShape">
              <a:avLst/>
            </a:prstTxWarp>
          </a:bodyPr>
          <a:lstStyle>
            <a:lvl1pPr algn="r">
              <a:defRPr lang="de-DE" altLang="de-DE" sz="2800" b="1" i="0" u="none" strike="noStrike" baseline="30000" smtClean="0">
                <a:solidFill>
                  <a:schemeClr val="accent6">
                    <a:lumMod val="50000"/>
                  </a:schemeClr>
                </a:solidFill>
                <a:latin typeface="Comic Sans MS" panose="030F0702030302020204" pitchFamily="66" charset="0"/>
              </a:defRPr>
            </a:lvl1pPr>
          </a:lstStyle>
          <a:p>
            <a:r>
              <a:rPr lang="de-DE" dirty="0" smtClean="0"/>
              <a:t>4.</a:t>
            </a:r>
            <a:fld id="{E57B5218-C344-4028-8C98-00A639223E43}" type="slidenum">
              <a:rPr lang="de-DE" smtClean="0"/>
              <a:pPr/>
              <a:t>‹Nr.›</a:t>
            </a:fld>
            <a:endParaRPr lang="de-DE" dirty="0"/>
          </a:p>
        </p:txBody>
      </p:sp>
      <p:sp>
        <p:nvSpPr>
          <p:cNvPr id="7" name="Foliennummernplatzhalter 4"/>
          <p:cNvSpPr txBox="1">
            <a:spLocks/>
          </p:cNvSpPr>
          <p:nvPr/>
        </p:nvSpPr>
        <p:spPr bwMode="auto">
          <a:xfrm>
            <a:off x="467783" y="6519862"/>
            <a:ext cx="8056829" cy="215900"/>
          </a:xfrm>
          <a:prstGeom prst="rect">
            <a:avLst/>
          </a:prstGeom>
          <a:noFill/>
          <a:ln>
            <a:miter lim="800000"/>
            <a:headEnd/>
            <a:tailEnd/>
          </a:ln>
        </p:spPr>
        <p:txBody>
          <a:bodyPr vert="horz" wrap="square" lIns="91440" tIns="0" rIns="91440" bIns="0" numCol="1" anchor="ctr" anchorCtr="0" compatLnSpc="1">
            <a:prstTxWarp prst="textNoShape">
              <a:avLst/>
            </a:prstTxWarp>
          </a:bodyPr>
          <a:lstStyle>
            <a:defPPr>
              <a:defRPr lang="de-DE"/>
            </a:defPPr>
            <a:lvl1pPr algn="r" rtl="0" eaLnBrk="0" fontAlgn="base" hangingPunct="0">
              <a:spcBef>
                <a:spcPct val="0"/>
              </a:spcBef>
              <a:spcAft>
                <a:spcPct val="0"/>
              </a:spcAft>
              <a:defRPr sz="1000" b="0" kern="1200">
                <a:solidFill>
                  <a:srgbClr val="212D9A"/>
                </a:solidFill>
                <a:latin typeface="Arial" charset="0"/>
                <a:ea typeface="ＭＳ Ｐゴシック" charset="-128"/>
                <a:cs typeface="+mn-cs"/>
              </a:defRPr>
            </a:lvl1pPr>
            <a:lvl2pPr marL="457200" algn="l" rtl="0" fontAlgn="base">
              <a:spcBef>
                <a:spcPct val="0"/>
              </a:spcBef>
              <a:spcAft>
                <a:spcPct val="0"/>
              </a:spcAft>
              <a:defRPr sz="3200" b="1" kern="1200">
                <a:solidFill>
                  <a:schemeClr val="tx1"/>
                </a:solidFill>
                <a:latin typeface="Arial" charset="0"/>
                <a:ea typeface="ＭＳ Ｐゴシック" charset="-128"/>
                <a:cs typeface="+mn-cs"/>
              </a:defRPr>
            </a:lvl2pPr>
            <a:lvl3pPr marL="914400" algn="l" rtl="0" fontAlgn="base">
              <a:spcBef>
                <a:spcPct val="0"/>
              </a:spcBef>
              <a:spcAft>
                <a:spcPct val="0"/>
              </a:spcAft>
              <a:defRPr sz="3200" b="1" kern="1200">
                <a:solidFill>
                  <a:schemeClr val="tx1"/>
                </a:solidFill>
                <a:latin typeface="Arial" charset="0"/>
                <a:ea typeface="ＭＳ Ｐゴシック" charset="-128"/>
                <a:cs typeface="+mn-cs"/>
              </a:defRPr>
            </a:lvl3pPr>
            <a:lvl4pPr marL="1371600" algn="l" rtl="0" fontAlgn="base">
              <a:spcBef>
                <a:spcPct val="0"/>
              </a:spcBef>
              <a:spcAft>
                <a:spcPct val="0"/>
              </a:spcAft>
              <a:defRPr sz="3200" b="1" kern="1200">
                <a:solidFill>
                  <a:schemeClr val="tx1"/>
                </a:solidFill>
                <a:latin typeface="Arial" charset="0"/>
                <a:ea typeface="ＭＳ Ｐゴシック" charset="-128"/>
                <a:cs typeface="+mn-cs"/>
              </a:defRPr>
            </a:lvl4pPr>
            <a:lvl5pPr marL="1828800" algn="l" rtl="0" fontAlgn="base">
              <a:spcBef>
                <a:spcPct val="0"/>
              </a:spcBef>
              <a:spcAft>
                <a:spcPct val="0"/>
              </a:spcAft>
              <a:defRPr sz="3200" b="1" kern="1200">
                <a:solidFill>
                  <a:schemeClr val="tx1"/>
                </a:solidFill>
                <a:latin typeface="Arial" charset="0"/>
                <a:ea typeface="ＭＳ Ｐゴシック" charset="-128"/>
                <a:cs typeface="+mn-cs"/>
              </a:defRPr>
            </a:lvl5pPr>
            <a:lvl6pPr marL="2286000" algn="l" defTabSz="914400" rtl="0" eaLnBrk="1" latinLnBrk="0" hangingPunct="1">
              <a:defRPr sz="3200" b="1" kern="1200">
                <a:solidFill>
                  <a:schemeClr val="tx1"/>
                </a:solidFill>
                <a:latin typeface="Arial" charset="0"/>
                <a:ea typeface="ＭＳ Ｐゴシック" charset="-128"/>
                <a:cs typeface="+mn-cs"/>
              </a:defRPr>
            </a:lvl6pPr>
            <a:lvl7pPr marL="2743200" algn="l" defTabSz="914400" rtl="0" eaLnBrk="1" latinLnBrk="0" hangingPunct="1">
              <a:defRPr sz="3200" b="1" kern="1200">
                <a:solidFill>
                  <a:schemeClr val="tx1"/>
                </a:solidFill>
                <a:latin typeface="Arial" charset="0"/>
                <a:ea typeface="ＭＳ Ｐゴシック" charset="-128"/>
                <a:cs typeface="+mn-cs"/>
              </a:defRPr>
            </a:lvl7pPr>
            <a:lvl8pPr marL="3200400" algn="l" defTabSz="914400" rtl="0" eaLnBrk="1" latinLnBrk="0" hangingPunct="1">
              <a:defRPr sz="3200" b="1" kern="1200">
                <a:solidFill>
                  <a:schemeClr val="tx1"/>
                </a:solidFill>
                <a:latin typeface="Arial" charset="0"/>
                <a:ea typeface="ＭＳ Ｐゴシック" charset="-128"/>
                <a:cs typeface="+mn-cs"/>
              </a:defRPr>
            </a:lvl8pPr>
            <a:lvl9pPr marL="3657600" algn="l" defTabSz="914400" rtl="0" eaLnBrk="1" latinLnBrk="0" hangingPunct="1">
              <a:defRPr sz="3200" b="1" kern="1200">
                <a:solidFill>
                  <a:schemeClr val="tx1"/>
                </a:solidFill>
                <a:latin typeface="Arial" charset="0"/>
                <a:ea typeface="ＭＳ Ｐゴシック" charset="-128"/>
                <a:cs typeface="+mn-cs"/>
              </a:defRPr>
            </a:lvl9pPr>
          </a:lstStyle>
          <a:p>
            <a:pPr algn="l" rtl="0"/>
            <a:r>
              <a:rPr lang="de-DE" sz="1200" b="1" i="0" u="none" strike="noStrike" kern="1200" baseline="30000" dirty="0" smtClean="0">
                <a:solidFill>
                  <a:schemeClr val="accent6">
                    <a:lumMod val="50000"/>
                  </a:schemeClr>
                </a:solidFill>
                <a:latin typeface="Comic Sans MS" panose="030F0702030302020204" pitchFamily="66" charset="0"/>
                <a:ea typeface="ＭＳ Ｐゴシック" charset="-128"/>
                <a:cs typeface="+mn-cs"/>
              </a:rPr>
              <a:t>© 2015, Springer Verlag Berlin Heidelberg. Aus: Brehm et al.: FETASS – Freiburger Elterntraining für Autismus-Spektrum-Störungen</a:t>
            </a:r>
          </a:p>
        </p:txBody>
      </p:sp>
    </p:spTree>
  </p:cSld>
  <p:clrMap bg1="lt1" tx1="dk1" bg2="lt2" tx2="dk2" accent1="accent1" accent2="accent2" accent3="accent3" accent4="accent4" accent5="accent5" accent6="accent6" hlink="hlink" folHlink="folHlink"/>
  <p:sldLayoutIdLst>
    <p:sldLayoutId id="2147483667" r:id="rId1"/>
    <p:sldLayoutId id="2147483668" r:id="rId2"/>
  </p:sldLayoutIdLst>
  <p:timing>
    <p:tnLst>
      <p:par>
        <p:cTn id="1" dur="indefinite" restart="never" nodeType="tmRoot"/>
      </p:par>
    </p:tnLst>
  </p:timing>
  <p:hf hdr="0" ftr="0" dt="0"/>
  <p:txStyles>
    <p:titleStyle>
      <a:lvl1pPr algn="ctr" rtl="0" eaLnBrk="1" fontAlgn="base" hangingPunct="1">
        <a:spcBef>
          <a:spcPct val="0"/>
        </a:spcBef>
        <a:spcAft>
          <a:spcPct val="0"/>
        </a:spcAft>
        <a:defRPr lang="de-DE" altLang="de-DE" sz="2800" b="1" dirty="0" smtClean="0">
          <a:solidFill>
            <a:schemeClr val="accent6">
              <a:lumMod val="50000"/>
            </a:schemeClr>
          </a:solidFill>
          <a:latin typeface="Arial Narrow" panose="020B0606020202030204" pitchFamily="34" charset="0"/>
          <a:ea typeface="+mj-ea"/>
          <a:cs typeface="+mj-cs"/>
        </a:defRPr>
      </a:lvl1pPr>
      <a:lvl2pPr algn="ctr" rtl="0" eaLnBrk="1" fontAlgn="base" hangingPunct="1">
        <a:spcBef>
          <a:spcPct val="0"/>
        </a:spcBef>
        <a:spcAft>
          <a:spcPct val="0"/>
        </a:spcAft>
        <a:defRPr sz="2800" b="1">
          <a:solidFill>
            <a:srgbClr val="212D9A"/>
          </a:solidFill>
          <a:latin typeface="Arial Narrow" charset="0"/>
          <a:ea typeface="ＭＳ Ｐゴシック" charset="-128"/>
        </a:defRPr>
      </a:lvl2pPr>
      <a:lvl3pPr algn="ctr" rtl="0" eaLnBrk="1" fontAlgn="base" hangingPunct="1">
        <a:spcBef>
          <a:spcPct val="0"/>
        </a:spcBef>
        <a:spcAft>
          <a:spcPct val="0"/>
        </a:spcAft>
        <a:defRPr sz="2800" b="1">
          <a:solidFill>
            <a:srgbClr val="212D9A"/>
          </a:solidFill>
          <a:latin typeface="Arial Narrow" charset="0"/>
          <a:ea typeface="ＭＳ Ｐゴシック" charset="-128"/>
        </a:defRPr>
      </a:lvl3pPr>
      <a:lvl4pPr algn="ctr" rtl="0" eaLnBrk="1" fontAlgn="base" hangingPunct="1">
        <a:spcBef>
          <a:spcPct val="0"/>
        </a:spcBef>
        <a:spcAft>
          <a:spcPct val="0"/>
        </a:spcAft>
        <a:defRPr sz="2800" b="1">
          <a:solidFill>
            <a:srgbClr val="212D9A"/>
          </a:solidFill>
          <a:latin typeface="Arial Narrow" charset="0"/>
          <a:ea typeface="ＭＳ Ｐゴシック" charset="-128"/>
        </a:defRPr>
      </a:lvl4pPr>
      <a:lvl5pPr algn="ctr" rtl="0" eaLnBrk="1" fontAlgn="base" hangingPunct="1">
        <a:spcBef>
          <a:spcPct val="0"/>
        </a:spcBef>
        <a:spcAft>
          <a:spcPct val="0"/>
        </a:spcAft>
        <a:defRPr sz="2800" b="1">
          <a:solidFill>
            <a:srgbClr val="212D9A"/>
          </a:solidFill>
          <a:latin typeface="Arial Narrow" charset="0"/>
          <a:ea typeface="ＭＳ Ｐゴシック" charset="-128"/>
        </a:defRPr>
      </a:lvl5pPr>
      <a:lvl6pPr marL="457200" algn="ctr" rtl="0" eaLnBrk="1" fontAlgn="base" hangingPunct="1">
        <a:spcBef>
          <a:spcPct val="0"/>
        </a:spcBef>
        <a:spcAft>
          <a:spcPct val="0"/>
        </a:spcAft>
        <a:defRPr sz="2800" b="1">
          <a:solidFill>
            <a:srgbClr val="212D9A"/>
          </a:solidFill>
          <a:latin typeface="Arial Narrow" charset="0"/>
        </a:defRPr>
      </a:lvl6pPr>
      <a:lvl7pPr marL="914400" algn="ctr" rtl="0" eaLnBrk="1" fontAlgn="base" hangingPunct="1">
        <a:spcBef>
          <a:spcPct val="0"/>
        </a:spcBef>
        <a:spcAft>
          <a:spcPct val="0"/>
        </a:spcAft>
        <a:defRPr sz="2800" b="1">
          <a:solidFill>
            <a:srgbClr val="212D9A"/>
          </a:solidFill>
          <a:latin typeface="Arial Narrow" charset="0"/>
        </a:defRPr>
      </a:lvl7pPr>
      <a:lvl8pPr marL="1371600" algn="ctr" rtl="0" eaLnBrk="1" fontAlgn="base" hangingPunct="1">
        <a:spcBef>
          <a:spcPct val="0"/>
        </a:spcBef>
        <a:spcAft>
          <a:spcPct val="0"/>
        </a:spcAft>
        <a:defRPr sz="2800" b="1">
          <a:solidFill>
            <a:srgbClr val="212D9A"/>
          </a:solidFill>
          <a:latin typeface="Arial Narrow" charset="0"/>
        </a:defRPr>
      </a:lvl8pPr>
      <a:lvl9pPr marL="1828800" algn="ctr" rtl="0" eaLnBrk="1" fontAlgn="base" hangingPunct="1">
        <a:spcBef>
          <a:spcPct val="0"/>
        </a:spcBef>
        <a:spcAft>
          <a:spcPct val="0"/>
        </a:spcAft>
        <a:defRPr sz="2800" b="1">
          <a:solidFill>
            <a:srgbClr val="212D9A"/>
          </a:solidFill>
          <a:latin typeface="Arial Narrow" charset="0"/>
        </a:defRPr>
      </a:lvl9pPr>
    </p:titleStyle>
    <p:bodyStyle>
      <a:lvl1pPr marL="342900" indent="-342900" algn="l" rtl="0" eaLnBrk="1" fontAlgn="base" hangingPunct="1">
        <a:spcBef>
          <a:spcPct val="20000"/>
        </a:spcBef>
        <a:spcAft>
          <a:spcPct val="0"/>
        </a:spcAft>
        <a:buBlip>
          <a:blip r:embed="rId4"/>
        </a:buBlip>
        <a:defRPr sz="24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000">
          <a:solidFill>
            <a:schemeClr val="tx1"/>
          </a:solidFill>
          <a:latin typeface="+mn-lt"/>
          <a:ea typeface="+mn-ea"/>
        </a:defRPr>
      </a:lvl2pPr>
      <a:lvl3pPr marL="1143000" indent="-228600" algn="l" rtl="0" eaLnBrk="1" fontAlgn="base" hangingPunct="1">
        <a:spcBef>
          <a:spcPct val="20000"/>
        </a:spcBef>
        <a:spcAft>
          <a:spcPct val="0"/>
        </a:spcAft>
        <a:buChar char="•"/>
        <a:defRPr>
          <a:solidFill>
            <a:schemeClr val="tx1"/>
          </a:solidFill>
          <a:latin typeface="+mn-lt"/>
          <a:ea typeface="+mn-ea"/>
        </a:defRPr>
      </a:lvl3pPr>
      <a:lvl4pPr marL="1600200" indent="-228600" algn="l" rtl="0" eaLnBrk="1" fontAlgn="base" hangingPunct="1">
        <a:spcBef>
          <a:spcPct val="20000"/>
        </a:spcBef>
        <a:spcAft>
          <a:spcPct val="0"/>
        </a:spcAft>
        <a:buChar char="–"/>
        <a:defRPr sz="3000">
          <a:solidFill>
            <a:schemeClr val="tx1"/>
          </a:solidFill>
          <a:latin typeface="Arial" charset="0"/>
          <a:ea typeface="+mn-ea"/>
        </a:defRPr>
      </a:lvl4pPr>
      <a:lvl5pPr marL="2057400" indent="-228600" algn="l" rtl="0" eaLnBrk="1" fontAlgn="base" hangingPunct="1">
        <a:spcBef>
          <a:spcPct val="20000"/>
        </a:spcBef>
        <a:spcAft>
          <a:spcPct val="0"/>
        </a:spcAft>
        <a:buChar char="»"/>
        <a:defRPr sz="3000">
          <a:solidFill>
            <a:schemeClr val="tx1"/>
          </a:solidFill>
          <a:latin typeface="Arial" charset="0"/>
          <a:ea typeface="+mn-ea"/>
        </a:defRPr>
      </a:lvl5pPr>
      <a:lvl6pPr marL="2514600" indent="-228600" algn="l" rtl="0" eaLnBrk="1" fontAlgn="base" hangingPunct="1">
        <a:spcBef>
          <a:spcPct val="20000"/>
        </a:spcBef>
        <a:spcAft>
          <a:spcPct val="0"/>
        </a:spcAft>
        <a:buChar char="»"/>
        <a:defRPr sz="3000">
          <a:solidFill>
            <a:schemeClr val="tx1"/>
          </a:solidFill>
          <a:latin typeface="Arial" charset="0"/>
          <a:ea typeface="+mn-ea"/>
        </a:defRPr>
      </a:lvl6pPr>
      <a:lvl7pPr marL="2971800" indent="-228600" algn="l" rtl="0" eaLnBrk="1" fontAlgn="base" hangingPunct="1">
        <a:spcBef>
          <a:spcPct val="20000"/>
        </a:spcBef>
        <a:spcAft>
          <a:spcPct val="0"/>
        </a:spcAft>
        <a:buChar char="»"/>
        <a:defRPr sz="3000">
          <a:solidFill>
            <a:schemeClr val="tx1"/>
          </a:solidFill>
          <a:latin typeface="Arial" charset="0"/>
          <a:ea typeface="+mn-ea"/>
        </a:defRPr>
      </a:lvl7pPr>
      <a:lvl8pPr marL="3429000" indent="-228600" algn="l" rtl="0" eaLnBrk="1" fontAlgn="base" hangingPunct="1">
        <a:spcBef>
          <a:spcPct val="20000"/>
        </a:spcBef>
        <a:spcAft>
          <a:spcPct val="0"/>
        </a:spcAft>
        <a:buChar char="»"/>
        <a:defRPr sz="3000">
          <a:solidFill>
            <a:schemeClr val="tx1"/>
          </a:solidFill>
          <a:latin typeface="Arial" charset="0"/>
          <a:ea typeface="+mn-ea"/>
        </a:defRPr>
      </a:lvl8pPr>
      <a:lvl9pPr marL="3886200" indent="-228600" algn="l" rtl="0" eaLnBrk="1" fontAlgn="base" hangingPunct="1">
        <a:spcBef>
          <a:spcPct val="20000"/>
        </a:spcBef>
        <a:spcAft>
          <a:spcPct val="0"/>
        </a:spcAft>
        <a:buChar char="»"/>
        <a:defRPr sz="3000">
          <a:solidFill>
            <a:schemeClr val="tx1"/>
          </a:solidFill>
          <a:latin typeface="Arial" charset="0"/>
          <a:ea typeface="+mn-ea"/>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p:cNvSpPr>
            <a:spLocks noGrp="1" noChangeArrowheads="1"/>
          </p:cNvSpPr>
          <p:nvPr>
            <p:ph type="title"/>
          </p:nvPr>
        </p:nvSpPr>
        <p:spPr/>
        <p:txBody>
          <a:bodyPr/>
          <a:lstStyle/>
          <a:p>
            <a:r>
              <a:rPr lang="de-DE" altLang="de-DE" dirty="0" smtClean="0">
                <a:latin typeface="Arial Narrow" pitchFamily="34" charset="0"/>
              </a:rPr>
              <a:t>Übersicht Sitzung 4 : </a:t>
            </a:r>
            <a:br>
              <a:rPr lang="de-DE" altLang="de-DE" dirty="0" smtClean="0">
                <a:latin typeface="Arial Narrow" pitchFamily="34" charset="0"/>
              </a:rPr>
            </a:br>
            <a:r>
              <a:rPr lang="de-DE" altLang="de-DE" dirty="0" smtClean="0">
                <a:latin typeface="Arial Narrow" pitchFamily="34" charset="0"/>
              </a:rPr>
              <a:t>Einführung in verhaltenstherapeutische Lernprinzipien</a:t>
            </a:r>
            <a:br>
              <a:rPr lang="de-DE" altLang="de-DE" dirty="0" smtClean="0">
                <a:latin typeface="Arial Narrow" pitchFamily="34" charset="0"/>
              </a:rPr>
            </a:br>
            <a:endParaRPr lang="de-DE" altLang="de-DE" dirty="0" smtClean="0">
              <a:latin typeface="Arial Narrow" pitchFamily="34" charset="0"/>
            </a:endParaRPr>
          </a:p>
        </p:txBody>
      </p:sp>
      <p:sp>
        <p:nvSpPr>
          <p:cNvPr id="133123" name="Rectangle 3"/>
          <p:cNvSpPr>
            <a:spLocks noGrp="1" noChangeArrowheads="1"/>
          </p:cNvSpPr>
          <p:nvPr>
            <p:ph idx="1"/>
          </p:nvPr>
        </p:nvSpPr>
        <p:spPr>
          <a:xfrm>
            <a:off x="760413" y="2035175"/>
            <a:ext cx="8470900" cy="4641850"/>
          </a:xfrm>
        </p:spPr>
        <p:txBody>
          <a:bodyPr/>
          <a:lstStyle/>
          <a:p>
            <a:r>
              <a:rPr lang="de-DE" altLang="de-DE" dirty="0">
                <a:latin typeface="Arial Narrow" pitchFamily="34" charset="0"/>
              </a:rPr>
              <a:t>Hausaufgabenbesprechung:</a:t>
            </a:r>
          </a:p>
          <a:p>
            <a:pPr lvl="1"/>
            <a:r>
              <a:rPr lang="de-DE" altLang="de-DE" sz="1600" b="1" dirty="0">
                <a:latin typeface="Arial Narrow" pitchFamily="34" charset="0"/>
              </a:rPr>
              <a:t>Strategien der Alltagsstrukturierung </a:t>
            </a:r>
          </a:p>
          <a:p>
            <a:pPr lvl="1"/>
            <a:r>
              <a:rPr lang="de-DE" altLang="de-DE" sz="1600" b="1" dirty="0">
                <a:latin typeface="Arial Narrow" pitchFamily="34" charset="0"/>
              </a:rPr>
              <a:t>„Zeit für mich“</a:t>
            </a:r>
          </a:p>
          <a:p>
            <a:r>
              <a:rPr lang="de-DE" altLang="de-DE" dirty="0">
                <a:latin typeface="Arial Narrow" pitchFamily="34" charset="0"/>
              </a:rPr>
              <a:t>Einführung in verhaltenstherapeutische Lernprinzipien: </a:t>
            </a:r>
            <a:br>
              <a:rPr lang="de-DE" altLang="de-DE" dirty="0">
                <a:latin typeface="Arial Narrow" pitchFamily="34" charset="0"/>
              </a:rPr>
            </a:br>
            <a:r>
              <a:rPr lang="de-DE" altLang="de-DE" dirty="0">
                <a:latin typeface="Arial Narrow" pitchFamily="34" charset="0"/>
              </a:rPr>
              <a:t>Wie kann ich angemessenes Verhalten fördern?</a:t>
            </a:r>
          </a:p>
          <a:p>
            <a:pPr lvl="1"/>
            <a:r>
              <a:rPr lang="de-DE" altLang="de-DE" sz="1600" b="1" dirty="0">
                <a:latin typeface="Arial Narrow" pitchFamily="34" charset="0"/>
              </a:rPr>
              <a:t>Positive Verstärkung zur Förderung von angemessenen Verhaltensweisen</a:t>
            </a:r>
          </a:p>
          <a:p>
            <a:pPr lvl="1"/>
            <a:r>
              <a:rPr lang="de-DE" altLang="de-DE" sz="1600" b="1" dirty="0">
                <a:latin typeface="Arial Narrow" pitchFamily="34" charset="0"/>
              </a:rPr>
              <a:t>Beschreibendes Lob</a:t>
            </a:r>
          </a:p>
          <a:p>
            <a:pPr lvl="1"/>
            <a:r>
              <a:rPr lang="de-DE" altLang="de-DE" sz="1600" b="1" dirty="0">
                <a:latin typeface="Arial Narrow" pitchFamily="34" charset="0"/>
              </a:rPr>
              <a:t>Verstärkerpläne</a:t>
            </a:r>
          </a:p>
          <a:p>
            <a:r>
              <a:rPr lang="de-DE" altLang="de-DE" dirty="0">
                <a:latin typeface="Arial Narrow" pitchFamily="34" charset="0"/>
              </a:rPr>
              <a:t>Verstärkerplan einrichten und durchführen</a:t>
            </a:r>
          </a:p>
          <a:p>
            <a:endParaRPr lang="de-DE" altLang="de-DE" dirty="0">
              <a:latin typeface="Arial Narrow" pitchFamily="34" charset="0"/>
            </a:endParaRPr>
          </a:p>
          <a:p>
            <a:pPr>
              <a:buFontTx/>
              <a:buNone/>
            </a:pPr>
            <a:endParaRPr lang="de-DE" altLang="de-DE" dirty="0">
              <a:latin typeface="Arial Narrow" pitchFamily="34" charset="0"/>
            </a:endParaRPr>
          </a:p>
          <a:p>
            <a:pPr lvl="1">
              <a:buFontTx/>
              <a:buNone/>
            </a:pPr>
            <a:endParaRPr lang="de-DE" altLang="de-DE" b="1" dirty="0" smtClean="0">
              <a:latin typeface="Arial Narrow" pitchFamily="34" charset="0"/>
            </a:endParaRPr>
          </a:p>
        </p:txBody>
      </p:sp>
      <p:sp>
        <p:nvSpPr>
          <p:cNvPr id="2" name="Foliennummernplatzhalter 1"/>
          <p:cNvSpPr>
            <a:spLocks noGrp="1"/>
          </p:cNvSpPr>
          <p:nvPr>
            <p:ph type="sldNum" sz="quarter" idx="4"/>
          </p:nvPr>
        </p:nvSpPr>
        <p:spPr/>
        <p:txBody>
          <a:bodyPr/>
          <a:lstStyle/>
          <a:p>
            <a:r>
              <a:rPr lang="de-DE" smtClean="0"/>
              <a:t>4.</a:t>
            </a:r>
            <a:fld id="{E57B5218-C344-4028-8C98-00A639223E43}" type="slidenum">
              <a:rPr lang="de-DE" smtClean="0"/>
              <a:pPr/>
              <a:t>1</a:t>
            </a:fld>
            <a:endParaRPr lang="de-DE"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Rectangle 2"/>
          <p:cNvSpPr>
            <a:spLocks noGrp="1" noChangeArrowheads="1"/>
          </p:cNvSpPr>
          <p:nvPr>
            <p:ph type="title"/>
          </p:nvPr>
        </p:nvSpPr>
        <p:spPr/>
        <p:txBody>
          <a:bodyPr/>
          <a:lstStyle/>
          <a:p>
            <a:r>
              <a:rPr lang="de-DE" altLang="de-DE" sz="2400" dirty="0"/>
              <a:t>Lernprinzip: Positive Verstärkung </a:t>
            </a:r>
            <a:br>
              <a:rPr lang="de-DE" altLang="de-DE" sz="2400" dirty="0"/>
            </a:br>
            <a:r>
              <a:rPr lang="de-DE" altLang="de-DE" sz="2400" dirty="0"/>
              <a:t>Verstärkerplan vorbereiten und einsetzen</a:t>
            </a:r>
          </a:p>
        </p:txBody>
      </p:sp>
      <p:sp>
        <p:nvSpPr>
          <p:cNvPr id="234499" name="Rectangle 3"/>
          <p:cNvSpPr>
            <a:spLocks noGrp="1" noChangeArrowheads="1"/>
          </p:cNvSpPr>
          <p:nvPr>
            <p:ph idx="1"/>
          </p:nvPr>
        </p:nvSpPr>
        <p:spPr>
          <a:xfrm>
            <a:off x="723900" y="1725613"/>
            <a:ext cx="8470900" cy="4641850"/>
          </a:xfrm>
        </p:spPr>
        <p:txBody>
          <a:bodyPr/>
          <a:lstStyle/>
          <a:p>
            <a:pPr marL="0" indent="0">
              <a:buNone/>
            </a:pPr>
            <a:r>
              <a:rPr lang="de-DE" altLang="de-DE" dirty="0">
                <a:solidFill>
                  <a:srgbClr val="C00000"/>
                </a:solidFill>
                <a:latin typeface="Arial Narrow" pitchFamily="34" charset="0"/>
              </a:rPr>
              <a:t>Setzen Sie eine Punktekarte oder einen Verstärkerplan ein, um erwünschtes Verhalten zu fördern.</a:t>
            </a:r>
          </a:p>
          <a:p>
            <a:pPr>
              <a:buFontTx/>
              <a:buNone/>
            </a:pPr>
            <a:r>
              <a:rPr lang="de-DE" altLang="de-DE" dirty="0">
                <a:latin typeface="Arial Narrow" pitchFamily="34" charset="0"/>
              </a:rPr>
              <a:t>Vorbereitung und Vorgehen:</a:t>
            </a:r>
          </a:p>
          <a:p>
            <a:r>
              <a:rPr lang="de-DE" altLang="de-DE" dirty="0">
                <a:latin typeface="Arial Narrow" pitchFamily="34" charset="0"/>
              </a:rPr>
              <a:t>Wählen Sie ein gut beobachtbares, positives Verhalten aus, das Ihr Kind erlernen soll, z. B. jemanden um Hilfe bitten, jemanden begrüßen, ein Kind fragen, ob es sich treffen möchte, ein Gefühl äußern, die Hausaufgaben alleine machen, …</a:t>
            </a:r>
          </a:p>
          <a:p>
            <a:r>
              <a:rPr lang="de-DE" altLang="de-DE" dirty="0">
                <a:latin typeface="Arial Narrow" pitchFamily="34" charset="0"/>
              </a:rPr>
              <a:t>Besorgen Sie sich die Verstärker-Materialien, die Sie benötigen </a:t>
            </a:r>
            <a:br>
              <a:rPr lang="de-DE" altLang="de-DE" dirty="0">
                <a:latin typeface="Arial Narrow" pitchFamily="34" charset="0"/>
              </a:rPr>
            </a:br>
            <a:r>
              <a:rPr lang="de-DE" altLang="de-DE" dirty="0">
                <a:latin typeface="Arial Narrow" pitchFamily="34" charset="0"/>
              </a:rPr>
              <a:t>(z. B. Stempel, Aufkleber, Karten, Steine, Smileys).</a:t>
            </a:r>
          </a:p>
          <a:p>
            <a:r>
              <a:rPr lang="de-DE" altLang="de-DE" dirty="0">
                <a:latin typeface="Arial Narrow" pitchFamily="34" charset="0"/>
              </a:rPr>
              <a:t>Legen Sie fest, welche Belohnung Ihr Kind nach wie vielen Punkten erhält.</a:t>
            </a:r>
          </a:p>
          <a:p>
            <a:r>
              <a:rPr lang="de-DE" altLang="de-DE" dirty="0">
                <a:latin typeface="Arial Narrow" pitchFamily="34" charset="0"/>
              </a:rPr>
              <a:t>Geben Sie Ihrem Kind jedes Mal </a:t>
            </a:r>
            <a:r>
              <a:rPr lang="de-DE" altLang="de-DE" dirty="0">
                <a:solidFill>
                  <a:srgbClr val="FF0000"/>
                </a:solidFill>
                <a:latin typeface="Arial Narrow" pitchFamily="34" charset="0"/>
              </a:rPr>
              <a:t>sofort </a:t>
            </a:r>
            <a:r>
              <a:rPr lang="de-DE" altLang="de-DE" dirty="0">
                <a:latin typeface="Arial Narrow" pitchFamily="34" charset="0"/>
              </a:rPr>
              <a:t>einen Punkt oder Aufkleber auf den Punkteplan, wenn es das erwünschte Verhalten gezeigt hat.</a:t>
            </a:r>
          </a:p>
          <a:p>
            <a:r>
              <a:rPr lang="de-DE" altLang="de-DE" dirty="0">
                <a:latin typeface="Arial Narrow" pitchFamily="34" charset="0"/>
              </a:rPr>
              <a:t>Wenn es das festgelegte Ziel erreicht hat, bekommt das Kind die vereinbarte Belohnung.</a:t>
            </a:r>
          </a:p>
        </p:txBody>
      </p:sp>
      <p:sp>
        <p:nvSpPr>
          <p:cNvPr id="2" name="Foliennummernplatzhalter 1"/>
          <p:cNvSpPr>
            <a:spLocks noGrp="1"/>
          </p:cNvSpPr>
          <p:nvPr>
            <p:ph type="sldNum" sz="quarter" idx="4"/>
          </p:nvPr>
        </p:nvSpPr>
        <p:spPr/>
        <p:txBody>
          <a:bodyPr/>
          <a:lstStyle/>
          <a:p>
            <a:r>
              <a:rPr lang="de-DE" smtClean="0"/>
              <a:t>4.</a:t>
            </a:r>
            <a:fld id="{E57B5218-C344-4028-8C98-00A639223E43}" type="slidenum">
              <a:rPr lang="de-DE" smtClean="0"/>
              <a:pPr/>
              <a:t>10</a:t>
            </a:fld>
            <a:endParaRPr lang="de-DE"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2" name="Rectangle 2"/>
          <p:cNvSpPr>
            <a:spLocks noGrp="1" noChangeArrowheads="1"/>
          </p:cNvSpPr>
          <p:nvPr>
            <p:ph type="title"/>
          </p:nvPr>
        </p:nvSpPr>
        <p:spPr/>
        <p:txBody>
          <a:bodyPr/>
          <a:lstStyle/>
          <a:p>
            <a:r>
              <a:rPr lang="de-DE" altLang="de-DE" sz="2400" dirty="0"/>
              <a:t>Lernprinzip: Positive Verstärkung </a:t>
            </a:r>
            <a:br>
              <a:rPr lang="de-DE" altLang="de-DE" sz="2400" dirty="0"/>
            </a:br>
            <a:r>
              <a:rPr lang="de-DE" altLang="de-DE" sz="2400" dirty="0"/>
              <a:t>Wichtige Regeln für einen Verstärkerplan I</a:t>
            </a:r>
          </a:p>
        </p:txBody>
      </p:sp>
      <p:sp>
        <p:nvSpPr>
          <p:cNvPr id="235523" name="Rectangle 3"/>
          <p:cNvSpPr>
            <a:spLocks noGrp="1" noChangeArrowheads="1"/>
          </p:cNvSpPr>
          <p:nvPr>
            <p:ph idx="1"/>
          </p:nvPr>
        </p:nvSpPr>
        <p:spPr>
          <a:xfrm>
            <a:off x="838200" y="1484313"/>
            <a:ext cx="8216900" cy="464185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de-DE" altLang="de-DE" dirty="0">
                <a:latin typeface="Arial Narrow" pitchFamily="34" charset="0"/>
              </a:rPr>
              <a:t>Achten Sie auf </a:t>
            </a:r>
            <a:r>
              <a:rPr lang="de-DE" altLang="de-DE" dirty="0">
                <a:solidFill>
                  <a:srgbClr val="C00000"/>
                </a:solidFill>
                <a:latin typeface="Arial Narrow" pitchFamily="34" charset="0"/>
              </a:rPr>
              <a:t>konsequentes</a:t>
            </a:r>
            <a:r>
              <a:rPr lang="de-DE" altLang="de-DE" dirty="0">
                <a:latin typeface="Arial Narrow" pitchFamily="34" charset="0"/>
              </a:rPr>
              <a:t> Einhalten des Planes (bereits bei der Planung darauf achten).</a:t>
            </a:r>
          </a:p>
          <a:p>
            <a:r>
              <a:rPr lang="de-DE" altLang="de-DE" dirty="0">
                <a:latin typeface="Arial Narrow" pitchFamily="34" charset="0"/>
              </a:rPr>
              <a:t>Seien Sie sich bewusst, dass Sie den Plan über mehrere Wochen durchführen werden.</a:t>
            </a:r>
          </a:p>
          <a:p>
            <a:r>
              <a:rPr lang="de-DE" altLang="de-DE" dirty="0">
                <a:latin typeface="Arial Narrow" pitchFamily="34" charset="0"/>
              </a:rPr>
              <a:t>Je jünger das Kind, desto wichtiger ist es, dass die Belohnung zeitnah erfolgt.</a:t>
            </a:r>
          </a:p>
          <a:p>
            <a:r>
              <a:rPr lang="de-DE" altLang="de-DE" dirty="0">
                <a:latin typeface="Arial Narrow" pitchFamily="34" charset="0"/>
              </a:rPr>
              <a:t>Das Verhalten muss gut beobachtbar und realistisch und positiv formuliert sein.</a:t>
            </a:r>
          </a:p>
          <a:p>
            <a:r>
              <a:rPr lang="de-DE" altLang="de-DE" dirty="0">
                <a:latin typeface="Arial Narrow" pitchFamily="34" charset="0"/>
              </a:rPr>
              <a:t>Zunächst nur ein Verhalten herausnehmen.</a:t>
            </a:r>
          </a:p>
          <a:p>
            <a:r>
              <a:rPr lang="de-DE" altLang="de-DE" dirty="0">
                <a:latin typeface="Arial Narrow" pitchFamily="34" charset="0"/>
              </a:rPr>
              <a:t>Am Anfang wählen Sie sich ein leichteres Ziel, so dass Ihr Kind nach spätestens 2 Tagen eine Belohnung bekommt.</a:t>
            </a:r>
          </a:p>
          <a:p>
            <a:r>
              <a:rPr lang="de-DE" altLang="de-DE" dirty="0">
                <a:latin typeface="Arial Narrow" pitchFamily="34" charset="0"/>
              </a:rPr>
              <a:t>Besprechen Sie mit Ihrem Kind, für welche Anzahl an Punkten es eine Belohnung bekommt.</a:t>
            </a:r>
          </a:p>
        </p:txBody>
      </p:sp>
      <p:sp>
        <p:nvSpPr>
          <p:cNvPr id="2" name="Foliennummernplatzhalter 1"/>
          <p:cNvSpPr>
            <a:spLocks noGrp="1"/>
          </p:cNvSpPr>
          <p:nvPr>
            <p:ph type="sldNum" sz="quarter" idx="4"/>
          </p:nvPr>
        </p:nvSpPr>
        <p:spPr/>
        <p:txBody>
          <a:bodyPr/>
          <a:lstStyle/>
          <a:p>
            <a:r>
              <a:rPr lang="de-DE" smtClean="0"/>
              <a:t>4.</a:t>
            </a:r>
            <a:fld id="{E57B5218-C344-4028-8C98-00A639223E43}" type="slidenum">
              <a:rPr lang="de-DE" smtClean="0"/>
              <a:pPr/>
              <a:t>11</a:t>
            </a:fld>
            <a:endParaRPr lang="de-DE"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2" name="Rectangle 2"/>
          <p:cNvSpPr>
            <a:spLocks noGrp="1" noChangeArrowheads="1"/>
          </p:cNvSpPr>
          <p:nvPr>
            <p:ph type="title"/>
          </p:nvPr>
        </p:nvSpPr>
        <p:spPr/>
        <p:txBody>
          <a:bodyPr/>
          <a:lstStyle/>
          <a:p>
            <a:r>
              <a:rPr lang="de-DE" altLang="de-DE" sz="2400" dirty="0"/>
              <a:t>Lernprinzip: Positive Verstärkung </a:t>
            </a:r>
            <a:br>
              <a:rPr lang="de-DE" altLang="de-DE" sz="2400" dirty="0"/>
            </a:br>
            <a:r>
              <a:rPr lang="de-DE" altLang="de-DE" sz="2400" dirty="0"/>
              <a:t>Wichtige Regeln für einen Verstärkerplan II</a:t>
            </a:r>
          </a:p>
        </p:txBody>
      </p:sp>
      <p:sp>
        <p:nvSpPr>
          <p:cNvPr id="256003" name="Rectangle 3"/>
          <p:cNvSpPr>
            <a:spLocks noGrp="1" noChangeArrowheads="1"/>
          </p:cNvSpPr>
          <p:nvPr>
            <p:ph idx="1"/>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de-DE" altLang="de-DE" dirty="0">
                <a:latin typeface="Arial Narrow" pitchFamily="34" charset="0"/>
              </a:rPr>
              <a:t>Achten Sie auf umsetzbare, nicht zu schwierig zu organisierende und erschwingliche Belohnungen.</a:t>
            </a:r>
          </a:p>
          <a:p>
            <a:r>
              <a:rPr lang="de-DE" altLang="de-DE" dirty="0">
                <a:latin typeface="Arial Narrow" pitchFamily="34" charset="0"/>
              </a:rPr>
              <a:t>Belohnungen müssen für das Kind attraktiv sein, am besten mit dem Kind gemeinsam besprechen.</a:t>
            </a:r>
          </a:p>
          <a:p>
            <a:r>
              <a:rPr lang="de-DE" altLang="de-DE" dirty="0">
                <a:latin typeface="Arial Narrow" pitchFamily="34" charset="0"/>
              </a:rPr>
              <a:t>Belohnungen sollten im Verhältnis zur Schwierigkeit der Aufgabe stehen. </a:t>
            </a:r>
          </a:p>
          <a:p>
            <a:r>
              <a:rPr lang="de-DE" altLang="de-DE" dirty="0">
                <a:latin typeface="Arial Narrow" pitchFamily="34" charset="0"/>
              </a:rPr>
              <a:t>Bereits erworbene Punkte können nicht mehr abgezogen werden.</a:t>
            </a:r>
          </a:p>
          <a:p>
            <a:r>
              <a:rPr lang="de-DE" altLang="de-DE" dirty="0">
                <a:latin typeface="Arial Narrow" pitchFamily="34" charset="0"/>
              </a:rPr>
              <a:t>Keine Kritik, wenn Ihr Kind den Punkt nicht erreicht hat.</a:t>
            </a:r>
          </a:p>
          <a:p>
            <a:r>
              <a:rPr lang="de-DE" altLang="de-DE" dirty="0">
                <a:latin typeface="Arial Narrow" pitchFamily="34" charset="0"/>
              </a:rPr>
              <a:t>Wenn Ihr Kind jeden Tag den Punkt bekommt, können Sie das Ziel schwieriger machen. Die Anzahl der benötigten Punkte, die es für eine Belohnung benötigt, wird erhöht.</a:t>
            </a:r>
          </a:p>
          <a:p>
            <a:r>
              <a:rPr lang="de-DE" altLang="de-DE" dirty="0">
                <a:latin typeface="Arial Narrow" pitchFamily="34" charset="0"/>
              </a:rPr>
              <a:t>Loben Sie Ihr Kind für angemessenes Verhalten.</a:t>
            </a:r>
          </a:p>
          <a:p>
            <a:r>
              <a:rPr lang="de-DE" altLang="de-DE" sz="1955" dirty="0">
                <a:latin typeface="Arial Narrow" pitchFamily="34" charset="0"/>
              </a:rPr>
              <a:t>Beginnen Sie damit, die Punktekarte nach und nach abzuschaffen, wenn das Kind das Verhalten häufiger zeigt. Machen </a:t>
            </a:r>
            <a:r>
              <a:rPr lang="de-DE" altLang="de-DE" sz="1955" dirty="0" smtClean="0">
                <a:latin typeface="Arial Narrow" pitchFamily="34" charset="0"/>
              </a:rPr>
              <a:t>Sie </a:t>
            </a:r>
            <a:r>
              <a:rPr lang="de-DE" altLang="de-DE" sz="1955" dirty="0">
                <a:latin typeface="Arial Narrow" pitchFamily="34" charset="0"/>
              </a:rPr>
              <a:t>die Belohnungen weniger vorhersehbar, z. B. können Sie das angemessene Verhalten nur von Zeit zu Zeit belohnen.</a:t>
            </a:r>
          </a:p>
          <a:p>
            <a:endParaRPr lang="de-DE" altLang="de-DE" dirty="0">
              <a:latin typeface="Arial Narrow" pitchFamily="34" charset="0"/>
            </a:endParaRPr>
          </a:p>
        </p:txBody>
      </p:sp>
      <p:sp>
        <p:nvSpPr>
          <p:cNvPr id="2" name="Foliennummernplatzhalter 1"/>
          <p:cNvSpPr>
            <a:spLocks noGrp="1"/>
          </p:cNvSpPr>
          <p:nvPr>
            <p:ph type="sldNum" sz="quarter" idx="4"/>
          </p:nvPr>
        </p:nvSpPr>
        <p:spPr/>
        <p:txBody>
          <a:bodyPr/>
          <a:lstStyle/>
          <a:p>
            <a:r>
              <a:rPr lang="de-DE" smtClean="0"/>
              <a:t>4.</a:t>
            </a:r>
            <a:fld id="{E57B5218-C344-4028-8C98-00A639223E43}" type="slidenum">
              <a:rPr lang="de-DE" smtClean="0"/>
              <a:pPr/>
              <a:t>12</a:t>
            </a:fld>
            <a:endParaRPr lang="de-DE"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6" name="Rectangle 2"/>
          <p:cNvSpPr>
            <a:spLocks noGrp="1" noChangeArrowheads="1"/>
          </p:cNvSpPr>
          <p:nvPr>
            <p:ph type="title"/>
          </p:nvPr>
        </p:nvSpPr>
        <p:spPr/>
        <p:txBody>
          <a:bodyPr/>
          <a:lstStyle/>
          <a:p>
            <a:r>
              <a:rPr lang="de-DE" altLang="de-DE" sz="2400" dirty="0"/>
              <a:t>Lernprinzip: Positive Verstärkung – Beispiel für einen Verstärkerplan</a:t>
            </a:r>
          </a:p>
        </p:txBody>
      </p:sp>
      <p:sp>
        <p:nvSpPr>
          <p:cNvPr id="236547" name="Rectangle 3"/>
          <p:cNvSpPr>
            <a:spLocks noGrp="1" noChangeArrowheads="1"/>
          </p:cNvSpPr>
          <p:nvPr>
            <p:ph idx="1"/>
          </p:nvPr>
        </p:nvSpPr>
        <p:spPr>
          <a:xfrm>
            <a:off x="812801" y="1165228"/>
            <a:ext cx="7563173" cy="540664"/>
          </a:xfrm>
        </p:spPr>
        <p:txBody>
          <a:bodyPr/>
          <a:lstStyle/>
          <a:p>
            <a:pPr marL="0" indent="0">
              <a:buNone/>
            </a:pPr>
            <a:r>
              <a:rPr lang="de-DE" altLang="de-DE" sz="1600" dirty="0">
                <a:latin typeface="Arial Narrow" pitchFamily="34" charset="0"/>
              </a:rPr>
              <a:t>Meine Punkteschlange für: </a:t>
            </a:r>
            <a:br>
              <a:rPr lang="de-DE" altLang="de-DE" sz="1600" dirty="0">
                <a:latin typeface="Arial Narrow" pitchFamily="34" charset="0"/>
              </a:rPr>
            </a:br>
            <a:r>
              <a:rPr lang="de-DE" altLang="de-DE" sz="1600" dirty="0">
                <a:latin typeface="Arial Narrow" pitchFamily="34" charset="0"/>
              </a:rPr>
              <a:t>Wenn ich Hilfe brauche, dann sage ich: „Mama, kannst du mir bitte helfen“</a:t>
            </a:r>
          </a:p>
          <a:p>
            <a:pPr>
              <a:buFontTx/>
              <a:buNone/>
            </a:pPr>
            <a:endParaRPr lang="de-DE" altLang="de-DE" sz="1600" dirty="0">
              <a:solidFill>
                <a:srgbClr val="C00000"/>
              </a:solidFill>
              <a:latin typeface="Arial Narrow" pitchFamily="34" charset="0"/>
            </a:endParaRPr>
          </a:p>
        </p:txBody>
      </p:sp>
      <p:grpSp>
        <p:nvGrpSpPr>
          <p:cNvPr id="4" name="Gruppieren 3"/>
          <p:cNvGrpSpPr/>
          <p:nvPr/>
        </p:nvGrpSpPr>
        <p:grpSpPr>
          <a:xfrm>
            <a:off x="2096577" y="1853124"/>
            <a:ext cx="5963834" cy="4184201"/>
            <a:chOff x="584200" y="157163"/>
            <a:chExt cx="9626600" cy="6977062"/>
          </a:xfrm>
        </p:grpSpPr>
        <p:pic>
          <p:nvPicPr>
            <p:cNvPr id="1026" name="Picture 2" descr="\\ad\home\brehm\#Arbeitsbuch\Grafiken\Grafiken Elterntraining Sitzung 2\Punkte-Schlange neutral.wm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4200" y="157163"/>
              <a:ext cx="9626600" cy="6977062"/>
            </a:xfrm>
            <a:prstGeom prst="rect">
              <a:avLst/>
            </a:prstGeom>
            <a:noFill/>
            <a:extLst>
              <a:ext uri="{909E8E84-426E-40DD-AFC4-6F175D3DCCD1}">
                <a14:hiddenFill xmlns:a14="http://schemas.microsoft.com/office/drawing/2010/main">
                  <a:solidFill>
                    <a:srgbClr val="FFFFFF"/>
                  </a:solidFill>
                </a14:hiddenFill>
              </a:ext>
            </a:extLst>
          </p:spPr>
        </p:pic>
        <p:grpSp>
          <p:nvGrpSpPr>
            <p:cNvPr id="3" name="Gruppieren 2"/>
            <p:cNvGrpSpPr/>
            <p:nvPr/>
          </p:nvGrpSpPr>
          <p:grpSpPr>
            <a:xfrm>
              <a:off x="2366165" y="1957388"/>
              <a:ext cx="4887524" cy="3457576"/>
              <a:chOff x="2366165" y="1957388"/>
              <a:chExt cx="4887524" cy="3457576"/>
            </a:xfrm>
          </p:grpSpPr>
          <p:sp>
            <p:nvSpPr>
              <p:cNvPr id="2" name="Ellipse 1"/>
              <p:cNvSpPr/>
              <p:nvPr/>
            </p:nvSpPr>
            <p:spPr>
              <a:xfrm>
                <a:off x="6738542" y="4552953"/>
                <a:ext cx="515147" cy="533400"/>
              </a:xfrm>
              <a:prstGeom prst="ellipse">
                <a:avLst/>
              </a:prstGeom>
              <a:solidFill>
                <a:srgbClr val="FF505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sp>
            <p:nvSpPr>
              <p:cNvPr id="20" name="Ellipse 19"/>
              <p:cNvSpPr/>
              <p:nvPr/>
            </p:nvSpPr>
            <p:spPr>
              <a:xfrm>
                <a:off x="4642641" y="4881564"/>
                <a:ext cx="515147" cy="533400"/>
              </a:xfrm>
              <a:prstGeom prst="ellipse">
                <a:avLst/>
              </a:prstGeom>
              <a:solidFill>
                <a:srgbClr val="FF505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sp>
            <p:nvSpPr>
              <p:cNvPr id="21" name="Ellipse 20"/>
              <p:cNvSpPr/>
              <p:nvPr/>
            </p:nvSpPr>
            <p:spPr>
              <a:xfrm>
                <a:off x="4537865" y="3214688"/>
                <a:ext cx="515147" cy="533400"/>
              </a:xfrm>
              <a:prstGeom prst="ellipse">
                <a:avLst/>
              </a:prstGeom>
              <a:solidFill>
                <a:srgbClr val="FF505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sp>
            <p:nvSpPr>
              <p:cNvPr id="22" name="Ellipse 21"/>
              <p:cNvSpPr/>
              <p:nvPr/>
            </p:nvSpPr>
            <p:spPr>
              <a:xfrm>
                <a:off x="6595265" y="3462336"/>
                <a:ext cx="515147" cy="533400"/>
              </a:xfrm>
              <a:prstGeom prst="ellipse">
                <a:avLst/>
              </a:prstGeom>
              <a:solidFill>
                <a:srgbClr val="FF505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sp>
            <p:nvSpPr>
              <p:cNvPr id="23" name="Ellipse 22"/>
              <p:cNvSpPr/>
              <p:nvPr/>
            </p:nvSpPr>
            <p:spPr>
              <a:xfrm>
                <a:off x="6419053" y="1957388"/>
                <a:ext cx="515147" cy="533400"/>
              </a:xfrm>
              <a:prstGeom prst="ellipse">
                <a:avLst/>
              </a:prstGeom>
              <a:solidFill>
                <a:srgbClr val="FF505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sp>
            <p:nvSpPr>
              <p:cNvPr id="24" name="Ellipse 23"/>
              <p:cNvSpPr/>
              <p:nvPr/>
            </p:nvSpPr>
            <p:spPr>
              <a:xfrm>
                <a:off x="4375541" y="2076452"/>
                <a:ext cx="515147" cy="533400"/>
              </a:xfrm>
              <a:prstGeom prst="ellipse">
                <a:avLst/>
              </a:prstGeom>
              <a:solidFill>
                <a:srgbClr val="FF505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sp>
            <p:nvSpPr>
              <p:cNvPr id="25" name="Ellipse 24"/>
              <p:cNvSpPr/>
              <p:nvPr/>
            </p:nvSpPr>
            <p:spPr>
              <a:xfrm>
                <a:off x="2366165" y="2038353"/>
                <a:ext cx="515147" cy="533400"/>
              </a:xfrm>
              <a:prstGeom prst="ellipse">
                <a:avLst/>
              </a:prstGeom>
              <a:solidFill>
                <a:srgbClr val="FF505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grpSp>
      </p:grpSp>
      <p:grpSp>
        <p:nvGrpSpPr>
          <p:cNvPr id="7" name="Gruppieren 6"/>
          <p:cNvGrpSpPr/>
          <p:nvPr/>
        </p:nvGrpSpPr>
        <p:grpSpPr>
          <a:xfrm>
            <a:off x="989309" y="6026438"/>
            <a:ext cx="6371780" cy="584775"/>
            <a:chOff x="608309" y="6026437"/>
            <a:chExt cx="6371780" cy="584775"/>
          </a:xfrm>
        </p:grpSpPr>
        <p:sp>
          <p:nvSpPr>
            <p:cNvPr id="236612" name="Text Box 68"/>
            <p:cNvSpPr txBox="1">
              <a:spLocks noChangeArrowheads="1"/>
            </p:cNvSpPr>
            <p:nvPr/>
          </p:nvSpPr>
          <p:spPr bwMode="auto">
            <a:xfrm>
              <a:off x="1219051" y="6026437"/>
              <a:ext cx="576103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eaLnBrk="0" hangingPunct="0">
                <a:spcBef>
                  <a:spcPct val="20000"/>
                </a:spcBef>
                <a:buFontTx/>
                <a:buNone/>
                <a:defRPr sz="1600">
                  <a:solidFill>
                    <a:srgbClr val="C00000"/>
                  </a:solidFill>
                  <a:latin typeface="Arial Narrow" pitchFamily="34" charset="0"/>
                  <a:ea typeface="+mn-ea"/>
                </a:defRPr>
              </a:lvl1pPr>
              <a:lvl2pPr marL="742950" indent="-285750" eaLnBrk="0" hangingPunct="0">
                <a:spcBef>
                  <a:spcPct val="20000"/>
                </a:spcBef>
                <a:buChar char="–"/>
                <a:defRPr sz="2000">
                  <a:latin typeface="+mn-lt"/>
                  <a:ea typeface="+mn-ea"/>
                </a:defRPr>
              </a:lvl2pPr>
              <a:lvl3pPr marL="1143000" indent="-228600" eaLnBrk="0" hangingPunct="0">
                <a:spcBef>
                  <a:spcPct val="20000"/>
                </a:spcBef>
                <a:buChar char="•"/>
                <a:defRPr>
                  <a:latin typeface="+mn-lt"/>
                  <a:ea typeface="+mn-ea"/>
                </a:defRPr>
              </a:lvl3pPr>
              <a:lvl4pPr marL="1600200" indent="-228600" eaLnBrk="0" hangingPunct="0">
                <a:spcBef>
                  <a:spcPct val="20000"/>
                </a:spcBef>
                <a:buChar char="–"/>
                <a:defRPr sz="3000">
                  <a:ea typeface="+mn-ea"/>
                </a:defRPr>
              </a:lvl4pPr>
              <a:lvl5pPr marL="2057400" indent="-228600" eaLnBrk="0" hangingPunct="0">
                <a:spcBef>
                  <a:spcPct val="20000"/>
                </a:spcBef>
                <a:buChar char="»"/>
                <a:defRPr sz="3000">
                  <a:ea typeface="+mn-ea"/>
                </a:defRPr>
              </a:lvl5pPr>
              <a:lvl6pPr marL="2514600" indent="-228600" fontAlgn="base">
                <a:spcBef>
                  <a:spcPct val="20000"/>
                </a:spcBef>
                <a:spcAft>
                  <a:spcPct val="0"/>
                </a:spcAft>
                <a:buChar char="»"/>
                <a:defRPr sz="3000">
                  <a:ea typeface="+mn-ea"/>
                </a:defRPr>
              </a:lvl6pPr>
              <a:lvl7pPr marL="2971800" indent="-228600" fontAlgn="base">
                <a:spcBef>
                  <a:spcPct val="20000"/>
                </a:spcBef>
                <a:spcAft>
                  <a:spcPct val="0"/>
                </a:spcAft>
                <a:buChar char="»"/>
                <a:defRPr sz="3000">
                  <a:ea typeface="+mn-ea"/>
                </a:defRPr>
              </a:lvl7pPr>
              <a:lvl8pPr marL="3429000" indent="-228600" fontAlgn="base">
                <a:spcBef>
                  <a:spcPct val="20000"/>
                </a:spcBef>
                <a:spcAft>
                  <a:spcPct val="0"/>
                </a:spcAft>
                <a:buChar char="»"/>
                <a:defRPr sz="3000">
                  <a:ea typeface="+mn-ea"/>
                </a:defRPr>
              </a:lvl8pPr>
              <a:lvl9pPr marL="3886200" indent="-228600" fontAlgn="base">
                <a:spcBef>
                  <a:spcPct val="20000"/>
                </a:spcBef>
                <a:spcAft>
                  <a:spcPct val="0"/>
                </a:spcAft>
                <a:buChar char="»"/>
                <a:defRPr sz="3000">
                  <a:ea typeface="+mn-ea"/>
                </a:defRPr>
              </a:lvl9pPr>
            </a:lstStyle>
            <a:p>
              <a:r>
                <a:rPr lang="de-DE" altLang="de-DE" dirty="0"/>
                <a:t>Jedes Mal wenn ich einen roten Punkt erreiche, dann erhalte ich ein Sammelbildchen für mein Album. </a:t>
              </a:r>
            </a:p>
          </p:txBody>
        </p:sp>
        <p:sp>
          <p:nvSpPr>
            <p:cNvPr id="5" name="Pfeil nach rechts 4"/>
            <p:cNvSpPr/>
            <p:nvPr/>
          </p:nvSpPr>
          <p:spPr>
            <a:xfrm>
              <a:off x="608309" y="6132759"/>
              <a:ext cx="472698" cy="372131"/>
            </a:xfrm>
            <a:prstGeom prst="rightArrow">
              <a:avLst/>
            </a:prstGeom>
            <a:solidFill>
              <a:srgbClr val="CC0000"/>
            </a:solidFill>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grpSp>
      <p:sp>
        <p:nvSpPr>
          <p:cNvPr id="6" name="Foliennummernplatzhalter 5"/>
          <p:cNvSpPr>
            <a:spLocks noGrp="1"/>
          </p:cNvSpPr>
          <p:nvPr>
            <p:ph type="sldNum" sz="quarter" idx="4"/>
          </p:nvPr>
        </p:nvSpPr>
        <p:spPr/>
        <p:txBody>
          <a:bodyPr/>
          <a:lstStyle/>
          <a:p>
            <a:r>
              <a:rPr lang="de-DE" smtClean="0"/>
              <a:t>4.</a:t>
            </a:r>
            <a:fld id="{E57B5218-C344-4028-8C98-00A639223E43}" type="slidenum">
              <a:rPr lang="de-DE" smtClean="0"/>
              <a:pPr/>
              <a:t>13</a:t>
            </a:fld>
            <a:endParaRPr lang="de-DE" dirty="0"/>
          </a:p>
        </p:txBody>
      </p:sp>
    </p:spTree>
    <p:extLst>
      <p:ext uri="{BB962C8B-B14F-4D97-AF65-F5344CB8AC3E}">
        <p14:creationId xmlns:p14="http://schemas.microsoft.com/office/powerpoint/2010/main" val="4226690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Rectangle 2"/>
          <p:cNvSpPr>
            <a:spLocks noGrp="1" noChangeArrowheads="1"/>
          </p:cNvSpPr>
          <p:nvPr>
            <p:ph type="title"/>
          </p:nvPr>
        </p:nvSpPr>
        <p:spPr/>
        <p:txBody>
          <a:bodyPr/>
          <a:lstStyle/>
          <a:p>
            <a:r>
              <a:rPr lang="de-DE" altLang="de-DE" sz="2400" dirty="0"/>
              <a:t>Lernprinzip: Positive Verstärkung – Beispiel Punktekarte</a:t>
            </a:r>
          </a:p>
        </p:txBody>
      </p:sp>
      <p:graphicFrame>
        <p:nvGraphicFramePr>
          <p:cNvPr id="257154" name="Group 130"/>
          <p:cNvGraphicFramePr>
            <a:graphicFrameLocks noGrp="1"/>
          </p:cNvGraphicFramePr>
          <p:nvPr>
            <p:ph idx="1"/>
            <p:extLst>
              <p:ext uri="{D42A27DB-BD31-4B8C-83A1-F6EECF244321}">
                <p14:modId xmlns:p14="http://schemas.microsoft.com/office/powerpoint/2010/main" val="3727916251"/>
              </p:ext>
            </p:extLst>
          </p:nvPr>
        </p:nvGraphicFramePr>
        <p:xfrm>
          <a:off x="1928814" y="2349501"/>
          <a:ext cx="6018411" cy="2520633"/>
        </p:xfrm>
        <a:graphic>
          <a:graphicData uri="http://schemas.openxmlformats.org/drawingml/2006/table">
            <a:tbl>
              <a:tblPr/>
              <a:tblGrid>
                <a:gridCol w="978411"/>
                <a:gridCol w="720000"/>
                <a:gridCol w="720000"/>
                <a:gridCol w="720000"/>
                <a:gridCol w="720000"/>
                <a:gridCol w="720000"/>
                <a:gridCol w="720000"/>
                <a:gridCol w="720000"/>
              </a:tblGrid>
              <a:tr h="180975">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dirty="0" smtClean="0">
                        <a:ln>
                          <a:noFill/>
                        </a:ln>
                        <a:solidFill>
                          <a:schemeClr val="tx1"/>
                        </a:solidFill>
                        <a:effectLst/>
                        <a:latin typeface="Arial Narrow" pitchFamily="34" charset="0"/>
                        <a:ea typeface="ＭＳ Ｐゴシック" charset="-12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de-DE" altLang="de-DE" sz="2000" b="1" i="0" u="none" strike="noStrike" cap="none" normalizeH="0" baseline="0" dirty="0" smtClean="0">
                          <a:ln>
                            <a:noFill/>
                          </a:ln>
                          <a:solidFill>
                            <a:srgbClr val="00B050"/>
                          </a:solidFill>
                          <a:effectLst/>
                          <a:latin typeface="Arial Narrow" pitchFamily="34" charset="0"/>
                          <a:ea typeface="ＭＳ Ｐゴシック" charset="-128"/>
                        </a:rPr>
                        <a:t>Mo</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de-DE" altLang="de-DE" sz="2000" b="1" i="0" u="none" strike="noStrike" cap="none" normalizeH="0" baseline="0" dirty="0" smtClean="0">
                          <a:ln>
                            <a:noFill/>
                          </a:ln>
                          <a:solidFill>
                            <a:srgbClr val="00B050"/>
                          </a:solidFill>
                          <a:effectLst/>
                          <a:latin typeface="Arial Narrow" pitchFamily="34" charset="0"/>
                          <a:ea typeface="ＭＳ Ｐゴシック" charset="-128"/>
                        </a:rPr>
                        <a:t>Di</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de-DE" altLang="de-DE" sz="2000" b="1" i="0" u="none" strike="noStrike" cap="none" normalizeH="0" baseline="0" dirty="0" smtClean="0">
                          <a:ln>
                            <a:noFill/>
                          </a:ln>
                          <a:solidFill>
                            <a:srgbClr val="00B050"/>
                          </a:solidFill>
                          <a:effectLst/>
                          <a:latin typeface="Arial Narrow" pitchFamily="34" charset="0"/>
                          <a:ea typeface="ＭＳ Ｐゴシック" charset="-128"/>
                        </a:rPr>
                        <a:t>Mi</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de-DE" altLang="de-DE" sz="2000" b="1" i="0" u="none" strike="noStrike" cap="none" normalizeH="0" baseline="0" dirty="0" smtClean="0">
                          <a:ln>
                            <a:noFill/>
                          </a:ln>
                          <a:solidFill>
                            <a:srgbClr val="00B050"/>
                          </a:solidFill>
                          <a:effectLst/>
                          <a:latin typeface="Arial Narrow" pitchFamily="34" charset="0"/>
                          <a:ea typeface="ＭＳ Ｐゴシック" charset="-128"/>
                        </a:rPr>
                        <a:t>Do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de-DE" altLang="de-DE" sz="2000" b="1" i="0" u="none" strike="noStrike" cap="none" normalizeH="0" baseline="0" dirty="0" smtClean="0">
                          <a:ln>
                            <a:noFill/>
                          </a:ln>
                          <a:solidFill>
                            <a:srgbClr val="00B050"/>
                          </a:solidFill>
                          <a:effectLst/>
                          <a:latin typeface="Arial Narrow" pitchFamily="34" charset="0"/>
                          <a:ea typeface="ＭＳ Ｐゴシック" charset="-128"/>
                        </a:rPr>
                        <a:t>Fr</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de-DE" altLang="de-DE" sz="2000" b="1" i="0" u="none" strike="noStrike" cap="none" normalizeH="0" baseline="0" dirty="0" smtClean="0">
                          <a:ln>
                            <a:noFill/>
                          </a:ln>
                          <a:solidFill>
                            <a:srgbClr val="00B050"/>
                          </a:solidFill>
                          <a:effectLst/>
                          <a:latin typeface="Arial Narrow" pitchFamily="34" charset="0"/>
                          <a:ea typeface="ＭＳ Ｐゴシック" charset="-128"/>
                        </a:rPr>
                        <a:t>Sa</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de-DE" altLang="de-DE" sz="2000" b="1" i="0" u="none" strike="noStrike" cap="none" normalizeH="0" baseline="0" dirty="0" smtClean="0">
                          <a:ln>
                            <a:noFill/>
                          </a:ln>
                          <a:solidFill>
                            <a:srgbClr val="00B050"/>
                          </a:solidFill>
                          <a:effectLst/>
                          <a:latin typeface="Arial Narrow" pitchFamily="34" charset="0"/>
                          <a:ea typeface="ＭＳ Ｐゴシック" charset="-128"/>
                        </a:rPr>
                        <a:t>So</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39775">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de-DE" altLang="de-DE" sz="1800" b="1" i="0" u="none" strike="noStrike" cap="none" normalizeH="0" baseline="0" dirty="0" smtClean="0">
                          <a:ln>
                            <a:noFill/>
                          </a:ln>
                          <a:solidFill>
                            <a:schemeClr val="tx1"/>
                          </a:solidFill>
                          <a:effectLst/>
                          <a:latin typeface="Arial Narrow" pitchFamily="34" charset="0"/>
                          <a:ea typeface="ＭＳ Ｐゴシック" charset="-128"/>
                        </a:rPr>
                        <a:t>Früh-stück</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dirty="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dirty="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44538">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de-DE" altLang="de-DE" sz="1800" b="1" i="0" u="none" strike="noStrike" cap="none" normalizeH="0" baseline="0" dirty="0" smtClean="0">
                          <a:ln>
                            <a:noFill/>
                          </a:ln>
                          <a:solidFill>
                            <a:schemeClr val="tx1"/>
                          </a:solidFill>
                          <a:effectLst/>
                          <a:latin typeface="Arial Narrow" pitchFamily="34" charset="0"/>
                          <a:ea typeface="ＭＳ Ｐゴシック" charset="-128"/>
                        </a:rPr>
                        <a:t>Mittag-essen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dirty="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dirty="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dirty="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dirty="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dirty="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38138">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de-DE" altLang="de-DE" sz="1800" b="1" i="0" u="none" strike="noStrike" cap="none" normalizeH="0" baseline="0" dirty="0" smtClean="0">
                          <a:ln>
                            <a:noFill/>
                          </a:ln>
                          <a:solidFill>
                            <a:schemeClr val="tx1"/>
                          </a:solidFill>
                          <a:effectLst/>
                          <a:latin typeface="Arial Narrow" pitchFamily="34" charset="0"/>
                          <a:ea typeface="ＭＳ Ｐゴシック" charset="-128"/>
                        </a:rPr>
                        <a:t>Abend-essen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dirty="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dirty="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dirty="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dirty="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dirty="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dirty="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dirty="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57027" name="Rectangle 3"/>
          <p:cNvSpPr>
            <a:spLocks noGrp="1" noChangeArrowheads="1"/>
          </p:cNvSpPr>
          <p:nvPr>
            <p:ph type="body" sz="half" idx="4294967295"/>
          </p:nvPr>
        </p:nvSpPr>
        <p:spPr>
          <a:xfrm>
            <a:off x="2508250" y="1258889"/>
            <a:ext cx="7016750" cy="649287"/>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1077913" indent="-1077913">
              <a:buNone/>
            </a:pPr>
            <a:r>
              <a:rPr lang="de-DE" altLang="de-DE" sz="1800" b="1" dirty="0">
                <a:latin typeface="Arial Narrow" pitchFamily="34" charset="0"/>
              </a:rPr>
              <a:t>Verhalten: 	Ich bleibe am Tisch sitzen, bis meine Eltern mir sagen, dass ich aufstehen darf.</a:t>
            </a:r>
          </a:p>
        </p:txBody>
      </p:sp>
      <p:sp>
        <p:nvSpPr>
          <p:cNvPr id="8" name="Pfeil nach rechts 7"/>
          <p:cNvSpPr/>
          <p:nvPr/>
        </p:nvSpPr>
        <p:spPr>
          <a:xfrm>
            <a:off x="989309" y="1249365"/>
            <a:ext cx="472698" cy="372131"/>
          </a:xfrm>
          <a:prstGeom prst="rightArrow">
            <a:avLst/>
          </a:prstGeom>
          <a:solidFill>
            <a:srgbClr val="CC0000"/>
          </a:solidFill>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grpSp>
        <p:nvGrpSpPr>
          <p:cNvPr id="2" name="Gruppieren 1"/>
          <p:cNvGrpSpPr/>
          <p:nvPr/>
        </p:nvGrpSpPr>
        <p:grpSpPr>
          <a:xfrm>
            <a:off x="989309" y="5264527"/>
            <a:ext cx="7681588" cy="857304"/>
            <a:chOff x="608309" y="5264527"/>
            <a:chExt cx="7681588" cy="857304"/>
          </a:xfrm>
        </p:grpSpPr>
        <p:sp>
          <p:nvSpPr>
            <p:cNvPr id="257152" name="Text Box 128"/>
            <p:cNvSpPr txBox="1">
              <a:spLocks noChangeArrowheads="1"/>
            </p:cNvSpPr>
            <p:nvPr/>
          </p:nvSpPr>
          <p:spPr bwMode="auto">
            <a:xfrm>
              <a:off x="1228348" y="5280025"/>
              <a:ext cx="7061549" cy="8418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1077913" indent="-1077913" eaLnBrk="0" hangingPunct="0">
                <a:spcBef>
                  <a:spcPct val="20000"/>
                </a:spcBef>
                <a:buNone/>
                <a:defRPr sz="1800">
                  <a:latin typeface="Arial Narrow" pitchFamily="34" charset="0"/>
                  <a:ea typeface="+mn-ea"/>
                </a:defRPr>
              </a:lvl1pPr>
              <a:lvl2pPr marL="742950" indent="-285750" eaLnBrk="0" hangingPunct="0">
                <a:spcBef>
                  <a:spcPct val="20000"/>
                </a:spcBef>
                <a:buChar char="–"/>
                <a:defRPr sz="2000">
                  <a:latin typeface="+mn-lt"/>
                  <a:ea typeface="+mn-ea"/>
                </a:defRPr>
              </a:lvl2pPr>
              <a:lvl3pPr marL="1143000" indent="-228600" eaLnBrk="0" hangingPunct="0">
                <a:spcBef>
                  <a:spcPct val="20000"/>
                </a:spcBef>
                <a:buChar char="•"/>
                <a:defRPr>
                  <a:latin typeface="+mn-lt"/>
                  <a:ea typeface="+mn-ea"/>
                </a:defRPr>
              </a:lvl3pPr>
              <a:lvl4pPr marL="1600200" indent="-228600" eaLnBrk="0" hangingPunct="0">
                <a:spcBef>
                  <a:spcPct val="20000"/>
                </a:spcBef>
                <a:buChar char="–"/>
                <a:defRPr sz="3000">
                  <a:ea typeface="+mn-ea"/>
                </a:defRPr>
              </a:lvl4pPr>
              <a:lvl5pPr marL="2057400" indent="-228600" eaLnBrk="0" hangingPunct="0">
                <a:spcBef>
                  <a:spcPct val="20000"/>
                </a:spcBef>
                <a:buChar char="»"/>
                <a:defRPr sz="3000">
                  <a:ea typeface="+mn-ea"/>
                </a:defRPr>
              </a:lvl5pPr>
              <a:lvl6pPr marL="2514600" indent="-228600" fontAlgn="base">
                <a:spcBef>
                  <a:spcPct val="20000"/>
                </a:spcBef>
                <a:spcAft>
                  <a:spcPct val="0"/>
                </a:spcAft>
                <a:buChar char="»"/>
                <a:defRPr sz="3000">
                  <a:ea typeface="+mn-ea"/>
                </a:defRPr>
              </a:lvl6pPr>
              <a:lvl7pPr marL="2971800" indent="-228600" fontAlgn="base">
                <a:spcBef>
                  <a:spcPct val="20000"/>
                </a:spcBef>
                <a:spcAft>
                  <a:spcPct val="0"/>
                </a:spcAft>
                <a:buChar char="»"/>
                <a:defRPr sz="3000">
                  <a:ea typeface="+mn-ea"/>
                </a:defRPr>
              </a:lvl7pPr>
              <a:lvl8pPr marL="3429000" indent="-228600" fontAlgn="base">
                <a:spcBef>
                  <a:spcPct val="20000"/>
                </a:spcBef>
                <a:spcAft>
                  <a:spcPct val="0"/>
                </a:spcAft>
                <a:buChar char="»"/>
                <a:defRPr sz="3000">
                  <a:ea typeface="+mn-ea"/>
                </a:defRPr>
              </a:lvl8pPr>
              <a:lvl9pPr marL="3886200" indent="-228600" fontAlgn="base">
                <a:spcBef>
                  <a:spcPct val="20000"/>
                </a:spcBef>
                <a:spcAft>
                  <a:spcPct val="0"/>
                </a:spcAft>
                <a:buChar char="»"/>
                <a:defRPr sz="3000">
                  <a:ea typeface="+mn-ea"/>
                </a:defRPr>
              </a:lvl9pPr>
            </a:lstStyle>
            <a:p>
              <a:r>
                <a:rPr lang="de-DE" altLang="de-DE" dirty="0"/>
                <a:t>Belohnung: Wenn ich 2 Punkte am Tag habe, darf ich abends 10 Minuten länger im Bett lesen. </a:t>
              </a:r>
              <a:br>
                <a:rPr lang="de-DE" altLang="de-DE" dirty="0"/>
              </a:br>
              <a:r>
                <a:rPr lang="de-DE" altLang="de-DE" dirty="0"/>
                <a:t>Bei 3 Punkten darf ich 20 Minuten lesen.</a:t>
              </a:r>
            </a:p>
          </p:txBody>
        </p:sp>
        <p:sp>
          <p:nvSpPr>
            <p:cNvPr id="9" name="Pfeil nach rechts 8"/>
            <p:cNvSpPr/>
            <p:nvPr/>
          </p:nvSpPr>
          <p:spPr>
            <a:xfrm>
              <a:off x="608309" y="5264527"/>
              <a:ext cx="472698" cy="372131"/>
            </a:xfrm>
            <a:prstGeom prst="rightArrow">
              <a:avLst/>
            </a:prstGeom>
            <a:solidFill>
              <a:srgbClr val="CC0000"/>
            </a:solidFill>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grpSp>
      <p:sp>
        <p:nvSpPr>
          <p:cNvPr id="3" name="Foliennummernplatzhalter 2"/>
          <p:cNvSpPr>
            <a:spLocks noGrp="1"/>
          </p:cNvSpPr>
          <p:nvPr>
            <p:ph type="sldNum" sz="quarter" idx="4"/>
          </p:nvPr>
        </p:nvSpPr>
        <p:spPr/>
        <p:txBody>
          <a:bodyPr/>
          <a:lstStyle/>
          <a:p>
            <a:r>
              <a:rPr lang="de-DE" smtClean="0"/>
              <a:t>4.</a:t>
            </a:r>
            <a:fld id="{E57B5218-C344-4028-8C98-00A639223E43}" type="slidenum">
              <a:rPr lang="de-DE" smtClean="0"/>
              <a:pPr/>
              <a:t>14</a:t>
            </a:fld>
            <a:endParaRPr lang="de-DE"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Rectangle 2"/>
          <p:cNvSpPr>
            <a:spLocks noGrp="1" noChangeArrowheads="1"/>
          </p:cNvSpPr>
          <p:nvPr>
            <p:ph type="title"/>
          </p:nvPr>
        </p:nvSpPr>
        <p:spPr/>
        <p:txBody>
          <a:bodyPr/>
          <a:lstStyle/>
          <a:p>
            <a:r>
              <a:rPr lang="de-DE" altLang="de-DE" sz="2400" dirty="0"/>
              <a:t>Lernprinzip: Positive Verstärkung – Beispiel Punkteplan</a:t>
            </a:r>
          </a:p>
        </p:txBody>
      </p:sp>
      <p:pic>
        <p:nvPicPr>
          <p:cNvPr id="2051" name="Picture 3" descr="\\ad\home\brehm\#Arbeitsbuch\Grafiken\Grafiken Elterntraining Sitzung 2\Punkte-Plan Spielregeln.wm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20617" y="1440638"/>
            <a:ext cx="7048594" cy="5079224"/>
          </a:xfrm>
          <a:prstGeom prst="rect">
            <a:avLst/>
          </a:prstGeom>
          <a:noFill/>
          <a:extLst>
            <a:ext uri="{909E8E84-426E-40DD-AFC4-6F175D3DCCD1}">
              <a14:hiddenFill xmlns:a14="http://schemas.microsoft.com/office/drawing/2010/main">
                <a:solidFill>
                  <a:srgbClr val="FFFFFF"/>
                </a:solidFill>
              </a14:hiddenFill>
            </a:ext>
          </a:extLst>
        </p:spPr>
      </p:pic>
      <p:sp>
        <p:nvSpPr>
          <p:cNvPr id="3" name="Foliennummernplatzhalter 2"/>
          <p:cNvSpPr>
            <a:spLocks noGrp="1"/>
          </p:cNvSpPr>
          <p:nvPr>
            <p:ph type="sldNum" sz="quarter" idx="4"/>
          </p:nvPr>
        </p:nvSpPr>
        <p:spPr/>
        <p:txBody>
          <a:bodyPr/>
          <a:lstStyle/>
          <a:p>
            <a:r>
              <a:rPr lang="de-DE" smtClean="0"/>
              <a:t>4.</a:t>
            </a:r>
            <a:fld id="{E57B5218-C344-4028-8C98-00A639223E43}" type="slidenum">
              <a:rPr lang="de-DE" smtClean="0"/>
              <a:pPr/>
              <a:t>15</a:t>
            </a:fld>
            <a:endParaRPr lang="de-DE" dirty="0"/>
          </a:p>
        </p:txBody>
      </p:sp>
      <p:sp>
        <p:nvSpPr>
          <p:cNvPr id="4" name="Textfeld 3"/>
          <p:cNvSpPr txBox="1"/>
          <p:nvPr/>
        </p:nvSpPr>
        <p:spPr>
          <a:xfrm>
            <a:off x="2390554" y="2676028"/>
            <a:ext cx="3891517" cy="276999"/>
          </a:xfrm>
          <a:prstGeom prst="rect">
            <a:avLst/>
          </a:prstGeom>
          <a:noFill/>
        </p:spPr>
        <p:txBody>
          <a:bodyPr wrap="square" rtlCol="0">
            <a:spAutoFit/>
          </a:bodyPr>
          <a:lstStyle/>
          <a:p>
            <a:r>
              <a:rPr lang="de-DE" sz="1200" dirty="0"/>
              <a:t>Ich bleibe am Tisch sitzen.</a:t>
            </a:r>
          </a:p>
        </p:txBody>
      </p:sp>
      <p:sp>
        <p:nvSpPr>
          <p:cNvPr id="5" name="Textfeld 4"/>
          <p:cNvSpPr txBox="1"/>
          <p:nvPr/>
        </p:nvSpPr>
        <p:spPr>
          <a:xfrm>
            <a:off x="6282071" y="2678561"/>
            <a:ext cx="808075" cy="276999"/>
          </a:xfrm>
          <a:prstGeom prst="rect">
            <a:avLst/>
          </a:prstGeom>
          <a:noFill/>
        </p:spPr>
        <p:txBody>
          <a:bodyPr wrap="square" rtlCol="0">
            <a:spAutoFit/>
          </a:bodyPr>
          <a:lstStyle/>
          <a:p>
            <a:r>
              <a:rPr lang="de-DE" sz="1200" dirty="0"/>
              <a:t>1</a:t>
            </a:r>
          </a:p>
        </p:txBody>
      </p:sp>
      <p:sp>
        <p:nvSpPr>
          <p:cNvPr id="6" name="Textfeld 5"/>
          <p:cNvSpPr txBox="1"/>
          <p:nvPr/>
        </p:nvSpPr>
        <p:spPr>
          <a:xfrm>
            <a:off x="2390553" y="3121460"/>
            <a:ext cx="4518838" cy="276999"/>
          </a:xfrm>
          <a:prstGeom prst="rect">
            <a:avLst/>
          </a:prstGeom>
          <a:noFill/>
        </p:spPr>
        <p:txBody>
          <a:bodyPr wrap="square" rtlCol="0">
            <a:spAutoFit/>
          </a:bodyPr>
          <a:lstStyle/>
          <a:p>
            <a:r>
              <a:rPr lang="de-DE" sz="1200" dirty="0"/>
              <a:t>Ich schaue den anderen beim Sprechen an.</a:t>
            </a:r>
          </a:p>
        </p:txBody>
      </p:sp>
      <p:sp>
        <p:nvSpPr>
          <p:cNvPr id="13" name="Textfeld 12"/>
          <p:cNvSpPr txBox="1"/>
          <p:nvPr/>
        </p:nvSpPr>
        <p:spPr>
          <a:xfrm>
            <a:off x="6292704" y="3121461"/>
            <a:ext cx="808075" cy="276999"/>
          </a:xfrm>
          <a:prstGeom prst="rect">
            <a:avLst/>
          </a:prstGeom>
          <a:noFill/>
        </p:spPr>
        <p:txBody>
          <a:bodyPr wrap="square" rtlCol="0">
            <a:spAutoFit/>
          </a:bodyPr>
          <a:lstStyle/>
          <a:p>
            <a:r>
              <a:rPr lang="de-DE" sz="1200" dirty="0"/>
              <a:t>1</a:t>
            </a:r>
          </a:p>
        </p:txBody>
      </p:sp>
      <p:sp>
        <p:nvSpPr>
          <p:cNvPr id="14" name="Textfeld 13"/>
          <p:cNvSpPr txBox="1"/>
          <p:nvPr/>
        </p:nvSpPr>
        <p:spPr>
          <a:xfrm>
            <a:off x="2033268" y="4810931"/>
            <a:ext cx="463612" cy="276999"/>
          </a:xfrm>
          <a:prstGeom prst="rect">
            <a:avLst/>
          </a:prstGeom>
          <a:noFill/>
        </p:spPr>
        <p:txBody>
          <a:bodyPr wrap="square" rtlCol="0">
            <a:spAutoFit/>
          </a:bodyPr>
          <a:lstStyle/>
          <a:p>
            <a:r>
              <a:rPr lang="de-DE" sz="1200" dirty="0"/>
              <a:t>2</a:t>
            </a:r>
          </a:p>
        </p:txBody>
      </p:sp>
      <p:sp>
        <p:nvSpPr>
          <p:cNvPr id="7" name="Textfeld 6"/>
          <p:cNvSpPr txBox="1"/>
          <p:nvPr/>
        </p:nvSpPr>
        <p:spPr>
          <a:xfrm>
            <a:off x="2730795" y="4850762"/>
            <a:ext cx="1605516" cy="276999"/>
          </a:xfrm>
          <a:prstGeom prst="rect">
            <a:avLst/>
          </a:prstGeom>
          <a:noFill/>
        </p:spPr>
        <p:txBody>
          <a:bodyPr wrap="square" rtlCol="0">
            <a:spAutoFit/>
          </a:bodyPr>
          <a:lstStyle/>
          <a:p>
            <a:r>
              <a:rPr lang="de-DE" sz="1200" dirty="0"/>
              <a:t>10 min. Lesen</a:t>
            </a:r>
          </a:p>
        </p:txBody>
      </p:sp>
      <p:sp>
        <p:nvSpPr>
          <p:cNvPr id="17" name="Textfeld 16"/>
          <p:cNvSpPr txBox="1"/>
          <p:nvPr/>
        </p:nvSpPr>
        <p:spPr>
          <a:xfrm>
            <a:off x="2033272" y="5132485"/>
            <a:ext cx="569939" cy="276999"/>
          </a:xfrm>
          <a:prstGeom prst="rect">
            <a:avLst/>
          </a:prstGeom>
          <a:noFill/>
        </p:spPr>
        <p:txBody>
          <a:bodyPr wrap="square" rtlCol="0">
            <a:spAutoFit/>
          </a:bodyPr>
          <a:lstStyle/>
          <a:p>
            <a:r>
              <a:rPr lang="de-DE" sz="1200" dirty="0"/>
              <a:t>3</a:t>
            </a:r>
          </a:p>
        </p:txBody>
      </p:sp>
      <p:sp>
        <p:nvSpPr>
          <p:cNvPr id="18" name="Textfeld 17"/>
          <p:cNvSpPr txBox="1"/>
          <p:nvPr/>
        </p:nvSpPr>
        <p:spPr>
          <a:xfrm>
            <a:off x="2735016" y="5115273"/>
            <a:ext cx="1605516" cy="276999"/>
          </a:xfrm>
          <a:prstGeom prst="rect">
            <a:avLst/>
          </a:prstGeom>
          <a:noFill/>
        </p:spPr>
        <p:txBody>
          <a:bodyPr wrap="square" rtlCol="0">
            <a:spAutoFit/>
          </a:bodyPr>
          <a:lstStyle/>
          <a:p>
            <a:r>
              <a:rPr lang="de-DE" sz="1200" dirty="0"/>
              <a:t>20 min. Lesen</a:t>
            </a:r>
          </a:p>
        </p:txBody>
      </p:sp>
    </p:spTree>
    <p:extLst>
      <p:ext uri="{BB962C8B-B14F-4D97-AF65-F5344CB8AC3E}">
        <p14:creationId xmlns:p14="http://schemas.microsoft.com/office/powerpoint/2010/main" val="38048715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2"/>
          <p:cNvSpPr>
            <a:spLocks noGrp="1" noChangeArrowheads="1"/>
          </p:cNvSpPr>
          <p:nvPr>
            <p:ph type="title"/>
          </p:nvPr>
        </p:nvSpPr>
        <p:spPr/>
        <p:txBody>
          <a:bodyPr/>
          <a:lstStyle/>
          <a:p>
            <a:r>
              <a:rPr lang="de-DE" altLang="de-DE" sz="2400"/>
              <a:t>Hausaufgabe Verstärkerplan</a:t>
            </a:r>
            <a:r>
              <a:rPr lang="de-DE" altLang="de-DE" sz="1800"/>
              <a:t/>
            </a:r>
            <a:br>
              <a:rPr lang="de-DE" altLang="de-DE" sz="1800"/>
            </a:br>
            <a:endParaRPr lang="de-DE" altLang="de-DE" sz="1800"/>
          </a:p>
        </p:txBody>
      </p:sp>
      <p:graphicFrame>
        <p:nvGraphicFramePr>
          <p:cNvPr id="239684" name="Group 68"/>
          <p:cNvGraphicFramePr>
            <a:graphicFrameLocks noGrp="1"/>
          </p:cNvGraphicFramePr>
          <p:nvPr>
            <p:ph idx="1"/>
            <p:extLst>
              <p:ext uri="{D42A27DB-BD31-4B8C-83A1-F6EECF244321}">
                <p14:modId xmlns:p14="http://schemas.microsoft.com/office/powerpoint/2010/main" val="2883226440"/>
              </p:ext>
            </p:extLst>
          </p:nvPr>
        </p:nvGraphicFramePr>
        <p:xfrm>
          <a:off x="1284289" y="2144713"/>
          <a:ext cx="7273925" cy="4248468"/>
        </p:xfrm>
        <a:graphic>
          <a:graphicData uri="http://schemas.openxmlformats.org/drawingml/2006/table">
            <a:tbl>
              <a:tblPr/>
              <a:tblGrid>
                <a:gridCol w="3295650"/>
                <a:gridCol w="3978275"/>
              </a:tblGrid>
              <a:tr h="754063">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177800" marR="0" lvl="0" indent="-177800" algn="l" defTabSz="914400" rtl="0" eaLnBrk="0" fontAlgn="base" latinLnBrk="0" hangingPunct="0">
                        <a:lnSpc>
                          <a:spcPct val="100000"/>
                        </a:lnSpc>
                        <a:spcBef>
                          <a:spcPct val="15000"/>
                        </a:spcBef>
                        <a:spcAft>
                          <a:spcPct val="0"/>
                        </a:spcAft>
                        <a:buClrTx/>
                        <a:buSzTx/>
                        <a:buFontTx/>
                        <a:buNone/>
                        <a:tabLst/>
                      </a:pPr>
                      <a:r>
                        <a:rPr kumimoji="0" lang="de-DE" altLang="de-DE" sz="1600" b="1" i="0" u="none" strike="noStrike" kern="1200" cap="none" normalizeH="0" baseline="0" dirty="0" smtClean="0">
                          <a:ln>
                            <a:noFill/>
                          </a:ln>
                          <a:solidFill>
                            <a:schemeClr val="tx1"/>
                          </a:solidFill>
                          <a:effectLst/>
                          <a:latin typeface="Arial Narrow" pitchFamily="34" charset="0"/>
                          <a:ea typeface="ＭＳ Ｐゴシック" charset="-128"/>
                          <a:cs typeface="+mn-cs"/>
                        </a:rPr>
                        <a:t>1.	Welches konkrete Verhalten </a:t>
                      </a:r>
                      <a:r>
                        <a:rPr kumimoji="0" lang="de-DE" altLang="de-DE" sz="1600" b="0" i="0" u="none" strike="noStrike" kern="1200" cap="none" normalizeH="0" baseline="0" dirty="0" smtClean="0">
                          <a:ln>
                            <a:noFill/>
                          </a:ln>
                          <a:solidFill>
                            <a:schemeClr val="tx1"/>
                          </a:solidFill>
                          <a:effectLst/>
                          <a:latin typeface="Arial Narrow" pitchFamily="34" charset="0"/>
                          <a:ea typeface="ＭＳ Ｐゴシック" charset="-128"/>
                          <a:cs typeface="+mn-cs"/>
                        </a:rPr>
                        <a:t>(beobachtbar, positiv formuliert) </a:t>
                      </a:r>
                      <a:r>
                        <a:rPr kumimoji="0" lang="de-DE" altLang="de-DE" sz="1600" b="1" i="0" u="none" strike="noStrike" kern="1200" cap="none" normalizeH="0" baseline="0" dirty="0" smtClean="0">
                          <a:ln>
                            <a:noFill/>
                          </a:ln>
                          <a:solidFill>
                            <a:schemeClr val="tx1"/>
                          </a:solidFill>
                          <a:effectLst/>
                          <a:latin typeface="Arial Narrow" pitchFamily="34" charset="0"/>
                          <a:ea typeface="ＭＳ Ｐゴシック" charset="-128"/>
                          <a:cs typeface="+mn-cs"/>
                        </a:rPr>
                        <a:t>soll das Kind zeigen?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15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50888">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177800" marR="0" lvl="0" indent="-177800" algn="l" defTabSz="914400" rtl="0" eaLnBrk="0" fontAlgn="base" latinLnBrk="0" hangingPunct="0">
                        <a:lnSpc>
                          <a:spcPct val="100000"/>
                        </a:lnSpc>
                        <a:spcBef>
                          <a:spcPct val="15000"/>
                        </a:spcBef>
                        <a:spcAft>
                          <a:spcPct val="0"/>
                        </a:spcAft>
                        <a:buClrTx/>
                        <a:buSzTx/>
                        <a:buFontTx/>
                        <a:buNone/>
                        <a:tabLst/>
                      </a:pPr>
                      <a:r>
                        <a:rPr kumimoji="0" lang="de-DE" altLang="de-DE" sz="1600" b="1" i="0" u="none" strike="noStrike" kern="1200" cap="none" normalizeH="0" baseline="0" dirty="0" smtClean="0">
                          <a:ln>
                            <a:noFill/>
                          </a:ln>
                          <a:solidFill>
                            <a:schemeClr val="tx1"/>
                          </a:solidFill>
                          <a:effectLst/>
                          <a:latin typeface="Arial Narrow" pitchFamily="34" charset="0"/>
                          <a:ea typeface="ＭＳ Ｐゴシック" charset="-128"/>
                          <a:cs typeface="+mn-cs"/>
                        </a:rPr>
                        <a:t>2.	Was soll das Kind sammeln </a:t>
                      </a:r>
                      <a:r>
                        <a:rPr kumimoji="0" lang="de-DE" altLang="de-DE" sz="1600" b="0" i="0" u="none" strike="noStrike" kern="1200" cap="none" normalizeH="0" baseline="0" dirty="0" smtClean="0">
                          <a:ln>
                            <a:noFill/>
                          </a:ln>
                          <a:solidFill>
                            <a:schemeClr val="tx1"/>
                          </a:solidFill>
                          <a:effectLst/>
                          <a:latin typeface="Arial Narrow" pitchFamily="34" charset="0"/>
                          <a:ea typeface="ＭＳ Ｐゴシック" charset="-128"/>
                          <a:cs typeface="+mn-cs"/>
                        </a:rPr>
                        <a:t>(Aufkleber, Stempel, Punkte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15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927100">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177800" marR="0" lvl="0" indent="-177800" algn="l" defTabSz="914400" rtl="0" eaLnBrk="0" fontAlgn="base" latinLnBrk="0" hangingPunct="0">
                        <a:lnSpc>
                          <a:spcPct val="100000"/>
                        </a:lnSpc>
                        <a:spcBef>
                          <a:spcPct val="15000"/>
                        </a:spcBef>
                        <a:spcAft>
                          <a:spcPct val="0"/>
                        </a:spcAft>
                        <a:buClrTx/>
                        <a:buSzTx/>
                        <a:buFontTx/>
                        <a:buNone/>
                        <a:tabLst/>
                      </a:pPr>
                      <a:r>
                        <a:rPr kumimoji="0" lang="de-DE" altLang="de-DE" sz="1600" b="1" i="0" u="none" strike="noStrike" kern="1200" cap="none" normalizeH="0" baseline="0" dirty="0" smtClean="0">
                          <a:ln>
                            <a:noFill/>
                          </a:ln>
                          <a:solidFill>
                            <a:schemeClr val="tx1"/>
                          </a:solidFill>
                          <a:effectLst/>
                          <a:latin typeface="Arial Narrow" pitchFamily="34" charset="0"/>
                          <a:ea typeface="ＭＳ Ｐゴシック" charset="-128"/>
                          <a:cs typeface="+mn-cs"/>
                        </a:rPr>
                        <a:t>3.	Wie viele soll das Kind davon sammeln, um eine Belohnung zu bekommen?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15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11200">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177800" marR="0" lvl="0" indent="-177800" algn="l" defTabSz="914400" rtl="0" eaLnBrk="0" fontAlgn="base" latinLnBrk="0" hangingPunct="0">
                        <a:lnSpc>
                          <a:spcPct val="100000"/>
                        </a:lnSpc>
                        <a:spcBef>
                          <a:spcPct val="15000"/>
                        </a:spcBef>
                        <a:spcAft>
                          <a:spcPct val="0"/>
                        </a:spcAft>
                        <a:buClrTx/>
                        <a:buSzTx/>
                        <a:buFontTx/>
                        <a:buNone/>
                        <a:tabLst/>
                      </a:pPr>
                      <a:r>
                        <a:rPr kumimoji="0" lang="de-DE" altLang="de-DE" sz="1600" b="1" i="0" u="none" strike="noStrike" kern="1200" cap="none" normalizeH="0" baseline="0" dirty="0" smtClean="0">
                          <a:ln>
                            <a:noFill/>
                          </a:ln>
                          <a:solidFill>
                            <a:schemeClr val="tx1"/>
                          </a:solidFill>
                          <a:effectLst/>
                          <a:latin typeface="Arial Narrow" pitchFamily="34" charset="0"/>
                          <a:ea typeface="ＭＳ Ｐゴシック" charset="-128"/>
                          <a:cs typeface="+mn-cs"/>
                        </a:rPr>
                        <a:t>4.	Was soll die Belohnung sein </a:t>
                      </a:r>
                      <a:r>
                        <a:rPr kumimoji="0" lang="de-DE" altLang="de-DE" sz="1600" b="0" i="0" u="none" strike="noStrike" kern="1200" cap="none" normalizeH="0" baseline="0" dirty="0" smtClean="0">
                          <a:ln>
                            <a:noFill/>
                          </a:ln>
                          <a:solidFill>
                            <a:schemeClr val="tx1"/>
                          </a:solidFill>
                          <a:effectLst/>
                          <a:latin typeface="Arial Narrow" pitchFamily="34" charset="0"/>
                          <a:ea typeface="ＭＳ Ｐゴシック" charset="-128"/>
                          <a:cs typeface="+mn-cs"/>
                        </a:rPr>
                        <a:t>(realistisch umsetzbar)?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15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7200">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177800" marR="0" lvl="0" indent="-177800" algn="l" defTabSz="914400" rtl="0" eaLnBrk="0" fontAlgn="base" latinLnBrk="0" hangingPunct="0">
                        <a:lnSpc>
                          <a:spcPct val="100000"/>
                        </a:lnSpc>
                        <a:spcBef>
                          <a:spcPct val="15000"/>
                        </a:spcBef>
                        <a:spcAft>
                          <a:spcPct val="0"/>
                        </a:spcAft>
                        <a:buClrTx/>
                        <a:buSzTx/>
                        <a:buFontTx/>
                        <a:buNone/>
                        <a:tabLst/>
                      </a:pPr>
                      <a:r>
                        <a:rPr kumimoji="0" lang="de-DE" altLang="de-DE" sz="1600" b="1" i="0" u="none" strike="noStrike" kern="1200" cap="none" normalizeH="0" baseline="0" dirty="0" smtClean="0">
                          <a:ln>
                            <a:noFill/>
                          </a:ln>
                          <a:solidFill>
                            <a:schemeClr val="tx1"/>
                          </a:solidFill>
                          <a:effectLst/>
                          <a:latin typeface="Arial Narrow" pitchFamily="34" charset="0"/>
                          <a:ea typeface="ＭＳ Ｐゴシック" charset="-128"/>
                          <a:cs typeface="+mn-cs"/>
                        </a:rPr>
                        <a:t>5.	Was muss ich dafür besorgen?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15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7200">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177800" marR="0" lvl="0" indent="-177800" algn="l" defTabSz="914400" rtl="0" eaLnBrk="0" fontAlgn="base" latinLnBrk="0" hangingPunct="0">
                        <a:lnSpc>
                          <a:spcPct val="100000"/>
                        </a:lnSpc>
                        <a:spcBef>
                          <a:spcPct val="15000"/>
                        </a:spcBef>
                        <a:spcAft>
                          <a:spcPct val="0"/>
                        </a:spcAft>
                        <a:buClrTx/>
                        <a:buSzTx/>
                        <a:buFontTx/>
                        <a:buNone/>
                        <a:tabLst/>
                      </a:pPr>
                      <a:r>
                        <a:rPr kumimoji="0" lang="de-DE" altLang="de-DE" sz="1600" b="1" i="0" u="none" strike="noStrike" kern="1200" cap="none" normalizeH="0" baseline="0" dirty="0" smtClean="0">
                          <a:ln>
                            <a:noFill/>
                          </a:ln>
                          <a:solidFill>
                            <a:schemeClr val="tx1"/>
                          </a:solidFill>
                          <a:effectLst/>
                          <a:latin typeface="Arial Narrow" pitchFamily="34" charset="0"/>
                          <a:ea typeface="ＭＳ Ｐゴシック" charset="-128"/>
                          <a:cs typeface="+mn-cs"/>
                        </a:rPr>
                        <a:t>6.	Habe ich den Punkteplan gut mit meinem Kind besprochen?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15000"/>
                        </a:spcBef>
                        <a:spcAft>
                          <a:spcPct val="0"/>
                        </a:spcAft>
                        <a:buClrTx/>
                        <a:buSzTx/>
                        <a:buFontTx/>
                        <a:buNone/>
                        <a:tabLst/>
                      </a:pPr>
                      <a:endParaRPr kumimoji="0" lang="de-DE" altLang="de-DE" sz="2000" b="0" i="0" u="none" strike="noStrike" cap="none" normalizeH="0" baseline="0" dirty="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39619" name="Rectangle 3"/>
          <p:cNvSpPr>
            <a:spLocks noGrp="1" noChangeArrowheads="1"/>
          </p:cNvSpPr>
          <p:nvPr>
            <p:ph type="body" sz="half" idx="4294967295"/>
          </p:nvPr>
        </p:nvSpPr>
        <p:spPr>
          <a:xfrm>
            <a:off x="923261" y="1285728"/>
            <a:ext cx="7270750" cy="64135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None/>
            </a:pPr>
            <a:r>
              <a:rPr lang="de-DE" altLang="de-DE" sz="2000" b="1" dirty="0">
                <a:latin typeface="Arial Narrow" pitchFamily="34" charset="0"/>
              </a:rPr>
              <a:t>Bereiten Sie einen Punkteplan zu Hause vor und verwenden Sie die Checkliste für die Planung. Führen Sie den Punkteplan durch.</a:t>
            </a:r>
          </a:p>
          <a:p>
            <a:endParaRPr lang="de-DE" altLang="de-DE" sz="2000" b="1" dirty="0">
              <a:latin typeface="Arial Narrow" pitchFamily="34" charset="0"/>
            </a:endParaRPr>
          </a:p>
          <a:p>
            <a:endParaRPr lang="de-DE" altLang="de-DE" sz="2000" b="1" dirty="0">
              <a:latin typeface="Arial Narrow" pitchFamily="34" charset="0"/>
            </a:endParaRPr>
          </a:p>
        </p:txBody>
      </p:sp>
      <p:sp>
        <p:nvSpPr>
          <p:cNvPr id="2" name="Foliennummernplatzhalter 1"/>
          <p:cNvSpPr>
            <a:spLocks noGrp="1"/>
          </p:cNvSpPr>
          <p:nvPr>
            <p:ph type="sldNum" sz="quarter" idx="4"/>
          </p:nvPr>
        </p:nvSpPr>
        <p:spPr/>
        <p:txBody>
          <a:bodyPr/>
          <a:lstStyle/>
          <a:p>
            <a:r>
              <a:rPr lang="de-DE" smtClean="0"/>
              <a:t>4.</a:t>
            </a:r>
            <a:fld id="{E57B5218-C344-4028-8C98-00A639223E43}" type="slidenum">
              <a:rPr lang="de-DE" smtClean="0"/>
              <a:pPr/>
              <a:t>16</a:t>
            </a:fld>
            <a:endParaRPr lang="de-DE"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2" name="Rectangle 2"/>
          <p:cNvSpPr>
            <a:spLocks noGrp="1" noChangeArrowheads="1"/>
          </p:cNvSpPr>
          <p:nvPr>
            <p:ph type="title"/>
          </p:nvPr>
        </p:nvSpPr>
        <p:spPr/>
        <p:txBody>
          <a:bodyPr/>
          <a:lstStyle/>
          <a:p>
            <a:r>
              <a:rPr lang="de-DE" altLang="de-DE" smtClean="0">
                <a:latin typeface="Arial Narrow" pitchFamily="34" charset="0"/>
              </a:rPr>
              <a:t>Hausaufgabenbesprechung:</a:t>
            </a:r>
            <a:br>
              <a:rPr lang="de-DE" altLang="de-DE" smtClean="0">
                <a:latin typeface="Arial Narrow" pitchFamily="34" charset="0"/>
              </a:rPr>
            </a:br>
            <a:r>
              <a:rPr lang="de-DE" altLang="de-DE" smtClean="0">
                <a:latin typeface="Arial Narrow" pitchFamily="34" charset="0"/>
              </a:rPr>
              <a:t>Erziehungsprinzipien &amp; „Zeit für mich“</a:t>
            </a:r>
          </a:p>
        </p:txBody>
      </p:sp>
      <p:sp>
        <p:nvSpPr>
          <p:cNvPr id="266243" name="Rectangle 3"/>
          <p:cNvSpPr>
            <a:spLocks noGrp="1" noChangeArrowheads="1"/>
          </p:cNvSpPr>
          <p:nvPr>
            <p:ph idx="1"/>
          </p:nvPr>
        </p:nvSpPr>
        <p:spPr>
          <a:xfrm>
            <a:off x="838200" y="1738313"/>
            <a:ext cx="8470900" cy="464185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de-DE" altLang="de-DE" dirty="0">
                <a:latin typeface="Arial Narrow" pitchFamily="34" charset="0"/>
              </a:rPr>
              <a:t>Welche Strategien zur Alltagsstrukturierung haben Sie im Alltag angewendet? </a:t>
            </a:r>
          </a:p>
          <a:p>
            <a:pPr lvl="1"/>
            <a:r>
              <a:rPr lang="de-DE" altLang="de-DE" sz="1600" b="1" dirty="0" err="1">
                <a:latin typeface="Arial Narrow" pitchFamily="34" charset="0"/>
              </a:rPr>
              <a:t>Prompting</a:t>
            </a:r>
            <a:r>
              <a:rPr lang="de-DE" altLang="de-DE" sz="1600" b="1" dirty="0">
                <a:latin typeface="Arial Narrow" pitchFamily="34" charset="0"/>
              </a:rPr>
              <a:t>				</a:t>
            </a:r>
            <a:r>
              <a:rPr lang="de-DE" altLang="de-DE" sz="1600" dirty="0">
                <a:latin typeface="Arial Narrow" pitchFamily="34" charset="0"/>
              </a:rPr>
              <a:t>–</a:t>
            </a:r>
            <a:r>
              <a:rPr lang="de-DE" altLang="de-DE" sz="1600" b="1" dirty="0">
                <a:latin typeface="Arial Narrow" pitchFamily="34" charset="0"/>
              </a:rPr>
              <a:t>   Ordnungssysteme</a:t>
            </a:r>
          </a:p>
          <a:p>
            <a:pPr lvl="1"/>
            <a:r>
              <a:rPr lang="de-DE" altLang="de-DE" sz="1600" b="1" dirty="0">
                <a:latin typeface="Arial Narrow" pitchFamily="34" charset="0"/>
              </a:rPr>
              <a:t>Fragen-Sagen-Tun-Strategie		</a:t>
            </a:r>
            <a:r>
              <a:rPr lang="de-DE" altLang="de-DE" sz="1600" dirty="0">
                <a:latin typeface="Arial Narrow" pitchFamily="34" charset="0"/>
              </a:rPr>
              <a:t>–</a:t>
            </a:r>
            <a:r>
              <a:rPr lang="de-DE" altLang="de-DE" sz="1600" b="1" dirty="0">
                <a:latin typeface="Arial Narrow" pitchFamily="34" charset="0"/>
              </a:rPr>
              <a:t>   Fertigkorb</a:t>
            </a:r>
          </a:p>
          <a:p>
            <a:pPr lvl="1"/>
            <a:r>
              <a:rPr lang="de-DE" altLang="de-DE" sz="1600" b="1" dirty="0">
                <a:latin typeface="Arial Narrow" pitchFamily="34" charset="0"/>
              </a:rPr>
              <a:t>Kalender, Pläne, Checklisten 		</a:t>
            </a:r>
            <a:r>
              <a:rPr lang="de-DE" altLang="de-DE" sz="1600" dirty="0">
                <a:latin typeface="Arial Narrow" pitchFamily="34" charset="0"/>
              </a:rPr>
              <a:t>–</a:t>
            </a:r>
            <a:r>
              <a:rPr lang="de-DE" altLang="de-DE" sz="1600" b="1" dirty="0">
                <a:latin typeface="Arial Narrow" pitchFamily="34" charset="0"/>
              </a:rPr>
              <a:t>   Ablaufpläne</a:t>
            </a:r>
          </a:p>
          <a:p>
            <a:pPr lvl="1"/>
            <a:r>
              <a:rPr lang="de-DE" altLang="de-DE" sz="1600" b="1" dirty="0">
                <a:latin typeface="Arial Narrow" pitchFamily="34" charset="0"/>
              </a:rPr>
              <a:t>Ein-/Auschecken 			</a:t>
            </a:r>
            <a:r>
              <a:rPr lang="de-DE" altLang="de-DE" sz="1600" dirty="0">
                <a:latin typeface="Arial Narrow" pitchFamily="34" charset="0"/>
              </a:rPr>
              <a:t>–</a:t>
            </a:r>
            <a:r>
              <a:rPr lang="de-DE" altLang="de-DE" sz="1600" b="1" dirty="0">
                <a:latin typeface="Arial Narrow" pitchFamily="34" charset="0"/>
              </a:rPr>
              <a:t>   Familienregeln</a:t>
            </a:r>
          </a:p>
          <a:p>
            <a:r>
              <a:rPr lang="de-DE" altLang="de-DE" dirty="0">
                <a:latin typeface="Arial Narrow" pitchFamily="34" charset="0"/>
              </a:rPr>
              <a:t>Konnten Sie die „Zeit für mich“ umsetzen?</a:t>
            </a:r>
          </a:p>
          <a:p>
            <a:r>
              <a:rPr lang="de-DE" altLang="de-DE" dirty="0">
                <a:latin typeface="Arial Narrow" pitchFamily="34" charset="0"/>
              </a:rPr>
              <a:t>Wie ist es Ihnen mit Ihrer „Zeit für mich“ ergangen?</a:t>
            </a:r>
          </a:p>
        </p:txBody>
      </p:sp>
      <p:sp>
        <p:nvSpPr>
          <p:cNvPr id="2" name="Foliennummernplatzhalter 1"/>
          <p:cNvSpPr>
            <a:spLocks noGrp="1"/>
          </p:cNvSpPr>
          <p:nvPr>
            <p:ph type="sldNum" sz="quarter" idx="4"/>
          </p:nvPr>
        </p:nvSpPr>
        <p:spPr/>
        <p:txBody>
          <a:bodyPr/>
          <a:lstStyle/>
          <a:p>
            <a:r>
              <a:rPr lang="de-DE" smtClean="0"/>
              <a:t>4.</a:t>
            </a:r>
            <a:fld id="{E57B5218-C344-4028-8C98-00A639223E43}" type="slidenum">
              <a:rPr lang="de-DE" smtClean="0"/>
              <a:pPr/>
              <a:t>2</a:t>
            </a:fld>
            <a:endParaRPr lang="de-DE"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0386" name="Rectangle 2"/>
          <p:cNvSpPr>
            <a:spLocks noGrp="1" noChangeArrowheads="1"/>
          </p:cNvSpPr>
          <p:nvPr>
            <p:ph type="title"/>
          </p:nvPr>
        </p:nvSpPr>
        <p:spPr/>
        <p:txBody>
          <a:bodyPr/>
          <a:lstStyle/>
          <a:p>
            <a:r>
              <a:rPr lang="de-DE" altLang="de-DE" smtClean="0">
                <a:latin typeface="Arial Narrow" pitchFamily="34" charset="0"/>
              </a:rPr>
              <a:t>Einführung: Verhaltenstherapeutische Lernprinzipien</a:t>
            </a:r>
          </a:p>
        </p:txBody>
      </p:sp>
      <p:sp>
        <p:nvSpPr>
          <p:cNvPr id="400387" name="Rectangle 3"/>
          <p:cNvSpPr>
            <a:spLocks noGrp="1" noChangeArrowheads="1"/>
          </p:cNvSpPr>
          <p:nvPr>
            <p:ph idx="1"/>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None/>
            </a:pPr>
            <a:r>
              <a:rPr lang="de-DE" altLang="de-DE" dirty="0">
                <a:solidFill>
                  <a:srgbClr val="C00000"/>
                </a:solidFill>
                <a:latin typeface="Arial Narrow" pitchFamily="34" charset="0"/>
              </a:rPr>
              <a:t>Theoretische Grundlage:</a:t>
            </a:r>
          </a:p>
          <a:p>
            <a:r>
              <a:rPr lang="de-DE" altLang="de-DE" dirty="0">
                <a:latin typeface="Arial Narrow" pitchFamily="34" charset="0"/>
              </a:rPr>
              <a:t>Ein Verhalten kann gelernt und wieder verlernt werden. Dies hängt unter anderem davon ab, wie die Umwelt auf ein gezeigtes Verhalten reagiert und wie oft ein Verhalten eingeübt wird. </a:t>
            </a:r>
          </a:p>
          <a:p>
            <a:r>
              <a:rPr lang="de-DE" altLang="de-DE" dirty="0">
                <a:latin typeface="Arial Narrow" pitchFamily="34" charset="0"/>
              </a:rPr>
              <a:t>Welches Verhalten gezeigt wird, hängt auch davon ab, welche </a:t>
            </a:r>
            <a:r>
              <a:rPr lang="de-DE" altLang="de-DE" dirty="0" smtClean="0">
                <a:latin typeface="Arial Narrow" pitchFamily="34" charset="0"/>
              </a:rPr>
              <a:t>Hilfen/Prompts </a:t>
            </a:r>
            <a:r>
              <a:rPr lang="de-DE" altLang="de-DE" dirty="0">
                <a:latin typeface="Arial Narrow" pitchFamily="34" charset="0"/>
              </a:rPr>
              <a:t>dem Kind zur Verfügung stehen und über welche Kompetenzen und Ressourcen es verfügt.</a:t>
            </a:r>
          </a:p>
          <a:p>
            <a:r>
              <a:rPr lang="de-DE" altLang="de-DE" dirty="0">
                <a:latin typeface="Arial Narrow" pitchFamily="34" charset="0"/>
              </a:rPr>
              <a:t>Es gibt bestimmte verhaltenstherapeutische Prinzipien, die Eltern im Umgang mit ihren Kindern beachten und sich zunutze machen können, um Kindern Verhalten beizubringen.</a:t>
            </a:r>
          </a:p>
          <a:p>
            <a:r>
              <a:rPr lang="de-DE" altLang="de-DE" dirty="0">
                <a:latin typeface="Arial Narrow" pitchFamily="34" charset="0"/>
              </a:rPr>
              <a:t>Auch Kinder mit ASS können neues Verhalten erlernen und lernen, unerwünschtes Verhalten weniger häufig zu zeigen.</a:t>
            </a:r>
          </a:p>
        </p:txBody>
      </p:sp>
      <p:sp>
        <p:nvSpPr>
          <p:cNvPr id="2" name="Foliennummernplatzhalter 1"/>
          <p:cNvSpPr>
            <a:spLocks noGrp="1"/>
          </p:cNvSpPr>
          <p:nvPr>
            <p:ph type="sldNum" sz="quarter" idx="4"/>
          </p:nvPr>
        </p:nvSpPr>
        <p:spPr/>
        <p:txBody>
          <a:bodyPr/>
          <a:lstStyle/>
          <a:p>
            <a:r>
              <a:rPr lang="de-DE" smtClean="0"/>
              <a:t>4.</a:t>
            </a:r>
            <a:fld id="{E57B5218-C344-4028-8C98-00A639223E43}" type="slidenum">
              <a:rPr lang="de-DE" smtClean="0"/>
              <a:pPr/>
              <a:t>3</a:t>
            </a:fld>
            <a:endParaRPr lang="de-DE"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2"/>
          <p:cNvSpPr>
            <a:spLocks noGrp="1" noChangeArrowheads="1"/>
          </p:cNvSpPr>
          <p:nvPr>
            <p:ph type="title"/>
          </p:nvPr>
        </p:nvSpPr>
        <p:spPr/>
        <p:txBody>
          <a:bodyPr/>
          <a:lstStyle/>
          <a:p>
            <a:r>
              <a:rPr lang="de-DE" altLang="de-DE" smtClean="0">
                <a:latin typeface="Arial Narrow" pitchFamily="34" charset="0"/>
              </a:rPr>
              <a:t>Lernprinzip: </a:t>
            </a:r>
            <a:br>
              <a:rPr lang="de-DE" altLang="de-DE" smtClean="0">
                <a:latin typeface="Arial Narrow" pitchFamily="34" charset="0"/>
              </a:rPr>
            </a:br>
            <a:r>
              <a:rPr lang="de-DE" altLang="de-DE" smtClean="0">
                <a:latin typeface="Arial Narrow" pitchFamily="34" charset="0"/>
              </a:rPr>
              <a:t>Positive Verstärkung</a:t>
            </a:r>
          </a:p>
        </p:txBody>
      </p:sp>
      <p:sp>
        <p:nvSpPr>
          <p:cNvPr id="151555" name="Rectangle 3"/>
          <p:cNvSpPr>
            <a:spLocks noGrp="1" noChangeArrowheads="1"/>
          </p:cNvSpPr>
          <p:nvPr>
            <p:ph idx="1"/>
          </p:nvPr>
        </p:nvSpPr>
        <p:spPr>
          <a:xfrm>
            <a:off x="849313" y="1962150"/>
            <a:ext cx="8470900" cy="4641850"/>
          </a:xfrm>
        </p:spPr>
        <p:txBody>
          <a:bodyPr/>
          <a:lstStyle/>
          <a:p>
            <a:pPr>
              <a:buFontTx/>
              <a:buNone/>
            </a:pPr>
            <a:endParaRPr lang="de-DE" altLang="de-DE" dirty="0" smtClean="0">
              <a:latin typeface="Arial Narrow" pitchFamily="34" charset="0"/>
            </a:endParaRPr>
          </a:p>
          <a:p>
            <a:endParaRPr lang="de-DE" altLang="de-DE" dirty="0" smtClean="0">
              <a:latin typeface="Arial Narrow" pitchFamily="34" charset="0"/>
            </a:endParaRPr>
          </a:p>
          <a:p>
            <a:pPr>
              <a:buFontTx/>
              <a:buNone/>
            </a:pPr>
            <a:endParaRPr lang="de-DE" altLang="de-DE" dirty="0" smtClean="0">
              <a:latin typeface="Arial Narrow" pitchFamily="34" charset="0"/>
            </a:endParaRPr>
          </a:p>
        </p:txBody>
      </p:sp>
      <p:grpSp>
        <p:nvGrpSpPr>
          <p:cNvPr id="2" name="Gruppieren 1"/>
          <p:cNvGrpSpPr/>
          <p:nvPr/>
        </p:nvGrpSpPr>
        <p:grpSpPr>
          <a:xfrm>
            <a:off x="996950" y="2708672"/>
            <a:ext cx="8191500" cy="1440656"/>
            <a:chOff x="476250" y="4490244"/>
            <a:chExt cx="8191500" cy="1440656"/>
          </a:xfrm>
        </p:grpSpPr>
        <p:sp>
          <p:nvSpPr>
            <p:cNvPr id="6" name="Band nach oben 5"/>
            <p:cNvSpPr/>
            <p:nvPr/>
          </p:nvSpPr>
          <p:spPr>
            <a:xfrm>
              <a:off x="476250" y="4490244"/>
              <a:ext cx="8191500" cy="1440656"/>
            </a:xfrm>
            <a:prstGeom prst="ribbon2">
              <a:avLst>
                <a:gd name="adj1" fmla="val 16667"/>
                <a:gd name="adj2" fmla="val 75000"/>
              </a:avLst>
            </a:prstGeom>
            <a:gradFill flip="none" rotWithShape="1">
              <a:gsLst>
                <a:gs pos="0">
                  <a:srgbClr val="FFC000">
                    <a:lumMod val="64000"/>
                    <a:lumOff val="36000"/>
                  </a:srgbClr>
                </a:gs>
                <a:gs pos="50000">
                  <a:srgbClr val="FFFF00">
                    <a:lumMod val="40000"/>
                    <a:lumOff val="60000"/>
                  </a:srgbClr>
                </a:gs>
              </a:gsLst>
              <a:path path="shape">
                <a:fillToRect l="50000" t="50000" r="50000" b="50000"/>
              </a:path>
              <a:tileRect/>
            </a:gradFill>
            <a:ln>
              <a:solidFill>
                <a:schemeClr val="bg2">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sp>
          <p:nvSpPr>
            <p:cNvPr id="7" name="Textfeld 6"/>
            <p:cNvSpPr txBox="1"/>
            <p:nvPr/>
          </p:nvSpPr>
          <p:spPr>
            <a:xfrm>
              <a:off x="2536827" y="4502944"/>
              <a:ext cx="4070345" cy="1200329"/>
            </a:xfrm>
            <a:prstGeom prst="rect">
              <a:avLst/>
            </a:prstGeom>
            <a:noFill/>
          </p:spPr>
          <p:txBody>
            <a:bodyPr wrap="none" rtlCol="0">
              <a:spAutoFit/>
            </a:bodyPr>
            <a:lstStyle/>
            <a:p>
              <a:pPr algn="ctr"/>
              <a:r>
                <a:rPr lang="de-DE" altLang="de-DE" sz="2400" dirty="0">
                  <a:solidFill>
                    <a:srgbClr val="C00000"/>
                  </a:solidFill>
                  <a:latin typeface="Arial Narrow" pitchFamily="34" charset="0"/>
                </a:rPr>
                <a:t>Positive Verstärkung ist alles, </a:t>
              </a:r>
              <a:br>
                <a:rPr lang="de-DE" altLang="de-DE" sz="2400" dirty="0">
                  <a:solidFill>
                    <a:srgbClr val="C00000"/>
                  </a:solidFill>
                  <a:latin typeface="Arial Narrow" pitchFamily="34" charset="0"/>
                </a:rPr>
              </a:br>
              <a:r>
                <a:rPr lang="de-DE" altLang="de-DE" sz="2400" dirty="0">
                  <a:solidFill>
                    <a:srgbClr val="C00000"/>
                  </a:solidFill>
                  <a:latin typeface="Arial Narrow" pitchFamily="34" charset="0"/>
                </a:rPr>
                <a:t>was bewirkt, dass ein Verhalten </a:t>
              </a:r>
              <a:br>
                <a:rPr lang="de-DE" altLang="de-DE" sz="2400" dirty="0">
                  <a:solidFill>
                    <a:srgbClr val="C00000"/>
                  </a:solidFill>
                  <a:latin typeface="Arial Narrow" pitchFamily="34" charset="0"/>
                </a:rPr>
              </a:br>
              <a:r>
                <a:rPr lang="de-DE" altLang="de-DE" sz="2400" dirty="0">
                  <a:solidFill>
                    <a:srgbClr val="C00000"/>
                  </a:solidFill>
                  <a:latin typeface="Arial Narrow" pitchFamily="34" charset="0"/>
                </a:rPr>
                <a:t>in Zukunft häufiger gezeigt wird.</a:t>
              </a:r>
            </a:p>
          </p:txBody>
        </p:sp>
      </p:grpSp>
      <p:sp>
        <p:nvSpPr>
          <p:cNvPr id="3" name="Foliennummernplatzhalter 2"/>
          <p:cNvSpPr>
            <a:spLocks noGrp="1"/>
          </p:cNvSpPr>
          <p:nvPr>
            <p:ph type="sldNum" sz="quarter" idx="4"/>
          </p:nvPr>
        </p:nvSpPr>
        <p:spPr/>
        <p:txBody>
          <a:bodyPr/>
          <a:lstStyle/>
          <a:p>
            <a:r>
              <a:rPr lang="de-DE" smtClean="0"/>
              <a:t>4.</a:t>
            </a:r>
            <a:fld id="{E57B5218-C344-4028-8C98-00A639223E43}" type="slidenum">
              <a:rPr lang="de-DE" smtClean="0"/>
              <a:pPr/>
              <a:t>4</a:t>
            </a:fld>
            <a:endParaRPr lang="de-DE"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2"/>
          <p:cNvSpPr>
            <a:spLocks noGrp="1" noChangeArrowheads="1"/>
          </p:cNvSpPr>
          <p:nvPr>
            <p:ph type="title"/>
          </p:nvPr>
        </p:nvSpPr>
        <p:spPr/>
        <p:txBody>
          <a:bodyPr/>
          <a:lstStyle/>
          <a:p>
            <a:r>
              <a:rPr lang="de-DE" altLang="de-DE" dirty="0" smtClean="0">
                <a:latin typeface="Arial Narrow" pitchFamily="34" charset="0"/>
              </a:rPr>
              <a:t>Lernprinzip: Positive Verstärkung </a:t>
            </a:r>
            <a:br>
              <a:rPr lang="de-DE" altLang="de-DE" dirty="0" smtClean="0">
                <a:latin typeface="Arial Narrow" pitchFamily="34" charset="0"/>
              </a:rPr>
            </a:br>
            <a:r>
              <a:rPr lang="de-DE" altLang="de-DE" dirty="0" smtClean="0">
                <a:latin typeface="Arial Narrow" pitchFamily="34" charset="0"/>
              </a:rPr>
              <a:t>Arten von positiven Verstärkern</a:t>
            </a:r>
          </a:p>
        </p:txBody>
      </p:sp>
      <p:sp>
        <p:nvSpPr>
          <p:cNvPr id="152579" name="Rectangle 3"/>
          <p:cNvSpPr>
            <a:spLocks noGrp="1" noChangeArrowheads="1"/>
          </p:cNvSpPr>
          <p:nvPr>
            <p:ph idx="1"/>
          </p:nvPr>
        </p:nvSpPr>
        <p:spPr>
          <a:xfrm>
            <a:off x="684213" y="2216150"/>
            <a:ext cx="8470900" cy="464185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de-DE" altLang="de-DE" dirty="0">
                <a:latin typeface="Arial Narrow" pitchFamily="34" charset="0"/>
              </a:rPr>
              <a:t>Essbar: z. B. Schokolade, Kekse</a:t>
            </a:r>
          </a:p>
          <a:p>
            <a:r>
              <a:rPr lang="de-DE" altLang="de-DE" dirty="0">
                <a:latin typeface="Arial Narrow" pitchFamily="34" charset="0"/>
              </a:rPr>
              <a:t>Materielle Verstärker: Lieblingsspielzeug</a:t>
            </a:r>
          </a:p>
          <a:p>
            <a:r>
              <a:rPr lang="de-DE" altLang="de-DE" dirty="0">
                <a:latin typeface="Arial Narrow" pitchFamily="34" charset="0"/>
              </a:rPr>
              <a:t>Sprachlich: beschreibend Loben „Das hast du gut gemacht, dass du gewartet hast.“</a:t>
            </a:r>
          </a:p>
          <a:p>
            <a:r>
              <a:rPr lang="de-DE" altLang="de-DE" dirty="0">
                <a:latin typeface="Arial Narrow" pitchFamily="34" charset="0"/>
              </a:rPr>
              <a:t>Soziale Verstärker: z. B. Kitzeln, Anlächeln, Daumen-hoch-Zeichen, gemeinsames Spiel/Unternehmung, Zuwendung</a:t>
            </a:r>
          </a:p>
          <a:p>
            <a:r>
              <a:rPr lang="de-DE" altLang="de-DE" dirty="0">
                <a:latin typeface="Arial Narrow" pitchFamily="34" charset="0"/>
              </a:rPr>
              <a:t>Symbolische Verstärker: z. B. Klebebilder, Stempel, Punkte, Steine</a:t>
            </a:r>
          </a:p>
          <a:p>
            <a:pPr marL="0" indent="0">
              <a:buNone/>
            </a:pPr>
            <a:endParaRPr lang="de-DE" altLang="de-DE" dirty="0">
              <a:latin typeface="Arial Narrow" pitchFamily="34" charset="0"/>
            </a:endParaRPr>
          </a:p>
        </p:txBody>
      </p:sp>
      <p:sp>
        <p:nvSpPr>
          <p:cNvPr id="2" name="Foliennummernplatzhalter 1"/>
          <p:cNvSpPr>
            <a:spLocks noGrp="1"/>
          </p:cNvSpPr>
          <p:nvPr>
            <p:ph type="sldNum" sz="quarter" idx="4"/>
          </p:nvPr>
        </p:nvSpPr>
        <p:spPr/>
        <p:txBody>
          <a:bodyPr/>
          <a:lstStyle/>
          <a:p>
            <a:r>
              <a:rPr lang="de-DE" smtClean="0"/>
              <a:t>4.</a:t>
            </a:r>
            <a:fld id="{E57B5218-C344-4028-8C98-00A639223E43}" type="slidenum">
              <a:rPr lang="de-DE" smtClean="0"/>
              <a:pPr/>
              <a:t>5</a:t>
            </a:fld>
            <a:endParaRPr lang="de-DE"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2"/>
          <p:cNvSpPr>
            <a:spLocks noGrp="1" noChangeArrowheads="1"/>
          </p:cNvSpPr>
          <p:nvPr>
            <p:ph type="title"/>
          </p:nvPr>
        </p:nvSpPr>
        <p:spPr/>
        <p:txBody>
          <a:bodyPr/>
          <a:lstStyle/>
          <a:p>
            <a:r>
              <a:rPr lang="de-DE" altLang="de-DE" dirty="0" smtClean="0">
                <a:latin typeface="Arial Narrow" pitchFamily="34" charset="0"/>
              </a:rPr>
              <a:t>Lernprinzip: Positive Verstärkung </a:t>
            </a:r>
            <a:br>
              <a:rPr lang="de-DE" altLang="de-DE" dirty="0" smtClean="0">
                <a:latin typeface="Arial Narrow" pitchFamily="34" charset="0"/>
              </a:rPr>
            </a:br>
            <a:r>
              <a:rPr lang="de-DE" altLang="de-DE" dirty="0" smtClean="0">
                <a:latin typeface="Arial Narrow" pitchFamily="34" charset="0"/>
              </a:rPr>
              <a:t>Regeln für den Einsatz von Verstärkern</a:t>
            </a:r>
          </a:p>
        </p:txBody>
      </p:sp>
      <p:sp>
        <p:nvSpPr>
          <p:cNvPr id="155651" name="Rectangle 3"/>
          <p:cNvSpPr>
            <a:spLocks noGrp="1" noChangeArrowheads="1"/>
          </p:cNvSpPr>
          <p:nvPr>
            <p:ph idx="1"/>
          </p:nvPr>
        </p:nvSpPr>
        <p:spPr>
          <a:xfrm>
            <a:off x="849313" y="1852613"/>
            <a:ext cx="8470900" cy="464185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de-DE" altLang="de-DE" dirty="0">
                <a:latin typeface="Arial Narrow" pitchFamily="34" charset="0"/>
              </a:rPr>
              <a:t>Verstärker sind individuell.</a:t>
            </a:r>
          </a:p>
          <a:p>
            <a:r>
              <a:rPr lang="de-DE" altLang="de-DE" dirty="0">
                <a:latin typeface="Arial Narrow" pitchFamily="34" charset="0"/>
              </a:rPr>
              <a:t>Müssen unmittelbar nach dem Verhalten gegeben werden.</a:t>
            </a:r>
          </a:p>
          <a:p>
            <a:r>
              <a:rPr lang="de-DE" altLang="de-DE" dirty="0">
                <a:solidFill>
                  <a:srgbClr val="C00000"/>
                </a:solidFill>
                <a:latin typeface="Arial Narrow" pitchFamily="34" charset="0"/>
              </a:rPr>
              <a:t>Achtung:</a:t>
            </a:r>
            <a:r>
              <a:rPr lang="de-DE" altLang="de-DE" dirty="0">
                <a:latin typeface="Arial Narrow" pitchFamily="34" charset="0"/>
              </a:rPr>
              <a:t> </a:t>
            </a:r>
            <a:br>
              <a:rPr lang="de-DE" altLang="de-DE" dirty="0">
                <a:latin typeface="Arial Narrow" pitchFamily="34" charset="0"/>
              </a:rPr>
            </a:br>
            <a:r>
              <a:rPr lang="de-DE" altLang="de-DE" dirty="0">
                <a:latin typeface="Arial Narrow" pitchFamily="34" charset="0"/>
              </a:rPr>
              <a:t>Nicht unangemessenes Verhalten mitverstärken, das parallel gezeigt wird. </a:t>
            </a:r>
          </a:p>
          <a:p>
            <a:r>
              <a:rPr lang="de-DE" altLang="de-DE" dirty="0">
                <a:latin typeface="Arial Narrow" pitchFamily="34" charset="0"/>
              </a:rPr>
              <a:t>Notfalls mehrere Verstärker einsetzen.</a:t>
            </a:r>
          </a:p>
          <a:p>
            <a:r>
              <a:rPr lang="de-DE" altLang="de-DE" dirty="0">
                <a:latin typeface="Arial Narrow" pitchFamily="34" charset="0"/>
              </a:rPr>
              <a:t>Lieber „natürlichere“ und „soziale“ Verstärker wie Spielen mit Spielzeug als „künstliche“ oder materielle (z. B. Kekse).</a:t>
            </a:r>
          </a:p>
          <a:p>
            <a:r>
              <a:rPr lang="de-DE" altLang="de-DE" dirty="0">
                <a:latin typeface="Arial Narrow" pitchFamily="34" charset="0"/>
              </a:rPr>
              <a:t>Verstärker sollen eine </a:t>
            </a:r>
            <a:r>
              <a:rPr lang="de-DE" altLang="de-DE" dirty="0" smtClean="0">
                <a:latin typeface="Arial Narrow" pitchFamily="34" charset="0"/>
              </a:rPr>
              <a:t>Belohnung/attraktiv </a:t>
            </a:r>
            <a:r>
              <a:rPr lang="de-DE" altLang="de-DE" dirty="0">
                <a:latin typeface="Arial Narrow" pitchFamily="34" charset="0"/>
              </a:rPr>
              <a:t>sein, dürfen nicht beliebig zugänglich sein. </a:t>
            </a:r>
            <a:br>
              <a:rPr lang="de-DE" altLang="de-DE" dirty="0">
                <a:latin typeface="Arial Narrow" pitchFamily="34" charset="0"/>
              </a:rPr>
            </a:br>
            <a:r>
              <a:rPr lang="de-DE" altLang="de-DE" dirty="0">
                <a:latin typeface="Arial Narrow" pitchFamily="34" charset="0"/>
                <a:sym typeface="Wingdings" pitchFamily="2" charset="2"/>
              </a:rPr>
              <a:t> Verstärker entfernen, nur als Belohnung für erwünschtes Verhalten einsetzen.</a:t>
            </a:r>
            <a:endParaRPr lang="de-DE" altLang="de-DE" dirty="0">
              <a:latin typeface="Arial Narrow" pitchFamily="34" charset="0"/>
            </a:endParaRPr>
          </a:p>
          <a:p>
            <a:pPr marL="0" indent="0">
              <a:buNone/>
            </a:pPr>
            <a:r>
              <a:rPr lang="de-DE" altLang="de-DE" dirty="0">
                <a:solidFill>
                  <a:srgbClr val="C00000"/>
                </a:solidFill>
                <a:latin typeface="Arial Narrow" pitchFamily="34" charset="0"/>
                <a:sym typeface="Wingdings" pitchFamily="2" charset="2"/>
              </a:rPr>
              <a:t>            aber: Ausprobieren, was funktioniert!</a:t>
            </a:r>
            <a:endParaRPr lang="de-DE" altLang="de-DE" dirty="0">
              <a:solidFill>
                <a:srgbClr val="C00000"/>
              </a:solidFill>
              <a:latin typeface="Arial Narrow" pitchFamily="34" charset="0"/>
            </a:endParaRPr>
          </a:p>
          <a:p>
            <a:pPr marL="0" indent="0">
              <a:buNone/>
            </a:pPr>
            <a:endParaRPr lang="de-DE" altLang="de-DE" dirty="0">
              <a:latin typeface="Arial Narrow" pitchFamily="34" charset="0"/>
            </a:endParaRPr>
          </a:p>
        </p:txBody>
      </p:sp>
      <p:sp>
        <p:nvSpPr>
          <p:cNvPr id="5" name="Pfeil nach rechts 4"/>
          <p:cNvSpPr/>
          <p:nvPr/>
        </p:nvSpPr>
        <p:spPr>
          <a:xfrm>
            <a:off x="989309" y="5598067"/>
            <a:ext cx="472698" cy="372131"/>
          </a:xfrm>
          <a:prstGeom prst="rightArrow">
            <a:avLst/>
          </a:prstGeom>
          <a:solidFill>
            <a:srgbClr val="CC0000"/>
          </a:solidFill>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sp>
        <p:nvSpPr>
          <p:cNvPr id="2" name="Foliennummernplatzhalter 1"/>
          <p:cNvSpPr>
            <a:spLocks noGrp="1"/>
          </p:cNvSpPr>
          <p:nvPr>
            <p:ph type="sldNum" sz="quarter" idx="4"/>
          </p:nvPr>
        </p:nvSpPr>
        <p:spPr/>
        <p:txBody>
          <a:bodyPr/>
          <a:lstStyle/>
          <a:p>
            <a:r>
              <a:rPr lang="de-DE" smtClean="0"/>
              <a:t>4.</a:t>
            </a:r>
            <a:fld id="{E57B5218-C344-4028-8C98-00A639223E43}" type="slidenum">
              <a:rPr lang="de-DE" smtClean="0"/>
              <a:pPr/>
              <a:t>6</a:t>
            </a:fld>
            <a:endParaRPr lang="de-DE"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Rectangle 2"/>
          <p:cNvSpPr>
            <a:spLocks noGrp="1" noChangeArrowheads="1"/>
          </p:cNvSpPr>
          <p:nvPr>
            <p:ph type="title"/>
          </p:nvPr>
        </p:nvSpPr>
        <p:spPr>
          <a:xfrm>
            <a:off x="800100" y="665163"/>
            <a:ext cx="8496300" cy="628650"/>
          </a:xfrm>
        </p:spPr>
        <p:txBody>
          <a:bodyPr/>
          <a:lstStyle/>
          <a:p>
            <a:r>
              <a:rPr lang="de-DE" altLang="de-DE" sz="2400" dirty="0"/>
              <a:t>Lernprinzip: Positive Verstärkung </a:t>
            </a:r>
            <a:br>
              <a:rPr lang="de-DE" altLang="de-DE" sz="2400" dirty="0"/>
            </a:br>
            <a:r>
              <a:rPr lang="de-DE" altLang="de-DE" sz="2400" dirty="0"/>
              <a:t>Übung: Positive Verstärker finden</a:t>
            </a:r>
          </a:p>
        </p:txBody>
      </p:sp>
      <p:sp>
        <p:nvSpPr>
          <p:cNvPr id="216067" name="Rectangle 3"/>
          <p:cNvSpPr>
            <a:spLocks noGrp="1" noChangeArrowheads="1"/>
          </p:cNvSpPr>
          <p:nvPr>
            <p:ph idx="1"/>
          </p:nvPr>
        </p:nvSpPr>
        <p:spPr>
          <a:xfrm>
            <a:off x="863600" y="2030413"/>
            <a:ext cx="8470900" cy="464185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de-DE" altLang="de-DE" dirty="0">
                <a:latin typeface="Arial Narrow" pitchFamily="34" charset="0"/>
              </a:rPr>
              <a:t>Welche positiven Verstärker könnten bei meinem Kind funktionieren?</a:t>
            </a:r>
          </a:p>
          <a:p>
            <a:r>
              <a:rPr lang="de-DE" altLang="de-DE" dirty="0" smtClean="0">
                <a:latin typeface="Arial Narrow" pitchFamily="34" charset="0"/>
              </a:rPr>
              <a:t>Seien Sie auch für „ungewöhnliche“ Verstärker offen!</a:t>
            </a:r>
            <a:endParaRPr lang="de-DE" altLang="de-DE" dirty="0">
              <a:latin typeface="Arial Narrow" pitchFamily="34" charset="0"/>
            </a:endParaRPr>
          </a:p>
          <a:p>
            <a:r>
              <a:rPr lang="de-DE" altLang="de-DE" dirty="0">
                <a:latin typeface="Arial Narrow" pitchFamily="34" charset="0"/>
              </a:rPr>
              <a:t>Schreiben Sie auf….</a:t>
            </a:r>
          </a:p>
          <a:p>
            <a:endParaRPr lang="de-DE" altLang="de-DE" dirty="0">
              <a:latin typeface="Arial Narrow" pitchFamily="34" charset="0"/>
            </a:endParaRPr>
          </a:p>
          <a:p>
            <a:endParaRPr lang="de-DE" altLang="de-DE" dirty="0">
              <a:latin typeface="Arial Narrow" pitchFamily="34" charset="0"/>
            </a:endParaRPr>
          </a:p>
        </p:txBody>
      </p:sp>
      <p:sp>
        <p:nvSpPr>
          <p:cNvPr id="2" name="Foliennummernplatzhalter 1"/>
          <p:cNvSpPr>
            <a:spLocks noGrp="1"/>
          </p:cNvSpPr>
          <p:nvPr>
            <p:ph type="sldNum" sz="quarter" idx="4"/>
          </p:nvPr>
        </p:nvSpPr>
        <p:spPr/>
        <p:txBody>
          <a:bodyPr/>
          <a:lstStyle/>
          <a:p>
            <a:r>
              <a:rPr lang="de-DE" smtClean="0"/>
              <a:t>4.</a:t>
            </a:r>
            <a:fld id="{E57B5218-C344-4028-8C98-00A639223E43}" type="slidenum">
              <a:rPr lang="de-DE" smtClean="0"/>
              <a:pPr/>
              <a:t>7</a:t>
            </a:fld>
            <a:endParaRPr lang="de-DE"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4242" name="Rectangle 2"/>
          <p:cNvSpPr>
            <a:spLocks noGrp="1" noChangeArrowheads="1"/>
          </p:cNvSpPr>
          <p:nvPr>
            <p:ph type="title"/>
          </p:nvPr>
        </p:nvSpPr>
        <p:spPr/>
        <p:txBody>
          <a:bodyPr/>
          <a:lstStyle/>
          <a:p>
            <a:r>
              <a:rPr lang="de-DE" altLang="de-DE" dirty="0" smtClean="0">
                <a:latin typeface="Arial Narrow" pitchFamily="34" charset="0"/>
              </a:rPr>
              <a:t>Lernprinzip: Positive Verstärkung </a:t>
            </a:r>
            <a:br>
              <a:rPr lang="de-DE" altLang="de-DE" dirty="0" smtClean="0">
                <a:latin typeface="Arial Narrow" pitchFamily="34" charset="0"/>
              </a:rPr>
            </a:br>
            <a:r>
              <a:rPr lang="de-DE" altLang="de-DE" dirty="0" smtClean="0">
                <a:latin typeface="Arial Narrow" pitchFamily="34" charset="0"/>
              </a:rPr>
              <a:t>„Beschreibendes Loben“ als Verstärkung</a:t>
            </a:r>
          </a:p>
        </p:txBody>
      </p:sp>
      <p:sp>
        <p:nvSpPr>
          <p:cNvPr id="394243" name="Rectangle 3"/>
          <p:cNvSpPr>
            <a:spLocks noGrp="1" noChangeArrowheads="1"/>
          </p:cNvSpPr>
          <p:nvPr>
            <p:ph idx="1"/>
          </p:nvPr>
        </p:nvSpPr>
        <p:spPr>
          <a:xfrm>
            <a:off x="825500" y="1866900"/>
            <a:ext cx="8470900" cy="464185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None/>
            </a:pPr>
            <a:r>
              <a:rPr lang="de-DE" altLang="de-DE" dirty="0">
                <a:latin typeface="Arial Narrow" pitchFamily="34" charset="0"/>
              </a:rPr>
              <a:t>Beschreibendes Lob …</a:t>
            </a:r>
          </a:p>
          <a:p>
            <a:r>
              <a:rPr lang="de-DE" altLang="de-DE" dirty="0">
                <a:latin typeface="Arial Narrow" pitchFamily="34" charset="0"/>
              </a:rPr>
              <a:t>… beschreibt das Verhalten, das Sie mögen,</a:t>
            </a:r>
          </a:p>
          <a:p>
            <a:r>
              <a:rPr lang="de-DE" altLang="de-DE" dirty="0">
                <a:latin typeface="Arial Narrow" pitchFamily="34" charset="0"/>
              </a:rPr>
              <a:t>… ist eindeutig und konkret,</a:t>
            </a:r>
          </a:p>
          <a:p>
            <a:r>
              <a:rPr lang="de-DE" altLang="de-DE" dirty="0">
                <a:latin typeface="Arial Narrow" pitchFamily="34" charset="0"/>
              </a:rPr>
              <a:t>… wirkt am besten, wenn es begeistert ist,</a:t>
            </a:r>
          </a:p>
          <a:p>
            <a:r>
              <a:rPr lang="de-DE" altLang="de-DE" dirty="0">
                <a:latin typeface="Arial Narrow" pitchFamily="34" charset="0"/>
              </a:rPr>
              <a:t>… soll ehrlich gemeint sein.</a:t>
            </a:r>
          </a:p>
          <a:p>
            <a:endParaRPr lang="de-DE" altLang="de-DE" dirty="0">
              <a:latin typeface="Arial Narrow" pitchFamily="34" charset="0"/>
            </a:endParaRPr>
          </a:p>
        </p:txBody>
      </p:sp>
      <p:sp>
        <p:nvSpPr>
          <p:cNvPr id="2" name="Foliennummernplatzhalter 1"/>
          <p:cNvSpPr>
            <a:spLocks noGrp="1"/>
          </p:cNvSpPr>
          <p:nvPr>
            <p:ph type="sldNum" sz="quarter" idx="4"/>
          </p:nvPr>
        </p:nvSpPr>
        <p:spPr/>
        <p:txBody>
          <a:bodyPr/>
          <a:lstStyle/>
          <a:p>
            <a:r>
              <a:rPr lang="de-DE" smtClean="0"/>
              <a:t>4.</a:t>
            </a:r>
            <a:fld id="{E57B5218-C344-4028-8C98-00A639223E43}" type="slidenum">
              <a:rPr lang="de-DE" smtClean="0"/>
              <a:pPr/>
              <a:t>8</a:t>
            </a:fld>
            <a:endParaRPr lang="de-DE"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5266" name="Rectangle 2"/>
          <p:cNvSpPr>
            <a:spLocks noGrp="1" noChangeArrowheads="1"/>
          </p:cNvSpPr>
          <p:nvPr>
            <p:ph type="title"/>
          </p:nvPr>
        </p:nvSpPr>
        <p:spPr/>
        <p:txBody>
          <a:bodyPr/>
          <a:lstStyle/>
          <a:p>
            <a:r>
              <a:rPr lang="de-DE" altLang="de-DE" sz="2400" dirty="0"/>
              <a:t>Lernprinzip: Positive Verstärkung </a:t>
            </a:r>
            <a:br>
              <a:rPr lang="de-DE" altLang="de-DE" sz="2400" dirty="0"/>
            </a:br>
            <a:r>
              <a:rPr lang="de-DE" altLang="de-DE" sz="2400" dirty="0"/>
              <a:t>Gemeinsame Übung: Beschreibendes Lob</a:t>
            </a:r>
          </a:p>
        </p:txBody>
      </p:sp>
      <p:sp>
        <p:nvSpPr>
          <p:cNvPr id="395267" name="Rectangle 3"/>
          <p:cNvSpPr>
            <a:spLocks noGrp="1" noChangeArrowheads="1"/>
          </p:cNvSpPr>
          <p:nvPr>
            <p:ph idx="1"/>
          </p:nvPr>
        </p:nvSpPr>
        <p:spPr>
          <a:xfrm>
            <a:off x="849314" y="1700213"/>
            <a:ext cx="8675687" cy="464185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None/>
            </a:pPr>
            <a:r>
              <a:rPr lang="de-DE" altLang="de-DE" dirty="0">
                <a:solidFill>
                  <a:srgbClr val="C00000"/>
                </a:solidFill>
                <a:latin typeface="Arial Narrow" pitchFamily="34" charset="0"/>
              </a:rPr>
              <a:t>Formulieren Sie für diese Situationen ein beschreibendes Lob:</a:t>
            </a:r>
          </a:p>
          <a:p>
            <a:r>
              <a:rPr lang="de-DE" altLang="de-DE" dirty="0">
                <a:latin typeface="Arial Narrow" pitchFamily="34" charset="0"/>
              </a:rPr>
              <a:t>1. Situation: Ihr Kind hat sich nach dem Abendessen gleich den Schlafanzug angezogen.</a:t>
            </a:r>
          </a:p>
          <a:p>
            <a:pPr lvl="1"/>
            <a:r>
              <a:rPr lang="de-DE" altLang="de-DE" sz="1600" b="1" dirty="0">
                <a:latin typeface="Arial Narrow" pitchFamily="34" charset="0"/>
              </a:rPr>
              <a:t>	___________________________________________________________________</a:t>
            </a:r>
          </a:p>
          <a:p>
            <a:endParaRPr lang="de-DE" altLang="de-DE" dirty="0">
              <a:latin typeface="Arial Narrow" pitchFamily="34" charset="0"/>
            </a:endParaRPr>
          </a:p>
          <a:p>
            <a:r>
              <a:rPr lang="de-DE" altLang="de-DE" dirty="0">
                <a:latin typeface="Arial Narrow" pitchFamily="34" charset="0"/>
              </a:rPr>
              <a:t>2. Situation: Ihr Kind hat sich während des Einkaufens ruhig verhalten.</a:t>
            </a:r>
          </a:p>
          <a:p>
            <a:pPr lvl="1"/>
            <a:r>
              <a:rPr lang="de-DE" altLang="de-DE" sz="1600" b="1" dirty="0">
                <a:latin typeface="Arial Narrow" pitchFamily="34" charset="0"/>
              </a:rPr>
              <a:t> 	___________________________________________________________________</a:t>
            </a:r>
          </a:p>
          <a:p>
            <a:endParaRPr lang="de-DE" altLang="de-DE" dirty="0">
              <a:latin typeface="Arial Narrow" pitchFamily="34" charset="0"/>
            </a:endParaRPr>
          </a:p>
          <a:p>
            <a:r>
              <a:rPr lang="de-DE" altLang="de-DE" dirty="0">
                <a:latin typeface="Arial Narrow" pitchFamily="34" charset="0"/>
              </a:rPr>
              <a:t>3. Situation: Ihr Kind hat zusammen mit seinem Geschwisterkind gespielt.</a:t>
            </a:r>
          </a:p>
          <a:p>
            <a:pPr lvl="1"/>
            <a:r>
              <a:rPr lang="de-DE" altLang="de-DE" sz="1600" b="1" dirty="0">
                <a:latin typeface="Arial Narrow" pitchFamily="34" charset="0"/>
              </a:rPr>
              <a:t> 	___________________________________________________________________</a:t>
            </a:r>
          </a:p>
        </p:txBody>
      </p:sp>
      <p:sp>
        <p:nvSpPr>
          <p:cNvPr id="2" name="Foliennummernplatzhalter 1"/>
          <p:cNvSpPr>
            <a:spLocks noGrp="1"/>
          </p:cNvSpPr>
          <p:nvPr>
            <p:ph type="sldNum" sz="quarter" idx="4"/>
          </p:nvPr>
        </p:nvSpPr>
        <p:spPr/>
        <p:txBody>
          <a:bodyPr/>
          <a:lstStyle/>
          <a:p>
            <a:r>
              <a:rPr lang="de-DE" smtClean="0"/>
              <a:t>4.</a:t>
            </a:r>
            <a:fld id="{E57B5218-C344-4028-8C98-00A639223E43}" type="slidenum">
              <a:rPr lang="de-DE" smtClean="0"/>
              <a:pPr/>
              <a:t>9</a:t>
            </a:fld>
            <a:endParaRPr lang="de-DE"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FETASS">
  <a:themeElements>
    <a:clrScheme name="CDM-Master_Biscaldi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3_CDM-Master_Biscaldi">
      <a:majorFont>
        <a:latin typeface=""/>
        <a:ea typeface="ＭＳ Ｐゴシック"/>
        <a:cs typeface=""/>
      </a:majorFont>
      <a:minorFont>
        <a:latin typeface=""/>
        <a:ea typeface="ＭＳ Ｐゴシック"/>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CDM-Master_Biscaldi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DM-Master_Biscaldi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DM-Master_Biscaldi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DM-Master_Biscaldi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DM-Master_Biscaldi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DM-Master_Biscaldi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DM-Master_Biscaldi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DM-Master_Biscaldi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DM-Master_Biscaldi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DM-Master_Biscaldi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DM-Master_Biscaldi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DM-Master_Biscaldi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Design">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Design">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FETASS</Template>
  <TotalTime>0</TotalTime>
  <Words>839</Words>
  <Application>Microsoft Office PowerPoint</Application>
  <PresentationFormat>A4-Papier (210x297 mm)</PresentationFormat>
  <Paragraphs>138</Paragraphs>
  <Slides>16</Slides>
  <Notes>3</Notes>
  <HiddenSlides>0</HiddenSlides>
  <MMClips>0</MMClips>
  <ScaleCrop>false</ScaleCrop>
  <HeadingPairs>
    <vt:vector size="6" baseType="variant">
      <vt:variant>
        <vt:lpstr>Verwendete Schriftarten</vt:lpstr>
      </vt:variant>
      <vt:variant>
        <vt:i4>5</vt:i4>
      </vt:variant>
      <vt:variant>
        <vt:lpstr>Design</vt:lpstr>
      </vt:variant>
      <vt:variant>
        <vt:i4>1</vt:i4>
      </vt:variant>
      <vt:variant>
        <vt:lpstr>Folientitel</vt:lpstr>
      </vt:variant>
      <vt:variant>
        <vt:i4>16</vt:i4>
      </vt:variant>
    </vt:vector>
  </HeadingPairs>
  <TitlesOfParts>
    <vt:vector size="22" baseType="lpstr">
      <vt:lpstr>ＭＳ Ｐゴシック</vt:lpstr>
      <vt:lpstr>Arial</vt:lpstr>
      <vt:lpstr>Arial Narrow</vt:lpstr>
      <vt:lpstr>Comic Sans MS</vt:lpstr>
      <vt:lpstr>Wingdings</vt:lpstr>
      <vt:lpstr>FETASS</vt:lpstr>
      <vt:lpstr>Übersicht Sitzung 4 :  Einführung in verhaltenstherapeutische Lernprinzipien </vt:lpstr>
      <vt:lpstr>Hausaufgabenbesprechung: Erziehungsprinzipien &amp; „Zeit für mich“</vt:lpstr>
      <vt:lpstr>Einführung: Verhaltenstherapeutische Lernprinzipien</vt:lpstr>
      <vt:lpstr>Lernprinzip:  Positive Verstärkung</vt:lpstr>
      <vt:lpstr>Lernprinzip: Positive Verstärkung  Arten von positiven Verstärkern</vt:lpstr>
      <vt:lpstr>Lernprinzip: Positive Verstärkung  Regeln für den Einsatz von Verstärkern</vt:lpstr>
      <vt:lpstr>Lernprinzip: Positive Verstärkung  Übung: Positive Verstärker finden</vt:lpstr>
      <vt:lpstr>Lernprinzip: Positive Verstärkung  „Beschreibendes Loben“ als Verstärkung</vt:lpstr>
      <vt:lpstr>Lernprinzip: Positive Verstärkung  Gemeinsame Übung: Beschreibendes Lob</vt:lpstr>
      <vt:lpstr>Lernprinzip: Positive Verstärkung  Verstärkerplan vorbereiten und einsetzen</vt:lpstr>
      <vt:lpstr>Lernprinzip: Positive Verstärkung  Wichtige Regeln für einen Verstärkerplan I</vt:lpstr>
      <vt:lpstr>Lernprinzip: Positive Verstärkung  Wichtige Regeln für einen Verstärkerplan II</vt:lpstr>
      <vt:lpstr>Lernprinzip: Positive Verstärkung – Beispiel für einen Verstärkerplan</vt:lpstr>
      <vt:lpstr>Lernprinzip: Positive Verstärkung – Beispiel Punktekarte</vt:lpstr>
      <vt:lpstr>Lernprinzip: Positive Verstärkung – Beispiel Punkteplan</vt:lpstr>
      <vt:lpstr>Hausaufgabe Verstärkerplan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Folie 1</dc:title>
  <dc:creator>Klaus</dc:creator>
  <cp:lastModifiedBy>Mitarbeiter</cp:lastModifiedBy>
  <cp:revision>778</cp:revision>
  <cp:lastPrinted>2015-10-30T11:38:27Z</cp:lastPrinted>
  <dcterms:created xsi:type="dcterms:W3CDTF">2010-11-08T09:01:05Z</dcterms:created>
  <dcterms:modified xsi:type="dcterms:W3CDTF">2015-11-04T12:47:26Z</dcterms:modified>
</cp:coreProperties>
</file>