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AB46B-3391-431B-B421-0DFC914CD912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EC6FB-78A6-4D2C-98CE-B00B2B77D3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3319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AB46B-3391-431B-B421-0DFC914CD912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EC6FB-78A6-4D2C-98CE-B00B2B77D3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6788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AB46B-3391-431B-B421-0DFC914CD912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EC6FB-78A6-4D2C-98CE-B00B2B77D3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1755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AB46B-3391-431B-B421-0DFC914CD912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EC6FB-78A6-4D2C-98CE-B00B2B77D3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486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AB46B-3391-431B-B421-0DFC914CD912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EC6FB-78A6-4D2C-98CE-B00B2B77D3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7559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AB46B-3391-431B-B421-0DFC914CD912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EC6FB-78A6-4D2C-98CE-B00B2B77D3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332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AB46B-3391-431B-B421-0DFC914CD912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EC6FB-78A6-4D2C-98CE-B00B2B77D3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780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AB46B-3391-431B-B421-0DFC914CD912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EC6FB-78A6-4D2C-98CE-B00B2B77D3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7861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AB46B-3391-431B-B421-0DFC914CD912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EC6FB-78A6-4D2C-98CE-B00B2B77D3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2932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AB46B-3391-431B-B421-0DFC914CD912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EC6FB-78A6-4D2C-98CE-B00B2B77D3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9886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AB46B-3391-431B-B421-0DFC914CD912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EC6FB-78A6-4D2C-98CE-B00B2B77D3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234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AB46B-3391-431B-B421-0DFC914CD912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EC6FB-78A6-4D2C-98CE-B00B2B77D3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3186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Checkliste für Diskussion und Vortrag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452785"/>
            <a:ext cx="10515600" cy="4724178"/>
          </a:xfrm>
        </p:spPr>
        <p:txBody>
          <a:bodyPr>
            <a:normAutofit/>
          </a:bodyPr>
          <a:lstStyle/>
          <a:p>
            <a:r>
              <a:rPr lang="de-DE" sz="2000" dirty="0" smtClean="0"/>
              <a:t>Gefällt Ihnen der Artikel in seiner Aufmachung?</a:t>
            </a:r>
          </a:p>
          <a:p>
            <a:endParaRPr lang="de-DE" sz="2000" dirty="0" smtClean="0"/>
          </a:p>
          <a:p>
            <a:r>
              <a:rPr lang="de-DE" sz="2000" dirty="0" smtClean="0"/>
              <a:t>Was sind die im Artikel genannten Fakten? </a:t>
            </a:r>
          </a:p>
          <a:p>
            <a:endParaRPr lang="de-DE" sz="2000" dirty="0" smtClean="0"/>
          </a:p>
          <a:p>
            <a:r>
              <a:rPr lang="de-DE" sz="2000" dirty="0" smtClean="0"/>
              <a:t>Wie wurden die Fakten vermittelt (Verständlichkeit, Korrektheit etc.)?</a:t>
            </a:r>
          </a:p>
          <a:p>
            <a:endParaRPr lang="de-DE" sz="2000" dirty="0" smtClean="0"/>
          </a:p>
          <a:p>
            <a:r>
              <a:rPr lang="de-DE" sz="2000" dirty="0" smtClean="0"/>
              <a:t>Was könnten die Abweichungen im Artikel sein?</a:t>
            </a:r>
          </a:p>
          <a:p>
            <a:endParaRPr lang="de-DE" sz="2000" dirty="0" smtClean="0"/>
          </a:p>
          <a:p>
            <a:r>
              <a:rPr lang="de-DE" sz="2000" dirty="0" smtClean="0"/>
              <a:t>Wie müsste eine Studie aussehen, um die im Artikel genannten Fakten zu überprüfen?</a:t>
            </a:r>
          </a:p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1060706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Breitbild</PresentationFormat>
  <Paragraphs>11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Checkliste für Diskussion und Vortrag</vt:lpstr>
    </vt:vector>
  </TitlesOfParts>
  <Company>htwsaar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Checkliste für Diskussion und Vortrag</dc:title>
  <dc:creator>Brensing, Jessica</dc:creator>
  <cp:lastModifiedBy>Brensing, Jessica</cp:lastModifiedBy>
  <cp:revision>2</cp:revision>
  <dcterms:created xsi:type="dcterms:W3CDTF">2016-09-26T08:50:09Z</dcterms:created>
  <dcterms:modified xsi:type="dcterms:W3CDTF">2016-09-26T10:04:35Z</dcterms:modified>
</cp:coreProperties>
</file>