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41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A9618-DA78-410A-BC28-6F447BB69350}" type="datetimeFigureOut">
              <a:rPr lang="de-DE" smtClean="0"/>
              <a:t>26.09.2016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46ED3-4C8B-4007-B31F-FF82BB1813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51831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A9618-DA78-410A-BC28-6F447BB69350}" type="datetimeFigureOut">
              <a:rPr lang="de-DE" smtClean="0"/>
              <a:t>26.09.2016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46ED3-4C8B-4007-B31F-FF82BB1813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67572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A9618-DA78-410A-BC28-6F447BB69350}" type="datetimeFigureOut">
              <a:rPr lang="de-DE" smtClean="0"/>
              <a:t>26.09.2016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46ED3-4C8B-4007-B31F-FF82BB1813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7940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A9618-DA78-410A-BC28-6F447BB69350}" type="datetimeFigureOut">
              <a:rPr lang="de-DE" smtClean="0"/>
              <a:t>26.09.2016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46ED3-4C8B-4007-B31F-FF82BB1813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8791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A9618-DA78-410A-BC28-6F447BB69350}" type="datetimeFigureOut">
              <a:rPr lang="de-DE" smtClean="0"/>
              <a:t>26.09.2016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46ED3-4C8B-4007-B31F-FF82BB1813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30123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A9618-DA78-410A-BC28-6F447BB69350}" type="datetimeFigureOut">
              <a:rPr lang="de-DE" smtClean="0"/>
              <a:t>26.09.2016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46ED3-4C8B-4007-B31F-FF82BB1813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817578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A9618-DA78-410A-BC28-6F447BB69350}" type="datetimeFigureOut">
              <a:rPr lang="de-DE" smtClean="0"/>
              <a:t>26.09.2016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46ED3-4C8B-4007-B31F-FF82BB1813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08113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A9618-DA78-410A-BC28-6F447BB69350}" type="datetimeFigureOut">
              <a:rPr lang="de-DE" smtClean="0"/>
              <a:t>26.09.2016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46ED3-4C8B-4007-B31F-FF82BB1813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6844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A9618-DA78-410A-BC28-6F447BB69350}" type="datetimeFigureOut">
              <a:rPr lang="de-DE" smtClean="0"/>
              <a:t>26.09.2016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46ED3-4C8B-4007-B31F-FF82BB1813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23206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A9618-DA78-410A-BC28-6F447BB69350}" type="datetimeFigureOut">
              <a:rPr lang="de-DE" smtClean="0"/>
              <a:t>26.09.2016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46ED3-4C8B-4007-B31F-FF82BB1813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03325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A9618-DA78-410A-BC28-6F447BB69350}" type="datetimeFigureOut">
              <a:rPr lang="de-DE" smtClean="0"/>
              <a:t>26.09.2016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46ED3-4C8B-4007-B31F-FF82BB1813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4877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1A9618-DA78-410A-BC28-6F447BB69350}" type="datetimeFigureOut">
              <a:rPr lang="de-DE" smtClean="0"/>
              <a:t>26.09.2016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246ED3-4C8B-4007-B31F-FF82BB1813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7371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Checkliste für Diskussion und Vortrag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1435693"/>
            <a:ext cx="10515600" cy="4741270"/>
          </a:xfrm>
        </p:spPr>
        <p:txBody>
          <a:bodyPr>
            <a:normAutofit fontScale="70000" lnSpcReduction="20000"/>
          </a:bodyPr>
          <a:lstStyle/>
          <a:p>
            <a:r>
              <a:rPr lang="de-DE" dirty="0" smtClean="0"/>
              <a:t>Gefällt Ihnen der Artikel in seiner Aufmachung?</a:t>
            </a:r>
          </a:p>
          <a:p>
            <a:endParaRPr lang="de-DE" dirty="0" smtClean="0"/>
          </a:p>
          <a:p>
            <a:r>
              <a:rPr lang="de-DE" dirty="0" smtClean="0"/>
              <a:t>Gefällt Ihnen und/ oder interessiert Sie der Inhalt?</a:t>
            </a:r>
          </a:p>
          <a:p>
            <a:endParaRPr lang="de-DE" dirty="0" smtClean="0"/>
          </a:p>
          <a:p>
            <a:r>
              <a:rPr lang="de-DE" dirty="0" smtClean="0"/>
              <a:t>Was sind die im Artikel genannten Fakten?</a:t>
            </a:r>
          </a:p>
          <a:p>
            <a:endParaRPr lang="de-DE" dirty="0" smtClean="0"/>
          </a:p>
          <a:p>
            <a:r>
              <a:rPr lang="de-DE" dirty="0" smtClean="0"/>
              <a:t>Wie wurden die Fakten vermittelt (Verständlichkeit, Korrektheit etc.)?</a:t>
            </a:r>
          </a:p>
          <a:p>
            <a:endParaRPr lang="de-DE" dirty="0" smtClean="0"/>
          </a:p>
          <a:p>
            <a:r>
              <a:rPr lang="de-DE" dirty="0" smtClean="0"/>
              <a:t>Nach welchen Kriterien beurteilen Sie die genannten Fakten hinsichtlich ihrer Korrektheit und Verständlichkeit (d.h. was ist wichtig für die Beurteilung)?</a:t>
            </a:r>
          </a:p>
          <a:p>
            <a:endParaRPr lang="de-DE" dirty="0" smtClean="0"/>
          </a:p>
          <a:p>
            <a:r>
              <a:rPr lang="de-DE" dirty="0" smtClean="0"/>
              <a:t>Halten Sie Rotwein allgemein für sinnvoll als Sportersatz?</a:t>
            </a:r>
          </a:p>
          <a:p>
            <a:endParaRPr lang="de-DE" dirty="0" smtClean="0"/>
          </a:p>
          <a:p>
            <a:r>
              <a:rPr lang="de-DE" dirty="0" smtClean="0"/>
              <a:t>Würden Sie ein Glas Rotwein trinken anstatt sich eine Stunde lang zu bewegen?</a:t>
            </a:r>
          </a:p>
          <a:p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4320514" y="6596390"/>
            <a:ext cx="35509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smtClean="0"/>
              <a:t>Und nichts als die Wahrheit!...?  J</a:t>
            </a:r>
            <a:r>
              <a:rPr lang="de-DE" sz="1100" dirty="0" smtClean="0"/>
              <a:t>. Brensing &amp; I. Burkholder</a:t>
            </a:r>
            <a:endParaRPr lang="de-DE" sz="1100" dirty="0"/>
          </a:p>
        </p:txBody>
      </p:sp>
    </p:spTree>
    <p:extLst>
      <p:ext uri="{BB962C8B-B14F-4D97-AF65-F5344CB8AC3E}">
        <p14:creationId xmlns:p14="http://schemas.microsoft.com/office/powerpoint/2010/main" val="10209313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101</Words>
  <Application>Microsoft Office PowerPoint</Application>
  <PresentationFormat>Breitbild</PresentationFormat>
  <Paragraphs>15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Checkliste für Diskussion und Vortrag</vt:lpstr>
    </vt:vector>
  </TitlesOfParts>
  <Company>htwsaar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Brensing, Jessica</dc:creator>
  <cp:lastModifiedBy>Brensing, Jessica</cp:lastModifiedBy>
  <cp:revision>3</cp:revision>
  <dcterms:created xsi:type="dcterms:W3CDTF">2016-09-26T08:48:24Z</dcterms:created>
  <dcterms:modified xsi:type="dcterms:W3CDTF">2016-09-26T10:04:26Z</dcterms:modified>
</cp:coreProperties>
</file>