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1" r:id="rId3"/>
    <p:sldId id="269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70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/>
    <p:restoredTop sz="93679"/>
  </p:normalViewPr>
  <p:slideViewPr>
    <p:cSldViewPr>
      <p:cViewPr>
        <p:scale>
          <a:sx n="87" d="100"/>
          <a:sy n="87" d="100"/>
        </p:scale>
        <p:origin x="-378" y="-8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4436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23861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48665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64329504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599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1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89070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2592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97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738575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921410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189849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3: </a:t>
            </a:r>
            <a:br>
              <a:rPr lang="de-DE" sz="4000" dirty="0" smtClean="0"/>
            </a:br>
            <a:r>
              <a:rPr lang="de-DE" sz="4000" dirty="0" smtClean="0"/>
              <a:t>Depression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96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Aktivieren ohne zu überfordern</a:t>
            </a:r>
          </a:p>
          <a:p>
            <a:r>
              <a:rPr lang="de-DE" dirty="0" smtClean="0"/>
              <a:t>Kommunikation</a:t>
            </a:r>
          </a:p>
          <a:p>
            <a:r>
              <a:rPr lang="de-DE" dirty="0" smtClean="0"/>
              <a:t>Gefühle nicht leugnen oder herunterspielen</a:t>
            </a:r>
          </a:p>
          <a:p>
            <a:r>
              <a:rPr lang="de-DE" dirty="0" smtClean="0"/>
              <a:t>Nicht zum </a:t>
            </a:r>
            <a:r>
              <a:rPr lang="de-DE" dirty="0" smtClean="0"/>
              <a:t>„Zusammenreißen“ </a:t>
            </a:r>
            <a:r>
              <a:rPr lang="de-DE" dirty="0" smtClean="0"/>
              <a:t>drängen</a:t>
            </a:r>
          </a:p>
          <a:p>
            <a:r>
              <a:rPr lang="de-DE" dirty="0" smtClean="0"/>
              <a:t>Zuhören</a:t>
            </a:r>
          </a:p>
          <a:p>
            <a:r>
              <a:rPr lang="de-DE" dirty="0" smtClean="0"/>
              <a:t>Sachliche Informationen zur Erkrankung geben</a:t>
            </a:r>
          </a:p>
          <a:p>
            <a:r>
              <a:rPr lang="de-DE" dirty="0" smtClean="0"/>
              <a:t>Rituale zum Einschlafen anbieten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846561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1. Körperpflege</a:t>
            </a:r>
          </a:p>
          <a:p>
            <a:r>
              <a:rPr lang="de-DE" dirty="0" smtClean="0"/>
              <a:t>Hilfe beim Waschen und Anziehen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2. Ernährung</a:t>
            </a:r>
          </a:p>
          <a:p>
            <a:r>
              <a:rPr lang="de-DE" dirty="0" smtClean="0"/>
              <a:t>Wunschmahlzeiten anbieten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3. Mobilität</a:t>
            </a:r>
          </a:p>
          <a:p>
            <a:r>
              <a:rPr lang="de-DE" dirty="0" smtClean="0"/>
              <a:t>Schlaf am </a:t>
            </a:r>
            <a:r>
              <a:rPr lang="de-DE" dirty="0"/>
              <a:t>T</a:t>
            </a:r>
            <a:r>
              <a:rPr lang="de-DE" dirty="0" smtClean="0"/>
              <a:t>ag vermeiden</a:t>
            </a:r>
          </a:p>
          <a:p>
            <a:r>
              <a:rPr lang="de-DE" dirty="0" smtClean="0"/>
              <a:t>Durch Einbinden in Alltagstätigkeiten, ohne zu überfordern, die Selbstwirksamkeit stärken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758844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NN (2006) Lexikon </a:t>
            </a:r>
            <a:r>
              <a:rPr lang="de-DE" dirty="0"/>
              <a:t>der Krankheiten und Untersuchungen. 2. </a:t>
            </a:r>
            <a:r>
              <a:rPr lang="de-DE" dirty="0" smtClean="0"/>
              <a:t>Aufl. Thieme, Stuttgart </a:t>
            </a:r>
            <a:r>
              <a:rPr lang="de-DE" dirty="0"/>
              <a:t>New York</a:t>
            </a:r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</a:t>
            </a:r>
            <a:r>
              <a:rPr lang="de-DE" dirty="0" smtClean="0"/>
              <a:t>4. 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(2012) </a:t>
            </a:r>
            <a:r>
              <a:rPr lang="de-DE" dirty="0"/>
              <a:t>Thiemes 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/>
              <a:t>New </a:t>
            </a:r>
            <a:r>
              <a:rPr lang="de-DE" smtClean="0"/>
              <a:t>York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630875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/>
              <a:t>Krankheitsentstehung</a:t>
            </a:r>
          </a:p>
          <a:p>
            <a:r>
              <a:rPr lang="de-DE" dirty="0"/>
              <a:t>Symptome</a:t>
            </a:r>
          </a:p>
          <a:p>
            <a:r>
              <a:rPr lang="de-DE" dirty="0"/>
              <a:t>Diagnostik</a:t>
            </a:r>
          </a:p>
          <a:p>
            <a:r>
              <a:rPr lang="de-DE" dirty="0"/>
              <a:t>Behandlung</a:t>
            </a:r>
          </a:p>
          <a:p>
            <a:r>
              <a:rPr lang="de-DE" dirty="0"/>
              <a:t>Komplikationen</a:t>
            </a:r>
          </a:p>
          <a:p>
            <a:r>
              <a:rPr lang="de-DE" dirty="0"/>
              <a:t>Folgeerkrankungen</a:t>
            </a:r>
          </a:p>
          <a:p>
            <a:r>
              <a:rPr lang="de-DE" dirty="0"/>
              <a:t>Pflege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67666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Reflexion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Bitte erzählen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uns aus Ihrem Alltag. Wie erleben Sie das Zusammenleben mit </a:t>
            </a:r>
            <a:r>
              <a:rPr lang="de-DE" dirty="0" smtClean="0">
                <a:solidFill>
                  <a:srgbClr val="00B050"/>
                </a:solidFill>
              </a:rPr>
              <a:t>Ihrem </a:t>
            </a:r>
            <a:r>
              <a:rPr lang="de-DE" dirty="0" smtClean="0">
                <a:solidFill>
                  <a:srgbClr val="00B050"/>
                </a:solidFill>
              </a:rPr>
              <a:t>Angehörigen?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Was ist vielleicht schwierig.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Welche Fragen haben Sie?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Wer hilft Ihnen?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335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Krankheitsentstehung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Depressionen treten im Alter häufig auf</a:t>
            </a:r>
          </a:p>
          <a:p>
            <a:r>
              <a:rPr lang="de-DE" dirty="0" smtClean="0"/>
              <a:t>Ursache noch nicht ausreichend geklärt</a:t>
            </a:r>
          </a:p>
          <a:p>
            <a:r>
              <a:rPr lang="de-DE" dirty="0" smtClean="0"/>
              <a:t>Auslöser sind Stress, </a:t>
            </a:r>
            <a:r>
              <a:rPr lang="de-DE" dirty="0"/>
              <a:t>b</a:t>
            </a:r>
            <a:r>
              <a:rPr lang="de-DE" dirty="0" smtClean="0"/>
              <a:t>elastende Lebensumstände, ungelöste psychische Konflikte, </a:t>
            </a:r>
            <a:r>
              <a:rPr lang="de-DE" dirty="0"/>
              <a:t>t</a:t>
            </a:r>
            <a:r>
              <a:rPr lang="de-DE" dirty="0" smtClean="0"/>
              <a:t>raumatische Erfahrungen</a:t>
            </a:r>
          </a:p>
          <a:p>
            <a:r>
              <a:rPr lang="de-DE" dirty="0" smtClean="0"/>
              <a:t>Neurotransmitterstörungen werden erforscht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02309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Symptome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0000" lnSpcReduction="20000"/>
          </a:bodyPr>
          <a:lstStyle/>
          <a:p>
            <a:r>
              <a:rPr lang="de-DE" dirty="0" smtClean="0"/>
              <a:t>Niedergeschlagenheit, Bedrücktheit, </a:t>
            </a:r>
            <a:r>
              <a:rPr lang="de-DE" dirty="0"/>
              <a:t>F</a:t>
            </a:r>
            <a:r>
              <a:rPr lang="de-DE" dirty="0" smtClean="0"/>
              <a:t>reudlosigkeit</a:t>
            </a:r>
          </a:p>
          <a:p>
            <a:r>
              <a:rPr lang="de-DE" dirty="0" smtClean="0"/>
              <a:t>Gefühl der Leere</a:t>
            </a:r>
          </a:p>
          <a:p>
            <a:r>
              <a:rPr lang="de-DE" dirty="0" smtClean="0"/>
              <a:t>Gefühl der eigenen Wertlosigkeit oder Schuld</a:t>
            </a:r>
          </a:p>
          <a:p>
            <a:r>
              <a:rPr lang="de-DE" dirty="0" smtClean="0"/>
              <a:t>Fehlende Hoffnung</a:t>
            </a:r>
          </a:p>
          <a:p>
            <a:r>
              <a:rPr lang="de-DE" dirty="0" smtClean="0"/>
              <a:t>Interessenlosigkeit</a:t>
            </a:r>
          </a:p>
          <a:p>
            <a:r>
              <a:rPr lang="de-DE" dirty="0" smtClean="0"/>
              <a:t>Wenig Antrieb</a:t>
            </a:r>
          </a:p>
          <a:p>
            <a:r>
              <a:rPr lang="de-DE" dirty="0" smtClean="0"/>
              <a:t>Angst/Grübeln</a:t>
            </a:r>
            <a:endParaRPr lang="de-DE" dirty="0" smtClean="0"/>
          </a:p>
          <a:p>
            <a:r>
              <a:rPr lang="de-DE" dirty="0" smtClean="0"/>
              <a:t>Langsames </a:t>
            </a:r>
            <a:r>
              <a:rPr lang="de-DE" dirty="0" smtClean="0"/>
              <a:t>Denken</a:t>
            </a:r>
            <a:endParaRPr lang="de-DE" dirty="0" smtClean="0"/>
          </a:p>
          <a:p>
            <a:r>
              <a:rPr lang="de-DE" dirty="0" smtClean="0"/>
              <a:t>Gedächtnisstörungen</a:t>
            </a:r>
          </a:p>
          <a:p>
            <a:r>
              <a:rPr lang="de-DE" dirty="0" smtClean="0"/>
              <a:t>Schlafstörungen</a:t>
            </a:r>
          </a:p>
          <a:p>
            <a:r>
              <a:rPr lang="de-DE" dirty="0" smtClean="0"/>
              <a:t>Appetitlosigkeit</a:t>
            </a:r>
          </a:p>
          <a:p>
            <a:r>
              <a:rPr lang="de-DE" dirty="0" smtClean="0"/>
              <a:t>Schmerz</a:t>
            </a:r>
          </a:p>
          <a:p>
            <a:r>
              <a:rPr lang="de-DE" dirty="0" smtClean="0"/>
              <a:t>Usw.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32466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Neurologische Diagnose</a:t>
            </a:r>
          </a:p>
          <a:p>
            <a:r>
              <a:rPr lang="de-DE" dirty="0" smtClean="0"/>
              <a:t>Krankengeschichte</a:t>
            </a:r>
          </a:p>
          <a:p>
            <a:r>
              <a:rPr lang="de-DE" dirty="0" smtClean="0"/>
              <a:t>Biographie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460462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Behandlung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Medikamentös mit Antidepressiva</a:t>
            </a:r>
          </a:p>
          <a:p>
            <a:r>
              <a:rPr lang="de-DE" dirty="0" smtClean="0"/>
              <a:t>Psychotherapie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29819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Bewegungseinschränkungen bis zur Bettlägerigkeit durch Antriebsarmut und Interessenlosigkeit</a:t>
            </a:r>
          </a:p>
          <a:p>
            <a:r>
              <a:rPr lang="de-DE" dirty="0" smtClean="0"/>
              <a:t>Verlust von menschlichen </a:t>
            </a:r>
            <a:r>
              <a:rPr lang="de-DE" dirty="0"/>
              <a:t>B</a:t>
            </a:r>
            <a:r>
              <a:rPr lang="de-DE" dirty="0" smtClean="0"/>
              <a:t>eziehungen</a:t>
            </a:r>
          </a:p>
          <a:p>
            <a:r>
              <a:rPr lang="de-DE" dirty="0" smtClean="0"/>
              <a:t>Mangelernährung/Flüssigkeitsmangel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774986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Kontrakturen</a:t>
            </a:r>
          </a:p>
          <a:p>
            <a:r>
              <a:rPr lang="de-DE" dirty="0" smtClean="0"/>
              <a:t>Dekubitus</a:t>
            </a:r>
          </a:p>
          <a:p>
            <a:r>
              <a:rPr lang="de-DE" dirty="0" smtClean="0"/>
              <a:t>Thrombose</a:t>
            </a:r>
          </a:p>
          <a:p>
            <a:r>
              <a:rPr lang="de-DE" dirty="0" smtClean="0"/>
              <a:t>Pneumonie (Lungenentzündung)</a:t>
            </a:r>
          </a:p>
          <a:p>
            <a:r>
              <a:rPr lang="de-DE" dirty="0" smtClean="0"/>
              <a:t>Inkontinenz</a:t>
            </a:r>
          </a:p>
          <a:p>
            <a:r>
              <a:rPr lang="de-DE" dirty="0" smtClean="0"/>
              <a:t>Sturz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3036810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Microsoft Office PowerPoint</Application>
  <PresentationFormat>Bildschirmpräsentation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Galathea</vt:lpstr>
      <vt:lpstr>Modul 3:  Depression</vt:lpstr>
      <vt:lpstr>Schulungsinhalte</vt:lpstr>
      <vt:lpstr>Reflexion</vt:lpstr>
      <vt:lpstr>Krankheitsentstehung</vt:lpstr>
      <vt:lpstr>Symptome </vt:lpstr>
      <vt:lpstr>Diagnostik</vt:lpstr>
      <vt:lpstr>Behandlung</vt:lpstr>
      <vt:lpstr>Komplikationen</vt:lpstr>
      <vt:lpstr>Folgeerkrankungen</vt:lpstr>
      <vt:lpstr>Pflege</vt:lpstr>
      <vt:lpstr>Pflege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30</cp:revision>
  <dcterms:created xsi:type="dcterms:W3CDTF">2015-01-20T20:05:14Z</dcterms:created>
  <dcterms:modified xsi:type="dcterms:W3CDTF">2017-07-04T14:29:19Z</dcterms:modified>
</cp:coreProperties>
</file>