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59" r:id="rId3"/>
    <p:sldId id="260" r:id="rId4"/>
    <p:sldId id="268" r:id="rId5"/>
    <p:sldId id="261" r:id="rId6"/>
    <p:sldId id="262" r:id="rId7"/>
    <p:sldId id="265" r:id="rId8"/>
    <p:sldId id="271" r:id="rId9"/>
    <p:sldId id="273" r:id="rId10"/>
    <p:sldId id="263" r:id="rId11"/>
    <p:sldId id="264" r:id="rId12"/>
    <p:sldId id="269" r:id="rId13"/>
    <p:sldId id="274" r:id="rId14"/>
    <p:sldId id="270" r:id="rId15"/>
    <p:sldId id="276" r:id="rId1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8"/>
    <p:restoredTop sz="93681"/>
  </p:normalViewPr>
  <p:slideViewPr>
    <p:cSldViewPr>
      <p:cViewPr>
        <p:scale>
          <a:sx n="77" d="100"/>
          <a:sy n="77" d="100"/>
        </p:scale>
        <p:origin x="-678" y="-10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210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489297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279045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6595358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479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170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79527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4733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51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885248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2434828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21444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4:</a:t>
            </a:r>
            <a:br>
              <a:rPr lang="de-DE" sz="4000" dirty="0" smtClean="0"/>
            </a:br>
            <a:r>
              <a:rPr lang="de-DE" sz="4000" dirty="0" smtClean="0"/>
              <a:t>Inkontinenz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82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7829872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Kontinenzförderung</a:t>
            </a:r>
            <a:r>
              <a:rPr lang="de-DE" dirty="0" smtClean="0"/>
              <a:t> durch Angehörige, Ärzte, Pflegende und Physiotherapeuten</a:t>
            </a:r>
            <a:endParaRPr lang="de-DE" dirty="0"/>
          </a:p>
          <a:p>
            <a:r>
              <a:rPr lang="de-DE" dirty="0" smtClean="0"/>
              <a:t>Aktives Beckenbodentraining (Anleitung durch Physiotherapeuten)</a:t>
            </a:r>
          </a:p>
          <a:p>
            <a:r>
              <a:rPr lang="de-DE" dirty="0" smtClean="0"/>
              <a:t>Verhalten im Alltag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70420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/>
              <a:t>Verhalten im Alltag</a:t>
            </a:r>
          </a:p>
          <a:p>
            <a:r>
              <a:rPr lang="de-DE" dirty="0" smtClean="0"/>
              <a:t>Weg zur Toilette </a:t>
            </a:r>
            <a:r>
              <a:rPr lang="de-DE" dirty="0" smtClean="0"/>
              <a:t>ermöglichen/erkennbar </a:t>
            </a:r>
            <a:r>
              <a:rPr lang="de-DE" dirty="0" smtClean="0"/>
              <a:t>machen</a:t>
            </a:r>
          </a:p>
          <a:p>
            <a:r>
              <a:rPr lang="de-DE" dirty="0"/>
              <a:t>H</a:t>
            </a:r>
            <a:r>
              <a:rPr lang="de-DE" dirty="0" smtClean="0"/>
              <a:t>altegriffe</a:t>
            </a:r>
          </a:p>
          <a:p>
            <a:r>
              <a:rPr lang="de-DE" dirty="0" smtClean="0"/>
              <a:t>Achtung: zu wenig trinken, Absetzen der Diuretika („Entwässerung“)führt zu </a:t>
            </a:r>
            <a:r>
              <a:rPr lang="de-DE" dirty="0"/>
              <a:t>D</a:t>
            </a:r>
            <a:r>
              <a:rPr lang="de-DE" dirty="0" smtClean="0"/>
              <a:t>ehydration („Austrocknung“), Verstopfung, konzentriertem Urin und Harnwegsinfekten („Teufelskreis“)</a:t>
            </a:r>
          </a:p>
          <a:p>
            <a:r>
              <a:rPr lang="de-DE" dirty="0" smtClean="0"/>
              <a:t>Regelmäßiges </a:t>
            </a:r>
            <a:r>
              <a:rPr lang="de-DE" dirty="0"/>
              <a:t>Trinken alle 2-3 Stunden mit regelmäßigen </a:t>
            </a:r>
            <a:r>
              <a:rPr lang="de-DE" dirty="0" smtClean="0"/>
              <a:t>Toilettengängen</a:t>
            </a:r>
          </a:p>
          <a:p>
            <a:r>
              <a:rPr lang="de-DE" dirty="0" smtClean="0"/>
              <a:t>Beobachtung, </a:t>
            </a:r>
            <a:r>
              <a:rPr lang="de-DE" dirty="0"/>
              <a:t>w</a:t>
            </a:r>
            <a:r>
              <a:rPr lang="de-DE" dirty="0" smtClean="0"/>
              <a:t>ie viel Urin ausgeschieden wird</a:t>
            </a:r>
          </a:p>
          <a:p>
            <a:r>
              <a:rPr lang="de-DE" dirty="0" smtClean="0"/>
              <a:t>Blasenkatheder möglichst vermeiden</a:t>
            </a:r>
          </a:p>
          <a:p>
            <a:r>
              <a:rPr lang="de-DE" dirty="0" smtClean="0"/>
              <a:t>Hilfsmittel bereitstellen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023478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683568" y="1628800"/>
            <a:ext cx="8280920" cy="4495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600" dirty="0" smtClean="0"/>
              <a:t>Hilfsmittel </a:t>
            </a:r>
          </a:p>
          <a:p>
            <a:r>
              <a:rPr lang="de-DE" sz="1600" dirty="0" smtClean="0"/>
              <a:t>Einlagen</a:t>
            </a:r>
          </a:p>
          <a:p>
            <a:r>
              <a:rPr lang="de-DE" sz="1600" dirty="0" smtClean="0"/>
              <a:t>Inkontinenzschutzhosen</a:t>
            </a:r>
          </a:p>
          <a:p>
            <a:r>
              <a:rPr lang="de-DE" sz="1600" dirty="0" smtClean="0"/>
              <a:t>Kondomurinal</a:t>
            </a:r>
          </a:p>
          <a:p>
            <a:r>
              <a:rPr lang="de-DE" sz="1600" dirty="0" smtClean="0"/>
              <a:t>Toilettenstuhl/Toilettensitzerhöhung</a:t>
            </a:r>
            <a:endParaRPr lang="de-DE" sz="1600" dirty="0" smtClean="0"/>
          </a:p>
          <a:p>
            <a:r>
              <a:rPr lang="de-DE" sz="1600" dirty="0" smtClean="0"/>
              <a:t>Steckbecken</a:t>
            </a:r>
          </a:p>
          <a:p>
            <a:r>
              <a:rPr lang="de-DE" sz="1600" dirty="0" err="1" smtClean="0"/>
              <a:t>Wannenlifter</a:t>
            </a:r>
            <a:r>
              <a:rPr lang="de-DE" sz="1600" dirty="0" smtClean="0"/>
              <a:t>/Duschdrehsitz</a:t>
            </a:r>
          </a:p>
          <a:p>
            <a:endParaRPr lang="de-DE" sz="1600" dirty="0" smtClean="0"/>
          </a:p>
          <a:p>
            <a:pPr marL="0" indent="0">
              <a:buNone/>
            </a:pPr>
            <a:r>
              <a:rPr lang="de-DE" sz="1600" dirty="0" smtClean="0"/>
              <a:t>Hautpflege</a:t>
            </a:r>
          </a:p>
          <a:p>
            <a:r>
              <a:rPr lang="de-DE" sz="1600" dirty="0" smtClean="0"/>
              <a:t>Längerer Kontakt der Haut mit Stuhl oder Urin führt zu Rötungen/Brennen /Dekubitus</a:t>
            </a:r>
            <a:endParaRPr lang="de-DE" sz="1600" dirty="0"/>
          </a:p>
          <a:p>
            <a:r>
              <a:rPr lang="de-DE" sz="1600" dirty="0" smtClean="0"/>
              <a:t>Regelmäßig </a:t>
            </a:r>
            <a:r>
              <a:rPr lang="de-DE" sz="1600" dirty="0" smtClean="0"/>
              <a:t>reinigen, gut trocknen</a:t>
            </a:r>
          </a:p>
          <a:p>
            <a:r>
              <a:rPr lang="de-DE" sz="1600" dirty="0" smtClean="0"/>
              <a:t>Besonders auf </a:t>
            </a:r>
            <a:r>
              <a:rPr lang="de-DE" sz="1600" dirty="0"/>
              <a:t>H</a:t>
            </a:r>
            <a:r>
              <a:rPr lang="de-DE" sz="1600" dirty="0" smtClean="0"/>
              <a:t>autfalten achten (Intertrigo)</a:t>
            </a:r>
          </a:p>
          <a:p>
            <a:r>
              <a:rPr lang="de-DE" sz="1600" dirty="0" smtClean="0"/>
              <a:t>Milde, P</a:t>
            </a:r>
            <a:r>
              <a:rPr lang="de-DE" sz="1600" dirty="0"/>
              <a:t>H</a:t>
            </a:r>
            <a:r>
              <a:rPr lang="de-DE" sz="1600" dirty="0" smtClean="0"/>
              <a:t>-neutrale, rückfettende Seifen</a:t>
            </a:r>
          </a:p>
          <a:p>
            <a:r>
              <a:rPr lang="de-DE" sz="1600" dirty="0" smtClean="0"/>
              <a:t>Eincremen bei trockener Haut, keine Rückstände</a:t>
            </a:r>
          </a:p>
          <a:p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xmlns="" val="95898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>
                <a:solidFill>
                  <a:srgbClr val="00B050"/>
                </a:solidFill>
              </a:rPr>
              <a:t>Praktische Übung</a:t>
            </a:r>
          </a:p>
          <a:p>
            <a:endParaRPr lang="de-DE" dirty="0"/>
          </a:p>
          <a:p>
            <a:r>
              <a:rPr lang="de-DE" dirty="0" smtClean="0">
                <a:solidFill>
                  <a:srgbClr val="00B050"/>
                </a:solidFill>
              </a:rPr>
              <a:t>Vorstellung von Hilfsmitteln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Anlegen von Inkontinenzmaterial üben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588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Ernährung</a:t>
            </a:r>
          </a:p>
          <a:p>
            <a:r>
              <a:rPr lang="de-DE" dirty="0" smtClean="0"/>
              <a:t>Ausreichend </a:t>
            </a:r>
            <a:r>
              <a:rPr lang="de-DE" dirty="0" smtClean="0"/>
              <a:t>trinken</a:t>
            </a:r>
          </a:p>
          <a:p>
            <a:r>
              <a:rPr lang="de-DE" dirty="0" smtClean="0"/>
              <a:t>Ballaststoffreich </a:t>
            </a:r>
            <a:r>
              <a:rPr lang="de-DE" dirty="0" smtClean="0"/>
              <a:t>essen</a:t>
            </a:r>
          </a:p>
          <a:p>
            <a:r>
              <a:rPr lang="de-DE" dirty="0" smtClean="0"/>
              <a:t>Stopfende </a:t>
            </a:r>
            <a:r>
              <a:rPr lang="de-DE" dirty="0"/>
              <a:t>L</a:t>
            </a:r>
            <a:r>
              <a:rPr lang="de-DE" dirty="0" smtClean="0"/>
              <a:t>ebensmittel meiden (z.B. Schokolade, Banane, Kuchen, Weißbrot)</a:t>
            </a:r>
          </a:p>
          <a:p>
            <a:r>
              <a:rPr lang="de-DE" dirty="0" smtClean="0"/>
              <a:t>Verdauungsfördernde </a:t>
            </a:r>
            <a:r>
              <a:rPr lang="de-DE" dirty="0" smtClean="0"/>
              <a:t>Nahrungsmittel essen (Joghurt, Vollkornbrot, Salat, Gemüse usw.)</a:t>
            </a:r>
          </a:p>
          <a:p>
            <a:pPr marL="0" indent="0">
              <a:buNone/>
            </a:pPr>
            <a:r>
              <a:rPr lang="de-DE" dirty="0"/>
              <a:t>A</a:t>
            </a:r>
            <a:r>
              <a:rPr lang="de-DE" dirty="0" smtClean="0"/>
              <a:t>usscheidung</a:t>
            </a:r>
          </a:p>
          <a:p>
            <a:r>
              <a:rPr lang="de-DE" dirty="0" err="1" smtClean="0"/>
              <a:t>Tagesrhytmus</a:t>
            </a:r>
            <a:r>
              <a:rPr lang="de-DE" dirty="0" smtClean="0"/>
              <a:t> </a:t>
            </a:r>
            <a:r>
              <a:rPr lang="de-DE" dirty="0" smtClean="0"/>
              <a:t>einhalten (</a:t>
            </a:r>
            <a:r>
              <a:rPr lang="de-DE" dirty="0"/>
              <a:t>D</a:t>
            </a:r>
            <a:r>
              <a:rPr lang="de-DE" dirty="0" smtClean="0"/>
              <a:t>armtraining)</a:t>
            </a:r>
          </a:p>
          <a:p>
            <a:r>
              <a:rPr lang="de-DE" dirty="0" smtClean="0"/>
              <a:t>Darmmassage im Urzeigersinn</a:t>
            </a:r>
          </a:p>
          <a:p>
            <a:r>
              <a:rPr lang="de-DE" dirty="0" smtClean="0"/>
              <a:t>Bewegung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196420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Quellen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NN (2006) Lexikon </a:t>
            </a:r>
            <a:r>
              <a:rPr lang="de-DE" dirty="0"/>
              <a:t>der Krankheiten und Untersuchungen. 2. </a:t>
            </a:r>
            <a:r>
              <a:rPr lang="de-DE" dirty="0" smtClean="0"/>
              <a:t>Aufl. Thieme, Stuttgart </a:t>
            </a:r>
            <a:r>
              <a:rPr lang="de-DE" dirty="0"/>
              <a:t>New York</a:t>
            </a:r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</a:t>
            </a:r>
            <a:r>
              <a:rPr lang="de-DE" dirty="0" smtClean="0"/>
              <a:t>4. 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(2012) </a:t>
            </a:r>
            <a:r>
              <a:rPr lang="de-DE" dirty="0"/>
              <a:t>Thiemes 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 dirty="0"/>
              <a:t>New </a:t>
            </a:r>
            <a:r>
              <a:rPr lang="de-DE" dirty="0" smtClean="0"/>
              <a:t>York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768133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Krankheitsentstehung</a:t>
            </a:r>
          </a:p>
          <a:p>
            <a:r>
              <a:rPr lang="de-DE" dirty="0"/>
              <a:t>Symptome</a:t>
            </a:r>
          </a:p>
          <a:p>
            <a:r>
              <a:rPr lang="de-DE" dirty="0"/>
              <a:t>Diagnostik</a:t>
            </a:r>
          </a:p>
          <a:p>
            <a:r>
              <a:rPr lang="de-DE" dirty="0"/>
              <a:t>Behandlung</a:t>
            </a:r>
          </a:p>
          <a:p>
            <a:r>
              <a:rPr lang="de-DE" dirty="0"/>
              <a:t>Komplikationen</a:t>
            </a:r>
          </a:p>
          <a:p>
            <a:r>
              <a:rPr lang="de-DE" dirty="0"/>
              <a:t>Folgeerkrankungen</a:t>
            </a:r>
          </a:p>
          <a:p>
            <a:r>
              <a:rPr lang="de-DE" dirty="0"/>
              <a:t>Pflege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353519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39472" cy="990600"/>
          </a:xfrm>
        </p:spPr>
        <p:txBody>
          <a:bodyPr/>
          <a:lstStyle/>
          <a:p>
            <a:r>
              <a:rPr lang="de-DE" dirty="0" smtClean="0"/>
              <a:t>Krankheitsentstehung/Symptome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sz="3100" dirty="0" smtClean="0"/>
              <a:t>Urininkontinenz (Unwillkürlicher Harnabgang)</a:t>
            </a:r>
          </a:p>
          <a:p>
            <a:pPr marL="0" indent="0">
              <a:buNone/>
            </a:pPr>
            <a:r>
              <a:rPr lang="de-DE" sz="3100" dirty="0" smtClean="0"/>
              <a:t>Unterschiedliche Ursachen: </a:t>
            </a:r>
            <a:endParaRPr lang="de-DE" dirty="0" smtClean="0"/>
          </a:p>
          <a:p>
            <a:r>
              <a:rPr lang="de-DE" dirty="0" smtClean="0"/>
              <a:t>Beim </a:t>
            </a:r>
            <a:r>
              <a:rPr lang="de-DE" dirty="0" smtClean="0"/>
              <a:t>Husten oder Pressen (Druck auf die Blase) z.B. aufgrund einer Beckenbodenschwäche nach Geburten, Übergewicht</a:t>
            </a:r>
          </a:p>
          <a:p>
            <a:r>
              <a:rPr lang="de-DE" dirty="0" smtClean="0"/>
              <a:t>Störungen der Nerven, Harndrang bei nicht voller Blase</a:t>
            </a:r>
          </a:p>
          <a:p>
            <a:r>
              <a:rPr lang="de-DE" dirty="0" smtClean="0"/>
              <a:t>Verengung des Blasenausgangs, z.B. bei Prostataerkrankungen</a:t>
            </a:r>
          </a:p>
          <a:p>
            <a:r>
              <a:rPr lang="de-DE" dirty="0" smtClean="0"/>
              <a:t>Harnwegsinfekte (Blasenentzündung)</a:t>
            </a:r>
          </a:p>
          <a:p>
            <a:r>
              <a:rPr lang="de-DE" dirty="0" smtClean="0"/>
              <a:t>Einschränkungen der Beweglichkeit</a:t>
            </a:r>
          </a:p>
          <a:p>
            <a:r>
              <a:rPr lang="de-DE" dirty="0" smtClean="0"/>
              <a:t>Einschränkung des Denkens</a:t>
            </a:r>
          </a:p>
          <a:p>
            <a:r>
              <a:rPr lang="de-DE" dirty="0" smtClean="0"/>
              <a:t>Toilette schlecht erreichbar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896382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Krankheitsentstehung/</a:t>
            </a:r>
            <a:r>
              <a:rPr lang="de-DE" dirty="0"/>
              <a:t>S</a:t>
            </a:r>
            <a:r>
              <a:rPr lang="de-DE" dirty="0" smtClean="0"/>
              <a:t>ymptome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Stuhlinkontinenz (unwillkürlicher Stuhlabgang)</a:t>
            </a:r>
          </a:p>
          <a:p>
            <a:r>
              <a:rPr lang="de-DE" dirty="0" smtClean="0"/>
              <a:t>Körperliche Störungen (Schlaganfall, Demenz, Hirntumor, nachlassende Verschlusskraft im Alter)</a:t>
            </a:r>
          </a:p>
          <a:p>
            <a:r>
              <a:rPr lang="de-DE" dirty="0" smtClean="0"/>
              <a:t>Psychische Störungen (z.B. Angst)</a:t>
            </a:r>
          </a:p>
          <a:p>
            <a:r>
              <a:rPr lang="de-DE" dirty="0" smtClean="0"/>
              <a:t>Obstipation (Verstopfung)</a:t>
            </a:r>
          </a:p>
          <a:p>
            <a:r>
              <a:rPr lang="de-DE" dirty="0" smtClean="0"/>
              <a:t>Medikamentennebenwirkungen</a:t>
            </a:r>
          </a:p>
          <a:p>
            <a:r>
              <a:rPr lang="de-DE" dirty="0" smtClean="0"/>
              <a:t>Im Sterbeprozess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371633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 smtClean="0"/>
              <a:t>Anamnese</a:t>
            </a:r>
          </a:p>
          <a:p>
            <a:r>
              <a:rPr lang="de-DE" dirty="0" smtClean="0"/>
              <a:t>Wann </a:t>
            </a:r>
            <a:r>
              <a:rPr lang="de-DE" dirty="0" smtClean="0"/>
              <a:t>tritt die Urinnkontinenz auf? </a:t>
            </a:r>
          </a:p>
          <a:p>
            <a:r>
              <a:rPr lang="de-DE" dirty="0" smtClean="0"/>
              <a:t>Wie </a:t>
            </a:r>
            <a:r>
              <a:rPr lang="de-DE" dirty="0" smtClean="0"/>
              <a:t>oft wird Urin ausgeschieden?</a:t>
            </a:r>
          </a:p>
          <a:p>
            <a:r>
              <a:rPr lang="de-DE" dirty="0" smtClean="0"/>
              <a:t>Wie </a:t>
            </a:r>
            <a:r>
              <a:rPr lang="de-DE" dirty="0" smtClean="0"/>
              <a:t>viel, wie oft wird getrunken?</a:t>
            </a:r>
          </a:p>
          <a:p>
            <a:r>
              <a:rPr lang="de-DE" dirty="0" smtClean="0"/>
              <a:t>Geburten oder Verletzungen?</a:t>
            </a:r>
          </a:p>
          <a:p>
            <a:r>
              <a:rPr lang="de-DE" dirty="0" smtClean="0"/>
              <a:t>Erkrankungen (z.B. Parkinson oder Prostataerkrankungen, Demenz)?</a:t>
            </a:r>
          </a:p>
          <a:p>
            <a:r>
              <a:rPr lang="de-DE" dirty="0" smtClean="0"/>
              <a:t>Untersuchungen beim Urologen (z.B. </a:t>
            </a:r>
            <a:r>
              <a:rPr lang="de-DE" dirty="0"/>
              <a:t>U</a:t>
            </a:r>
            <a:r>
              <a:rPr lang="de-DE" dirty="0" smtClean="0"/>
              <a:t>ltraschall)</a:t>
            </a:r>
          </a:p>
          <a:p>
            <a:r>
              <a:rPr lang="de-DE" dirty="0" smtClean="0"/>
              <a:t>Besteht </a:t>
            </a:r>
            <a:r>
              <a:rPr lang="de-DE" dirty="0" smtClean="0"/>
              <a:t>eine Verstopfung?</a:t>
            </a:r>
          </a:p>
          <a:p>
            <a:r>
              <a:rPr lang="de-DE" dirty="0" smtClean="0"/>
              <a:t>Welche </a:t>
            </a:r>
            <a:r>
              <a:rPr lang="de-DE" dirty="0" smtClean="0"/>
              <a:t>Medikamente werden eingenommen?</a:t>
            </a:r>
          </a:p>
          <a:p>
            <a:r>
              <a:rPr lang="de-DE" dirty="0" smtClean="0"/>
              <a:t>Gab </a:t>
            </a:r>
            <a:r>
              <a:rPr lang="de-DE" dirty="0" smtClean="0"/>
              <a:t>es </a:t>
            </a:r>
            <a:r>
              <a:rPr lang="de-DE" dirty="0"/>
              <a:t>V</a:t>
            </a:r>
            <a:r>
              <a:rPr lang="de-DE" dirty="0" smtClean="0"/>
              <a:t>eränderungen im Leben?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4146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Behandlung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790188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Eventuell </a:t>
            </a:r>
          </a:p>
          <a:p>
            <a:r>
              <a:rPr lang="de-DE" dirty="0" smtClean="0"/>
              <a:t>Behandlung der Erkrankung (z.B. Harnwegsinfekt, Prostataerkrankung)</a:t>
            </a:r>
          </a:p>
          <a:p>
            <a:r>
              <a:rPr lang="de-DE" dirty="0" smtClean="0"/>
              <a:t>Gewichtreduktion, um Druck zu reduzieren</a:t>
            </a:r>
          </a:p>
          <a:p>
            <a:r>
              <a:rPr lang="de-DE" dirty="0" smtClean="0"/>
              <a:t>Medikamente („Beruhigung der Blase“ durch krampflösende Schmerzmittel, Medikamente die am Zentralnervensystem wirken, Medikamente die die Muskeln für die Harnentleerung anregen usw.)</a:t>
            </a:r>
          </a:p>
          <a:p>
            <a:r>
              <a:rPr lang="de-DE" dirty="0" smtClean="0"/>
              <a:t>Änderung der </a:t>
            </a:r>
            <a:r>
              <a:rPr lang="de-DE" dirty="0" smtClean="0"/>
              <a:t>Ernährung/Bewegung</a:t>
            </a:r>
            <a:endParaRPr lang="de-DE" dirty="0" smtClean="0"/>
          </a:p>
          <a:p>
            <a:r>
              <a:rPr lang="de-DE" dirty="0" smtClean="0"/>
              <a:t>Änderung der Medikation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50573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Schamgefühle (auch Ablehnung von Hilfe)</a:t>
            </a:r>
          </a:p>
          <a:p>
            <a:r>
              <a:rPr lang="de-DE" dirty="0" smtClean="0"/>
              <a:t>Verleugnen</a:t>
            </a:r>
          </a:p>
          <a:p>
            <a:r>
              <a:rPr lang="de-DE" dirty="0" smtClean="0"/>
              <a:t>Verstecken schmutziger Kleidung</a:t>
            </a:r>
          </a:p>
          <a:p>
            <a:r>
              <a:rPr lang="de-DE" dirty="0" smtClean="0"/>
              <a:t>Angst</a:t>
            </a:r>
          </a:p>
          <a:p>
            <a:r>
              <a:rPr lang="de-DE" dirty="0" smtClean="0"/>
              <a:t>Rückzug </a:t>
            </a:r>
          </a:p>
          <a:p>
            <a:r>
              <a:rPr lang="de-DE" dirty="0" smtClean="0"/>
              <a:t>Bewegungsmangel</a:t>
            </a:r>
          </a:p>
          <a:p>
            <a:r>
              <a:rPr lang="de-DE" dirty="0" smtClean="0"/>
              <a:t>Stürze (schnell auf die Toilette, Kleidung schon öffnen, möchte sich selbst helfen)</a:t>
            </a:r>
          </a:p>
        </p:txBody>
      </p:sp>
    </p:spTree>
    <p:extLst>
      <p:ext uri="{BB962C8B-B14F-4D97-AF65-F5344CB8AC3E}">
        <p14:creationId xmlns:p14="http://schemas.microsoft.com/office/powerpoint/2010/main" xmlns="" val="4171633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Dehydration (Austrocknung)</a:t>
            </a:r>
          </a:p>
          <a:p>
            <a:r>
              <a:rPr lang="de-DE" dirty="0" smtClean="0"/>
              <a:t>Hautschäden (Intertrigo, Dekubitus)</a:t>
            </a:r>
          </a:p>
          <a:p>
            <a:r>
              <a:rPr lang="de-DE" dirty="0" smtClean="0"/>
              <a:t>Bewegungseinschränkungen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66426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Depressionen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6930778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Bildschirmpräsentation (4:3)</PresentationFormat>
  <Paragraphs>118</Paragraphs>
  <Slides>15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Galathea</vt:lpstr>
      <vt:lpstr>Modul 4: Inkontinenz</vt:lpstr>
      <vt:lpstr>Schulungsinhalte</vt:lpstr>
      <vt:lpstr>Krankheitsentstehung/Symptome</vt:lpstr>
      <vt:lpstr>Krankheitsentstehung/Symptome</vt:lpstr>
      <vt:lpstr>Diagnostik</vt:lpstr>
      <vt:lpstr>Behandlung</vt:lpstr>
      <vt:lpstr>Komplikationen</vt:lpstr>
      <vt:lpstr>Komplikationen</vt:lpstr>
      <vt:lpstr>Folgeerkrankungen</vt:lpstr>
      <vt:lpstr>Pflege</vt:lpstr>
      <vt:lpstr>Pflege</vt:lpstr>
      <vt:lpstr>Pflege</vt:lpstr>
      <vt:lpstr>Folie 13</vt:lpstr>
      <vt:lpstr>Pflege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58</cp:revision>
  <dcterms:created xsi:type="dcterms:W3CDTF">2015-01-21T09:23:33Z</dcterms:created>
  <dcterms:modified xsi:type="dcterms:W3CDTF">2017-07-04T14:40:59Z</dcterms:modified>
</cp:coreProperties>
</file>