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3" r:id="rId3"/>
    <p:sldId id="259" r:id="rId4"/>
    <p:sldId id="27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8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534985E-5973-4D2F-A8F3-FF5DADBBD555}" type="datetimeFigureOut">
              <a:rPr lang="de-DE" smtClean="0"/>
              <a:pPr/>
              <a:t>04.07.2017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DDE9EC"/>
              </a:solidFill>
            </a:endParaRPr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DDE9EC"/>
                </a:solidFill>
              </a:rPr>
              <a:pPr/>
              <a:t>‹Nr.›</a:t>
            </a:fld>
            <a:endParaRPr lang="de-DE">
              <a:solidFill>
                <a:srgbClr val="DDE9E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156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36282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708790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343728" cy="9906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1pPr>
            <a:lvl2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2pPr>
            <a:lvl3pPr>
              <a:buSzPct val="100000"/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3pPr>
            <a:lvl4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 eaLnBrk="1" latinLnBrk="0" hangingPunct="1"/>
            <a:r>
              <a:rPr lang="de-DE" dirty="0" smtClean="0"/>
              <a:t>Textmasterformate durch Klicken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11560" y="6381328"/>
            <a:ext cx="8151440" cy="365125"/>
          </a:xfrm>
        </p:spPr>
        <p:txBody>
          <a:bodyPr/>
          <a:lstStyle>
            <a:lvl1pPr algn="ctr">
              <a:defRPr sz="1200"/>
            </a:lvl1pPr>
          </a:lstStyle>
          <a:p>
            <a:r>
              <a:rPr lang="de-DE" dirty="0" smtClean="0">
                <a:solidFill>
                  <a:srgbClr val="464653"/>
                </a:solidFill>
              </a:rPr>
              <a:t>Kooperationstreffen  -  13.02.2012</a:t>
            </a:r>
            <a:endParaRPr lang="de-DE" dirty="0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2727" y="404665"/>
            <a:ext cx="599092" cy="59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0517643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7" name="Rechtec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076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027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23187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5442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1B5DFE0-78B4-452B-9D60-C65E5A71627D}" type="slidenum">
              <a:rPr lang="de-DE" smtClean="0">
                <a:solidFill>
                  <a:srgbClr val="464653"/>
                </a:solidFill>
              </a:rPr>
              <a:pPr/>
              <a:t>‹Nr.›</a:t>
            </a:fld>
            <a:endParaRPr lang="de-DE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43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2115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8" name="Rechtec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1" name="Rechtec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xmlns="" val="2075902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34985E-5973-4D2F-A8F3-FF5DADBBD555}" type="datetimeFigureOut">
              <a:rPr lang="de-DE" smtClean="0">
                <a:solidFill>
                  <a:srgbClr val="464653"/>
                </a:solidFill>
              </a:rPr>
              <a:pPr/>
              <a:t>04.07.2017</a:t>
            </a:fld>
            <a:endParaRPr lang="de-DE">
              <a:solidFill>
                <a:srgbClr val="464653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>
              <a:solidFill>
                <a:srgbClr val="464653"/>
              </a:solidFill>
            </a:endParaRPr>
          </a:p>
        </p:txBody>
      </p:sp>
      <p:sp>
        <p:nvSpPr>
          <p:cNvPr id="7" name="Rechtec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1B5DFE0-78B4-452B-9D60-C65E5A71627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51704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de-DE" sz="4000" dirty="0" smtClean="0"/>
              <a:t>Modul 1: </a:t>
            </a:r>
            <a:br>
              <a:rPr lang="de-DE" sz="4000" dirty="0" smtClean="0"/>
            </a:br>
            <a:r>
              <a:rPr lang="de-DE" sz="4000" dirty="0" smtClean="0"/>
              <a:t>Netzwerkbildung</a:t>
            </a:r>
            <a:endParaRPr lang="de-DE" sz="40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263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Tagespflege</a:t>
            </a:r>
          </a:p>
          <a:p>
            <a:r>
              <a:rPr lang="de-DE" dirty="0" smtClean="0"/>
              <a:t>Sie haben stundenweise Zeit, die </a:t>
            </a:r>
            <a:r>
              <a:rPr lang="de-DE" dirty="0" smtClean="0"/>
              <a:t>Sie </a:t>
            </a:r>
            <a:r>
              <a:rPr lang="de-DE" dirty="0" smtClean="0"/>
              <a:t>ganz für sich haben </a:t>
            </a:r>
            <a:r>
              <a:rPr lang="de-DE" dirty="0" smtClean="0"/>
              <a:t>(Freunde </a:t>
            </a:r>
            <a:r>
              <a:rPr lang="de-DE" dirty="0" smtClean="0"/>
              <a:t>treffen, Einkaufen, Schlafen, Friseurbesuch usw.)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554099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Apotheken</a:t>
            </a:r>
          </a:p>
          <a:p>
            <a:r>
              <a:rPr lang="de-DE" dirty="0"/>
              <a:t>b</a:t>
            </a:r>
            <a:r>
              <a:rPr lang="de-DE" dirty="0" smtClean="0"/>
              <a:t>eraten Sie zu Medikamenten und </a:t>
            </a:r>
            <a:r>
              <a:rPr lang="de-DE" dirty="0" smtClean="0"/>
              <a:t>Pflegehilfsmitteln.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93950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 smtClean="0"/>
              <a:t>Beratungsstellen</a:t>
            </a:r>
          </a:p>
          <a:p>
            <a:r>
              <a:rPr lang="de-DE" dirty="0" smtClean="0"/>
              <a:t>Hier bekommen Sie Adressen und wichtige Tipps für die Finanzierung der </a:t>
            </a:r>
            <a:r>
              <a:rPr lang="de-DE" dirty="0" smtClean="0"/>
              <a:t>Pflege</a:t>
            </a:r>
          </a:p>
          <a:p>
            <a:r>
              <a:rPr lang="de-DE" dirty="0" smtClean="0"/>
              <a:t>Zu:</a:t>
            </a:r>
            <a:endParaRPr lang="de-DE" dirty="0" smtClean="0"/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Pflegediensten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Tagespflege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Pflegeheimen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Pflegekursen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Ausflügen/Reisen</a:t>
            </a:r>
            <a:endParaRPr lang="de-DE" dirty="0" smtClean="0"/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Usw.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449118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Verbände</a:t>
            </a:r>
          </a:p>
          <a:p>
            <a:r>
              <a:rPr lang="de-DE" dirty="0" smtClean="0"/>
              <a:t>Informieren zu allen wichtigen Bereichen rund um eine </a:t>
            </a:r>
            <a:r>
              <a:rPr lang="de-DE" dirty="0" smtClean="0"/>
              <a:t>Erkrankung</a:t>
            </a:r>
          </a:p>
          <a:p>
            <a:r>
              <a:rPr lang="de-DE" dirty="0" smtClean="0"/>
              <a:t>Bspw. zu</a:t>
            </a:r>
            <a:endParaRPr lang="de-DE" dirty="0" smtClean="0"/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Alzheimer</a:t>
            </a:r>
            <a:endParaRPr lang="de-DE" dirty="0" smtClean="0"/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Schlaganfall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Diabetes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Krebs</a:t>
            </a:r>
          </a:p>
          <a:p>
            <a:pPr lvl="1">
              <a:buFont typeface="Arial" pitchFamily="34" charset="0"/>
              <a:buChar char="•"/>
            </a:pPr>
            <a:r>
              <a:rPr lang="de-DE" dirty="0" smtClean="0"/>
              <a:t>Usw.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4135462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Kulturelle, religiöse und soziale Treffpunkte oder Beratungsstellen</a:t>
            </a:r>
          </a:p>
          <a:p>
            <a:r>
              <a:rPr lang="de-DE" dirty="0" smtClean="0"/>
              <a:t>Treffpunkte/Begegnungsstätten</a:t>
            </a:r>
            <a:endParaRPr lang="de-DE" dirty="0" smtClean="0"/>
          </a:p>
          <a:p>
            <a:r>
              <a:rPr lang="de-DE" dirty="0" smtClean="0"/>
              <a:t>Austausch mit anderen Menschen</a:t>
            </a:r>
          </a:p>
          <a:p>
            <a:r>
              <a:rPr lang="de-DE" dirty="0" smtClean="0"/>
              <a:t>Beraten </a:t>
            </a:r>
            <a:r>
              <a:rPr lang="de-DE" dirty="0" smtClean="0"/>
              <a:t>zu </a:t>
            </a:r>
            <a:r>
              <a:rPr lang="de-DE" dirty="0" smtClean="0"/>
              <a:t>Rechten/Umgang </a:t>
            </a:r>
            <a:r>
              <a:rPr lang="de-DE" dirty="0" smtClean="0"/>
              <a:t>mit Behörden usw.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964188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Ehrenamtliche/spezielle Ehrenamtsdienste</a:t>
            </a:r>
          </a:p>
          <a:p>
            <a:r>
              <a:rPr lang="de-DE" dirty="0"/>
              <a:t>s</a:t>
            </a:r>
            <a:r>
              <a:rPr lang="de-DE" dirty="0" smtClean="0"/>
              <a:t>ind stundenweise zur Beschäftigung des Angehörigen da.</a:t>
            </a:r>
          </a:p>
          <a:p>
            <a:r>
              <a:rPr lang="de-DE" dirty="0" smtClean="0"/>
              <a:t>Sie haben dann Zeit für sich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425885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Gesetzliche Betreuer</a:t>
            </a:r>
          </a:p>
          <a:p>
            <a:endParaRPr lang="de-DE" dirty="0" smtClean="0"/>
          </a:p>
          <a:p>
            <a:r>
              <a:rPr lang="de-DE" dirty="0"/>
              <a:t>v</a:t>
            </a:r>
            <a:r>
              <a:rPr lang="de-DE" dirty="0" smtClean="0"/>
              <a:t>ertreten den Wunsch des </a:t>
            </a:r>
            <a:r>
              <a:rPr lang="de-DE" dirty="0" smtClean="0"/>
              <a:t>Pflegebedürftigen,</a:t>
            </a:r>
            <a:endParaRPr lang="de-DE" dirty="0" smtClean="0"/>
          </a:p>
          <a:p>
            <a:r>
              <a:rPr lang="de-DE" dirty="0"/>
              <a:t>v</a:t>
            </a:r>
            <a:r>
              <a:rPr lang="de-DE" dirty="0" smtClean="0"/>
              <a:t>ertreten gegenüber </a:t>
            </a:r>
            <a:r>
              <a:rPr lang="de-DE" dirty="0" smtClean="0"/>
              <a:t>Behörden,</a:t>
            </a:r>
            <a:endParaRPr lang="de-DE" dirty="0" smtClean="0"/>
          </a:p>
          <a:p>
            <a:r>
              <a:rPr lang="de-DE" dirty="0"/>
              <a:t>k</a:t>
            </a:r>
            <a:r>
              <a:rPr lang="de-DE" dirty="0" smtClean="0"/>
              <a:t>ümmern sich um </a:t>
            </a:r>
            <a:r>
              <a:rPr lang="de-DE" dirty="0" smtClean="0"/>
              <a:t>Formalitäten.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01456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Hausaufgabe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Welche Angebote können für mein Netzwerk noch hilfreich sein?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Was erhoffe ich mir?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Welches Angebot möchte ich gerne kennenlernen?</a:t>
            </a:r>
          </a:p>
        </p:txBody>
      </p:sp>
    </p:spTree>
    <p:extLst>
      <p:ext uri="{BB962C8B-B14F-4D97-AF65-F5344CB8AC3E}">
        <p14:creationId xmlns:p14="http://schemas.microsoft.com/office/powerpoint/2010/main" xmlns="" val="254691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Hausaufgabe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Nehmen Sie Kontakt zu den Angeboten auf und berichten Sie beim nächsten Mal.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572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endParaRPr lang="de-DE" dirty="0" smtClean="0"/>
          </a:p>
          <a:p>
            <a:r>
              <a:rPr lang="de-DE" dirty="0" smtClean="0">
                <a:solidFill>
                  <a:srgbClr val="00B050"/>
                </a:solidFill>
              </a:rPr>
              <a:t>Durch wen oder fühlen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sich bei der Pflege </a:t>
            </a:r>
            <a:r>
              <a:rPr lang="de-DE" dirty="0" smtClean="0">
                <a:solidFill>
                  <a:srgbClr val="00B050"/>
                </a:solidFill>
              </a:rPr>
              <a:t>Ihres </a:t>
            </a:r>
            <a:r>
              <a:rPr lang="de-DE" dirty="0" smtClean="0">
                <a:solidFill>
                  <a:srgbClr val="00B050"/>
                </a:solidFill>
              </a:rPr>
              <a:t>Angehörigen unterstützt?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Wobei wird </a:t>
            </a:r>
            <a:r>
              <a:rPr lang="de-DE" dirty="0" smtClean="0">
                <a:solidFill>
                  <a:srgbClr val="00B050"/>
                </a:solidFill>
              </a:rPr>
              <a:t>Ihnen </a:t>
            </a:r>
            <a:r>
              <a:rPr lang="de-DE" dirty="0" smtClean="0">
                <a:solidFill>
                  <a:srgbClr val="00B050"/>
                </a:solidFill>
              </a:rPr>
              <a:t>geholfen?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Wo fühlen Sie sich nicht unterstützt?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Wobei wünschen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sich noch mehr Unterstützung?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003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Netzwerkpartner in der Übersicht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fontScale="62500" lnSpcReduction="20000"/>
          </a:bodyPr>
          <a:lstStyle/>
          <a:p>
            <a:r>
              <a:rPr lang="de-DE" dirty="0" smtClean="0"/>
              <a:t>Familienmitglieder</a:t>
            </a:r>
          </a:p>
          <a:p>
            <a:r>
              <a:rPr lang="de-DE" dirty="0" smtClean="0"/>
              <a:t>Ärzte</a:t>
            </a:r>
          </a:p>
          <a:p>
            <a:r>
              <a:rPr lang="de-DE" dirty="0" smtClean="0"/>
              <a:t>Krankenkassen</a:t>
            </a:r>
          </a:p>
          <a:p>
            <a:r>
              <a:rPr lang="de-DE" dirty="0" smtClean="0"/>
              <a:t>Physiotherapeuten/Ergotherapeuten/Logopäden/Musiktherapeuten </a:t>
            </a:r>
            <a:r>
              <a:rPr lang="de-DE" dirty="0" smtClean="0"/>
              <a:t>usw.</a:t>
            </a:r>
          </a:p>
          <a:p>
            <a:r>
              <a:rPr lang="de-DE" dirty="0" smtClean="0"/>
              <a:t>Pflegedienste</a:t>
            </a:r>
          </a:p>
          <a:p>
            <a:r>
              <a:rPr lang="de-DE" dirty="0" smtClean="0"/>
              <a:t>Tagespflege</a:t>
            </a:r>
          </a:p>
          <a:p>
            <a:r>
              <a:rPr lang="de-DE" dirty="0" smtClean="0"/>
              <a:t>Apotheken</a:t>
            </a:r>
          </a:p>
          <a:p>
            <a:r>
              <a:rPr lang="de-DE" dirty="0" smtClean="0"/>
              <a:t>Beratungsstellen</a:t>
            </a:r>
          </a:p>
          <a:p>
            <a:r>
              <a:rPr lang="de-DE" dirty="0" smtClean="0"/>
              <a:t>Verbände</a:t>
            </a:r>
          </a:p>
          <a:p>
            <a:r>
              <a:rPr lang="de-DE" dirty="0" smtClean="0"/>
              <a:t>Kulturelle</a:t>
            </a:r>
            <a:r>
              <a:rPr lang="de-DE" dirty="0"/>
              <a:t>, religiöse und soziale </a:t>
            </a:r>
            <a:r>
              <a:rPr lang="de-DE" dirty="0" smtClean="0"/>
              <a:t>Einrichtungen</a:t>
            </a:r>
          </a:p>
          <a:p>
            <a:r>
              <a:rPr lang="de-DE" dirty="0" smtClean="0"/>
              <a:t>Ehrenamtliche/spezielle </a:t>
            </a:r>
            <a:r>
              <a:rPr lang="de-DE" dirty="0" smtClean="0"/>
              <a:t>Ehrenamtsdienste</a:t>
            </a:r>
          </a:p>
          <a:p>
            <a:r>
              <a:rPr lang="de-DE" dirty="0" smtClean="0"/>
              <a:t>Gesetzliche Betreuer</a:t>
            </a:r>
          </a:p>
          <a:p>
            <a:r>
              <a:rPr lang="de-DE" dirty="0" smtClean="0"/>
              <a:t>Usw.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974084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988840"/>
            <a:ext cx="8153400" cy="4495800"/>
          </a:xfrm>
        </p:spPr>
        <p:txBody>
          <a:bodyPr/>
          <a:lstStyle/>
          <a:p>
            <a:r>
              <a:rPr lang="de-DE" dirty="0" smtClean="0">
                <a:solidFill>
                  <a:srgbClr val="00B050"/>
                </a:solidFill>
              </a:rPr>
              <a:t>Welches der Angebote kennen </a:t>
            </a:r>
            <a:r>
              <a:rPr lang="de-DE" dirty="0" smtClean="0">
                <a:solidFill>
                  <a:srgbClr val="00B050"/>
                </a:solidFill>
              </a:rPr>
              <a:t>Sie </a:t>
            </a:r>
            <a:r>
              <a:rPr lang="de-DE" dirty="0" smtClean="0">
                <a:solidFill>
                  <a:srgbClr val="00B050"/>
                </a:solidFill>
              </a:rPr>
              <a:t>bereits?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Welche noch nicht?</a:t>
            </a:r>
          </a:p>
          <a:p>
            <a:r>
              <a:rPr lang="de-DE" dirty="0" smtClean="0">
                <a:solidFill>
                  <a:srgbClr val="00B050"/>
                </a:solidFill>
              </a:rPr>
              <a:t>Mögen Sie von Ihren Erfahrungen erzählen?</a:t>
            </a:r>
            <a:endParaRPr lang="de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642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Familienmitglieder</a:t>
            </a:r>
          </a:p>
          <a:p>
            <a:r>
              <a:rPr lang="de-DE" dirty="0" smtClean="0"/>
              <a:t>Kennen </a:t>
            </a:r>
            <a:r>
              <a:rPr lang="de-DE" dirty="0" smtClean="0"/>
              <a:t>Ihren </a:t>
            </a:r>
            <a:r>
              <a:rPr lang="de-DE" dirty="0" smtClean="0"/>
              <a:t>Angehörigen und Sie selbst</a:t>
            </a:r>
          </a:p>
          <a:p>
            <a:r>
              <a:rPr lang="de-DE" dirty="0" smtClean="0"/>
              <a:t>Können eventuell kurzfristig unterstützen</a:t>
            </a:r>
          </a:p>
          <a:p>
            <a:r>
              <a:rPr lang="de-DE" dirty="0" smtClean="0"/>
              <a:t>Die anfallenden Aufgaben können aufgeteilt werden.</a:t>
            </a:r>
          </a:p>
          <a:p>
            <a:r>
              <a:rPr lang="de-DE" dirty="0" smtClean="0"/>
              <a:t>Es kann zu Konflikten kommen</a:t>
            </a:r>
          </a:p>
          <a:p>
            <a:pPr marL="0" indent="0"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xmlns="" val="3575444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Netzwerkbildung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Ärzte</a:t>
            </a:r>
          </a:p>
          <a:p>
            <a:r>
              <a:rPr lang="de-DE" dirty="0" smtClean="0"/>
              <a:t>Kennen den Angehörigen</a:t>
            </a:r>
          </a:p>
          <a:p>
            <a:r>
              <a:rPr lang="de-DE" dirty="0" smtClean="0"/>
              <a:t>Stellen Diagnosen</a:t>
            </a:r>
          </a:p>
          <a:p>
            <a:r>
              <a:rPr lang="de-DE" dirty="0" smtClean="0"/>
              <a:t>Verschreiben Hilfsmittel</a:t>
            </a:r>
          </a:p>
          <a:p>
            <a:r>
              <a:rPr lang="de-DE" dirty="0" smtClean="0"/>
              <a:t>Können zu anderen Einrichtungen überweisen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89373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Krankenkassen</a:t>
            </a:r>
          </a:p>
          <a:p>
            <a:r>
              <a:rPr lang="de-DE" dirty="0" smtClean="0"/>
              <a:t>Können zu Finanzierung der Pflege beraten, übernehmen viele Kosten</a:t>
            </a:r>
          </a:p>
          <a:p>
            <a:r>
              <a:rPr lang="de-DE" dirty="0" smtClean="0"/>
              <a:t>Informieren </a:t>
            </a:r>
            <a:r>
              <a:rPr lang="de-DE" dirty="0" smtClean="0"/>
              <a:t>z.B</a:t>
            </a:r>
            <a:r>
              <a:rPr lang="de-DE" dirty="0" smtClean="0"/>
              <a:t>. über Pflegedienste in der Nähe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3252579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Physiotherapeuten/Ergotherapeuten/</a:t>
            </a:r>
          </a:p>
          <a:p>
            <a:pPr marL="0" indent="0">
              <a:buNone/>
            </a:pPr>
            <a:r>
              <a:rPr lang="de-DE" dirty="0" smtClean="0"/>
              <a:t>Logopäden</a:t>
            </a:r>
            <a:r>
              <a:rPr lang="de-DE" dirty="0" smtClean="0"/>
              <a:t>/ Musiktherapeuten</a:t>
            </a:r>
          </a:p>
          <a:p>
            <a:r>
              <a:rPr lang="de-DE" dirty="0"/>
              <a:t>h</a:t>
            </a:r>
            <a:r>
              <a:rPr lang="de-DE" dirty="0" smtClean="0"/>
              <a:t>elfen, die Fähigkeiten der Pflegebedürftigen zu erhalten und </a:t>
            </a:r>
            <a:r>
              <a:rPr lang="de-DE" dirty="0" smtClean="0"/>
              <a:t>verbessern,</a:t>
            </a:r>
            <a:endParaRPr lang="de-DE" dirty="0" smtClean="0"/>
          </a:p>
          <a:p>
            <a:r>
              <a:rPr lang="de-DE" dirty="0"/>
              <a:t>s</a:t>
            </a:r>
            <a:r>
              <a:rPr lang="de-DE" dirty="0" smtClean="0"/>
              <a:t>orgen für Beschäftigung und </a:t>
            </a:r>
            <a:r>
              <a:rPr lang="de-DE" dirty="0" smtClean="0"/>
              <a:t>Entspannung,</a:t>
            </a:r>
            <a:endParaRPr lang="de-DE" dirty="0"/>
          </a:p>
          <a:p>
            <a:r>
              <a:rPr lang="de-DE" dirty="0"/>
              <a:t>k</a:t>
            </a:r>
            <a:r>
              <a:rPr lang="de-DE" dirty="0" smtClean="0"/>
              <a:t>önnen Tipps für den Alltag und den Umgang mit dem Pflegebedürftigen </a:t>
            </a:r>
            <a:r>
              <a:rPr lang="de-DE" dirty="0" smtClean="0"/>
              <a:t>geben.</a:t>
            </a:r>
            <a:endParaRPr lang="de-DE" dirty="0" smtClean="0"/>
          </a:p>
          <a:p>
            <a:r>
              <a:rPr lang="de-DE" dirty="0" smtClean="0"/>
              <a:t>Sie haben währenddessen Zeit für </a:t>
            </a:r>
            <a:r>
              <a:rPr lang="de-DE" dirty="0" smtClean="0"/>
              <a:t>sich.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717723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Netzwerkbildung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41B5DFE0-78B4-452B-9D60-C65E5A71627D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4294967295"/>
          </p:nvPr>
        </p:nvSpPr>
        <p:spPr>
          <a:xfrm>
            <a:off x="990600" y="1600200"/>
            <a:ext cx="8153400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dirty="0" smtClean="0"/>
              <a:t>Pflegedienste</a:t>
            </a:r>
          </a:p>
          <a:p>
            <a:r>
              <a:rPr lang="de-DE" dirty="0"/>
              <a:t>u</a:t>
            </a:r>
            <a:r>
              <a:rPr lang="de-DE" dirty="0" smtClean="0"/>
              <a:t>nterstützen bei der täglichen </a:t>
            </a:r>
            <a:r>
              <a:rPr lang="de-DE" dirty="0" smtClean="0"/>
              <a:t>Pflege,</a:t>
            </a:r>
            <a:endParaRPr lang="de-DE" dirty="0" smtClean="0"/>
          </a:p>
          <a:p>
            <a:r>
              <a:rPr lang="de-DE" dirty="0"/>
              <a:t>b</a:t>
            </a:r>
            <a:r>
              <a:rPr lang="de-DE" dirty="0" smtClean="0"/>
              <a:t>eraten zum Umgang mit der Pflegebedürftigkeit und Erkrankungen im </a:t>
            </a:r>
            <a:r>
              <a:rPr lang="de-DE" dirty="0" smtClean="0"/>
              <a:t>Alltag,</a:t>
            </a:r>
            <a:endParaRPr lang="de-DE" dirty="0" smtClean="0"/>
          </a:p>
          <a:p>
            <a:r>
              <a:rPr lang="de-DE" dirty="0"/>
              <a:t>l</a:t>
            </a:r>
            <a:r>
              <a:rPr lang="de-DE" dirty="0" smtClean="0"/>
              <a:t>eiten Pflegetätigkeiten </a:t>
            </a:r>
            <a:r>
              <a:rPr lang="de-DE" dirty="0" smtClean="0"/>
              <a:t>an,</a:t>
            </a:r>
            <a:endParaRPr lang="de-DE" dirty="0" smtClean="0"/>
          </a:p>
          <a:p>
            <a:r>
              <a:rPr lang="de-DE" dirty="0"/>
              <a:t>s</a:t>
            </a:r>
            <a:r>
              <a:rPr lang="de-DE" dirty="0" smtClean="0"/>
              <a:t>ind Gesprächspartner, hören </a:t>
            </a:r>
            <a:r>
              <a:rPr lang="de-DE" dirty="0" smtClean="0"/>
              <a:t>zu.</a:t>
            </a:r>
            <a:endParaRPr lang="de-DE" dirty="0" smtClean="0"/>
          </a:p>
          <a:p>
            <a:r>
              <a:rPr lang="de-DE" dirty="0" smtClean="0"/>
              <a:t>Sie werden körperlich und seelisch entlastet und haben mehr Zeit und Kraft für </a:t>
            </a:r>
            <a:r>
              <a:rPr lang="de-DE" dirty="0" smtClean="0"/>
              <a:t>sich.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71485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alathea">
  <a:themeElements>
    <a:clrScheme name="Okeanos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Galathe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Microsoft Office PowerPoint</Application>
  <PresentationFormat>Bildschirmpräsentation (4:3)</PresentationFormat>
  <Paragraphs>117</Paragraphs>
  <Slides>18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Galathea</vt:lpstr>
      <vt:lpstr>Modul 1:  Netzwerkbildung</vt:lpstr>
      <vt:lpstr>Folie 2</vt:lpstr>
      <vt:lpstr>Netzwerkpartner in der Übersicht</vt:lpstr>
      <vt:lpstr>Folie 4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Netzwerkbildung</vt:lpstr>
      <vt:lpstr>Hausaufgabe</vt:lpstr>
      <vt:lpstr>Hausaufgabe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kurve1</dc:creator>
  <cp:lastModifiedBy>Sirka Nitschmann</cp:lastModifiedBy>
  <cp:revision>31</cp:revision>
  <dcterms:created xsi:type="dcterms:W3CDTF">2015-01-29T13:24:08Z</dcterms:created>
  <dcterms:modified xsi:type="dcterms:W3CDTF">2017-07-04T14:01:53Z</dcterms:modified>
</cp:coreProperties>
</file>