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7" d="100"/>
          <a:sy n="97" d="100"/>
        </p:scale>
        <p:origin x="-108"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bg>
      <p:bgRef idx="1001">
        <a:schemeClr val="bg2"/>
      </p:bgRef>
    </p:bg>
    <p:spTree>
      <p:nvGrpSpPr>
        <p:cNvPr id="1" name=""/>
        <p:cNvGrpSpPr/>
        <p:nvPr/>
      </p:nvGrpSpPr>
      <p:grpSpPr>
        <a:xfrm>
          <a:off x="0" y="0"/>
          <a:ext cx="0" cy="0"/>
          <a:chOff x="0" y="0"/>
          <a:chExt cx="0" cy="0"/>
        </a:xfrm>
      </p:grpSpPr>
      <p:sp>
        <p:nvSpPr>
          <p:cNvPr id="7" name="Rechteck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hteck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hteck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kumimoji="0" lang="de-DE" smtClean="0"/>
              <a:t>Titelmasterformat durch Klicken bearbeiten</a:t>
            </a:r>
            <a:endParaRPr kumimoji="0" lang="en-US"/>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smtClean="0"/>
              <a:t>Formatvorlage des Untertitelmasters durch Klicken bearbeiten</a:t>
            </a:r>
            <a:endParaRPr kumimoji="0" lang="en-US"/>
          </a:p>
        </p:txBody>
      </p:sp>
      <p:sp>
        <p:nvSpPr>
          <p:cNvPr id="28" name="Datumsplatzhalt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F534985E-5973-4D2F-A8F3-FF5DADBBD555}" type="datetimeFigureOut">
              <a:rPr lang="de-DE" smtClean="0"/>
              <a:pPr/>
              <a:t>04.07.2017</a:t>
            </a:fld>
            <a:endParaRPr lang="de-DE"/>
          </a:p>
        </p:txBody>
      </p:sp>
      <p:sp>
        <p:nvSpPr>
          <p:cNvPr id="17" name="Fußzeilenplatzhalt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de-DE">
              <a:solidFill>
                <a:srgbClr val="DDE9EC"/>
              </a:solidFill>
            </a:endParaRPr>
          </a:p>
        </p:txBody>
      </p:sp>
      <p:sp>
        <p:nvSpPr>
          <p:cNvPr id="29" name="Foliennummernplatzhalt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41B5DFE0-78B4-452B-9D60-C65E5A71627D}" type="slidenum">
              <a:rPr lang="de-DE" smtClean="0">
                <a:solidFill>
                  <a:srgbClr val="DDE9EC"/>
                </a:solidFill>
              </a:rPr>
              <a:pPr/>
              <a:t>‹Nr.›</a:t>
            </a:fld>
            <a:endParaRPr lang="de-DE">
              <a:solidFill>
                <a:srgbClr val="DDE9EC"/>
              </a:solidFill>
            </a:endParaRPr>
          </a:p>
        </p:txBody>
      </p:sp>
    </p:spTree>
    <p:extLst>
      <p:ext uri="{BB962C8B-B14F-4D97-AF65-F5344CB8AC3E}">
        <p14:creationId xmlns:p14="http://schemas.microsoft.com/office/powerpoint/2010/main" xmlns="" val="1586668348"/>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5" name="Fußzeilenplatzhalter 4"/>
          <p:cNvSpPr>
            <a:spLocks noGrp="1"/>
          </p:cNvSpPr>
          <p:nvPr>
            <p:ph type="ftr" sz="quarter" idx="11"/>
          </p:nvPr>
        </p:nvSpPr>
        <p:spPr/>
        <p:txBody>
          <a:bodyPr/>
          <a:lstStyle/>
          <a:p>
            <a:endParaRPr lang="de-DE">
              <a:solidFill>
                <a:srgbClr val="464653"/>
              </a:solidFill>
            </a:endParaRPr>
          </a:p>
        </p:txBody>
      </p:sp>
      <p:sp>
        <p:nvSpPr>
          <p:cNvPr id="6" name="Foliennummernplatzhalter 5"/>
          <p:cNvSpPr>
            <a:spLocks noGrp="1"/>
          </p:cNvSpPr>
          <p:nvPr>
            <p:ph type="sldNum" sz="quarter" idx="12"/>
          </p:nvPr>
        </p:nvSpPr>
        <p:spPr/>
        <p:txBody>
          <a:bodyPr/>
          <a:lstStyle/>
          <a:p>
            <a:fld id="{41B5DFE0-78B4-452B-9D60-C65E5A71627D}" type="slidenum">
              <a:rPr lang="de-DE" smtClean="0"/>
              <a:pPr/>
              <a:t>‹Nr.›</a:t>
            </a:fld>
            <a:endParaRPr lang="de-DE"/>
          </a:p>
        </p:txBody>
      </p:sp>
    </p:spTree>
    <p:extLst>
      <p:ext uri="{BB962C8B-B14F-4D97-AF65-F5344CB8AC3E}">
        <p14:creationId xmlns:p14="http://schemas.microsoft.com/office/powerpoint/2010/main" xmlns="" val="3101129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bg>
      <p:bgRef idx="1001">
        <a:schemeClr val="bg1"/>
      </p:bgRef>
    </p:bg>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53200" y="609600"/>
            <a:ext cx="2057400" cy="5516563"/>
          </a:xfrm>
        </p:spPr>
        <p:txBody>
          <a:bodyPr vert="eaVert"/>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a:xfrm>
            <a:off x="457200" y="609600"/>
            <a:ext cx="5562600" cy="5516564"/>
          </a:xfrm>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a:xfrm>
            <a:off x="6553200" y="6248402"/>
            <a:ext cx="2209800" cy="365125"/>
          </a:xfrm>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5" name="Fußzeilenplatzhalter 4"/>
          <p:cNvSpPr>
            <a:spLocks noGrp="1"/>
          </p:cNvSpPr>
          <p:nvPr>
            <p:ph type="ftr" sz="quarter" idx="11"/>
          </p:nvPr>
        </p:nvSpPr>
        <p:spPr>
          <a:xfrm>
            <a:off x="457201" y="6248207"/>
            <a:ext cx="5573483" cy="365125"/>
          </a:xfrm>
        </p:spPr>
        <p:txBody>
          <a:bodyPr/>
          <a:lstStyle/>
          <a:p>
            <a:endParaRPr lang="de-DE">
              <a:solidFill>
                <a:srgbClr val="464653"/>
              </a:solidFill>
            </a:endParaRPr>
          </a:p>
        </p:txBody>
      </p:sp>
      <p:sp>
        <p:nvSpPr>
          <p:cNvPr id="7" name="Rechteck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hteck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hteck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Foliennummernplatzhalter 5"/>
          <p:cNvSpPr>
            <a:spLocks noGrp="1"/>
          </p:cNvSpPr>
          <p:nvPr>
            <p:ph type="sldNum" sz="quarter" idx="12"/>
          </p:nvPr>
        </p:nvSpPr>
        <p:spPr>
          <a:xfrm rot="5400000">
            <a:off x="5989638" y="144462"/>
            <a:ext cx="533400" cy="244476"/>
          </a:xfrm>
        </p:spPr>
        <p:txBody>
          <a:bodyPr/>
          <a:lstStyle/>
          <a:p>
            <a:fld id="{41B5DFE0-78B4-452B-9D60-C65E5A71627D}" type="slidenum">
              <a:rPr lang="de-DE" smtClean="0"/>
              <a:pPr/>
              <a:t>‹Nr.›</a:t>
            </a:fld>
            <a:endParaRPr lang="de-DE"/>
          </a:p>
        </p:txBody>
      </p:sp>
    </p:spTree>
    <p:extLst>
      <p:ext uri="{BB962C8B-B14F-4D97-AF65-F5344CB8AC3E}">
        <p14:creationId xmlns:p14="http://schemas.microsoft.com/office/powerpoint/2010/main" xmlns="" val="1859976091"/>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elfolie">
    <p:bg>
      <p:bgRef idx="1001">
        <a:schemeClr val="bg2"/>
      </p:bgRef>
    </p:bg>
    <p:spTree>
      <p:nvGrpSpPr>
        <p:cNvPr id="1" name=""/>
        <p:cNvGrpSpPr/>
        <p:nvPr/>
      </p:nvGrpSpPr>
      <p:grpSpPr>
        <a:xfrm>
          <a:off x="0" y="0"/>
          <a:ext cx="0" cy="0"/>
          <a:chOff x="0" y="0"/>
          <a:chExt cx="0" cy="0"/>
        </a:xfrm>
      </p:grpSpPr>
      <p:sp>
        <p:nvSpPr>
          <p:cNvPr id="7" name="Rechteck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hteck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hteck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kumimoji="0" lang="de-DE" smtClean="0"/>
              <a:t>Titelmasterformat durch Klicken bearbeiten</a:t>
            </a:r>
            <a:endParaRPr kumimoji="0" lang="en-US"/>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smtClean="0"/>
              <a:t>Formatvorlage des Untertitelmasters durch Klicken bearbeiten</a:t>
            </a:r>
            <a:endParaRPr kumimoji="0" lang="en-US"/>
          </a:p>
        </p:txBody>
      </p:sp>
      <p:sp>
        <p:nvSpPr>
          <p:cNvPr id="28" name="Datumsplatzhalt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r>
              <a:rPr lang="de-DE" smtClean="0"/>
              <a:t>16.11.2011</a:t>
            </a:r>
            <a:endParaRPr lang="de-DE" dirty="0"/>
          </a:p>
        </p:txBody>
      </p:sp>
      <p:sp>
        <p:nvSpPr>
          <p:cNvPr id="17" name="Fußzeilenplatzhalt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de-DE" smtClean="0">
                <a:solidFill>
                  <a:srgbClr val="DDE9EC"/>
                </a:solidFill>
              </a:rPr>
              <a:t>HAW Hamburg – Projekt Sağlık</a:t>
            </a:r>
            <a:endParaRPr lang="de-DE" dirty="0">
              <a:solidFill>
                <a:srgbClr val="DDE9EC"/>
              </a:solidFill>
            </a:endParaRPr>
          </a:p>
        </p:txBody>
      </p:sp>
      <p:sp>
        <p:nvSpPr>
          <p:cNvPr id="29" name="Foliennummernplatzhalt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0C94032-CD4C-4C25-B0C2-CEC720522D92}" type="slidenum">
              <a:rPr lang="en-US" smtClean="0">
                <a:solidFill>
                  <a:srgbClr val="DDE9EC"/>
                </a:solidFill>
              </a:rPr>
              <a:pPr/>
              <a:t>‹Nr.›</a:t>
            </a:fld>
            <a:endParaRPr lang="en-US" dirty="0">
              <a:solidFill>
                <a:srgbClr val="DDE9EC"/>
              </a:solidFill>
            </a:endParaRPr>
          </a:p>
        </p:txBody>
      </p:sp>
    </p:spTree>
    <p:extLst>
      <p:ext uri="{BB962C8B-B14F-4D97-AF65-F5344CB8AC3E}">
        <p14:creationId xmlns:p14="http://schemas.microsoft.com/office/powerpoint/2010/main" xmlns="" val="28206998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7415736" cy="990600"/>
          </a:xfrm>
        </p:spPr>
        <p:txBody>
          <a:bodyPr>
            <a:noAutofit/>
          </a:bodyPr>
          <a:lstStyle>
            <a:lvl1pPr>
              <a:defRPr sz="3400" b="0"/>
            </a:lvl1pPr>
          </a:lstStyle>
          <a:p>
            <a:r>
              <a:rPr kumimoji="0" lang="de-DE" dirty="0" smtClean="0"/>
              <a:t>Titelmasterformat durch Klicken bearbeiten</a:t>
            </a:r>
            <a:endParaRPr kumimoji="0" lang="en-US" dirty="0"/>
          </a:p>
        </p:txBody>
      </p:sp>
      <p:sp>
        <p:nvSpPr>
          <p:cNvPr id="6" name="Foliennummernplatzhalter 5"/>
          <p:cNvSpPr>
            <a:spLocks noGrp="1"/>
          </p:cNvSpPr>
          <p:nvPr>
            <p:ph type="sldNum" sz="quarter" idx="12"/>
          </p:nvPr>
        </p:nvSpPr>
        <p:spPr/>
        <p:txBody>
          <a:bodyPr/>
          <a:lstStyle>
            <a:lvl1pPr>
              <a:defRPr>
                <a:solidFill>
                  <a:srgbClr val="FFFFFF"/>
                </a:solidFill>
              </a:defRPr>
            </a:lvl1pPr>
          </a:lstStyle>
          <a:p>
            <a:fld id="{7BFE0F7F-00AC-41BD-B9C9-C7036909459D}" type="slidenum">
              <a:rPr lang="de-DE" smtClean="0"/>
              <a:pPr/>
              <a:t>‹Nr.›</a:t>
            </a:fld>
            <a:endParaRPr lang="de-DE" dirty="0"/>
          </a:p>
        </p:txBody>
      </p:sp>
      <p:sp>
        <p:nvSpPr>
          <p:cNvPr id="8" name="Inhaltsplatzhalter 7"/>
          <p:cNvSpPr>
            <a:spLocks noGrp="1"/>
          </p:cNvSpPr>
          <p:nvPr>
            <p:ph sz="quarter" idx="1"/>
          </p:nvPr>
        </p:nvSpPr>
        <p:spPr>
          <a:xfrm>
            <a:off x="612648" y="1600200"/>
            <a:ext cx="8153400" cy="4781128"/>
          </a:xfrm>
        </p:spPr>
        <p:txBody>
          <a:bodyPr/>
          <a:lstStyle>
            <a:lvl1pPr>
              <a:lnSpc>
                <a:spcPct val="113000"/>
              </a:lnSpc>
              <a:spcBef>
                <a:spcPts val="600"/>
              </a:spcBef>
              <a:spcAft>
                <a:spcPts val="600"/>
              </a:spcAft>
              <a:buSzPct val="100000"/>
              <a:buFont typeface="Wingdings" pitchFamily="2" charset="2"/>
              <a:buChar char="§"/>
              <a:defRPr>
                <a:solidFill>
                  <a:schemeClr val="tx2"/>
                </a:solidFill>
              </a:defRPr>
            </a:lvl1pPr>
            <a:lvl2pPr>
              <a:lnSpc>
                <a:spcPct val="113000"/>
              </a:lnSpc>
              <a:spcBef>
                <a:spcPts val="600"/>
              </a:spcBef>
              <a:spcAft>
                <a:spcPts val="600"/>
              </a:spcAft>
              <a:buSzPct val="100000"/>
              <a:buFont typeface="Wingdings" pitchFamily="2" charset="2"/>
              <a:buChar char="§"/>
              <a:defRPr>
                <a:solidFill>
                  <a:schemeClr val="tx2"/>
                </a:solidFill>
              </a:defRPr>
            </a:lvl2pPr>
            <a:lvl3pPr>
              <a:lnSpc>
                <a:spcPct val="113000"/>
              </a:lnSpc>
              <a:spcBef>
                <a:spcPts val="600"/>
              </a:spcBef>
              <a:spcAft>
                <a:spcPts val="600"/>
              </a:spcAft>
              <a:defRPr>
                <a:solidFill>
                  <a:schemeClr val="tx2"/>
                </a:solidFill>
              </a:defRPr>
            </a:lvl3pPr>
            <a:lvl4pPr>
              <a:lnSpc>
                <a:spcPct val="113000"/>
              </a:lnSpc>
              <a:spcBef>
                <a:spcPts val="600"/>
              </a:spcBef>
              <a:spcAft>
                <a:spcPts val="600"/>
              </a:spcAft>
              <a:defRPr>
                <a:solidFill>
                  <a:schemeClr val="tx2"/>
                </a:solidFill>
              </a:defRPr>
            </a:lvl4pPr>
            <a:lvl5pPr>
              <a:lnSpc>
                <a:spcPct val="113000"/>
              </a:lnSpc>
              <a:spcBef>
                <a:spcPts val="600"/>
              </a:spcBef>
              <a:spcAft>
                <a:spcPts val="600"/>
              </a:spcAft>
              <a:defRPr>
                <a:solidFill>
                  <a:schemeClr val="tx2"/>
                </a:solidFill>
              </a:defRPr>
            </a:lvl5pPr>
          </a:lstStyle>
          <a:p>
            <a:pPr lvl="0" eaLnBrk="1" latinLnBrk="0" hangingPunct="1"/>
            <a:r>
              <a:rPr lang="de-DE" dirty="0" smtClean="0"/>
              <a:t>Textmasterformate durch Klicken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pic>
        <p:nvPicPr>
          <p:cNvPr id="7" name="Picture 1"/>
          <p:cNvPicPr>
            <a:picLocks noChangeAspect="1" noChangeArrowheads="1"/>
          </p:cNvPicPr>
          <p:nvPr userDrawn="1"/>
        </p:nvPicPr>
        <p:blipFill>
          <a:blip r:embed="rId2" cstate="print"/>
          <a:srcRect/>
          <a:stretch>
            <a:fillRect/>
          </a:stretch>
        </p:blipFill>
        <p:spPr bwMode="auto">
          <a:xfrm>
            <a:off x="8142727" y="404665"/>
            <a:ext cx="599092" cy="592434"/>
          </a:xfrm>
          <a:prstGeom prst="rect">
            <a:avLst/>
          </a:prstGeom>
          <a:noFill/>
          <a:ln w="9525">
            <a:noFill/>
            <a:miter lim="800000"/>
            <a:headEnd/>
            <a:tailEnd/>
          </a:ln>
        </p:spPr>
      </p:pic>
    </p:spTree>
    <p:extLst>
      <p:ext uri="{BB962C8B-B14F-4D97-AF65-F5344CB8AC3E}">
        <p14:creationId xmlns:p14="http://schemas.microsoft.com/office/powerpoint/2010/main" xmlns="" val="213728520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bg>
      <p:bgRef idx="1003">
        <a:schemeClr val="bg1"/>
      </p:bgRef>
    </p:bg>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de-DE" smtClean="0"/>
              <a:t>Textmasterformate durch Klicken bearbeiten</a:t>
            </a:r>
          </a:p>
        </p:txBody>
      </p:sp>
      <p:sp>
        <p:nvSpPr>
          <p:cNvPr id="7"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hteck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de-DE" smtClean="0"/>
              <a:t>Titelmasterformat durch Klicken bearbeiten</a:t>
            </a:r>
            <a:endParaRPr kumimoji="0" lang="en-US"/>
          </a:p>
        </p:txBody>
      </p:sp>
      <p:sp>
        <p:nvSpPr>
          <p:cNvPr id="12" name="Datumsplatzhalter 11"/>
          <p:cNvSpPr>
            <a:spLocks noGrp="1"/>
          </p:cNvSpPr>
          <p:nvPr>
            <p:ph type="dt" sz="half" idx="10"/>
          </p:nvPr>
        </p:nvSpPr>
        <p:spPr/>
        <p:txBody>
          <a:bodyPr/>
          <a:lstStyle/>
          <a:p>
            <a:r>
              <a:rPr lang="de-DE" smtClean="0">
                <a:solidFill>
                  <a:srgbClr val="464653"/>
                </a:solidFill>
              </a:rPr>
              <a:t>16.11.2011</a:t>
            </a:r>
            <a:endParaRPr lang="de-DE">
              <a:solidFill>
                <a:srgbClr val="464653"/>
              </a:solidFill>
            </a:endParaRPr>
          </a:p>
        </p:txBody>
      </p:sp>
      <p:sp>
        <p:nvSpPr>
          <p:cNvPr id="13" name="Foliennummernplatzhalt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43AB7EA-FF49-45DF-956D-11D48CB7D796}" type="slidenum">
              <a:rPr lang="de-DE" smtClean="0"/>
              <a:pPr/>
              <a:t>‹Nr.›</a:t>
            </a:fld>
            <a:endParaRPr lang="de-DE"/>
          </a:p>
        </p:txBody>
      </p:sp>
      <p:sp>
        <p:nvSpPr>
          <p:cNvPr id="14" name="Fußzeilenplatzhalter 13"/>
          <p:cNvSpPr>
            <a:spLocks noGrp="1"/>
          </p:cNvSpPr>
          <p:nvPr>
            <p:ph type="ftr" sz="quarter" idx="12"/>
          </p:nvPr>
        </p:nvSpPr>
        <p:spPr/>
        <p:txBody>
          <a:bodyPr/>
          <a:lstStyle/>
          <a:p>
            <a:r>
              <a:rPr lang="de-DE" smtClean="0">
                <a:solidFill>
                  <a:srgbClr val="464653"/>
                </a:solidFill>
              </a:rPr>
              <a:t>HAW Hamburg – Projekt Sağlık</a:t>
            </a:r>
            <a:endParaRPr lang="de-DE">
              <a:solidFill>
                <a:srgbClr val="464653"/>
              </a:solidFill>
            </a:endParaRPr>
          </a:p>
        </p:txBody>
      </p:sp>
    </p:spTree>
    <p:extLst>
      <p:ext uri="{BB962C8B-B14F-4D97-AF65-F5344CB8AC3E}">
        <p14:creationId xmlns:p14="http://schemas.microsoft.com/office/powerpoint/2010/main" xmlns="" val="180234273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9" name="Inhaltsplatzhalter 8"/>
          <p:cNvSpPr>
            <a:spLocks noGrp="1"/>
          </p:cNvSpPr>
          <p:nvPr>
            <p:ph sz="quarter" idx="1"/>
          </p:nvPr>
        </p:nvSpPr>
        <p:spPr>
          <a:xfrm>
            <a:off x="609600" y="1589567"/>
            <a:ext cx="3886200" cy="45720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1" name="Inhaltsplatzhalter 10"/>
          <p:cNvSpPr>
            <a:spLocks noGrp="1"/>
          </p:cNvSpPr>
          <p:nvPr>
            <p:ph sz="quarter" idx="2"/>
          </p:nvPr>
        </p:nvSpPr>
        <p:spPr>
          <a:xfrm>
            <a:off x="4844901" y="1589567"/>
            <a:ext cx="3886200" cy="45720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8" name="Datumsplatzhalter 7"/>
          <p:cNvSpPr>
            <a:spLocks noGrp="1"/>
          </p:cNvSpPr>
          <p:nvPr>
            <p:ph type="dt" sz="half" idx="15"/>
          </p:nvPr>
        </p:nvSpPr>
        <p:spPr/>
        <p:txBody>
          <a:bodyPr rtlCol="0"/>
          <a:lstStyle/>
          <a:p>
            <a:r>
              <a:rPr lang="de-DE" smtClean="0">
                <a:solidFill>
                  <a:srgbClr val="464653"/>
                </a:solidFill>
              </a:rPr>
              <a:t>16.11.2011</a:t>
            </a:r>
            <a:endParaRPr lang="de-DE">
              <a:solidFill>
                <a:srgbClr val="464653"/>
              </a:solidFill>
            </a:endParaRPr>
          </a:p>
        </p:txBody>
      </p:sp>
      <p:sp>
        <p:nvSpPr>
          <p:cNvPr id="10" name="Foliennummernplatzhalter 9"/>
          <p:cNvSpPr>
            <a:spLocks noGrp="1"/>
          </p:cNvSpPr>
          <p:nvPr>
            <p:ph type="sldNum" sz="quarter" idx="16"/>
          </p:nvPr>
        </p:nvSpPr>
        <p:spPr/>
        <p:txBody>
          <a:bodyPr rtlCol="0"/>
          <a:lstStyle/>
          <a:p>
            <a:fld id="{643AB7EA-FF49-45DF-956D-11D48CB7D796}" type="slidenum">
              <a:rPr lang="de-DE" smtClean="0"/>
              <a:pPr/>
              <a:t>‹Nr.›</a:t>
            </a:fld>
            <a:endParaRPr lang="de-DE"/>
          </a:p>
        </p:txBody>
      </p:sp>
      <p:sp>
        <p:nvSpPr>
          <p:cNvPr id="12" name="Fußzeilenplatzhalter 11"/>
          <p:cNvSpPr>
            <a:spLocks noGrp="1"/>
          </p:cNvSpPr>
          <p:nvPr>
            <p:ph type="ftr" sz="quarter" idx="17"/>
          </p:nvPr>
        </p:nvSpPr>
        <p:spPr/>
        <p:txBody>
          <a:bodyPr rtlCol="0"/>
          <a:lstStyle/>
          <a:p>
            <a:r>
              <a:rPr lang="de-DE" smtClean="0">
                <a:solidFill>
                  <a:srgbClr val="464653"/>
                </a:solidFill>
              </a:rPr>
              <a:t>HAW Hamburg – Projekt Sağlık</a:t>
            </a:r>
            <a:endParaRPr lang="de-DE">
              <a:solidFill>
                <a:srgbClr val="464653"/>
              </a:solidFill>
            </a:endParaRPr>
          </a:p>
        </p:txBody>
      </p:sp>
    </p:spTree>
    <p:extLst>
      <p:ext uri="{BB962C8B-B14F-4D97-AF65-F5344CB8AC3E}">
        <p14:creationId xmlns:p14="http://schemas.microsoft.com/office/powerpoint/2010/main" xmlns="" val="180543784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0"/>
            <a:ext cx="8153400" cy="869950"/>
          </a:xfrm>
        </p:spPr>
        <p:txBody>
          <a:bodyPr anchor="ctr"/>
          <a:lstStyle>
            <a:lvl1pPr>
              <a:defRPr/>
            </a:lvl1pPr>
          </a:lstStyle>
          <a:p>
            <a:r>
              <a:rPr kumimoji="0" lang="de-DE" smtClean="0"/>
              <a:t>Titelmasterformat durch Klicken bearbeiten</a:t>
            </a:r>
            <a:endParaRPr kumimoji="0" lang="en-US"/>
          </a:p>
        </p:txBody>
      </p:sp>
      <p:sp>
        <p:nvSpPr>
          <p:cNvPr id="11" name="Inhaltsplatzhalter 10"/>
          <p:cNvSpPr>
            <a:spLocks noGrp="1"/>
          </p:cNvSpPr>
          <p:nvPr>
            <p:ph sz="quarter" idx="2"/>
          </p:nvPr>
        </p:nvSpPr>
        <p:spPr>
          <a:xfrm>
            <a:off x="609600" y="2438400"/>
            <a:ext cx="3886200" cy="35814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3" name="Inhaltsplatzhalter 12"/>
          <p:cNvSpPr>
            <a:spLocks noGrp="1"/>
          </p:cNvSpPr>
          <p:nvPr>
            <p:ph sz="quarter" idx="4"/>
          </p:nvPr>
        </p:nvSpPr>
        <p:spPr>
          <a:xfrm>
            <a:off x="4800600" y="2438400"/>
            <a:ext cx="3886200" cy="35814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0" name="Datumsplatzhalter 9"/>
          <p:cNvSpPr>
            <a:spLocks noGrp="1"/>
          </p:cNvSpPr>
          <p:nvPr>
            <p:ph type="dt" sz="half" idx="15"/>
          </p:nvPr>
        </p:nvSpPr>
        <p:spPr/>
        <p:txBody>
          <a:bodyPr rtlCol="0"/>
          <a:lstStyle/>
          <a:p>
            <a:r>
              <a:rPr lang="de-DE" smtClean="0">
                <a:solidFill>
                  <a:srgbClr val="464653"/>
                </a:solidFill>
              </a:rPr>
              <a:t>16.11.2011</a:t>
            </a:r>
            <a:endParaRPr lang="de-DE">
              <a:solidFill>
                <a:srgbClr val="464653"/>
              </a:solidFill>
            </a:endParaRPr>
          </a:p>
        </p:txBody>
      </p:sp>
      <p:sp>
        <p:nvSpPr>
          <p:cNvPr id="12" name="Foliennummernplatzhalter 11"/>
          <p:cNvSpPr>
            <a:spLocks noGrp="1"/>
          </p:cNvSpPr>
          <p:nvPr>
            <p:ph type="sldNum" sz="quarter" idx="16"/>
          </p:nvPr>
        </p:nvSpPr>
        <p:spPr/>
        <p:txBody>
          <a:bodyPr rtlCol="0"/>
          <a:lstStyle/>
          <a:p>
            <a:fld id="{643AB7EA-FF49-45DF-956D-11D48CB7D796}" type="slidenum">
              <a:rPr lang="de-DE" smtClean="0"/>
              <a:pPr/>
              <a:t>‹Nr.›</a:t>
            </a:fld>
            <a:endParaRPr lang="de-DE"/>
          </a:p>
        </p:txBody>
      </p:sp>
      <p:sp>
        <p:nvSpPr>
          <p:cNvPr id="14" name="Fußzeilenplatzhalter 13"/>
          <p:cNvSpPr>
            <a:spLocks noGrp="1"/>
          </p:cNvSpPr>
          <p:nvPr>
            <p:ph type="ftr" sz="quarter" idx="17"/>
          </p:nvPr>
        </p:nvSpPr>
        <p:spPr/>
        <p:txBody>
          <a:bodyPr rtlCol="0"/>
          <a:lstStyle/>
          <a:p>
            <a:r>
              <a:rPr lang="de-DE" smtClean="0">
                <a:solidFill>
                  <a:srgbClr val="464653"/>
                </a:solidFill>
              </a:rPr>
              <a:t>HAW Hamburg – Projekt Sağlık</a:t>
            </a:r>
            <a:endParaRPr lang="de-DE">
              <a:solidFill>
                <a:srgbClr val="464653"/>
              </a:solidFill>
            </a:endParaRPr>
          </a:p>
        </p:txBody>
      </p:sp>
      <p:sp>
        <p:nvSpPr>
          <p:cNvPr id="16" name="Textplatzhalt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de-DE" smtClean="0"/>
              <a:t>Textmasterformate durch Klicken bearbeiten</a:t>
            </a:r>
          </a:p>
        </p:txBody>
      </p:sp>
      <p:sp>
        <p:nvSpPr>
          <p:cNvPr id="15" name="Textplatzhalt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de-DE" smtClean="0"/>
              <a:t>Textmasterformate durch Klicken bearbeiten</a:t>
            </a:r>
          </a:p>
        </p:txBody>
      </p:sp>
    </p:spTree>
    <p:extLst>
      <p:ext uri="{BB962C8B-B14F-4D97-AF65-F5344CB8AC3E}">
        <p14:creationId xmlns:p14="http://schemas.microsoft.com/office/powerpoint/2010/main" xmlns="" val="369805284"/>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Datumsplatzhalter 2"/>
          <p:cNvSpPr>
            <a:spLocks noGrp="1"/>
          </p:cNvSpPr>
          <p:nvPr>
            <p:ph type="dt" sz="half" idx="10"/>
          </p:nvPr>
        </p:nvSpPr>
        <p:spPr/>
        <p:txBody>
          <a:bodyPr/>
          <a:lstStyle/>
          <a:p>
            <a:r>
              <a:rPr lang="de-DE" smtClean="0">
                <a:solidFill>
                  <a:srgbClr val="464653"/>
                </a:solidFill>
              </a:rPr>
              <a:t>16.11.2011</a:t>
            </a:r>
            <a:endParaRPr lang="de-DE">
              <a:solidFill>
                <a:srgbClr val="464653"/>
              </a:solidFill>
            </a:endParaRPr>
          </a:p>
        </p:txBody>
      </p:sp>
      <p:sp>
        <p:nvSpPr>
          <p:cNvPr id="4" name="Fußzeilenplatzhalter 3"/>
          <p:cNvSpPr>
            <a:spLocks noGrp="1"/>
          </p:cNvSpPr>
          <p:nvPr>
            <p:ph type="ftr" sz="quarter" idx="11"/>
          </p:nvPr>
        </p:nvSpPr>
        <p:spPr/>
        <p:txBody>
          <a:bodyPr/>
          <a:lstStyle/>
          <a:p>
            <a:r>
              <a:rPr lang="de-DE" smtClean="0">
                <a:solidFill>
                  <a:srgbClr val="464653"/>
                </a:solidFill>
              </a:rPr>
              <a:t>HAW Hamburg – Projekt Sağlık</a:t>
            </a:r>
            <a:endParaRPr lang="de-DE">
              <a:solidFill>
                <a:srgbClr val="464653"/>
              </a:solidFill>
            </a:endParaRPr>
          </a:p>
        </p:txBody>
      </p:sp>
      <p:sp>
        <p:nvSpPr>
          <p:cNvPr id="5" name="Foliennummernplatzhalter 4"/>
          <p:cNvSpPr>
            <a:spLocks noGrp="1"/>
          </p:cNvSpPr>
          <p:nvPr>
            <p:ph type="sldNum" sz="quarter" idx="12"/>
          </p:nvPr>
        </p:nvSpPr>
        <p:spPr/>
        <p:txBody>
          <a:bodyPr/>
          <a:lstStyle>
            <a:lvl1pPr>
              <a:defRPr>
                <a:solidFill>
                  <a:srgbClr val="FFFFFF"/>
                </a:solidFill>
              </a:defRPr>
            </a:lvl1pPr>
          </a:lstStyle>
          <a:p>
            <a:fld id="{643AB7EA-FF49-45DF-956D-11D48CB7D796}" type="slidenum">
              <a:rPr lang="de-DE" smtClean="0"/>
              <a:pPr/>
              <a:t>‹Nr.›</a:t>
            </a:fld>
            <a:endParaRPr lang="de-DE"/>
          </a:p>
        </p:txBody>
      </p:sp>
    </p:spTree>
    <p:extLst>
      <p:ext uri="{BB962C8B-B14F-4D97-AF65-F5344CB8AC3E}">
        <p14:creationId xmlns:p14="http://schemas.microsoft.com/office/powerpoint/2010/main" xmlns="" val="403900283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smtClean="0">
                <a:solidFill>
                  <a:srgbClr val="464653"/>
                </a:solidFill>
              </a:rPr>
              <a:t>16.11.2011</a:t>
            </a:r>
            <a:endParaRPr lang="de-DE">
              <a:solidFill>
                <a:srgbClr val="464653"/>
              </a:solidFill>
            </a:endParaRPr>
          </a:p>
        </p:txBody>
      </p:sp>
      <p:sp>
        <p:nvSpPr>
          <p:cNvPr id="3" name="Fußzeilenplatzhalter 2"/>
          <p:cNvSpPr>
            <a:spLocks noGrp="1"/>
          </p:cNvSpPr>
          <p:nvPr>
            <p:ph type="ftr" sz="quarter" idx="11"/>
          </p:nvPr>
        </p:nvSpPr>
        <p:spPr/>
        <p:txBody>
          <a:bodyPr/>
          <a:lstStyle/>
          <a:p>
            <a:r>
              <a:rPr lang="de-DE" smtClean="0">
                <a:solidFill>
                  <a:srgbClr val="464653"/>
                </a:solidFill>
              </a:rPr>
              <a:t>HAW Hamburg – Projekt Sağlık</a:t>
            </a:r>
            <a:endParaRPr lang="de-DE">
              <a:solidFill>
                <a:srgbClr val="464653"/>
              </a:solidFill>
            </a:endParaRPr>
          </a:p>
        </p:txBody>
      </p:sp>
      <p:sp>
        <p:nvSpPr>
          <p:cNvPr id="4" name="Foliennummernplatzhalter 3"/>
          <p:cNvSpPr>
            <a:spLocks noGrp="1"/>
          </p:cNvSpPr>
          <p:nvPr>
            <p:ph type="sldNum" sz="quarter" idx="12"/>
          </p:nvPr>
        </p:nvSpPr>
        <p:spPr>
          <a:xfrm>
            <a:off x="0" y="6248400"/>
            <a:ext cx="533400" cy="381000"/>
          </a:xfrm>
        </p:spPr>
        <p:txBody>
          <a:bodyPr/>
          <a:lstStyle>
            <a:lvl1pPr>
              <a:defRPr>
                <a:solidFill>
                  <a:schemeClr val="tx2"/>
                </a:solidFill>
              </a:defRPr>
            </a:lvl1pPr>
          </a:lstStyle>
          <a:p>
            <a:fld id="{643AB7EA-FF49-45DF-956D-11D48CB7D796}" type="slidenum">
              <a:rPr lang="de-DE" smtClean="0">
                <a:solidFill>
                  <a:srgbClr val="464653"/>
                </a:solidFill>
              </a:rPr>
              <a:pPr/>
              <a:t>‹Nr.›</a:t>
            </a:fld>
            <a:endParaRPr lang="de-DE">
              <a:solidFill>
                <a:srgbClr val="464653"/>
              </a:solidFill>
            </a:endParaRPr>
          </a:p>
        </p:txBody>
      </p:sp>
    </p:spTree>
    <p:extLst>
      <p:ext uri="{BB962C8B-B14F-4D97-AF65-F5344CB8AC3E}">
        <p14:creationId xmlns:p14="http://schemas.microsoft.com/office/powerpoint/2010/main" xmlns="" val="3701502374"/>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8077200" cy="869950"/>
          </a:xfrm>
        </p:spPr>
        <p:txBody>
          <a:bodyPr anchor="ctr"/>
          <a:lstStyle>
            <a:lvl1pPr algn="l">
              <a:buNone/>
              <a:defRPr sz="4400" b="0"/>
            </a:lvl1pPr>
          </a:lstStyle>
          <a:p>
            <a:r>
              <a:rPr kumimoji="0" lang="de-DE" smtClean="0"/>
              <a:t>Titelmasterformat durch Klicken bearbeiten</a:t>
            </a:r>
            <a:endParaRPr kumimoji="0" lang="en-US"/>
          </a:p>
        </p:txBody>
      </p:sp>
      <p:sp>
        <p:nvSpPr>
          <p:cNvPr id="5" name="Datumsplatzhalter 4"/>
          <p:cNvSpPr>
            <a:spLocks noGrp="1"/>
          </p:cNvSpPr>
          <p:nvPr>
            <p:ph type="dt" sz="half" idx="10"/>
          </p:nvPr>
        </p:nvSpPr>
        <p:spPr/>
        <p:txBody>
          <a:bodyPr/>
          <a:lstStyle/>
          <a:p>
            <a:r>
              <a:rPr lang="de-DE" smtClean="0">
                <a:solidFill>
                  <a:srgbClr val="464653"/>
                </a:solidFill>
              </a:rPr>
              <a:t>16.11.2011</a:t>
            </a:r>
            <a:endParaRPr lang="de-DE">
              <a:solidFill>
                <a:srgbClr val="464653"/>
              </a:solidFill>
            </a:endParaRPr>
          </a:p>
        </p:txBody>
      </p:sp>
      <p:sp>
        <p:nvSpPr>
          <p:cNvPr id="6" name="Fußzeilenplatzhalter 5"/>
          <p:cNvSpPr>
            <a:spLocks noGrp="1"/>
          </p:cNvSpPr>
          <p:nvPr>
            <p:ph type="ftr" sz="quarter" idx="11"/>
          </p:nvPr>
        </p:nvSpPr>
        <p:spPr/>
        <p:txBody>
          <a:bodyPr/>
          <a:lstStyle/>
          <a:p>
            <a:r>
              <a:rPr lang="de-DE" smtClean="0">
                <a:solidFill>
                  <a:srgbClr val="464653"/>
                </a:solidFill>
              </a:rPr>
              <a:t>HAW Hamburg – Projekt Sağlık</a:t>
            </a:r>
            <a:endParaRPr lang="de-DE">
              <a:solidFill>
                <a:srgbClr val="464653"/>
              </a:solidFill>
            </a:endParaRPr>
          </a:p>
        </p:txBody>
      </p:sp>
      <p:sp>
        <p:nvSpPr>
          <p:cNvPr id="7" name="Foliennummernplatzhalter 6"/>
          <p:cNvSpPr>
            <a:spLocks noGrp="1"/>
          </p:cNvSpPr>
          <p:nvPr>
            <p:ph type="sldNum" sz="quarter" idx="12"/>
          </p:nvPr>
        </p:nvSpPr>
        <p:spPr/>
        <p:txBody>
          <a:bodyPr/>
          <a:lstStyle>
            <a:lvl1pPr>
              <a:defRPr>
                <a:solidFill>
                  <a:srgbClr val="FFFFFF"/>
                </a:solidFill>
              </a:defRPr>
            </a:lvl1pPr>
          </a:lstStyle>
          <a:p>
            <a:fld id="{643AB7EA-FF49-45DF-956D-11D48CB7D796}" type="slidenum">
              <a:rPr lang="de-DE" smtClean="0"/>
              <a:pPr/>
              <a:t>‹Nr.›</a:t>
            </a:fld>
            <a:endParaRPr lang="de-DE"/>
          </a:p>
        </p:txBody>
      </p:sp>
      <p:sp>
        <p:nvSpPr>
          <p:cNvPr id="3" name="Textplatzhalt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Textmasterformate durch Klicken bearbeiten</a:t>
            </a:r>
          </a:p>
        </p:txBody>
      </p:sp>
      <p:sp>
        <p:nvSpPr>
          <p:cNvPr id="9" name="Inhaltsplatzhalter 8"/>
          <p:cNvSpPr>
            <a:spLocks noGrp="1"/>
          </p:cNvSpPr>
          <p:nvPr>
            <p:ph sz="quarter" idx="1"/>
          </p:nvPr>
        </p:nvSpPr>
        <p:spPr>
          <a:xfrm>
            <a:off x="2362200" y="1752600"/>
            <a:ext cx="6400800" cy="44196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extLst>
      <p:ext uri="{BB962C8B-B14F-4D97-AF65-F5344CB8AC3E}">
        <p14:creationId xmlns:p14="http://schemas.microsoft.com/office/powerpoint/2010/main" xmlns="" val="225619564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7343728" cy="990600"/>
          </a:xfrm>
        </p:spPr>
        <p:txBody>
          <a:bodyPr>
            <a:normAutofit/>
          </a:bodyPr>
          <a:lstStyle>
            <a:lvl1pPr>
              <a:defRPr sz="3600">
                <a:solidFill>
                  <a:schemeClr val="tx2"/>
                </a:solidFill>
              </a:defRPr>
            </a:lvl1pPr>
          </a:lstStyle>
          <a:p>
            <a:r>
              <a:rPr kumimoji="0" lang="de-DE" dirty="0" smtClean="0"/>
              <a:t>Titelmasterformat durch Klicken bearbeiten</a:t>
            </a:r>
            <a:endParaRPr kumimoji="0" lang="en-US" dirty="0"/>
          </a:p>
        </p:txBody>
      </p:sp>
      <p:sp>
        <p:nvSpPr>
          <p:cNvPr id="8" name="Inhaltsplatzhalter 7"/>
          <p:cNvSpPr>
            <a:spLocks noGrp="1"/>
          </p:cNvSpPr>
          <p:nvPr>
            <p:ph sz="quarter" idx="1"/>
          </p:nvPr>
        </p:nvSpPr>
        <p:spPr>
          <a:xfrm>
            <a:off x="612648" y="1600200"/>
            <a:ext cx="8153400" cy="4495800"/>
          </a:xfrm>
        </p:spPr>
        <p:txBody>
          <a:bodyPr/>
          <a:lstStyle>
            <a:lvl1pPr>
              <a:buSzPct val="100000"/>
              <a:buFont typeface="Wingdings" pitchFamily="2" charset="2"/>
              <a:buChar char="§"/>
              <a:defRPr>
                <a:solidFill>
                  <a:schemeClr val="tx2"/>
                </a:solidFill>
              </a:defRPr>
            </a:lvl1pPr>
            <a:lvl2pPr>
              <a:buSzPct val="100000"/>
              <a:buFont typeface="Wingdings" pitchFamily="2" charset="2"/>
              <a:buChar char="§"/>
              <a:defRPr>
                <a:solidFill>
                  <a:schemeClr val="tx2"/>
                </a:solidFill>
              </a:defRPr>
            </a:lvl2pPr>
            <a:lvl3pPr>
              <a:buSzPct val="100000"/>
              <a:buFont typeface="Wingdings" pitchFamily="2" charset="2"/>
              <a:buChar char="§"/>
              <a:defRPr>
                <a:solidFill>
                  <a:schemeClr val="tx2"/>
                </a:solidFill>
              </a:defRPr>
            </a:lvl3pPr>
            <a:lvl4pPr>
              <a:buFont typeface="Wingdings" pitchFamily="2" charset="2"/>
              <a:buChar char="§"/>
              <a:defRPr>
                <a:solidFill>
                  <a:schemeClr val="tx2"/>
                </a:solidFill>
              </a:defRPr>
            </a:lvl4pPr>
            <a:lvl5pPr>
              <a:buFont typeface="Wingdings" pitchFamily="2" charset="2"/>
              <a:buChar char="§"/>
              <a:defRPr>
                <a:solidFill>
                  <a:schemeClr val="tx2"/>
                </a:solidFill>
              </a:defRPr>
            </a:lvl5pPr>
          </a:lstStyle>
          <a:p>
            <a:pPr lvl="0" eaLnBrk="1" latinLnBrk="0" hangingPunct="1"/>
            <a:r>
              <a:rPr lang="de-DE" dirty="0" smtClean="0"/>
              <a:t>Textmasterformate durch Klicken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12" name="Datumsplatzhalter 11"/>
          <p:cNvSpPr>
            <a:spLocks noGrp="1"/>
          </p:cNvSpPr>
          <p:nvPr>
            <p:ph type="dt" sz="half" idx="10"/>
          </p:nvPr>
        </p:nvSpPr>
        <p:spPr>
          <a:xfrm>
            <a:off x="611560" y="6381328"/>
            <a:ext cx="8151440" cy="365125"/>
          </a:xfrm>
        </p:spPr>
        <p:txBody>
          <a:bodyPr/>
          <a:lstStyle>
            <a:lvl1pPr algn="ctr">
              <a:defRPr sz="1200"/>
            </a:lvl1pPr>
          </a:lstStyle>
          <a:p>
            <a:r>
              <a:rPr lang="de-DE" dirty="0" smtClean="0">
                <a:solidFill>
                  <a:srgbClr val="464653"/>
                </a:solidFill>
              </a:rPr>
              <a:t>Kooperationstreffen  -  13.02.2012</a:t>
            </a:r>
            <a:endParaRPr lang="de-DE" dirty="0">
              <a:solidFill>
                <a:srgbClr val="464653"/>
              </a:solidFill>
            </a:endParaRPr>
          </a:p>
        </p:txBody>
      </p:sp>
      <p:sp>
        <p:nvSpPr>
          <p:cNvPr id="13" name="Foliennummernplatzhalter 12"/>
          <p:cNvSpPr>
            <a:spLocks noGrp="1"/>
          </p:cNvSpPr>
          <p:nvPr>
            <p:ph type="sldNum" sz="quarter" idx="11"/>
          </p:nvPr>
        </p:nvSpPr>
        <p:spPr/>
        <p:txBody>
          <a:bodyPr/>
          <a:lstStyle/>
          <a:p>
            <a:fld id="{41B5DFE0-78B4-452B-9D60-C65E5A71627D}" type="slidenum">
              <a:rPr lang="de-DE" smtClean="0"/>
              <a:pPr/>
              <a:t>‹Nr.›</a:t>
            </a:fld>
            <a:endParaRPr lang="de-DE"/>
          </a:p>
        </p:txBody>
      </p:sp>
      <p:pic>
        <p:nvPicPr>
          <p:cNvPr id="15" name="Picture 1"/>
          <p:cNvPicPr>
            <a:picLocks noChangeAspect="1" noChangeArrowheads="1"/>
          </p:cNvPicPr>
          <p:nvPr userDrawn="1"/>
        </p:nvPicPr>
        <p:blipFill>
          <a:blip r:embed="rId2" cstate="print"/>
          <a:srcRect/>
          <a:stretch>
            <a:fillRect/>
          </a:stretch>
        </p:blipFill>
        <p:spPr bwMode="auto">
          <a:xfrm>
            <a:off x="8142727" y="404665"/>
            <a:ext cx="599092" cy="592434"/>
          </a:xfrm>
          <a:prstGeom prst="rect">
            <a:avLst/>
          </a:prstGeom>
          <a:noFill/>
          <a:ln w="9525">
            <a:noFill/>
            <a:miter lim="800000"/>
            <a:headEnd/>
            <a:tailEnd/>
          </a:ln>
        </p:spPr>
      </p:pic>
    </p:spTree>
    <p:extLst>
      <p:ext uri="{BB962C8B-B14F-4D97-AF65-F5344CB8AC3E}">
        <p14:creationId xmlns:p14="http://schemas.microsoft.com/office/powerpoint/2010/main" xmlns="" val="2843359977"/>
      </p:ext>
    </p:extLst>
  </p:cSld>
  <p:clrMapOvr>
    <a:masterClrMapping/>
  </p:clrMapOvr>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bg>
      <p:bgRef idx="1003">
        <a:schemeClr val="bg2"/>
      </p:bgRef>
    </p:bg>
    <p:spTree>
      <p:nvGrpSpPr>
        <p:cNvPr id="1" name=""/>
        <p:cNvGrpSpPr/>
        <p:nvPr/>
      </p:nvGrpSpPr>
      <p:grpSpPr>
        <a:xfrm>
          <a:off x="0" y="0"/>
          <a:ext cx="0" cy="0"/>
          <a:chOff x="0" y="0"/>
          <a:chExt cx="0" cy="0"/>
        </a:xfrm>
      </p:grpSpPr>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de-DE" smtClean="0"/>
              <a:t>Textmasterformate durch Klicken bearbeiten</a:t>
            </a:r>
          </a:p>
        </p:txBody>
      </p:sp>
      <p:sp>
        <p:nvSpPr>
          <p:cNvPr id="8" name="Rechteck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hteck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de-DE" smtClean="0"/>
              <a:t>Titelmasterformat durch Klicken bearbeiten</a:t>
            </a:r>
            <a:endParaRPr kumimoji="0" lang="en-US"/>
          </a:p>
        </p:txBody>
      </p:sp>
      <p:sp>
        <p:nvSpPr>
          <p:cNvPr id="11" name="Rechteck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Datumsplatzhalter 11"/>
          <p:cNvSpPr>
            <a:spLocks noGrp="1"/>
          </p:cNvSpPr>
          <p:nvPr>
            <p:ph type="dt" sz="half" idx="10"/>
          </p:nvPr>
        </p:nvSpPr>
        <p:spPr>
          <a:xfrm>
            <a:off x="6248400" y="6248400"/>
            <a:ext cx="2667000" cy="365125"/>
          </a:xfrm>
        </p:spPr>
        <p:txBody>
          <a:bodyPr rtlCol="0"/>
          <a:lstStyle/>
          <a:p>
            <a:r>
              <a:rPr lang="de-DE" smtClean="0">
                <a:solidFill>
                  <a:srgbClr val="464653"/>
                </a:solidFill>
              </a:rPr>
              <a:t>16.11.2011</a:t>
            </a:r>
            <a:endParaRPr lang="de-DE">
              <a:solidFill>
                <a:srgbClr val="464653"/>
              </a:solidFill>
            </a:endParaRPr>
          </a:p>
        </p:txBody>
      </p:sp>
      <p:sp>
        <p:nvSpPr>
          <p:cNvPr id="13" name="Foliennummernplatzhalter 12"/>
          <p:cNvSpPr>
            <a:spLocks noGrp="1"/>
          </p:cNvSpPr>
          <p:nvPr>
            <p:ph type="sldNum" sz="quarter" idx="11"/>
          </p:nvPr>
        </p:nvSpPr>
        <p:spPr>
          <a:xfrm>
            <a:off x="0" y="4667249"/>
            <a:ext cx="1447800" cy="663578"/>
          </a:xfrm>
        </p:spPr>
        <p:txBody>
          <a:bodyPr rtlCol="0"/>
          <a:lstStyle>
            <a:lvl1pPr>
              <a:defRPr sz="2800"/>
            </a:lvl1pPr>
          </a:lstStyle>
          <a:p>
            <a:fld id="{643AB7EA-FF49-45DF-956D-11D48CB7D796}" type="slidenum">
              <a:rPr lang="de-DE" smtClean="0"/>
              <a:pPr/>
              <a:t>‹Nr.›</a:t>
            </a:fld>
            <a:endParaRPr lang="de-DE"/>
          </a:p>
        </p:txBody>
      </p:sp>
      <p:sp>
        <p:nvSpPr>
          <p:cNvPr id="14" name="Fußzeilenplatzhalter 13"/>
          <p:cNvSpPr>
            <a:spLocks noGrp="1"/>
          </p:cNvSpPr>
          <p:nvPr>
            <p:ph type="ftr" sz="quarter" idx="12"/>
          </p:nvPr>
        </p:nvSpPr>
        <p:spPr>
          <a:xfrm>
            <a:off x="1600200" y="6248206"/>
            <a:ext cx="4572000" cy="365125"/>
          </a:xfrm>
        </p:spPr>
        <p:txBody>
          <a:bodyPr rtlCol="0"/>
          <a:lstStyle/>
          <a:p>
            <a:r>
              <a:rPr lang="de-DE" smtClean="0">
                <a:solidFill>
                  <a:srgbClr val="464653"/>
                </a:solidFill>
              </a:rPr>
              <a:t>HAW Hamburg – Projekt Sağlık</a:t>
            </a:r>
            <a:endParaRPr lang="de-DE">
              <a:solidFill>
                <a:srgbClr val="464653"/>
              </a:solidFill>
            </a:endParaRPr>
          </a:p>
        </p:txBody>
      </p:sp>
      <p:sp>
        <p:nvSpPr>
          <p:cNvPr id="3" name="Bildplatzhalt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de-DE" smtClean="0"/>
              <a:t>Bild durch Klicken auf Symbol hinzufügen</a:t>
            </a:r>
            <a:endParaRPr kumimoji="0" lang="en-US" dirty="0"/>
          </a:p>
        </p:txBody>
      </p:sp>
    </p:spTree>
    <p:extLst>
      <p:ext uri="{BB962C8B-B14F-4D97-AF65-F5344CB8AC3E}">
        <p14:creationId xmlns:p14="http://schemas.microsoft.com/office/powerpoint/2010/main" xmlns="" val="241210974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r>
              <a:rPr lang="de-DE" smtClean="0">
                <a:solidFill>
                  <a:srgbClr val="464653"/>
                </a:solidFill>
              </a:rPr>
              <a:t>16.11.2011</a:t>
            </a:r>
            <a:endParaRPr lang="de-DE">
              <a:solidFill>
                <a:srgbClr val="464653"/>
              </a:solidFill>
            </a:endParaRPr>
          </a:p>
        </p:txBody>
      </p:sp>
      <p:sp>
        <p:nvSpPr>
          <p:cNvPr id="5" name="Fußzeilenplatzhalter 4"/>
          <p:cNvSpPr>
            <a:spLocks noGrp="1"/>
          </p:cNvSpPr>
          <p:nvPr>
            <p:ph type="ftr" sz="quarter" idx="11"/>
          </p:nvPr>
        </p:nvSpPr>
        <p:spPr/>
        <p:txBody>
          <a:bodyPr/>
          <a:lstStyle/>
          <a:p>
            <a:r>
              <a:rPr lang="de-DE" smtClean="0">
                <a:solidFill>
                  <a:srgbClr val="464653"/>
                </a:solidFill>
              </a:rPr>
              <a:t>HAW Hamburg – Projekt Sağlık</a:t>
            </a:r>
            <a:endParaRPr lang="de-DE">
              <a:solidFill>
                <a:srgbClr val="464653"/>
              </a:solidFill>
            </a:endParaRPr>
          </a:p>
        </p:txBody>
      </p:sp>
      <p:sp>
        <p:nvSpPr>
          <p:cNvPr id="6" name="Foliennummernplatzhalter 5"/>
          <p:cNvSpPr>
            <a:spLocks noGrp="1"/>
          </p:cNvSpPr>
          <p:nvPr>
            <p:ph type="sldNum" sz="quarter" idx="12"/>
          </p:nvPr>
        </p:nvSpPr>
        <p:spPr/>
        <p:txBody>
          <a:bodyPr/>
          <a:lstStyle/>
          <a:p>
            <a:fld id="{643AB7EA-FF49-45DF-956D-11D48CB7D796}" type="slidenum">
              <a:rPr lang="de-DE" smtClean="0"/>
              <a:pPr/>
              <a:t>‹Nr.›</a:t>
            </a:fld>
            <a:endParaRPr lang="de-DE"/>
          </a:p>
        </p:txBody>
      </p:sp>
    </p:spTree>
    <p:extLst>
      <p:ext uri="{BB962C8B-B14F-4D97-AF65-F5344CB8AC3E}">
        <p14:creationId xmlns:p14="http://schemas.microsoft.com/office/powerpoint/2010/main" xmlns="" val="2755268065"/>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bg>
      <p:bgRef idx="1001">
        <a:schemeClr val="bg1"/>
      </p:bgRef>
    </p:bg>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53200" y="609600"/>
            <a:ext cx="2057400" cy="5516563"/>
          </a:xfrm>
        </p:spPr>
        <p:txBody>
          <a:bodyPr vert="eaVert"/>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a:xfrm>
            <a:off x="457200" y="609600"/>
            <a:ext cx="5562600" cy="5516564"/>
          </a:xfrm>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a:xfrm>
            <a:off x="6553200" y="6248402"/>
            <a:ext cx="2209800" cy="365125"/>
          </a:xfrm>
        </p:spPr>
        <p:txBody>
          <a:bodyPr/>
          <a:lstStyle/>
          <a:p>
            <a:r>
              <a:rPr lang="de-DE" smtClean="0">
                <a:solidFill>
                  <a:srgbClr val="464653"/>
                </a:solidFill>
              </a:rPr>
              <a:t>16.11.2011</a:t>
            </a:r>
            <a:endParaRPr lang="de-DE">
              <a:solidFill>
                <a:srgbClr val="464653"/>
              </a:solidFill>
            </a:endParaRPr>
          </a:p>
        </p:txBody>
      </p:sp>
      <p:sp>
        <p:nvSpPr>
          <p:cNvPr id="5" name="Fußzeilenplatzhalter 4"/>
          <p:cNvSpPr>
            <a:spLocks noGrp="1"/>
          </p:cNvSpPr>
          <p:nvPr>
            <p:ph type="ftr" sz="quarter" idx="11"/>
          </p:nvPr>
        </p:nvSpPr>
        <p:spPr>
          <a:xfrm>
            <a:off x="457201" y="6248207"/>
            <a:ext cx="5573483" cy="365125"/>
          </a:xfrm>
        </p:spPr>
        <p:txBody>
          <a:bodyPr/>
          <a:lstStyle/>
          <a:p>
            <a:r>
              <a:rPr lang="de-DE" smtClean="0">
                <a:solidFill>
                  <a:srgbClr val="464653"/>
                </a:solidFill>
              </a:rPr>
              <a:t>HAW Hamburg – Projekt Sağlık</a:t>
            </a:r>
            <a:endParaRPr lang="de-DE">
              <a:solidFill>
                <a:srgbClr val="464653"/>
              </a:solidFill>
            </a:endParaRPr>
          </a:p>
        </p:txBody>
      </p:sp>
      <p:sp>
        <p:nvSpPr>
          <p:cNvPr id="7" name="Rechteck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hteck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hteck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Foliennummernplatzhalter 5"/>
          <p:cNvSpPr>
            <a:spLocks noGrp="1"/>
          </p:cNvSpPr>
          <p:nvPr>
            <p:ph type="sldNum" sz="quarter" idx="12"/>
          </p:nvPr>
        </p:nvSpPr>
        <p:spPr>
          <a:xfrm rot="5400000">
            <a:off x="5989638" y="144462"/>
            <a:ext cx="533400" cy="244476"/>
          </a:xfrm>
        </p:spPr>
        <p:txBody>
          <a:bodyPr/>
          <a:lstStyle/>
          <a:p>
            <a:fld id="{643AB7EA-FF49-45DF-956D-11D48CB7D796}" type="slidenum">
              <a:rPr lang="de-DE" smtClean="0"/>
              <a:pPr/>
              <a:t>‹Nr.›</a:t>
            </a:fld>
            <a:endParaRPr lang="de-DE"/>
          </a:p>
        </p:txBody>
      </p:sp>
    </p:spTree>
    <p:extLst>
      <p:ext uri="{BB962C8B-B14F-4D97-AF65-F5344CB8AC3E}">
        <p14:creationId xmlns:p14="http://schemas.microsoft.com/office/powerpoint/2010/main" xmlns="" val="144565260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b="1">
                <a:latin typeface="Tw Cen MT" pitchFamily="34" charset="0"/>
              </a:defRPr>
            </a:lvl1pPr>
          </a:lstStyle>
          <a:p>
            <a:r>
              <a:rPr kumimoji="0" lang="de-DE" dirty="0" smtClean="0"/>
              <a:t>Titelmasterformat durch Klicken bearbeiten</a:t>
            </a:r>
            <a:endParaRPr kumimoji="0" lang="en-US" dirty="0"/>
          </a:p>
        </p:txBody>
      </p:sp>
      <p:sp>
        <p:nvSpPr>
          <p:cNvPr id="5" name="Fußzeilenplatzhalter 4"/>
          <p:cNvSpPr>
            <a:spLocks noGrp="1"/>
          </p:cNvSpPr>
          <p:nvPr>
            <p:ph type="ftr" sz="quarter" idx="11"/>
          </p:nvPr>
        </p:nvSpPr>
        <p:spPr>
          <a:xfrm>
            <a:off x="2771800" y="6356350"/>
            <a:ext cx="3505200" cy="365760"/>
          </a:xfrm>
        </p:spPr>
        <p:txBody>
          <a:bodyPr/>
          <a:lstStyle>
            <a:lvl1pPr algn="ctr">
              <a:defRPr sz="1200" b="0">
                <a:latin typeface="Corbel" pitchFamily="34" charset="0"/>
              </a:defRPr>
            </a:lvl1pPr>
          </a:lstStyle>
          <a:p>
            <a:r>
              <a:rPr lang="de-DE" smtClean="0">
                <a:solidFill>
                  <a:srgbClr val="464653"/>
                </a:solidFill>
              </a:rPr>
              <a:t>HAW Hamburg – Projekt Sağlık</a:t>
            </a:r>
            <a:endParaRPr lang="de-DE" dirty="0">
              <a:solidFill>
                <a:srgbClr val="464653"/>
              </a:solidFill>
            </a:endParaRPr>
          </a:p>
        </p:txBody>
      </p:sp>
      <p:sp>
        <p:nvSpPr>
          <p:cNvPr id="6" name="Foliennummernplatzhalter 5"/>
          <p:cNvSpPr>
            <a:spLocks noGrp="1"/>
          </p:cNvSpPr>
          <p:nvPr>
            <p:ph type="sldNum" sz="quarter" idx="12"/>
          </p:nvPr>
        </p:nvSpPr>
        <p:spPr/>
        <p:txBody>
          <a:bodyPr/>
          <a:lstStyle>
            <a:lvl1pPr>
              <a:defRPr sz="1200">
                <a:latin typeface="Tw Cen MT" pitchFamily="34" charset="0"/>
              </a:defRPr>
            </a:lvl1pPr>
          </a:lstStyle>
          <a:p>
            <a:fld id="{7BFE0F7F-00AC-41BD-B9C9-C7036909459D}" type="slidenum">
              <a:rPr lang="de-DE" smtClean="0"/>
              <a:pPr/>
              <a:t>‹Nr.›</a:t>
            </a:fld>
            <a:endParaRPr lang="de-DE" dirty="0"/>
          </a:p>
        </p:txBody>
      </p:sp>
      <p:sp>
        <p:nvSpPr>
          <p:cNvPr id="8" name="Inhaltsplatzhalter 7"/>
          <p:cNvSpPr>
            <a:spLocks noGrp="1"/>
          </p:cNvSpPr>
          <p:nvPr>
            <p:ph sz="quarter" idx="1"/>
          </p:nvPr>
        </p:nvSpPr>
        <p:spPr>
          <a:xfrm>
            <a:off x="457200" y="1219200"/>
            <a:ext cx="8229600" cy="4937760"/>
          </a:xfrm>
        </p:spPr>
        <p:txBody>
          <a:bodyPr/>
          <a:lstStyle>
            <a:lvl1pPr>
              <a:defRPr>
                <a:solidFill>
                  <a:schemeClr val="tx2"/>
                </a:solidFill>
                <a:latin typeface="Tw Cen MT" pitchFamily="34" charset="0"/>
              </a:defRPr>
            </a:lvl1pPr>
            <a:lvl2pPr>
              <a:defRPr>
                <a:solidFill>
                  <a:schemeClr val="tx2">
                    <a:lumMod val="60000"/>
                    <a:lumOff val="40000"/>
                  </a:schemeClr>
                </a:solidFill>
                <a:latin typeface="Tw Cen MT" pitchFamily="34" charset="0"/>
              </a:defRPr>
            </a:lvl2pPr>
            <a:lvl3pPr>
              <a:defRPr>
                <a:solidFill>
                  <a:schemeClr val="tx2">
                    <a:lumMod val="60000"/>
                    <a:lumOff val="40000"/>
                  </a:schemeClr>
                </a:solidFill>
                <a:latin typeface="Tw Cen MT" pitchFamily="34" charset="0"/>
              </a:defRPr>
            </a:lvl3pPr>
            <a:lvl4pPr>
              <a:defRPr>
                <a:solidFill>
                  <a:schemeClr val="tx2">
                    <a:lumMod val="60000"/>
                    <a:lumOff val="40000"/>
                  </a:schemeClr>
                </a:solidFill>
                <a:latin typeface="Tw Cen MT" pitchFamily="34" charset="0"/>
              </a:defRPr>
            </a:lvl4pPr>
            <a:lvl5pPr>
              <a:defRPr>
                <a:solidFill>
                  <a:schemeClr val="tx2">
                    <a:lumMod val="60000"/>
                    <a:lumOff val="40000"/>
                  </a:schemeClr>
                </a:solidFill>
                <a:latin typeface="Tw Cen MT" pitchFamily="34" charset="0"/>
              </a:defRPr>
            </a:lvl5pPr>
          </a:lstStyle>
          <a:p>
            <a:pPr lvl="0" eaLnBrk="1" latinLnBrk="0" hangingPunct="1"/>
            <a:r>
              <a:rPr lang="de-DE" dirty="0" smtClean="0"/>
              <a:t>Textmasterformate durch Klicken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Tree>
    <p:extLst>
      <p:ext uri="{BB962C8B-B14F-4D97-AF65-F5344CB8AC3E}">
        <p14:creationId xmlns:p14="http://schemas.microsoft.com/office/powerpoint/2010/main" xmlns="" val="2774236380"/>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bg>
      <p:bgRef idx="1003">
        <a:schemeClr val="bg1"/>
      </p:bgRef>
    </p:bg>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de-DE" smtClean="0"/>
              <a:t>Textmasterformate durch Klicken bearbeiten</a:t>
            </a:r>
          </a:p>
        </p:txBody>
      </p:sp>
      <p:sp>
        <p:nvSpPr>
          <p:cNvPr id="7"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hteck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de-DE" smtClean="0"/>
              <a:t>Titelmasterformat durch Klicken bearbeiten</a:t>
            </a:r>
            <a:endParaRPr kumimoji="0" lang="en-US"/>
          </a:p>
        </p:txBody>
      </p:sp>
      <p:sp>
        <p:nvSpPr>
          <p:cNvPr id="12" name="Datumsplatzhalter 11"/>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3" name="Foliennummernplatzhalt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41B5DFE0-78B4-452B-9D60-C65E5A71627D}" type="slidenum">
              <a:rPr lang="de-DE" smtClean="0"/>
              <a:pPr/>
              <a:t>‹Nr.›</a:t>
            </a:fld>
            <a:endParaRPr lang="de-DE"/>
          </a:p>
        </p:txBody>
      </p:sp>
      <p:sp>
        <p:nvSpPr>
          <p:cNvPr id="14" name="Fußzeilenplatzhalter 13"/>
          <p:cNvSpPr>
            <a:spLocks noGrp="1"/>
          </p:cNvSpPr>
          <p:nvPr>
            <p:ph type="ftr" sz="quarter" idx="12"/>
          </p:nvPr>
        </p:nvSpPr>
        <p:spPr/>
        <p:txBody>
          <a:bodyPr/>
          <a:lstStyle/>
          <a:p>
            <a:endParaRPr lang="de-DE">
              <a:solidFill>
                <a:srgbClr val="464653"/>
              </a:solidFill>
            </a:endParaRPr>
          </a:p>
        </p:txBody>
      </p:sp>
    </p:spTree>
    <p:extLst>
      <p:ext uri="{BB962C8B-B14F-4D97-AF65-F5344CB8AC3E}">
        <p14:creationId xmlns:p14="http://schemas.microsoft.com/office/powerpoint/2010/main" xmlns="" val="2466962860"/>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9" name="Inhaltsplatzhalter 8"/>
          <p:cNvSpPr>
            <a:spLocks noGrp="1"/>
          </p:cNvSpPr>
          <p:nvPr>
            <p:ph sz="quarter" idx="1"/>
          </p:nvPr>
        </p:nvSpPr>
        <p:spPr>
          <a:xfrm>
            <a:off x="609600" y="1589567"/>
            <a:ext cx="3886200" cy="45720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1" name="Inhaltsplatzhalter 10"/>
          <p:cNvSpPr>
            <a:spLocks noGrp="1"/>
          </p:cNvSpPr>
          <p:nvPr>
            <p:ph sz="quarter" idx="2"/>
          </p:nvPr>
        </p:nvSpPr>
        <p:spPr>
          <a:xfrm>
            <a:off x="4844901" y="1589567"/>
            <a:ext cx="3886200" cy="45720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8" name="Datumsplatzhalter 7"/>
          <p:cNvSpPr>
            <a:spLocks noGrp="1"/>
          </p:cNvSpPr>
          <p:nvPr>
            <p:ph type="dt" sz="half" idx="15"/>
          </p:nvPr>
        </p:nvSpPr>
        <p:spPr/>
        <p:txBody>
          <a:bodyPr rtlCol="0"/>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0" name="Foliennummernplatzhalter 9"/>
          <p:cNvSpPr>
            <a:spLocks noGrp="1"/>
          </p:cNvSpPr>
          <p:nvPr>
            <p:ph type="sldNum" sz="quarter" idx="16"/>
          </p:nvPr>
        </p:nvSpPr>
        <p:spPr/>
        <p:txBody>
          <a:bodyPr rtlCol="0"/>
          <a:lstStyle/>
          <a:p>
            <a:fld id="{41B5DFE0-78B4-452B-9D60-C65E5A71627D}" type="slidenum">
              <a:rPr lang="de-DE" smtClean="0"/>
              <a:pPr/>
              <a:t>‹Nr.›</a:t>
            </a:fld>
            <a:endParaRPr lang="de-DE"/>
          </a:p>
        </p:txBody>
      </p:sp>
      <p:sp>
        <p:nvSpPr>
          <p:cNvPr id="12" name="Fußzeilenplatzhalter 11"/>
          <p:cNvSpPr>
            <a:spLocks noGrp="1"/>
          </p:cNvSpPr>
          <p:nvPr>
            <p:ph type="ftr" sz="quarter" idx="17"/>
          </p:nvPr>
        </p:nvSpPr>
        <p:spPr/>
        <p:txBody>
          <a:bodyPr rtlCol="0"/>
          <a:lstStyle/>
          <a:p>
            <a:endParaRPr lang="de-DE">
              <a:solidFill>
                <a:srgbClr val="464653"/>
              </a:solidFill>
            </a:endParaRPr>
          </a:p>
        </p:txBody>
      </p:sp>
    </p:spTree>
    <p:extLst>
      <p:ext uri="{BB962C8B-B14F-4D97-AF65-F5344CB8AC3E}">
        <p14:creationId xmlns:p14="http://schemas.microsoft.com/office/powerpoint/2010/main" xmlns="" val="4282061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0"/>
            <a:ext cx="8153400" cy="869950"/>
          </a:xfrm>
        </p:spPr>
        <p:txBody>
          <a:bodyPr anchor="ctr"/>
          <a:lstStyle>
            <a:lvl1pPr>
              <a:defRPr/>
            </a:lvl1pPr>
          </a:lstStyle>
          <a:p>
            <a:r>
              <a:rPr kumimoji="0" lang="de-DE" smtClean="0"/>
              <a:t>Titelmasterformat durch Klicken bearbeiten</a:t>
            </a:r>
            <a:endParaRPr kumimoji="0" lang="en-US"/>
          </a:p>
        </p:txBody>
      </p:sp>
      <p:sp>
        <p:nvSpPr>
          <p:cNvPr id="11" name="Inhaltsplatzhalter 10"/>
          <p:cNvSpPr>
            <a:spLocks noGrp="1"/>
          </p:cNvSpPr>
          <p:nvPr>
            <p:ph sz="quarter" idx="2"/>
          </p:nvPr>
        </p:nvSpPr>
        <p:spPr>
          <a:xfrm>
            <a:off x="609600" y="2438400"/>
            <a:ext cx="3886200" cy="35814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3" name="Inhaltsplatzhalter 12"/>
          <p:cNvSpPr>
            <a:spLocks noGrp="1"/>
          </p:cNvSpPr>
          <p:nvPr>
            <p:ph sz="quarter" idx="4"/>
          </p:nvPr>
        </p:nvSpPr>
        <p:spPr>
          <a:xfrm>
            <a:off x="4800600" y="2438400"/>
            <a:ext cx="3886200" cy="35814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0" name="Datumsplatzhalter 9"/>
          <p:cNvSpPr>
            <a:spLocks noGrp="1"/>
          </p:cNvSpPr>
          <p:nvPr>
            <p:ph type="dt" sz="half" idx="15"/>
          </p:nvPr>
        </p:nvSpPr>
        <p:spPr/>
        <p:txBody>
          <a:bodyPr rtlCol="0"/>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2" name="Foliennummernplatzhalter 11"/>
          <p:cNvSpPr>
            <a:spLocks noGrp="1"/>
          </p:cNvSpPr>
          <p:nvPr>
            <p:ph type="sldNum" sz="quarter" idx="16"/>
          </p:nvPr>
        </p:nvSpPr>
        <p:spPr/>
        <p:txBody>
          <a:bodyPr rtlCol="0"/>
          <a:lstStyle/>
          <a:p>
            <a:fld id="{41B5DFE0-78B4-452B-9D60-C65E5A71627D}" type="slidenum">
              <a:rPr lang="de-DE" smtClean="0"/>
              <a:pPr/>
              <a:t>‹Nr.›</a:t>
            </a:fld>
            <a:endParaRPr lang="de-DE"/>
          </a:p>
        </p:txBody>
      </p:sp>
      <p:sp>
        <p:nvSpPr>
          <p:cNvPr id="14" name="Fußzeilenplatzhalter 13"/>
          <p:cNvSpPr>
            <a:spLocks noGrp="1"/>
          </p:cNvSpPr>
          <p:nvPr>
            <p:ph type="ftr" sz="quarter" idx="17"/>
          </p:nvPr>
        </p:nvSpPr>
        <p:spPr/>
        <p:txBody>
          <a:bodyPr rtlCol="0"/>
          <a:lstStyle/>
          <a:p>
            <a:endParaRPr lang="de-DE">
              <a:solidFill>
                <a:srgbClr val="464653"/>
              </a:solidFill>
            </a:endParaRPr>
          </a:p>
        </p:txBody>
      </p:sp>
      <p:sp>
        <p:nvSpPr>
          <p:cNvPr id="16" name="Textplatzhalt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de-DE" smtClean="0"/>
              <a:t>Textmasterformate durch Klicken bearbeiten</a:t>
            </a:r>
          </a:p>
        </p:txBody>
      </p:sp>
      <p:sp>
        <p:nvSpPr>
          <p:cNvPr id="15" name="Textplatzhalt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de-DE" smtClean="0"/>
              <a:t>Textmasterformate durch Klicken bearbeiten</a:t>
            </a:r>
          </a:p>
        </p:txBody>
      </p:sp>
    </p:spTree>
    <p:extLst>
      <p:ext uri="{BB962C8B-B14F-4D97-AF65-F5344CB8AC3E}">
        <p14:creationId xmlns:p14="http://schemas.microsoft.com/office/powerpoint/2010/main" xmlns="" val="497663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Datumsplatzhalter 2"/>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4" name="Fußzeilenplatzhalter 3"/>
          <p:cNvSpPr>
            <a:spLocks noGrp="1"/>
          </p:cNvSpPr>
          <p:nvPr>
            <p:ph type="ftr" sz="quarter" idx="11"/>
          </p:nvPr>
        </p:nvSpPr>
        <p:spPr/>
        <p:txBody>
          <a:bodyPr/>
          <a:lstStyle/>
          <a:p>
            <a:endParaRPr lang="de-DE">
              <a:solidFill>
                <a:srgbClr val="464653"/>
              </a:solidFill>
            </a:endParaRPr>
          </a:p>
        </p:txBody>
      </p:sp>
      <p:sp>
        <p:nvSpPr>
          <p:cNvPr id="5" name="Foliennummernplatzhalter 4"/>
          <p:cNvSpPr>
            <a:spLocks noGrp="1"/>
          </p:cNvSpPr>
          <p:nvPr>
            <p:ph type="sldNum" sz="quarter" idx="12"/>
          </p:nvPr>
        </p:nvSpPr>
        <p:spPr/>
        <p:txBody>
          <a:bodyPr/>
          <a:lstStyle>
            <a:lvl1pPr>
              <a:defRPr>
                <a:solidFill>
                  <a:srgbClr val="FFFFFF"/>
                </a:solidFill>
              </a:defRPr>
            </a:lvl1pPr>
          </a:lstStyle>
          <a:p>
            <a:fld id="{41B5DFE0-78B4-452B-9D60-C65E5A71627D}" type="slidenum">
              <a:rPr lang="de-DE" smtClean="0"/>
              <a:pPr/>
              <a:t>‹Nr.›</a:t>
            </a:fld>
            <a:endParaRPr lang="de-DE"/>
          </a:p>
        </p:txBody>
      </p:sp>
    </p:spTree>
    <p:extLst>
      <p:ext uri="{BB962C8B-B14F-4D97-AF65-F5344CB8AC3E}">
        <p14:creationId xmlns:p14="http://schemas.microsoft.com/office/powerpoint/2010/main" xmlns="" val="20388693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3" name="Fußzeilenplatzhalter 2"/>
          <p:cNvSpPr>
            <a:spLocks noGrp="1"/>
          </p:cNvSpPr>
          <p:nvPr>
            <p:ph type="ftr" sz="quarter" idx="11"/>
          </p:nvPr>
        </p:nvSpPr>
        <p:spPr/>
        <p:txBody>
          <a:bodyPr/>
          <a:lstStyle/>
          <a:p>
            <a:endParaRPr lang="de-DE">
              <a:solidFill>
                <a:srgbClr val="464653"/>
              </a:solidFill>
            </a:endParaRPr>
          </a:p>
        </p:txBody>
      </p:sp>
      <p:sp>
        <p:nvSpPr>
          <p:cNvPr id="4" name="Foliennummernplatzhalter 3"/>
          <p:cNvSpPr>
            <a:spLocks noGrp="1"/>
          </p:cNvSpPr>
          <p:nvPr>
            <p:ph type="sldNum" sz="quarter" idx="12"/>
          </p:nvPr>
        </p:nvSpPr>
        <p:spPr>
          <a:xfrm>
            <a:off x="0" y="6248400"/>
            <a:ext cx="533400" cy="381000"/>
          </a:xfrm>
        </p:spPr>
        <p:txBody>
          <a:bodyPr/>
          <a:lstStyle>
            <a:lvl1pPr>
              <a:defRPr>
                <a:solidFill>
                  <a:schemeClr val="tx2"/>
                </a:solidFill>
              </a:defRPr>
            </a:lvl1pPr>
          </a:lstStyle>
          <a:p>
            <a:fld id="{41B5DFE0-78B4-452B-9D60-C65E5A71627D}" type="slidenum">
              <a:rPr lang="de-DE" smtClean="0">
                <a:solidFill>
                  <a:srgbClr val="464653"/>
                </a:solidFill>
              </a:rPr>
              <a:pPr/>
              <a:t>‹Nr.›</a:t>
            </a:fld>
            <a:endParaRPr lang="de-DE">
              <a:solidFill>
                <a:srgbClr val="464653"/>
              </a:solidFill>
            </a:endParaRPr>
          </a:p>
        </p:txBody>
      </p:sp>
    </p:spTree>
    <p:extLst>
      <p:ext uri="{BB962C8B-B14F-4D97-AF65-F5344CB8AC3E}">
        <p14:creationId xmlns:p14="http://schemas.microsoft.com/office/powerpoint/2010/main" xmlns="" val="1331195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8077200" cy="869950"/>
          </a:xfrm>
        </p:spPr>
        <p:txBody>
          <a:bodyPr anchor="ctr"/>
          <a:lstStyle>
            <a:lvl1pPr algn="l">
              <a:buNone/>
              <a:defRPr sz="4400" b="0"/>
            </a:lvl1pPr>
          </a:lstStyle>
          <a:p>
            <a:r>
              <a:rPr kumimoji="0" lang="de-DE" smtClean="0"/>
              <a:t>Titelmasterformat durch Klicken bearbeiten</a:t>
            </a:r>
            <a:endParaRPr kumimoji="0" lang="en-US"/>
          </a:p>
        </p:txBody>
      </p:sp>
      <p:sp>
        <p:nvSpPr>
          <p:cNvPr id="5" name="Datumsplatzhalter 4"/>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6" name="Fußzeilenplatzhalter 5"/>
          <p:cNvSpPr>
            <a:spLocks noGrp="1"/>
          </p:cNvSpPr>
          <p:nvPr>
            <p:ph type="ftr" sz="quarter" idx="11"/>
          </p:nvPr>
        </p:nvSpPr>
        <p:spPr/>
        <p:txBody>
          <a:bodyPr/>
          <a:lstStyle/>
          <a:p>
            <a:endParaRPr lang="de-DE">
              <a:solidFill>
                <a:srgbClr val="464653"/>
              </a:solidFill>
            </a:endParaRPr>
          </a:p>
        </p:txBody>
      </p:sp>
      <p:sp>
        <p:nvSpPr>
          <p:cNvPr id="7" name="Foliennummernplatzhalter 6"/>
          <p:cNvSpPr>
            <a:spLocks noGrp="1"/>
          </p:cNvSpPr>
          <p:nvPr>
            <p:ph type="sldNum" sz="quarter" idx="12"/>
          </p:nvPr>
        </p:nvSpPr>
        <p:spPr/>
        <p:txBody>
          <a:bodyPr/>
          <a:lstStyle>
            <a:lvl1pPr>
              <a:defRPr>
                <a:solidFill>
                  <a:srgbClr val="FFFFFF"/>
                </a:solidFill>
              </a:defRPr>
            </a:lvl1pPr>
          </a:lstStyle>
          <a:p>
            <a:fld id="{41B5DFE0-78B4-452B-9D60-C65E5A71627D}" type="slidenum">
              <a:rPr lang="de-DE" smtClean="0"/>
              <a:pPr/>
              <a:t>‹Nr.›</a:t>
            </a:fld>
            <a:endParaRPr lang="de-DE"/>
          </a:p>
        </p:txBody>
      </p:sp>
      <p:sp>
        <p:nvSpPr>
          <p:cNvPr id="3" name="Textplatzhalt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Textmasterformate durch Klicken bearbeiten</a:t>
            </a:r>
          </a:p>
        </p:txBody>
      </p:sp>
      <p:sp>
        <p:nvSpPr>
          <p:cNvPr id="9" name="Inhaltsplatzhalter 8"/>
          <p:cNvSpPr>
            <a:spLocks noGrp="1"/>
          </p:cNvSpPr>
          <p:nvPr>
            <p:ph sz="quarter" idx="1"/>
          </p:nvPr>
        </p:nvSpPr>
        <p:spPr>
          <a:xfrm>
            <a:off x="2362200" y="1752600"/>
            <a:ext cx="6400800" cy="44196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extLst>
      <p:ext uri="{BB962C8B-B14F-4D97-AF65-F5344CB8AC3E}">
        <p14:creationId xmlns:p14="http://schemas.microsoft.com/office/powerpoint/2010/main" xmlns="" val="1353432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bg>
      <p:bgRef idx="1003">
        <a:schemeClr val="bg2"/>
      </p:bgRef>
    </p:bg>
    <p:spTree>
      <p:nvGrpSpPr>
        <p:cNvPr id="1" name=""/>
        <p:cNvGrpSpPr/>
        <p:nvPr/>
      </p:nvGrpSpPr>
      <p:grpSpPr>
        <a:xfrm>
          <a:off x="0" y="0"/>
          <a:ext cx="0" cy="0"/>
          <a:chOff x="0" y="0"/>
          <a:chExt cx="0" cy="0"/>
        </a:xfrm>
      </p:grpSpPr>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de-DE" smtClean="0"/>
              <a:t>Textmasterformate durch Klicken bearbeiten</a:t>
            </a:r>
          </a:p>
        </p:txBody>
      </p:sp>
      <p:sp>
        <p:nvSpPr>
          <p:cNvPr id="8" name="Rechteck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hteck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de-DE" smtClean="0"/>
              <a:t>Titelmasterformat durch Klicken bearbeiten</a:t>
            </a:r>
            <a:endParaRPr kumimoji="0" lang="en-US"/>
          </a:p>
        </p:txBody>
      </p:sp>
      <p:sp>
        <p:nvSpPr>
          <p:cNvPr id="11" name="Rechteck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Datumsplatzhalter 11"/>
          <p:cNvSpPr>
            <a:spLocks noGrp="1"/>
          </p:cNvSpPr>
          <p:nvPr>
            <p:ph type="dt" sz="half" idx="10"/>
          </p:nvPr>
        </p:nvSpPr>
        <p:spPr>
          <a:xfrm>
            <a:off x="6248400" y="6248400"/>
            <a:ext cx="2667000" cy="365125"/>
          </a:xfrm>
        </p:spPr>
        <p:txBody>
          <a:bodyPr rtlCol="0"/>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3" name="Foliennummernplatzhalter 12"/>
          <p:cNvSpPr>
            <a:spLocks noGrp="1"/>
          </p:cNvSpPr>
          <p:nvPr>
            <p:ph type="sldNum" sz="quarter" idx="11"/>
          </p:nvPr>
        </p:nvSpPr>
        <p:spPr>
          <a:xfrm>
            <a:off x="0" y="4667249"/>
            <a:ext cx="1447800" cy="663578"/>
          </a:xfrm>
        </p:spPr>
        <p:txBody>
          <a:bodyPr rtlCol="0"/>
          <a:lstStyle>
            <a:lvl1pPr>
              <a:defRPr sz="2800"/>
            </a:lvl1pPr>
          </a:lstStyle>
          <a:p>
            <a:fld id="{41B5DFE0-78B4-452B-9D60-C65E5A71627D}" type="slidenum">
              <a:rPr lang="de-DE" smtClean="0"/>
              <a:pPr/>
              <a:t>‹Nr.›</a:t>
            </a:fld>
            <a:endParaRPr lang="de-DE"/>
          </a:p>
        </p:txBody>
      </p:sp>
      <p:sp>
        <p:nvSpPr>
          <p:cNvPr id="14" name="Fußzeilenplatzhalter 13"/>
          <p:cNvSpPr>
            <a:spLocks noGrp="1"/>
          </p:cNvSpPr>
          <p:nvPr>
            <p:ph type="ftr" sz="quarter" idx="12"/>
          </p:nvPr>
        </p:nvSpPr>
        <p:spPr>
          <a:xfrm>
            <a:off x="1600200" y="6248206"/>
            <a:ext cx="4572000" cy="365125"/>
          </a:xfrm>
        </p:spPr>
        <p:txBody>
          <a:bodyPr rtlCol="0"/>
          <a:lstStyle/>
          <a:p>
            <a:endParaRPr lang="de-DE">
              <a:solidFill>
                <a:srgbClr val="464653"/>
              </a:solidFill>
            </a:endParaRPr>
          </a:p>
        </p:txBody>
      </p:sp>
      <p:sp>
        <p:nvSpPr>
          <p:cNvPr id="3" name="Bildplatzhalt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de-DE" smtClean="0"/>
              <a:t>Bild durch Klicken auf Symbol hinzufügen</a:t>
            </a:r>
            <a:endParaRPr kumimoji="0" lang="en-US" dirty="0"/>
          </a:p>
        </p:txBody>
      </p:sp>
    </p:spTree>
    <p:extLst>
      <p:ext uri="{BB962C8B-B14F-4D97-AF65-F5344CB8AC3E}">
        <p14:creationId xmlns:p14="http://schemas.microsoft.com/office/powerpoint/2010/main" xmlns="" val="56833098"/>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elplatzhalter 21"/>
          <p:cNvSpPr>
            <a:spLocks noGrp="1"/>
          </p:cNvSpPr>
          <p:nvPr>
            <p:ph type="title"/>
          </p:nvPr>
        </p:nvSpPr>
        <p:spPr>
          <a:xfrm>
            <a:off x="609600" y="228600"/>
            <a:ext cx="8153400" cy="990600"/>
          </a:xfrm>
          <a:prstGeom prst="rect">
            <a:avLst/>
          </a:prstGeom>
        </p:spPr>
        <p:txBody>
          <a:bodyPr vert="horz" anchor="ctr">
            <a:normAutofit/>
          </a:bodyPr>
          <a:lstStyle/>
          <a:p>
            <a:r>
              <a:rPr kumimoji="0" lang="de-DE" smtClean="0"/>
              <a:t>Titelmasterformat durch Klicken bearbeiten</a:t>
            </a:r>
            <a:endParaRPr kumimoji="0" lang="en-US"/>
          </a:p>
        </p:txBody>
      </p:sp>
      <p:sp>
        <p:nvSpPr>
          <p:cNvPr id="13" name="Textplatzhalt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de-DE" smtClean="0"/>
              <a:t>Textmasterformate durch Klicken bearbeiten</a:t>
            </a:r>
          </a:p>
          <a:p>
            <a:pPr lvl="1" eaLnBrk="1" latinLnBrk="0" hangingPunct="1"/>
            <a:r>
              <a:rPr kumimoji="0" lang="de-DE" smtClean="0"/>
              <a:t>Zweite Ebene</a:t>
            </a:r>
          </a:p>
          <a:p>
            <a:pPr lvl="2" eaLnBrk="1" latinLnBrk="0" hangingPunct="1"/>
            <a:r>
              <a:rPr kumimoji="0" lang="de-DE" smtClean="0"/>
              <a:t>Dritte Ebene</a:t>
            </a:r>
          </a:p>
          <a:p>
            <a:pPr lvl="3" eaLnBrk="1" latinLnBrk="0" hangingPunct="1"/>
            <a:r>
              <a:rPr kumimoji="0" lang="de-DE" smtClean="0"/>
              <a:t>Vierte Ebene</a:t>
            </a:r>
          </a:p>
          <a:p>
            <a:pPr lvl="4" eaLnBrk="1" latinLnBrk="0" hangingPunct="1"/>
            <a:r>
              <a:rPr kumimoji="0" lang="de-DE" smtClean="0"/>
              <a:t>Fünfte Ebene</a:t>
            </a:r>
            <a:endParaRPr kumimoji="0" lang="en-US"/>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3" name="Fußzeilenplatzhalt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de-DE">
              <a:solidFill>
                <a:srgbClr val="464653"/>
              </a:solidFill>
            </a:endParaRPr>
          </a:p>
        </p:txBody>
      </p:sp>
      <p:sp>
        <p:nvSpPr>
          <p:cNvPr id="7" name="Rechteck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hteck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Foliennummernplatzhalt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41B5DFE0-78B4-452B-9D60-C65E5A71627D}" type="slidenum">
              <a:rPr lang="de-DE" smtClean="0"/>
              <a:pPr/>
              <a:t>‹Nr.›</a:t>
            </a:fld>
            <a:endParaRPr lang="de-DE"/>
          </a:p>
        </p:txBody>
      </p:sp>
    </p:spTree>
    <p:extLst>
      <p:ext uri="{BB962C8B-B14F-4D97-AF65-F5344CB8AC3E}">
        <p14:creationId xmlns:p14="http://schemas.microsoft.com/office/powerpoint/2010/main" xmlns="" val="26819870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elplatzhalter 21"/>
          <p:cNvSpPr>
            <a:spLocks noGrp="1"/>
          </p:cNvSpPr>
          <p:nvPr>
            <p:ph type="title"/>
          </p:nvPr>
        </p:nvSpPr>
        <p:spPr>
          <a:xfrm>
            <a:off x="609600" y="228600"/>
            <a:ext cx="8153400" cy="990600"/>
          </a:xfrm>
          <a:prstGeom prst="rect">
            <a:avLst/>
          </a:prstGeom>
        </p:spPr>
        <p:txBody>
          <a:bodyPr vert="horz" anchor="ctr">
            <a:normAutofit/>
          </a:bodyPr>
          <a:lstStyle/>
          <a:p>
            <a:r>
              <a:rPr kumimoji="0" lang="de-DE" smtClean="0"/>
              <a:t>Titelmasterformat durch Klicken bearbeiten</a:t>
            </a:r>
            <a:endParaRPr kumimoji="0" lang="en-US"/>
          </a:p>
        </p:txBody>
      </p:sp>
      <p:sp>
        <p:nvSpPr>
          <p:cNvPr id="13" name="Textplatzhalt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de-DE" smtClean="0"/>
              <a:t>Textmasterformate durch Klicken bearbeiten</a:t>
            </a:r>
          </a:p>
          <a:p>
            <a:pPr lvl="1" eaLnBrk="1" latinLnBrk="0" hangingPunct="1"/>
            <a:r>
              <a:rPr kumimoji="0" lang="de-DE" smtClean="0"/>
              <a:t>Zweite Ebene</a:t>
            </a:r>
          </a:p>
          <a:p>
            <a:pPr lvl="2" eaLnBrk="1" latinLnBrk="0" hangingPunct="1"/>
            <a:r>
              <a:rPr kumimoji="0" lang="de-DE" smtClean="0"/>
              <a:t>Dritte Ebene</a:t>
            </a:r>
          </a:p>
          <a:p>
            <a:pPr lvl="3" eaLnBrk="1" latinLnBrk="0" hangingPunct="1"/>
            <a:r>
              <a:rPr kumimoji="0" lang="de-DE" smtClean="0"/>
              <a:t>Vierte Ebene</a:t>
            </a:r>
          </a:p>
          <a:p>
            <a:pPr lvl="4" eaLnBrk="1" latinLnBrk="0" hangingPunct="1"/>
            <a:r>
              <a:rPr kumimoji="0" lang="de-DE" smtClean="0"/>
              <a:t>Fünfte Ebene</a:t>
            </a:r>
            <a:endParaRPr kumimoji="0" lang="en-US"/>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r>
              <a:rPr lang="de-DE" smtClean="0">
                <a:solidFill>
                  <a:srgbClr val="464653"/>
                </a:solidFill>
              </a:rPr>
              <a:t>16.11.2011</a:t>
            </a:r>
            <a:endParaRPr lang="de-DE">
              <a:solidFill>
                <a:srgbClr val="464653"/>
              </a:solidFill>
            </a:endParaRPr>
          </a:p>
        </p:txBody>
      </p:sp>
      <p:sp>
        <p:nvSpPr>
          <p:cNvPr id="3" name="Fußzeilenplatzhalt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r>
              <a:rPr lang="de-DE" smtClean="0">
                <a:solidFill>
                  <a:srgbClr val="464653"/>
                </a:solidFill>
              </a:rPr>
              <a:t>HAW Hamburg – Projekt Sağlık</a:t>
            </a:r>
            <a:endParaRPr lang="de-DE">
              <a:solidFill>
                <a:srgbClr val="464653"/>
              </a:solidFill>
            </a:endParaRPr>
          </a:p>
        </p:txBody>
      </p:sp>
      <p:sp>
        <p:nvSpPr>
          <p:cNvPr id="7" name="Rechteck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hteck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Foliennummernplatzhalt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643AB7EA-FF49-45DF-956D-11D48CB7D796}" type="slidenum">
              <a:rPr lang="de-DE" smtClean="0"/>
              <a:pPr/>
              <a:t>‹Nr.›</a:t>
            </a:fld>
            <a:endParaRPr lang="de-DE"/>
          </a:p>
        </p:txBody>
      </p:sp>
    </p:spTree>
    <p:extLst>
      <p:ext uri="{BB962C8B-B14F-4D97-AF65-F5344CB8AC3E}">
        <p14:creationId xmlns:p14="http://schemas.microsoft.com/office/powerpoint/2010/main" xmlns="" val="277123113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ransition>
    <p:fade/>
  </p:transition>
  <p:hf hdr="0" ft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Autofit/>
          </a:bodyPr>
          <a:lstStyle/>
          <a:p>
            <a:r>
              <a:rPr lang="de-DE" sz="4000" dirty="0" smtClean="0"/>
              <a:t>Modul 4: </a:t>
            </a:r>
            <a:br>
              <a:rPr lang="de-DE" sz="4000" dirty="0" smtClean="0"/>
            </a:br>
            <a:r>
              <a:rPr lang="de-DE" sz="4000" dirty="0" smtClean="0"/>
              <a:t>Rollenbilder in der professionellen Pflege</a:t>
            </a:r>
            <a:endParaRPr lang="de-DE" sz="4000" dirty="0"/>
          </a:p>
        </p:txBody>
      </p:sp>
      <p:sp>
        <p:nvSpPr>
          <p:cNvPr id="3" name="Untertitel 2"/>
          <p:cNvSpPr>
            <a:spLocks noGrp="1"/>
          </p:cNvSpPr>
          <p:nvPr>
            <p:ph type="subTitle" idx="1"/>
          </p:nvPr>
        </p:nvSpPr>
        <p:spPr/>
        <p:txBody>
          <a:bodyPr>
            <a:normAutofit/>
          </a:bodyPr>
          <a:lstStyle/>
          <a:p>
            <a:endParaRPr lang="de-DE" sz="1400" dirty="0">
              <a:latin typeface="Arial" pitchFamily="34" charset="0"/>
              <a:cs typeface="Arial" pitchFamily="34" charset="0"/>
            </a:endParaRPr>
          </a:p>
        </p:txBody>
      </p:sp>
    </p:spTree>
    <p:extLst>
      <p:ext uri="{BB962C8B-B14F-4D97-AF65-F5344CB8AC3E}">
        <p14:creationId xmlns:p14="http://schemas.microsoft.com/office/powerpoint/2010/main" xmlns="" val="33542775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464653"/>
                </a:solidFill>
              </a:rPr>
              <a:t>Rollenbilder von Pflegebedürftigen und pflegenden An- und Zugehörigen mit Migrationshintergrund</a:t>
            </a:r>
            <a:endParaRPr lang="de-DE" dirty="0"/>
          </a:p>
        </p:txBody>
      </p:sp>
      <p:sp>
        <p:nvSpPr>
          <p:cNvPr id="3" name="Foliennummernplatzhalter 2"/>
          <p:cNvSpPr>
            <a:spLocks noGrp="1"/>
          </p:cNvSpPr>
          <p:nvPr>
            <p:ph type="sldNum" sz="quarter" idx="12"/>
          </p:nvPr>
        </p:nvSpPr>
        <p:spPr/>
        <p:txBody>
          <a:bodyPr>
            <a:normAutofit fontScale="85000" lnSpcReduction="20000"/>
          </a:bodyPr>
          <a:lstStyle/>
          <a:p>
            <a:fld id="{643AB7EA-FF49-45DF-956D-11D48CB7D796}" type="slidenum">
              <a:rPr lang="de-DE" smtClean="0"/>
              <a:pPr/>
              <a:t>10</a:t>
            </a:fld>
            <a:endParaRPr lang="de-DE"/>
          </a:p>
        </p:txBody>
      </p:sp>
      <p:sp>
        <p:nvSpPr>
          <p:cNvPr id="4" name="Rechteck 3"/>
          <p:cNvSpPr/>
          <p:nvPr/>
        </p:nvSpPr>
        <p:spPr>
          <a:xfrm>
            <a:off x="2286000" y="1997839"/>
            <a:ext cx="4572000" cy="3416320"/>
          </a:xfrm>
          <a:prstGeom prst="rect">
            <a:avLst/>
          </a:prstGeom>
        </p:spPr>
        <p:txBody>
          <a:bodyPr>
            <a:spAutoFit/>
          </a:bodyPr>
          <a:lstStyle/>
          <a:p>
            <a:r>
              <a:rPr lang="de-DE" dirty="0" smtClean="0"/>
              <a:t>„</a:t>
            </a:r>
            <a:r>
              <a:rPr lang="de-DE" i="1" dirty="0" smtClean="0"/>
              <a:t>Glauben. Also es ist so. Für mich eigentlich nicht, aber für meinen Vater wäre es wichtig gewesen. Denn er war gläubig, Islam, denn es gibt schon einige Sachen auf die man achten sollte. (…) Er hat immer Haare im Gesicht. Darauf achte ich und das mache ich auch für ihn. Für mich, ist bin auch gläubig, aber nicht so. Für mich ist vieles nicht so, wie meine Eltern das sehen. Und wenn er das immer so gemacht hat, dann wird das auch so gemacht</a:t>
            </a:r>
            <a:r>
              <a:rPr lang="de-DE" i="1" dirty="0" smtClean="0"/>
              <a:t>.</a:t>
            </a:r>
            <a:r>
              <a:rPr lang="de-DE" dirty="0" smtClean="0"/>
              <a:t>“(T1)</a:t>
            </a:r>
            <a:endParaRPr lang="de-DE" dirty="0"/>
          </a:p>
        </p:txBody>
      </p:sp>
    </p:spTree>
    <p:extLst>
      <p:ext uri="{BB962C8B-B14F-4D97-AF65-F5344CB8AC3E}">
        <p14:creationId xmlns:p14="http://schemas.microsoft.com/office/powerpoint/2010/main" xmlns="" val="224763008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464653"/>
                </a:solidFill>
              </a:rPr>
              <a:t>Rollenbilder von Pflegebedürftigen und pflegenden An- und Zugehörigen mit Migrationshintergrund</a:t>
            </a:r>
            <a:endParaRPr lang="de-DE" dirty="0"/>
          </a:p>
        </p:txBody>
      </p:sp>
      <p:sp>
        <p:nvSpPr>
          <p:cNvPr id="3" name="Foliennummernplatzhalter 2"/>
          <p:cNvSpPr>
            <a:spLocks noGrp="1"/>
          </p:cNvSpPr>
          <p:nvPr>
            <p:ph type="sldNum" sz="quarter" idx="12"/>
          </p:nvPr>
        </p:nvSpPr>
        <p:spPr/>
        <p:txBody>
          <a:bodyPr>
            <a:normAutofit fontScale="85000" lnSpcReduction="20000"/>
          </a:bodyPr>
          <a:lstStyle/>
          <a:p>
            <a:fld id="{643AB7EA-FF49-45DF-956D-11D48CB7D796}" type="slidenum">
              <a:rPr lang="de-DE" smtClean="0"/>
              <a:pPr/>
              <a:t>11</a:t>
            </a:fld>
            <a:endParaRPr lang="de-DE"/>
          </a:p>
        </p:txBody>
      </p:sp>
      <p:sp>
        <p:nvSpPr>
          <p:cNvPr id="4" name="Rechteck 3"/>
          <p:cNvSpPr/>
          <p:nvPr/>
        </p:nvSpPr>
        <p:spPr>
          <a:xfrm>
            <a:off x="2286000" y="2828836"/>
            <a:ext cx="4572000" cy="1477328"/>
          </a:xfrm>
          <a:prstGeom prst="rect">
            <a:avLst/>
          </a:prstGeom>
        </p:spPr>
        <p:txBody>
          <a:bodyPr>
            <a:spAutoFit/>
          </a:bodyPr>
          <a:lstStyle/>
          <a:p>
            <a:r>
              <a:rPr lang="de-DE" dirty="0" smtClean="0"/>
              <a:t>„</a:t>
            </a:r>
            <a:r>
              <a:rPr lang="de-DE" i="1" dirty="0" smtClean="0"/>
              <a:t>Und dann auch mehr mit Mama reden, so, wie es ihr geht. ja, so fürsorglich einfach sein. Das die Person eine Beziehung zu Mama aufbaut. Und nicht wie nur Arbeit </a:t>
            </a:r>
            <a:r>
              <a:rPr lang="de-DE" i="1" dirty="0" smtClean="0"/>
              <a:t>sieht</a:t>
            </a:r>
            <a:r>
              <a:rPr lang="de-DE" i="1" dirty="0" smtClean="0"/>
              <a:t>.</a:t>
            </a:r>
            <a:r>
              <a:rPr lang="de-DE" dirty="0" smtClean="0"/>
              <a:t>“ (</a:t>
            </a:r>
            <a:r>
              <a:rPr lang="de-DE" dirty="0" smtClean="0"/>
              <a:t>T3) </a:t>
            </a:r>
            <a:endParaRPr lang="de-DE" dirty="0"/>
          </a:p>
        </p:txBody>
      </p:sp>
    </p:spTree>
    <p:extLst>
      <p:ext uri="{BB962C8B-B14F-4D97-AF65-F5344CB8AC3E}">
        <p14:creationId xmlns:p14="http://schemas.microsoft.com/office/powerpoint/2010/main" xmlns="" val="135688938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464653"/>
                </a:solidFill>
              </a:rPr>
              <a:t>Rollenbilder von Pflegebedürftigen und pflegenden An- und Zugehörigen mit Migrationshintergrund</a:t>
            </a:r>
            <a:endParaRPr lang="de-DE" dirty="0"/>
          </a:p>
        </p:txBody>
      </p:sp>
      <p:sp>
        <p:nvSpPr>
          <p:cNvPr id="3" name="Foliennummernplatzhalter 2"/>
          <p:cNvSpPr>
            <a:spLocks noGrp="1"/>
          </p:cNvSpPr>
          <p:nvPr>
            <p:ph type="sldNum" sz="quarter" idx="12"/>
          </p:nvPr>
        </p:nvSpPr>
        <p:spPr/>
        <p:txBody>
          <a:bodyPr>
            <a:normAutofit fontScale="85000" lnSpcReduction="20000"/>
          </a:bodyPr>
          <a:lstStyle/>
          <a:p>
            <a:fld id="{643AB7EA-FF49-45DF-956D-11D48CB7D796}" type="slidenum">
              <a:rPr lang="de-DE" smtClean="0"/>
              <a:pPr/>
              <a:t>12</a:t>
            </a:fld>
            <a:endParaRPr lang="de-DE"/>
          </a:p>
        </p:txBody>
      </p:sp>
      <p:sp>
        <p:nvSpPr>
          <p:cNvPr id="4" name="Rechteck 3"/>
          <p:cNvSpPr/>
          <p:nvPr/>
        </p:nvSpPr>
        <p:spPr>
          <a:xfrm>
            <a:off x="2286000" y="1582341"/>
            <a:ext cx="4572000" cy="4247317"/>
          </a:xfrm>
          <a:prstGeom prst="rect">
            <a:avLst/>
          </a:prstGeom>
        </p:spPr>
        <p:txBody>
          <a:bodyPr>
            <a:spAutoFit/>
          </a:bodyPr>
          <a:lstStyle/>
          <a:p>
            <a:r>
              <a:rPr lang="de-DE" dirty="0" smtClean="0"/>
              <a:t>„</a:t>
            </a:r>
            <a:r>
              <a:rPr lang="de-DE" i="1" dirty="0" smtClean="0"/>
              <a:t>Ja, das die sich mal interessieren, ein paar Fragen – aber diese Zeit nimmt sich ja keiner. Haben Sie mal gesehen, dass bei Fragebögen – die füllen doch 100 Fragebögen aus – aber nur Nachname, Geburtsdatum und dann klapp. </a:t>
            </a:r>
            <a:r>
              <a:rPr lang="de-DE" i="1" dirty="0" smtClean="0"/>
              <a:t>(…) Warum </a:t>
            </a:r>
            <a:r>
              <a:rPr lang="de-DE" i="1" dirty="0" smtClean="0"/>
              <a:t>wollen Sie einen Türken der Schweinefleisch ist zwingen, und der muss so tun, als ob er kein Schweinefleisch ist. Dann isst er eben Schweinefleisch. Das muss man auch respektieren, genauso, wie wenn es einer nicht isst. Nach allen Seiten so ein bisschen offen sein. Ich glaube, da kann man viel heraushören und erfahren. Es wird Pauschalisiert</a:t>
            </a:r>
            <a:r>
              <a:rPr lang="de-DE" i="1" dirty="0" smtClean="0"/>
              <a:t>.</a:t>
            </a:r>
            <a:r>
              <a:rPr lang="de-DE" dirty="0" smtClean="0"/>
              <a:t>“(T2)</a:t>
            </a:r>
            <a:endParaRPr lang="de-DE" dirty="0"/>
          </a:p>
        </p:txBody>
      </p:sp>
    </p:spTree>
    <p:extLst>
      <p:ext uri="{BB962C8B-B14F-4D97-AF65-F5344CB8AC3E}">
        <p14:creationId xmlns:p14="http://schemas.microsoft.com/office/powerpoint/2010/main" xmlns="" val="428501630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464653"/>
                </a:solidFill>
              </a:rPr>
              <a:t>Rollenbilder von Pflegebedürftigen und pflegenden An- und Zugehörigen mit Migrationshintergrund</a:t>
            </a:r>
            <a:endParaRPr lang="de-DE" dirty="0"/>
          </a:p>
        </p:txBody>
      </p:sp>
      <p:sp>
        <p:nvSpPr>
          <p:cNvPr id="3" name="Foliennummernplatzhalter 2"/>
          <p:cNvSpPr>
            <a:spLocks noGrp="1"/>
          </p:cNvSpPr>
          <p:nvPr>
            <p:ph type="sldNum" sz="quarter" idx="12"/>
          </p:nvPr>
        </p:nvSpPr>
        <p:spPr/>
        <p:txBody>
          <a:bodyPr>
            <a:normAutofit fontScale="85000" lnSpcReduction="20000"/>
          </a:bodyPr>
          <a:lstStyle/>
          <a:p>
            <a:fld id="{643AB7EA-FF49-45DF-956D-11D48CB7D796}" type="slidenum">
              <a:rPr lang="de-DE" smtClean="0"/>
              <a:pPr/>
              <a:t>13</a:t>
            </a:fld>
            <a:endParaRPr lang="de-DE"/>
          </a:p>
        </p:txBody>
      </p:sp>
      <p:sp>
        <p:nvSpPr>
          <p:cNvPr id="4" name="Rechteck 3"/>
          <p:cNvSpPr/>
          <p:nvPr/>
        </p:nvSpPr>
        <p:spPr>
          <a:xfrm>
            <a:off x="2286000" y="2551837"/>
            <a:ext cx="4572000" cy="2031325"/>
          </a:xfrm>
          <a:prstGeom prst="rect">
            <a:avLst/>
          </a:prstGeom>
        </p:spPr>
        <p:txBody>
          <a:bodyPr>
            <a:spAutoFit/>
          </a:bodyPr>
          <a:lstStyle/>
          <a:p>
            <a:r>
              <a:rPr lang="de-DE" dirty="0" smtClean="0"/>
              <a:t>„</a:t>
            </a:r>
            <a:r>
              <a:rPr lang="de-DE" i="1" dirty="0" smtClean="0"/>
              <a:t>Dann kann man Kaffee und Kuchen nachher. Das ist, ich glaube, auch wichtig. Das soll ja auch so bisschen nachher wie kleine Familie sein. Leute kommen ja bisschen offener auch mit Problemen und alles. wenn sie können zuerst bisschen reden</a:t>
            </a:r>
            <a:r>
              <a:rPr lang="de-DE" i="1" dirty="0" smtClean="0"/>
              <a:t>.</a:t>
            </a:r>
            <a:r>
              <a:rPr lang="de-DE" dirty="0" smtClean="0"/>
              <a:t>“(P10)</a:t>
            </a:r>
            <a:endParaRPr lang="de-DE" dirty="0"/>
          </a:p>
        </p:txBody>
      </p:sp>
    </p:spTree>
    <p:extLst>
      <p:ext uri="{BB962C8B-B14F-4D97-AF65-F5344CB8AC3E}">
        <p14:creationId xmlns:p14="http://schemas.microsoft.com/office/powerpoint/2010/main" xmlns="" val="82010222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464653"/>
                </a:solidFill>
              </a:rPr>
              <a:t>Rollenbilder von Pflegebedürftigen und pflegenden An- und Zugehörigen mit Migrationshintergrund</a:t>
            </a:r>
            <a:endParaRPr lang="de-DE" dirty="0"/>
          </a:p>
        </p:txBody>
      </p:sp>
      <p:sp>
        <p:nvSpPr>
          <p:cNvPr id="3" name="Foliennummernplatzhalter 2"/>
          <p:cNvSpPr>
            <a:spLocks noGrp="1"/>
          </p:cNvSpPr>
          <p:nvPr>
            <p:ph type="sldNum" sz="quarter" idx="12"/>
          </p:nvPr>
        </p:nvSpPr>
        <p:spPr/>
        <p:txBody>
          <a:bodyPr>
            <a:normAutofit fontScale="85000" lnSpcReduction="20000"/>
          </a:bodyPr>
          <a:lstStyle/>
          <a:p>
            <a:fld id="{643AB7EA-FF49-45DF-956D-11D48CB7D796}" type="slidenum">
              <a:rPr lang="de-DE" smtClean="0"/>
              <a:pPr/>
              <a:t>14</a:t>
            </a:fld>
            <a:endParaRPr lang="de-DE"/>
          </a:p>
        </p:txBody>
      </p:sp>
      <p:sp>
        <p:nvSpPr>
          <p:cNvPr id="4" name="Rechteck 3"/>
          <p:cNvSpPr/>
          <p:nvPr/>
        </p:nvSpPr>
        <p:spPr>
          <a:xfrm>
            <a:off x="2286000" y="2413338"/>
            <a:ext cx="4572000" cy="2585323"/>
          </a:xfrm>
          <a:prstGeom prst="rect">
            <a:avLst/>
          </a:prstGeom>
        </p:spPr>
        <p:txBody>
          <a:bodyPr>
            <a:spAutoFit/>
          </a:bodyPr>
          <a:lstStyle/>
          <a:p>
            <a:r>
              <a:rPr lang="de-DE" dirty="0" smtClean="0"/>
              <a:t>„</a:t>
            </a:r>
            <a:r>
              <a:rPr lang="de-DE" i="1" dirty="0" smtClean="0"/>
              <a:t>Ich sag mal, man kann jetzt niemanden dazu zwingen die Sprache zu lernen. Aber wenn er was über die Kultur weiß, dann kommt er schon viel weiter.  Dann kann er auch jemanden holen. Wenn ich weiß, wie das ist, dann kann ich auch mal sagen: „Ich brauche eine Stunde deine Unterstützung. Ich will mich mal mit </a:t>
            </a:r>
            <a:r>
              <a:rPr lang="de-DE" i="1" dirty="0" smtClean="0"/>
              <a:t>dir</a:t>
            </a:r>
            <a:r>
              <a:rPr lang="de-DE" i="1" dirty="0" smtClean="0"/>
              <a:t>…</a:t>
            </a:r>
            <a:r>
              <a:rPr lang="de-DE" dirty="0" smtClean="0"/>
              <a:t>“ (</a:t>
            </a:r>
            <a:r>
              <a:rPr lang="de-DE" dirty="0" smtClean="0"/>
              <a:t>T2)</a:t>
            </a:r>
            <a:endParaRPr lang="de-DE" dirty="0"/>
          </a:p>
        </p:txBody>
      </p:sp>
    </p:spTree>
    <p:extLst>
      <p:ext uri="{BB962C8B-B14F-4D97-AF65-F5344CB8AC3E}">
        <p14:creationId xmlns:p14="http://schemas.microsoft.com/office/powerpoint/2010/main" xmlns="" val="3011456724"/>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611560" y="260648"/>
            <a:ext cx="8153400" cy="990600"/>
          </a:xfrm>
        </p:spPr>
        <p:txBody>
          <a:bodyPr/>
          <a:lstStyle/>
          <a:p>
            <a:r>
              <a:rPr lang="de-DE" b="0" dirty="0">
                <a:solidFill>
                  <a:srgbClr val="464653"/>
                </a:solidFill>
                <a:latin typeface="Tw Cen MT"/>
              </a:rPr>
              <a:t>Quellen</a:t>
            </a:r>
            <a:endParaRPr lang="de-DE" dirty="0"/>
          </a:p>
        </p:txBody>
      </p:sp>
      <p:sp>
        <p:nvSpPr>
          <p:cNvPr id="3" name="Foliennummernplatzhalter 2"/>
          <p:cNvSpPr>
            <a:spLocks noGrp="1"/>
          </p:cNvSpPr>
          <p:nvPr>
            <p:ph type="sldNum" sz="quarter" idx="12"/>
          </p:nvPr>
        </p:nvSpPr>
        <p:spPr/>
        <p:txBody>
          <a:bodyPr>
            <a:normAutofit fontScale="92500" lnSpcReduction="10000"/>
          </a:bodyPr>
          <a:lstStyle/>
          <a:p>
            <a:fld id="{643AB7EA-FF49-45DF-956D-11D48CB7D796}" type="slidenum">
              <a:rPr lang="de-DE" smtClean="0"/>
              <a:pPr/>
              <a:t>15</a:t>
            </a:fld>
            <a:endParaRPr lang="de-DE"/>
          </a:p>
        </p:txBody>
      </p:sp>
      <p:sp>
        <p:nvSpPr>
          <p:cNvPr id="5" name="Inhaltsplatzhalter 4"/>
          <p:cNvSpPr>
            <a:spLocks noGrp="1"/>
          </p:cNvSpPr>
          <p:nvPr>
            <p:ph sz="quarter" idx="1"/>
          </p:nvPr>
        </p:nvSpPr>
        <p:spPr>
          <a:xfrm>
            <a:off x="467544" y="1628800"/>
            <a:ext cx="8229600" cy="4937760"/>
          </a:xfrm>
        </p:spPr>
        <p:txBody>
          <a:bodyPr>
            <a:normAutofit fontScale="70000" lnSpcReduction="20000"/>
          </a:bodyPr>
          <a:lstStyle/>
          <a:p>
            <a:r>
              <a:rPr lang="de-DE" dirty="0" err="1" smtClean="0"/>
              <a:t>Buchcik</a:t>
            </a:r>
            <a:r>
              <a:rPr lang="de-DE" dirty="0" smtClean="0"/>
              <a:t> J </a:t>
            </a:r>
            <a:r>
              <a:rPr lang="de-DE" dirty="0"/>
              <a:t>(2014</a:t>
            </a:r>
            <a:r>
              <a:rPr lang="de-DE" dirty="0" smtClean="0"/>
              <a:t>) </a:t>
            </a:r>
            <a:r>
              <a:rPr lang="de-DE" dirty="0"/>
              <a:t>Kurve – Kultursensible Versorgungsbedürfnisse identifizieren und Chancen nutzen. In: Hamburgische Arbeitsgemeinschaft für Gesundheitsförderung e.V. (Hrsg.). Stadtpunkte Informationen zur Gesundheitsförderung. Thema Demographischer Wandel. Ausgabe 2/November </a:t>
            </a:r>
            <a:r>
              <a:rPr lang="de-DE" dirty="0" smtClean="0"/>
              <a:t>2014, 12</a:t>
            </a:r>
            <a:endParaRPr lang="de-DE" dirty="0"/>
          </a:p>
          <a:p>
            <a:r>
              <a:rPr lang="de-DE" dirty="0" smtClean="0"/>
              <a:t>Petersen-Ewert C, </a:t>
            </a:r>
            <a:r>
              <a:rPr lang="de-DE" dirty="0" err="1" smtClean="0"/>
              <a:t>Buchcik</a:t>
            </a:r>
            <a:r>
              <a:rPr lang="de-DE" dirty="0" smtClean="0"/>
              <a:t> J, Kern K, Westenhöfer J, </a:t>
            </a:r>
            <a:r>
              <a:rPr lang="de-DE" dirty="0" err="1" smtClean="0"/>
              <a:t>Gaidys</a:t>
            </a:r>
            <a:r>
              <a:rPr lang="de-DE" dirty="0" smtClean="0"/>
              <a:t> U </a:t>
            </a:r>
            <a:r>
              <a:rPr lang="de-DE" dirty="0"/>
              <a:t>(2015</a:t>
            </a:r>
            <a:r>
              <a:rPr lang="de-DE" dirty="0" smtClean="0"/>
              <a:t>) </a:t>
            </a:r>
            <a:r>
              <a:rPr lang="de-DE" dirty="0"/>
              <a:t>Kultursensible Versorgungsbedürfnisse identifizieren und Chancen nutzen (Kurve) - Qualifizierung und Unterstützung von pflegenden Angehörigen mit Migrationshintergrund und Pflegekräften. In: </a:t>
            </a:r>
            <a:r>
              <a:rPr lang="de-DE" dirty="0" err="1" smtClean="0"/>
              <a:t>Zängl</a:t>
            </a:r>
            <a:r>
              <a:rPr lang="de-DE" dirty="0" smtClean="0"/>
              <a:t> P (</a:t>
            </a:r>
            <a:r>
              <a:rPr lang="de-DE" dirty="0" err="1" smtClean="0"/>
              <a:t>Hrsg</a:t>
            </a:r>
            <a:r>
              <a:rPr lang="de-DE" dirty="0" smtClean="0"/>
              <a:t>) </a:t>
            </a:r>
            <a:r>
              <a:rPr lang="de-DE" dirty="0"/>
              <a:t>Zukunft der Pflege. 20 Jahre Norddeutsches Zentrum zur Weiterentwicklung der Pflege. </a:t>
            </a:r>
            <a:r>
              <a:rPr lang="de-DE" dirty="0" smtClean="0"/>
              <a:t>Springer, Wiesbaden</a:t>
            </a:r>
            <a:endParaRPr lang="de-DE" dirty="0"/>
          </a:p>
          <a:p>
            <a:r>
              <a:rPr lang="de-DE" dirty="0" smtClean="0"/>
              <a:t>Petersen-Ewert C, </a:t>
            </a:r>
            <a:r>
              <a:rPr lang="de-DE" dirty="0" err="1" smtClean="0"/>
              <a:t>Buchcik</a:t>
            </a:r>
            <a:r>
              <a:rPr lang="de-DE" dirty="0" smtClean="0"/>
              <a:t> J, Kern K, Westenhöfer J, </a:t>
            </a:r>
            <a:r>
              <a:rPr lang="de-DE" dirty="0" err="1" smtClean="0"/>
              <a:t>Gaidys</a:t>
            </a:r>
            <a:r>
              <a:rPr lang="de-DE" dirty="0" smtClean="0"/>
              <a:t> U </a:t>
            </a:r>
            <a:r>
              <a:rPr lang="de-DE" dirty="0"/>
              <a:t>(2016</a:t>
            </a:r>
            <a:r>
              <a:rPr lang="de-DE" dirty="0" smtClean="0"/>
              <a:t>) </a:t>
            </a:r>
            <a:r>
              <a:rPr lang="de-DE" dirty="0"/>
              <a:t>Kultursensible Versorgungsbedürfnisse identifizieren und Chancen nutzen (Kurve)-Qualifizierung und Unterstützung von pflegenden  Angehörigen mit Migrationshintergrund und  Pflegefachkräften. </a:t>
            </a:r>
            <a:r>
              <a:rPr lang="de-DE" smtClean="0"/>
              <a:t>Pflegenetz.magazin </a:t>
            </a:r>
            <a:r>
              <a:rPr lang="de-DE" dirty="0"/>
              <a:t>02/16</a:t>
            </a:r>
          </a:p>
          <a:p>
            <a:endParaRPr lang="de-DE" dirty="0"/>
          </a:p>
        </p:txBody>
      </p:sp>
    </p:spTree>
    <p:extLst>
      <p:ext uri="{BB962C8B-B14F-4D97-AF65-F5344CB8AC3E}">
        <p14:creationId xmlns:p14="http://schemas.microsoft.com/office/powerpoint/2010/main" xmlns="" val="193907915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1520" y="228600"/>
            <a:ext cx="8511480" cy="990600"/>
          </a:xfrm>
        </p:spPr>
        <p:txBody>
          <a:bodyPr>
            <a:normAutofit/>
          </a:bodyPr>
          <a:lstStyle/>
          <a:p>
            <a:r>
              <a:rPr lang="de-DE" sz="2800" dirty="0" smtClean="0"/>
              <a:t>Rollenbilder von Pflegebedürftigen und pflegenden An- und Zugehörigen mit Migrationshintergrund</a:t>
            </a:r>
            <a:endParaRPr lang="de-DE" sz="2800" dirty="0"/>
          </a:p>
        </p:txBody>
      </p:sp>
      <p:sp>
        <p:nvSpPr>
          <p:cNvPr id="3" name="Foliennummernplatzhalter 2"/>
          <p:cNvSpPr>
            <a:spLocks noGrp="1"/>
          </p:cNvSpPr>
          <p:nvPr>
            <p:ph type="sldNum" sz="quarter" idx="12"/>
          </p:nvPr>
        </p:nvSpPr>
        <p:spPr/>
        <p:txBody>
          <a:bodyPr>
            <a:normAutofit fontScale="85000" lnSpcReduction="20000"/>
          </a:bodyPr>
          <a:lstStyle/>
          <a:p>
            <a:fld id="{7BFE0F7F-00AC-41BD-B9C9-C7036909459D}" type="slidenum">
              <a:rPr lang="de-DE" smtClean="0"/>
              <a:pPr/>
              <a:t>2</a:t>
            </a:fld>
            <a:endParaRPr lang="de-DE" dirty="0"/>
          </a:p>
        </p:txBody>
      </p:sp>
      <p:sp>
        <p:nvSpPr>
          <p:cNvPr id="5" name="Rechteck 4"/>
          <p:cNvSpPr/>
          <p:nvPr/>
        </p:nvSpPr>
        <p:spPr>
          <a:xfrm>
            <a:off x="2286000" y="1720840"/>
            <a:ext cx="4572000" cy="3970318"/>
          </a:xfrm>
          <a:prstGeom prst="rect">
            <a:avLst/>
          </a:prstGeom>
        </p:spPr>
        <p:txBody>
          <a:bodyPr>
            <a:spAutoFit/>
          </a:bodyPr>
          <a:lstStyle/>
          <a:p>
            <a:r>
              <a:rPr lang="de-DE" dirty="0" smtClean="0"/>
              <a:t>„</a:t>
            </a:r>
            <a:r>
              <a:rPr lang="de-DE" i="1" dirty="0" smtClean="0"/>
              <a:t>Meine Eltern haben auch den riesen Vorteil, dass sie fünf Kinder haben. Wir leben auch alle so familiär in der Nähe, so im Umkreis von drei Kilometern. Das machen die Familien, also die Schwiegertöchter oder so. Also wir machen – ist jetzt nur ne Vermutung – wahrscheinlich auch Sachen, gerade meine Frau, mein Bruder, meine Schwägerin, vielleicht auch manchmal ich, wenn wir alleine wären, würden wir vielleicht viel mehr Hilfe in Anspruch nehmen wollen oder versuchen - ob es klappt oder nicht wissen wir nicht</a:t>
            </a:r>
            <a:r>
              <a:rPr lang="de-DE" i="1" dirty="0" smtClean="0"/>
              <a:t>.</a:t>
            </a:r>
            <a:r>
              <a:rPr lang="de-DE" dirty="0" smtClean="0"/>
              <a:t>“(T2)</a:t>
            </a:r>
            <a:endParaRPr lang="de-DE" dirty="0"/>
          </a:p>
        </p:txBody>
      </p:sp>
    </p:spTree>
    <p:extLst>
      <p:ext uri="{BB962C8B-B14F-4D97-AF65-F5344CB8AC3E}">
        <p14:creationId xmlns:p14="http://schemas.microsoft.com/office/powerpoint/2010/main" xmlns="" val="112722255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464653"/>
                </a:solidFill>
              </a:rPr>
              <a:t>Rollenbilder von Pflegebedürftigen und pflegenden An- und Zugehörigen mit Migrationshintergrund</a:t>
            </a:r>
            <a:endParaRPr lang="de-DE" dirty="0"/>
          </a:p>
        </p:txBody>
      </p:sp>
      <p:sp>
        <p:nvSpPr>
          <p:cNvPr id="3" name="Foliennummernplatzhalter 2"/>
          <p:cNvSpPr>
            <a:spLocks noGrp="1"/>
          </p:cNvSpPr>
          <p:nvPr>
            <p:ph type="sldNum" sz="quarter" idx="12"/>
          </p:nvPr>
        </p:nvSpPr>
        <p:spPr/>
        <p:txBody>
          <a:bodyPr>
            <a:normAutofit fontScale="85000" lnSpcReduction="20000"/>
          </a:bodyPr>
          <a:lstStyle/>
          <a:p>
            <a:fld id="{643AB7EA-FF49-45DF-956D-11D48CB7D796}" type="slidenum">
              <a:rPr lang="de-DE" smtClean="0"/>
              <a:pPr/>
              <a:t>3</a:t>
            </a:fld>
            <a:endParaRPr lang="de-DE"/>
          </a:p>
        </p:txBody>
      </p:sp>
      <p:sp>
        <p:nvSpPr>
          <p:cNvPr id="5" name="Rechteck 4"/>
          <p:cNvSpPr/>
          <p:nvPr/>
        </p:nvSpPr>
        <p:spPr>
          <a:xfrm>
            <a:off x="2286000" y="2136339"/>
            <a:ext cx="4572000" cy="3139321"/>
          </a:xfrm>
          <a:prstGeom prst="rect">
            <a:avLst/>
          </a:prstGeom>
        </p:spPr>
        <p:txBody>
          <a:bodyPr>
            <a:spAutoFit/>
          </a:bodyPr>
          <a:lstStyle/>
          <a:p>
            <a:r>
              <a:rPr lang="de-DE" dirty="0" smtClean="0"/>
              <a:t>„</a:t>
            </a:r>
            <a:r>
              <a:rPr lang="de-DE" i="1" dirty="0" smtClean="0"/>
              <a:t>Aber es war dann auch, sie wollte eher von den Kindern, das glaube ich. Sie wollte auch, hat sie immer gesagt, sie hat fünf Mädchen, hat sie gesagt und alle anderen, sie hat das immer verglichen mit den anderen Familien. Und die haben sich immer um die Eltern sehr intensiv gekümmert. </a:t>
            </a:r>
            <a:r>
              <a:rPr lang="de-DE" i="1" dirty="0" smtClean="0"/>
              <a:t>Warum </a:t>
            </a:r>
            <a:r>
              <a:rPr lang="de-DE" i="1" dirty="0" smtClean="0"/>
              <a:t>ihre Töchter so sind, hat sie immer gesagt. Und das hat </a:t>
            </a:r>
            <a:r>
              <a:rPr lang="de-DE" i="1" dirty="0" smtClean="0"/>
              <a:t>sie, </a:t>
            </a:r>
            <a:r>
              <a:rPr lang="de-DE" i="1" dirty="0" smtClean="0"/>
              <a:t>glaube </a:t>
            </a:r>
            <a:r>
              <a:rPr lang="de-DE" i="1" dirty="0" smtClean="0"/>
              <a:t>ich, </a:t>
            </a:r>
            <a:r>
              <a:rPr lang="de-DE" i="1" dirty="0" smtClean="0"/>
              <a:t>wohl enttäuscht. Diese </a:t>
            </a:r>
            <a:r>
              <a:rPr lang="de-DE" i="1" dirty="0" smtClean="0"/>
              <a:t>Erwartung.</a:t>
            </a:r>
            <a:r>
              <a:rPr lang="de-DE" dirty="0" smtClean="0"/>
              <a:t>“(T2)</a:t>
            </a:r>
            <a:endParaRPr lang="de-DE" dirty="0"/>
          </a:p>
        </p:txBody>
      </p:sp>
    </p:spTree>
    <p:extLst>
      <p:ext uri="{BB962C8B-B14F-4D97-AF65-F5344CB8AC3E}">
        <p14:creationId xmlns:p14="http://schemas.microsoft.com/office/powerpoint/2010/main" xmlns="" val="62671156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464653"/>
                </a:solidFill>
              </a:rPr>
              <a:t>Rollenbilder von Pflegebedürftigen und pflegenden An- und Zugehörigen mit Migrationshintergrund</a:t>
            </a:r>
            <a:endParaRPr lang="de-DE" dirty="0"/>
          </a:p>
        </p:txBody>
      </p:sp>
      <p:sp>
        <p:nvSpPr>
          <p:cNvPr id="3" name="Foliennummernplatzhalter 2"/>
          <p:cNvSpPr>
            <a:spLocks noGrp="1"/>
          </p:cNvSpPr>
          <p:nvPr>
            <p:ph type="sldNum" sz="quarter" idx="12"/>
          </p:nvPr>
        </p:nvSpPr>
        <p:spPr/>
        <p:txBody>
          <a:bodyPr>
            <a:normAutofit fontScale="85000" lnSpcReduction="20000"/>
          </a:bodyPr>
          <a:lstStyle/>
          <a:p>
            <a:fld id="{643AB7EA-FF49-45DF-956D-11D48CB7D796}" type="slidenum">
              <a:rPr lang="de-DE" smtClean="0"/>
              <a:pPr/>
              <a:t>4</a:t>
            </a:fld>
            <a:endParaRPr lang="de-DE"/>
          </a:p>
        </p:txBody>
      </p:sp>
      <p:sp>
        <p:nvSpPr>
          <p:cNvPr id="4" name="Rechteck 3"/>
          <p:cNvSpPr/>
          <p:nvPr/>
        </p:nvSpPr>
        <p:spPr>
          <a:xfrm>
            <a:off x="2286000" y="2136339"/>
            <a:ext cx="4572000" cy="2862322"/>
          </a:xfrm>
          <a:prstGeom prst="rect">
            <a:avLst/>
          </a:prstGeom>
        </p:spPr>
        <p:txBody>
          <a:bodyPr>
            <a:spAutoFit/>
          </a:bodyPr>
          <a:lstStyle/>
          <a:p>
            <a:r>
              <a:rPr lang="de-DE" dirty="0" smtClean="0"/>
              <a:t>„</a:t>
            </a:r>
            <a:r>
              <a:rPr lang="de-DE" i="1" dirty="0" smtClean="0"/>
              <a:t>Aber ich habe mich so sehr daran gewöhnt, ich habe mich da eingearbeitet, reingewachsen, vielleicht gewollt, vielleicht ungewollt, aber gewollt. Aber ich liebe meinen Vater. Er ist so ein lieber Mensch. Für mich war es kein Problem von Anfang an immer ein bisschen, bisschen, bisschen und als ich das registriert habe, war ich mitten drin. Und da wollte ich mich dann auch nicht zurückziehen. </a:t>
            </a:r>
            <a:r>
              <a:rPr lang="de-DE" dirty="0" smtClean="0"/>
              <a:t>“(T1)</a:t>
            </a:r>
            <a:endParaRPr lang="de-DE" dirty="0"/>
          </a:p>
        </p:txBody>
      </p:sp>
    </p:spTree>
    <p:extLst>
      <p:ext uri="{BB962C8B-B14F-4D97-AF65-F5344CB8AC3E}">
        <p14:creationId xmlns:p14="http://schemas.microsoft.com/office/powerpoint/2010/main" xmlns="" val="114843561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464653"/>
                </a:solidFill>
              </a:rPr>
              <a:t>Rollenbilder von Pflegebedürftigen und pflegenden An- und Zugehörigen mit Migrationshintergrund</a:t>
            </a:r>
            <a:endParaRPr lang="de-DE" dirty="0"/>
          </a:p>
        </p:txBody>
      </p:sp>
      <p:sp>
        <p:nvSpPr>
          <p:cNvPr id="3" name="Foliennummernplatzhalter 2"/>
          <p:cNvSpPr>
            <a:spLocks noGrp="1"/>
          </p:cNvSpPr>
          <p:nvPr>
            <p:ph type="sldNum" sz="quarter" idx="12"/>
          </p:nvPr>
        </p:nvSpPr>
        <p:spPr/>
        <p:txBody>
          <a:bodyPr>
            <a:normAutofit fontScale="85000" lnSpcReduction="20000"/>
          </a:bodyPr>
          <a:lstStyle/>
          <a:p>
            <a:fld id="{643AB7EA-FF49-45DF-956D-11D48CB7D796}" type="slidenum">
              <a:rPr lang="de-DE" smtClean="0"/>
              <a:pPr/>
              <a:t>5</a:t>
            </a:fld>
            <a:endParaRPr lang="de-DE"/>
          </a:p>
        </p:txBody>
      </p:sp>
      <p:sp>
        <p:nvSpPr>
          <p:cNvPr id="4" name="Rechteck 3"/>
          <p:cNvSpPr/>
          <p:nvPr/>
        </p:nvSpPr>
        <p:spPr>
          <a:xfrm>
            <a:off x="2286000" y="1859340"/>
            <a:ext cx="4572000" cy="3693319"/>
          </a:xfrm>
          <a:prstGeom prst="rect">
            <a:avLst/>
          </a:prstGeom>
        </p:spPr>
        <p:txBody>
          <a:bodyPr>
            <a:spAutoFit/>
          </a:bodyPr>
          <a:lstStyle/>
          <a:p>
            <a:r>
              <a:rPr lang="de-DE" dirty="0" smtClean="0"/>
              <a:t>„</a:t>
            </a:r>
            <a:r>
              <a:rPr lang="de-DE" i="1" dirty="0" smtClean="0"/>
              <a:t>Weil ich muss meine Arbeit schaffen, mein Kind besorgen und die beiden, ne. Weil ich muss ja, zum Beispiel, wenn Papa war im Krankenhaus, dann muss ich zu Papa, dann muss ich zu Mutter, nach dem Arbeit natürlich, ne und dann zuhause natürlich auch, alles wartet auf mich. Wenn ja ist normale Eltern, so </a:t>
            </a:r>
            <a:r>
              <a:rPr lang="de-DE" i="1" dirty="0" smtClean="0"/>
              <a:t>deutsch-</a:t>
            </a:r>
            <a:r>
              <a:rPr lang="de-DE" i="1" dirty="0" err="1" smtClean="0"/>
              <a:t>sprechige</a:t>
            </a:r>
            <a:r>
              <a:rPr lang="de-DE" i="1" dirty="0" smtClean="0"/>
              <a:t>, dann ist bestimmt weniger Arbeit. Dann muss man nicht so oft besuchen, muss man nicht so viel Sachen erledigen. Hier ist jetzt ja alles, Kleinigkeiten, muss ich, ne. leider ist so, ne</a:t>
            </a:r>
            <a:r>
              <a:rPr lang="de-DE" i="1" dirty="0" smtClean="0"/>
              <a:t>.</a:t>
            </a:r>
            <a:r>
              <a:rPr lang="de-DE" dirty="0" smtClean="0"/>
              <a:t>“(</a:t>
            </a:r>
            <a:r>
              <a:rPr lang="de-DE" dirty="0" smtClean="0"/>
              <a:t>P10)</a:t>
            </a:r>
            <a:endParaRPr lang="de-DE" dirty="0"/>
          </a:p>
        </p:txBody>
      </p:sp>
    </p:spTree>
    <p:extLst>
      <p:ext uri="{BB962C8B-B14F-4D97-AF65-F5344CB8AC3E}">
        <p14:creationId xmlns:p14="http://schemas.microsoft.com/office/powerpoint/2010/main" xmlns="" val="123243607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464653"/>
                </a:solidFill>
              </a:rPr>
              <a:t>Rollenbilder von Pflegebedürftigen und pflegenden An- und Zugehörigen mit Migrationshintergrund</a:t>
            </a:r>
            <a:endParaRPr lang="de-DE" dirty="0"/>
          </a:p>
        </p:txBody>
      </p:sp>
      <p:sp>
        <p:nvSpPr>
          <p:cNvPr id="3" name="Foliennummernplatzhalter 2"/>
          <p:cNvSpPr>
            <a:spLocks noGrp="1"/>
          </p:cNvSpPr>
          <p:nvPr>
            <p:ph type="sldNum" sz="quarter" idx="12"/>
          </p:nvPr>
        </p:nvSpPr>
        <p:spPr/>
        <p:txBody>
          <a:bodyPr>
            <a:normAutofit fontScale="85000" lnSpcReduction="20000"/>
          </a:bodyPr>
          <a:lstStyle/>
          <a:p>
            <a:fld id="{643AB7EA-FF49-45DF-956D-11D48CB7D796}" type="slidenum">
              <a:rPr lang="de-DE" smtClean="0"/>
              <a:pPr/>
              <a:t>6</a:t>
            </a:fld>
            <a:endParaRPr lang="de-DE"/>
          </a:p>
        </p:txBody>
      </p:sp>
      <p:sp>
        <p:nvSpPr>
          <p:cNvPr id="4" name="Rechteck 3"/>
          <p:cNvSpPr/>
          <p:nvPr/>
        </p:nvSpPr>
        <p:spPr>
          <a:xfrm>
            <a:off x="2286000" y="1582341"/>
            <a:ext cx="4572000" cy="4247317"/>
          </a:xfrm>
          <a:prstGeom prst="rect">
            <a:avLst/>
          </a:prstGeom>
        </p:spPr>
        <p:txBody>
          <a:bodyPr>
            <a:spAutoFit/>
          </a:bodyPr>
          <a:lstStyle/>
          <a:p>
            <a:r>
              <a:rPr lang="de-DE" dirty="0" smtClean="0"/>
              <a:t>„</a:t>
            </a:r>
            <a:r>
              <a:rPr lang="de-DE" i="1" dirty="0" smtClean="0"/>
              <a:t>Oder er hat bevor die Krankenpflege gekommen ist, er hat bis mittags geschlafen und weniger Mahlzeiten angenommen, also unregelmäßige Mahlzeiten und dadurch auch diese Spritzen auch unregelmäßig gemacht, so dass es zu dieser Situation (Unterzuckerung in der Moschee, </a:t>
            </a:r>
            <a:r>
              <a:rPr lang="de-DE" i="1" dirty="0" err="1" smtClean="0"/>
              <a:t>d.V</a:t>
            </a:r>
            <a:r>
              <a:rPr lang="de-DE" i="1" dirty="0" smtClean="0"/>
              <a:t>.) gekommen ist. Jetzt durch diese Krankenpflege steht er morgens auf, frühstückt bisschen, geht wieder schlafen, aber trotzdem er wird morgens gespritzt, isst ein bisschen was und Tag drauf wieder das gleiche: es ist ein Rhythmus da was vorher nicht da gewesen ist</a:t>
            </a:r>
            <a:r>
              <a:rPr lang="de-DE" i="1" dirty="0" smtClean="0"/>
              <a:t>.</a:t>
            </a:r>
            <a:r>
              <a:rPr lang="de-DE" dirty="0" smtClean="0"/>
              <a:t>“(</a:t>
            </a:r>
            <a:r>
              <a:rPr lang="de-DE" dirty="0" smtClean="0"/>
              <a:t>T2)</a:t>
            </a:r>
            <a:endParaRPr lang="de-DE" dirty="0"/>
          </a:p>
        </p:txBody>
      </p:sp>
    </p:spTree>
    <p:extLst>
      <p:ext uri="{BB962C8B-B14F-4D97-AF65-F5344CB8AC3E}">
        <p14:creationId xmlns:p14="http://schemas.microsoft.com/office/powerpoint/2010/main" xmlns="" val="342580602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464653"/>
                </a:solidFill>
              </a:rPr>
              <a:t>Rollenbilder von Pflegebedürftigen und pflegenden An- und Zugehörigen mit Migrationshintergrund</a:t>
            </a:r>
            <a:endParaRPr lang="de-DE" dirty="0"/>
          </a:p>
        </p:txBody>
      </p:sp>
      <p:sp>
        <p:nvSpPr>
          <p:cNvPr id="3" name="Foliennummernplatzhalter 2"/>
          <p:cNvSpPr>
            <a:spLocks noGrp="1"/>
          </p:cNvSpPr>
          <p:nvPr>
            <p:ph type="sldNum" sz="quarter" idx="12"/>
          </p:nvPr>
        </p:nvSpPr>
        <p:spPr/>
        <p:txBody>
          <a:bodyPr>
            <a:normAutofit fontScale="85000" lnSpcReduction="20000"/>
          </a:bodyPr>
          <a:lstStyle/>
          <a:p>
            <a:fld id="{643AB7EA-FF49-45DF-956D-11D48CB7D796}" type="slidenum">
              <a:rPr lang="de-DE" smtClean="0"/>
              <a:pPr/>
              <a:t>7</a:t>
            </a:fld>
            <a:endParaRPr lang="de-DE"/>
          </a:p>
        </p:txBody>
      </p:sp>
      <p:sp>
        <p:nvSpPr>
          <p:cNvPr id="4" name="Rechteck 3"/>
          <p:cNvSpPr/>
          <p:nvPr/>
        </p:nvSpPr>
        <p:spPr>
          <a:xfrm>
            <a:off x="2286000" y="1720840"/>
            <a:ext cx="4572000" cy="3693319"/>
          </a:xfrm>
          <a:prstGeom prst="rect">
            <a:avLst/>
          </a:prstGeom>
        </p:spPr>
        <p:txBody>
          <a:bodyPr>
            <a:spAutoFit/>
          </a:bodyPr>
          <a:lstStyle/>
          <a:p>
            <a:r>
              <a:rPr lang="de-DE" dirty="0" smtClean="0"/>
              <a:t>„</a:t>
            </a:r>
            <a:r>
              <a:rPr lang="de-DE" i="1" dirty="0" smtClean="0"/>
              <a:t>Dafür gibt es auch viele Hilfsmittel, aber davon habe ich auch erst später erfahren, denn man wird nicht automatisch auf die Dinge aufmerksam gemacht, auch nicht von den Pflegeschwestern. Man muss sich auch ein bisschen selber einarbeiten. Es wäre hilfreich, wenn die Schwestern irgendetwas bemerken, oder es gibt dieses Hilfsmittel, was die Sache erleichtert. Also dass die Schwestern die Angehörigen über solche Sachen informieren. Also ich habe mir die Sachen selbst angeeignet übers Internet oder Pflegekurs</a:t>
            </a:r>
            <a:r>
              <a:rPr lang="de-DE" i="1" dirty="0" smtClean="0"/>
              <a:t>.</a:t>
            </a:r>
            <a:r>
              <a:rPr lang="de-DE" dirty="0" smtClean="0"/>
              <a:t>“ (</a:t>
            </a:r>
            <a:r>
              <a:rPr lang="de-DE" dirty="0" smtClean="0"/>
              <a:t>T1)</a:t>
            </a:r>
            <a:endParaRPr lang="de-DE" dirty="0"/>
          </a:p>
        </p:txBody>
      </p:sp>
    </p:spTree>
    <p:extLst>
      <p:ext uri="{BB962C8B-B14F-4D97-AF65-F5344CB8AC3E}">
        <p14:creationId xmlns:p14="http://schemas.microsoft.com/office/powerpoint/2010/main" xmlns="" val="344858751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464653"/>
                </a:solidFill>
              </a:rPr>
              <a:t>Rollenbilder von Pflegebedürftigen und pflegenden An- und Zugehörigen mit Migrationshintergrund</a:t>
            </a:r>
            <a:endParaRPr lang="de-DE" dirty="0"/>
          </a:p>
        </p:txBody>
      </p:sp>
      <p:sp>
        <p:nvSpPr>
          <p:cNvPr id="3" name="Foliennummernplatzhalter 2"/>
          <p:cNvSpPr>
            <a:spLocks noGrp="1"/>
          </p:cNvSpPr>
          <p:nvPr>
            <p:ph type="sldNum" sz="quarter" idx="12"/>
          </p:nvPr>
        </p:nvSpPr>
        <p:spPr/>
        <p:txBody>
          <a:bodyPr>
            <a:normAutofit fontScale="85000" lnSpcReduction="20000"/>
          </a:bodyPr>
          <a:lstStyle/>
          <a:p>
            <a:fld id="{643AB7EA-FF49-45DF-956D-11D48CB7D796}" type="slidenum">
              <a:rPr lang="de-DE" smtClean="0"/>
              <a:pPr/>
              <a:t>8</a:t>
            </a:fld>
            <a:endParaRPr lang="de-DE"/>
          </a:p>
        </p:txBody>
      </p:sp>
      <p:sp>
        <p:nvSpPr>
          <p:cNvPr id="4" name="Rechteck 3"/>
          <p:cNvSpPr/>
          <p:nvPr/>
        </p:nvSpPr>
        <p:spPr>
          <a:xfrm>
            <a:off x="2286000" y="2413338"/>
            <a:ext cx="4572000" cy="2031325"/>
          </a:xfrm>
          <a:prstGeom prst="rect">
            <a:avLst/>
          </a:prstGeom>
        </p:spPr>
        <p:txBody>
          <a:bodyPr>
            <a:spAutoFit/>
          </a:bodyPr>
          <a:lstStyle/>
          <a:p>
            <a:r>
              <a:rPr lang="de-DE" dirty="0" smtClean="0"/>
              <a:t>„</a:t>
            </a:r>
            <a:r>
              <a:rPr lang="de-DE" i="1" dirty="0" smtClean="0"/>
              <a:t>Weil viele sind ja sehr dann, oh ich bin aus Istanbul, ich </a:t>
            </a:r>
            <a:r>
              <a:rPr lang="de-DE" i="1" dirty="0" err="1" smtClean="0"/>
              <a:t>sprech</a:t>
            </a:r>
            <a:r>
              <a:rPr lang="de-DE" i="1" dirty="0" smtClean="0"/>
              <a:t> dann Hochtürkisch. Und Mama kam ja aus </a:t>
            </a:r>
            <a:r>
              <a:rPr lang="de-DE" i="1" dirty="0" err="1" smtClean="0"/>
              <a:t>nem</a:t>
            </a:r>
            <a:r>
              <a:rPr lang="de-DE" i="1" dirty="0" smtClean="0"/>
              <a:t> Dorf und sie hat </a:t>
            </a:r>
            <a:r>
              <a:rPr lang="de-DE" i="1" dirty="0" err="1" smtClean="0"/>
              <a:t>son</a:t>
            </a:r>
            <a:r>
              <a:rPr lang="de-DE" i="1" dirty="0" smtClean="0"/>
              <a:t> Dialekt, halt. Und das sie nicht da ausgelacht wird, zum Beispiel. Oder wir in der Familie, das wir uns nicht verstellen. Das, das ist sehr wichtig</a:t>
            </a:r>
            <a:r>
              <a:rPr lang="de-DE" i="1" dirty="0" smtClean="0"/>
              <a:t>.</a:t>
            </a:r>
            <a:r>
              <a:rPr lang="de-DE" dirty="0" smtClean="0"/>
              <a:t>“(T3)</a:t>
            </a:r>
            <a:endParaRPr lang="de-DE" dirty="0"/>
          </a:p>
        </p:txBody>
      </p:sp>
    </p:spTree>
    <p:extLst>
      <p:ext uri="{BB962C8B-B14F-4D97-AF65-F5344CB8AC3E}">
        <p14:creationId xmlns:p14="http://schemas.microsoft.com/office/powerpoint/2010/main" xmlns="" val="339069618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2800" dirty="0">
                <a:solidFill>
                  <a:srgbClr val="464653"/>
                </a:solidFill>
              </a:rPr>
              <a:t>Rollenbilder von Pflegebedürftigen und pflegenden An- und Zugehörigen mit Migrationshintergrund</a:t>
            </a:r>
            <a:endParaRPr lang="de-DE" dirty="0"/>
          </a:p>
        </p:txBody>
      </p:sp>
      <p:sp>
        <p:nvSpPr>
          <p:cNvPr id="3" name="Foliennummernplatzhalter 2"/>
          <p:cNvSpPr>
            <a:spLocks noGrp="1"/>
          </p:cNvSpPr>
          <p:nvPr>
            <p:ph type="sldNum" sz="quarter" idx="12"/>
          </p:nvPr>
        </p:nvSpPr>
        <p:spPr/>
        <p:txBody>
          <a:bodyPr>
            <a:normAutofit fontScale="85000" lnSpcReduction="20000"/>
          </a:bodyPr>
          <a:lstStyle/>
          <a:p>
            <a:fld id="{643AB7EA-FF49-45DF-956D-11D48CB7D796}" type="slidenum">
              <a:rPr lang="de-DE" smtClean="0"/>
              <a:pPr/>
              <a:t>9</a:t>
            </a:fld>
            <a:endParaRPr lang="de-DE"/>
          </a:p>
        </p:txBody>
      </p:sp>
      <p:sp>
        <p:nvSpPr>
          <p:cNvPr id="4" name="Rechteck 3"/>
          <p:cNvSpPr/>
          <p:nvPr/>
        </p:nvSpPr>
        <p:spPr>
          <a:xfrm>
            <a:off x="2339752" y="1772816"/>
            <a:ext cx="4572000" cy="4801314"/>
          </a:xfrm>
          <a:prstGeom prst="rect">
            <a:avLst/>
          </a:prstGeom>
        </p:spPr>
        <p:txBody>
          <a:bodyPr>
            <a:spAutoFit/>
          </a:bodyPr>
          <a:lstStyle/>
          <a:p>
            <a:r>
              <a:rPr lang="de-DE" dirty="0" smtClean="0"/>
              <a:t>„B: </a:t>
            </a:r>
            <a:r>
              <a:rPr lang="de-DE" i="1" dirty="0" smtClean="0"/>
              <a:t>Die haben sich immer als Gastarbeiter </a:t>
            </a:r>
            <a:r>
              <a:rPr lang="de-DE" i="1" dirty="0" smtClean="0"/>
              <a:t>gefühlt.</a:t>
            </a:r>
            <a:endParaRPr lang="de-DE" i="1" dirty="0" smtClean="0"/>
          </a:p>
          <a:p>
            <a:r>
              <a:rPr lang="de-DE" dirty="0" smtClean="0"/>
              <a:t>A: </a:t>
            </a:r>
            <a:r>
              <a:rPr lang="de-DE" i="1" dirty="0" smtClean="0"/>
              <a:t>Aber man wird auch immer dazu.... Ich werde heute auch immer gefragt: „Gefällt Ihnen das in Deutschland?“. Meine Nachbarn haben gefragt: „Und wann geht ihr wieder zurück in euer Land?</a:t>
            </a:r>
            <a:r>
              <a:rPr lang="de-DE" dirty="0" smtClean="0"/>
              <a:t>“.</a:t>
            </a:r>
          </a:p>
          <a:p>
            <a:r>
              <a:rPr lang="de-DE" dirty="0" smtClean="0"/>
              <a:t>C: </a:t>
            </a:r>
            <a:r>
              <a:rPr lang="de-DE" i="1" dirty="0" smtClean="0"/>
              <a:t>Ja, ich hab gesagt: „Warum sollte ich zurück wollen? Ich hab hier ein Haus </a:t>
            </a:r>
            <a:r>
              <a:rPr lang="de-DE" i="1" dirty="0" smtClean="0"/>
              <a:t>gekauft.“</a:t>
            </a:r>
            <a:endParaRPr lang="de-DE" i="1" dirty="0" smtClean="0"/>
          </a:p>
          <a:p>
            <a:r>
              <a:rPr lang="de-DE" dirty="0" smtClean="0"/>
              <a:t>B: </a:t>
            </a:r>
            <a:r>
              <a:rPr lang="de-DE" i="1" dirty="0" smtClean="0"/>
              <a:t>Die geben einem das Gefühl: „Das ist nicht eure Land.“</a:t>
            </a:r>
          </a:p>
          <a:p>
            <a:r>
              <a:rPr lang="de-DE" dirty="0" smtClean="0"/>
              <a:t>A: </a:t>
            </a:r>
            <a:r>
              <a:rPr lang="de-DE" i="1" dirty="0" smtClean="0"/>
              <a:t>Der </a:t>
            </a:r>
            <a:r>
              <a:rPr lang="de-DE" i="1" dirty="0" smtClean="0"/>
              <a:t>80-jährige</a:t>
            </a:r>
            <a:r>
              <a:rPr lang="de-DE" i="1" dirty="0" smtClean="0"/>
              <a:t>, der schon von Anfang an so: Bloß nicht auffallen, meinst du das der jetzt hier sagt: „hier, wo sind meine Rechte“. Der ist der voll ... </a:t>
            </a:r>
            <a:r>
              <a:rPr lang="de-DE" i="1" dirty="0" smtClean="0"/>
              <a:t>eingeschüchtert.</a:t>
            </a:r>
            <a:r>
              <a:rPr lang="de-DE" dirty="0" smtClean="0"/>
              <a:t>“ (</a:t>
            </a:r>
            <a:r>
              <a:rPr lang="de-DE" dirty="0" smtClean="0"/>
              <a:t>T2)</a:t>
            </a:r>
            <a:endParaRPr lang="de-DE" dirty="0"/>
          </a:p>
        </p:txBody>
      </p:sp>
    </p:spTree>
    <p:extLst>
      <p:ext uri="{BB962C8B-B14F-4D97-AF65-F5344CB8AC3E}">
        <p14:creationId xmlns:p14="http://schemas.microsoft.com/office/powerpoint/2010/main" xmlns="" val="910105507"/>
      </p:ext>
    </p:extLst>
  </p:cSld>
  <p:clrMapOvr>
    <a:masterClrMapping/>
  </p:clrMapOvr>
  <p:transition>
    <p:fade/>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1_Galathea">
  <a:themeElements>
    <a:clrScheme name="Okeanos">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Galathea">
  <a:themeElements>
    <a:clrScheme name="Okeanos">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1436</Words>
  <Application>Microsoft Office PowerPoint</Application>
  <PresentationFormat>Bildschirmpräsentation (4:3)</PresentationFormat>
  <Paragraphs>49</Paragraphs>
  <Slides>15</Slides>
  <Notes>0</Notes>
  <HiddenSlides>0</HiddenSlides>
  <MMClips>0</MMClips>
  <ScaleCrop>false</ScaleCrop>
  <HeadingPairs>
    <vt:vector size="4" baseType="variant">
      <vt:variant>
        <vt:lpstr>Design</vt:lpstr>
      </vt:variant>
      <vt:variant>
        <vt:i4>2</vt:i4>
      </vt:variant>
      <vt:variant>
        <vt:lpstr>Folientitel</vt:lpstr>
      </vt:variant>
      <vt:variant>
        <vt:i4>15</vt:i4>
      </vt:variant>
    </vt:vector>
  </HeadingPairs>
  <TitlesOfParts>
    <vt:vector size="17" baseType="lpstr">
      <vt:lpstr>1_Galathea</vt:lpstr>
      <vt:lpstr>Galathea</vt:lpstr>
      <vt:lpstr>Modul 4:  Rollenbilder in der professionellen Pflege</vt:lpstr>
      <vt:lpstr>Rollenbilder von Pflegebedürftigen und pflegenden An- und Zugehörigen mit Migrationshintergrund</vt:lpstr>
      <vt:lpstr>Rollenbilder von Pflegebedürftigen und pflegenden An- und Zugehörigen mit Migrationshintergrund</vt:lpstr>
      <vt:lpstr>Rollenbilder von Pflegebedürftigen und pflegenden An- und Zugehörigen mit Migrationshintergrund</vt:lpstr>
      <vt:lpstr>Rollenbilder von Pflegebedürftigen und pflegenden An- und Zugehörigen mit Migrationshintergrund</vt:lpstr>
      <vt:lpstr>Rollenbilder von Pflegebedürftigen und pflegenden An- und Zugehörigen mit Migrationshintergrund</vt:lpstr>
      <vt:lpstr>Rollenbilder von Pflegebedürftigen und pflegenden An- und Zugehörigen mit Migrationshintergrund</vt:lpstr>
      <vt:lpstr>Rollenbilder von Pflegebedürftigen und pflegenden An- und Zugehörigen mit Migrationshintergrund</vt:lpstr>
      <vt:lpstr>Rollenbilder von Pflegebedürftigen und pflegenden An- und Zugehörigen mit Migrationshintergrund</vt:lpstr>
      <vt:lpstr>Rollenbilder von Pflegebedürftigen und pflegenden An- und Zugehörigen mit Migrationshintergrund</vt:lpstr>
      <vt:lpstr>Rollenbilder von Pflegebedürftigen und pflegenden An- und Zugehörigen mit Migrationshintergrund</vt:lpstr>
      <vt:lpstr>Rollenbilder von Pflegebedürftigen und pflegenden An- und Zugehörigen mit Migrationshintergrund</vt:lpstr>
      <vt:lpstr>Rollenbilder von Pflegebedürftigen und pflegenden An- und Zugehörigen mit Migrationshintergrund</vt:lpstr>
      <vt:lpstr>Rollenbilder von Pflegebedürftigen und pflegenden An- und Zugehörigen mit Migrationshintergrund</vt:lpstr>
      <vt:lpstr>Quellen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Katrin</dc:creator>
  <cp:lastModifiedBy>Sirka Nitschmann</cp:lastModifiedBy>
  <cp:revision>8</cp:revision>
  <dcterms:created xsi:type="dcterms:W3CDTF">2017-03-12T21:46:10Z</dcterms:created>
  <dcterms:modified xsi:type="dcterms:W3CDTF">2017-07-04T13:31:28Z</dcterms:modified>
</cp:coreProperties>
</file>