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5" r:id="rId2"/>
    <p:sldId id="260" r:id="rId3"/>
    <p:sldId id="272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1" r:id="rId13"/>
    <p:sldId id="273" r:id="rId14"/>
    <p:sldId id="274" r:id="rId1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/>
    <p:restoredTop sz="93656"/>
  </p:normalViewPr>
  <p:slideViewPr>
    <p:cSldViewPr>
      <p:cViewPr>
        <p:scale>
          <a:sx n="77" d="100"/>
          <a:sy n="77" d="100"/>
        </p:scale>
        <p:origin x="-678" y="-10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4C629-31AF-4263-8AD1-08B32609E1B7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1CDFF-380C-4161-9F17-C6BCBAFFD52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18891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4658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0067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157144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50374918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2658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088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2524005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015329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1156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633331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32992309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559146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195736" y="4038600"/>
            <a:ext cx="6948264" cy="1828800"/>
          </a:xfrm>
        </p:spPr>
        <p:txBody>
          <a:bodyPr>
            <a:noAutofit/>
          </a:bodyPr>
          <a:lstStyle/>
          <a:p>
            <a:r>
              <a:rPr lang="de-DE" sz="4000" dirty="0" smtClean="0"/>
              <a:t>Modul 1: </a:t>
            </a:r>
            <a:br>
              <a:rPr lang="de-DE" sz="4000" dirty="0" smtClean="0"/>
            </a:br>
            <a:r>
              <a:rPr lang="de-DE" sz="4000" dirty="0" smtClean="0"/>
              <a:t>Entlastungsangebote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76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Spezielle Wohnangebote</a:t>
            </a:r>
          </a:p>
          <a:p>
            <a:pPr marL="0" indent="0">
              <a:buNone/>
            </a:pPr>
            <a:endParaRPr lang="de-DE" dirty="0" smtClean="0"/>
          </a:p>
          <a:p>
            <a:r>
              <a:rPr lang="de-DE" dirty="0" smtClean="0"/>
              <a:t>Wohngemeinschaften (auch speziell für Muslime)</a:t>
            </a:r>
          </a:p>
          <a:p>
            <a:r>
              <a:rPr lang="de-DE" dirty="0"/>
              <a:t>Pflegeheime </a:t>
            </a:r>
            <a:r>
              <a:rPr lang="de-DE" dirty="0" smtClean="0"/>
              <a:t>(</a:t>
            </a:r>
            <a:r>
              <a:rPr lang="de-DE" dirty="0"/>
              <a:t>auch speziell für Muslime</a:t>
            </a:r>
            <a:r>
              <a:rPr lang="de-DE" dirty="0" smtClean="0"/>
              <a:t>)</a:t>
            </a: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468721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>
                <a:latin typeface="Calibri" pitchFamily="34" charset="0"/>
              </a:rPr>
              <a:t>Kurzzeitpflege</a:t>
            </a:r>
          </a:p>
          <a:p>
            <a:r>
              <a:rPr lang="de-DE" dirty="0" smtClean="0">
                <a:latin typeface="Calibri" pitchFamily="34" charset="0"/>
              </a:rPr>
              <a:t>Kurzzeitiger Aufenthalt in einer Pflegeeinrichtung    (Tag und Nacht)</a:t>
            </a:r>
          </a:p>
          <a:p>
            <a:r>
              <a:rPr lang="de-DE" dirty="0" smtClean="0">
                <a:latin typeface="Calibri" pitchFamily="34" charset="0"/>
              </a:rPr>
              <a:t>Bspw. </a:t>
            </a:r>
            <a:endParaRPr lang="de-DE" dirty="0" smtClean="0">
              <a:latin typeface="Calibri" pitchFamily="34" charset="0"/>
            </a:endParaRPr>
          </a:p>
          <a:p>
            <a:pPr lvl="1"/>
            <a:r>
              <a:rPr lang="de-DE" dirty="0" smtClean="0">
                <a:latin typeface="Calibri" pitchFamily="34" charset="0"/>
              </a:rPr>
              <a:t>wenn Angehörige verreisen,</a:t>
            </a:r>
          </a:p>
          <a:p>
            <a:pPr lvl="1"/>
            <a:r>
              <a:rPr lang="de-DE" dirty="0">
                <a:latin typeface="Calibri" pitchFamily="34" charset="0"/>
              </a:rPr>
              <a:t>d</a:t>
            </a:r>
            <a:r>
              <a:rPr lang="de-DE" dirty="0" smtClean="0">
                <a:latin typeface="Calibri" pitchFamily="34" charset="0"/>
              </a:rPr>
              <a:t>ie Pflege nach dem Krankenhaus noch nicht organisiert ist oder</a:t>
            </a:r>
          </a:p>
          <a:p>
            <a:pPr lvl="1"/>
            <a:r>
              <a:rPr lang="de-DE" dirty="0" smtClean="0">
                <a:latin typeface="Calibri" pitchFamily="34" charset="0"/>
              </a:rPr>
              <a:t>Pflege zuhause aufgrund einer </a:t>
            </a:r>
            <a:r>
              <a:rPr lang="de-DE" dirty="0">
                <a:latin typeface="Calibri" pitchFamily="34" charset="0"/>
              </a:rPr>
              <a:t>V</a:t>
            </a:r>
            <a:r>
              <a:rPr lang="de-DE" dirty="0" smtClean="0">
                <a:latin typeface="Calibri" pitchFamily="34" charset="0"/>
              </a:rPr>
              <a:t>eränderung gerade nicht möglich ist.</a:t>
            </a:r>
            <a:endParaRPr lang="de-DE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9529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2492896"/>
            <a:ext cx="8153400" cy="3603104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Welche Angebote interessieren </a:t>
            </a:r>
            <a:r>
              <a:rPr lang="de-DE" dirty="0" smtClean="0">
                <a:solidFill>
                  <a:srgbClr val="00B050"/>
                </a:solidFill>
              </a:rPr>
              <a:t>Sie?</a:t>
            </a:r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Welche könnten Sie entlasten?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489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Recherchieren Sie Angebote im Internet für Ihren Stadtteil.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Wir werden gemeinsam eine Karte mit Angeboten der Umgebung erstellen.</a:t>
            </a:r>
          </a:p>
          <a:p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990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Hausaufgabe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Besuchen Sie ein Angebot und informieren Sie sich </a:t>
            </a:r>
            <a:r>
              <a:rPr lang="de-DE" dirty="0" smtClean="0"/>
              <a:t>darüber.</a:t>
            </a:r>
            <a:endParaRPr lang="de-DE" dirty="0" smtClean="0"/>
          </a:p>
          <a:p>
            <a:r>
              <a:rPr lang="de-DE" dirty="0" smtClean="0"/>
              <a:t>Erzählen Sie beim nächsten Treffen </a:t>
            </a:r>
            <a:r>
              <a:rPr lang="de-DE" smtClean="0"/>
              <a:t>den </a:t>
            </a:r>
            <a:r>
              <a:rPr lang="de-DE" smtClean="0"/>
              <a:t>Anderen </a:t>
            </a:r>
            <a:r>
              <a:rPr lang="de-DE" dirty="0" smtClean="0"/>
              <a:t>davon.</a:t>
            </a:r>
            <a:endParaRPr lang="de-DE" dirty="0" smtClean="0"/>
          </a:p>
          <a:p>
            <a:r>
              <a:rPr lang="de-DE" dirty="0" smtClean="0"/>
              <a:t>Wie wurden Sie beraten und was haben Sie erfahren?</a:t>
            </a:r>
          </a:p>
          <a:p>
            <a:r>
              <a:rPr lang="de-DE" dirty="0" smtClean="0"/>
              <a:t>Kann das Angebot Sie vielleicht entlasten?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077017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539552" y="1772816"/>
            <a:ext cx="8604448" cy="4495800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Verbände</a:t>
            </a:r>
          </a:p>
          <a:p>
            <a:r>
              <a:rPr lang="de-DE" dirty="0" smtClean="0"/>
              <a:t>Ehrenamtliche</a:t>
            </a:r>
          </a:p>
          <a:p>
            <a:r>
              <a:rPr lang="de-DE" dirty="0" smtClean="0"/>
              <a:t>Angehörigenkurse</a:t>
            </a:r>
          </a:p>
          <a:p>
            <a:r>
              <a:rPr lang="de-DE" dirty="0" smtClean="0"/>
              <a:t>Angehörigengruppen/Selbsthilfegruppen</a:t>
            </a:r>
          </a:p>
          <a:p>
            <a:r>
              <a:rPr lang="de-DE" dirty="0" smtClean="0"/>
              <a:t>Tagespflege</a:t>
            </a:r>
          </a:p>
          <a:p>
            <a:r>
              <a:rPr lang="de-DE" dirty="0" smtClean="0"/>
              <a:t>Kurzzeitpflege</a:t>
            </a:r>
            <a:endParaRPr lang="de-DE" dirty="0"/>
          </a:p>
          <a:p>
            <a:r>
              <a:rPr lang="de-DE" dirty="0" smtClean="0"/>
              <a:t>Reisen und Pflege</a:t>
            </a:r>
          </a:p>
          <a:p>
            <a:r>
              <a:rPr lang="de-DE" dirty="0" smtClean="0"/>
              <a:t>Ausflüge für Pflegebedürftige und ihre Angehörigen</a:t>
            </a:r>
          </a:p>
          <a:p>
            <a:r>
              <a:rPr lang="de-DE" dirty="0" smtClean="0"/>
              <a:t>Spezielle Wohnangebote</a:t>
            </a:r>
          </a:p>
        </p:txBody>
      </p:sp>
    </p:spTree>
    <p:extLst>
      <p:ext uri="{BB962C8B-B14F-4D97-AF65-F5344CB8AC3E}">
        <p14:creationId xmlns:p14="http://schemas.microsoft.com/office/powerpoint/2010/main" xmlns="" val="477819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>
                <a:solidFill>
                  <a:srgbClr val="00B050"/>
                </a:solidFill>
              </a:rPr>
              <a:t>Welche dieser Angebote kennen Sie?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Welche noch nicht?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Berichten Sie uns von Ihren Erfahrungen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06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de-DE" dirty="0" smtClean="0"/>
              <a:t>Verbände</a:t>
            </a:r>
          </a:p>
          <a:p>
            <a:pPr marL="0" indent="0">
              <a:buNone/>
            </a:pPr>
            <a:r>
              <a:rPr lang="de-DE" dirty="0"/>
              <a:t>z</a:t>
            </a:r>
            <a:r>
              <a:rPr lang="de-DE" dirty="0" smtClean="0"/>
              <a:t>.B. für verschiede Erkrankungen</a:t>
            </a:r>
          </a:p>
          <a:p>
            <a:pPr lvl="1"/>
            <a:r>
              <a:rPr lang="de-DE" dirty="0" smtClean="0"/>
              <a:t>Alzheimer</a:t>
            </a:r>
          </a:p>
          <a:p>
            <a:pPr lvl="1"/>
            <a:r>
              <a:rPr lang="de-DE" dirty="0" smtClean="0"/>
              <a:t>Diabetes</a:t>
            </a:r>
          </a:p>
          <a:p>
            <a:pPr lvl="1"/>
            <a:r>
              <a:rPr lang="de-DE" dirty="0" smtClean="0"/>
              <a:t>Schlaganfall</a:t>
            </a:r>
          </a:p>
          <a:p>
            <a:pPr lvl="1"/>
            <a:r>
              <a:rPr lang="de-DE" dirty="0" smtClean="0"/>
              <a:t>usw</a:t>
            </a:r>
            <a:r>
              <a:rPr lang="de-DE" dirty="0" smtClean="0"/>
              <a:t>.</a:t>
            </a:r>
          </a:p>
          <a:p>
            <a:r>
              <a:rPr lang="de-DE" dirty="0" smtClean="0"/>
              <a:t>Bieten viele wichtige und aktuelle Informationen</a:t>
            </a:r>
          </a:p>
          <a:p>
            <a:r>
              <a:rPr lang="de-DE" dirty="0" smtClean="0"/>
              <a:t>Kennen Adressen und vermitteln weiter</a:t>
            </a:r>
          </a:p>
          <a:p>
            <a:r>
              <a:rPr lang="de-DE" dirty="0" smtClean="0"/>
              <a:t>Helfen in bürokratischen Fragen zur Erkrankung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494057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Ehrenamtliche</a:t>
            </a:r>
          </a:p>
          <a:p>
            <a:r>
              <a:rPr lang="de-DE" dirty="0" smtClean="0"/>
              <a:t>Von </a:t>
            </a:r>
            <a:r>
              <a:rPr lang="de-DE" dirty="0" smtClean="0"/>
              <a:t>unterschiedlichen Trägern</a:t>
            </a:r>
          </a:p>
          <a:p>
            <a:r>
              <a:rPr lang="de-DE" dirty="0" smtClean="0"/>
              <a:t>Auch </a:t>
            </a:r>
            <a:r>
              <a:rPr lang="de-DE" dirty="0" smtClean="0"/>
              <a:t>kulturspezifisch</a:t>
            </a:r>
          </a:p>
          <a:p>
            <a:r>
              <a:rPr lang="de-DE" dirty="0" smtClean="0"/>
              <a:t>Oft </a:t>
            </a:r>
            <a:r>
              <a:rPr lang="de-DE" dirty="0" smtClean="0"/>
              <a:t>kostenlos</a:t>
            </a:r>
          </a:p>
          <a:p>
            <a:r>
              <a:rPr lang="de-DE" dirty="0" smtClean="0"/>
              <a:t>Entlasten </a:t>
            </a:r>
            <a:r>
              <a:rPr lang="de-DE" dirty="0" smtClean="0"/>
              <a:t>stundenweise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461158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611560" y="1600200"/>
            <a:ext cx="853244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Angehörigenkurse</a:t>
            </a:r>
          </a:p>
          <a:p>
            <a:r>
              <a:rPr lang="de-DE" dirty="0" smtClean="0"/>
              <a:t>Werden </a:t>
            </a:r>
            <a:r>
              <a:rPr lang="de-DE" dirty="0" smtClean="0"/>
              <a:t>von verschiedenen Trägern angeboten</a:t>
            </a:r>
          </a:p>
          <a:p>
            <a:r>
              <a:rPr lang="de-DE" dirty="0" smtClean="0"/>
              <a:t>Auch </a:t>
            </a:r>
            <a:r>
              <a:rPr lang="de-DE" dirty="0" smtClean="0"/>
              <a:t>in der Muttersprache</a:t>
            </a:r>
          </a:p>
          <a:p>
            <a:r>
              <a:rPr lang="de-DE" dirty="0" smtClean="0"/>
              <a:t>Sind </a:t>
            </a:r>
            <a:r>
              <a:rPr lang="de-DE" dirty="0" smtClean="0"/>
              <a:t>kostenlos</a:t>
            </a:r>
          </a:p>
          <a:p>
            <a:r>
              <a:rPr lang="de-DE" dirty="0" smtClean="0"/>
              <a:t>Vermitteln </a:t>
            </a:r>
            <a:r>
              <a:rPr lang="de-DE" dirty="0" smtClean="0"/>
              <a:t>Wissen</a:t>
            </a:r>
          </a:p>
          <a:p>
            <a:r>
              <a:rPr lang="de-DE" dirty="0" smtClean="0"/>
              <a:t>Kennenlernen anderer Angehöriger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017374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Angehörigengruppen/ Selbsthilfegruppen</a:t>
            </a:r>
          </a:p>
          <a:p>
            <a:r>
              <a:rPr lang="de-DE" dirty="0" smtClean="0"/>
              <a:t>Zum </a:t>
            </a:r>
            <a:r>
              <a:rPr lang="de-DE" dirty="0" smtClean="0"/>
              <a:t>Aussprechen</a:t>
            </a:r>
          </a:p>
          <a:p>
            <a:r>
              <a:rPr lang="de-DE" dirty="0" smtClean="0"/>
              <a:t>Andere </a:t>
            </a:r>
            <a:r>
              <a:rPr lang="de-DE" dirty="0" smtClean="0"/>
              <a:t>Angehörige kennenlernen</a:t>
            </a:r>
          </a:p>
          <a:p>
            <a:r>
              <a:rPr lang="de-DE" dirty="0" smtClean="0"/>
              <a:t>Schwierigkeiten können evtl. </a:t>
            </a:r>
            <a:r>
              <a:rPr lang="de-DE" dirty="0" smtClean="0"/>
              <a:t>gelöst werden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859820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Tagespflege</a:t>
            </a:r>
          </a:p>
          <a:p>
            <a:r>
              <a:rPr lang="de-DE" dirty="0" smtClean="0"/>
              <a:t>Ein </a:t>
            </a:r>
            <a:r>
              <a:rPr lang="de-DE" dirty="0" smtClean="0"/>
              <a:t>Angebot für die stundenweise Betreuung am Tage</a:t>
            </a:r>
          </a:p>
          <a:p>
            <a:r>
              <a:rPr lang="de-DE" dirty="0" smtClean="0"/>
              <a:t>Häufig </a:t>
            </a:r>
            <a:r>
              <a:rPr lang="de-DE" dirty="0" smtClean="0"/>
              <a:t>für Demenzerkrankte</a:t>
            </a:r>
          </a:p>
          <a:p>
            <a:r>
              <a:rPr lang="de-DE" dirty="0" smtClean="0"/>
              <a:t>Freie </a:t>
            </a:r>
            <a:r>
              <a:rPr lang="de-DE" dirty="0" smtClean="0"/>
              <a:t>Zeit für die Angehörigen</a:t>
            </a:r>
          </a:p>
          <a:p>
            <a:r>
              <a:rPr lang="de-DE" dirty="0" smtClean="0"/>
              <a:t>Der </a:t>
            </a:r>
            <a:r>
              <a:rPr lang="de-DE" dirty="0" smtClean="0"/>
              <a:t>Angehörige wird abgeholt und nach Hause gefahren</a:t>
            </a:r>
          </a:p>
          <a:p>
            <a:r>
              <a:rPr lang="de-DE" dirty="0" smtClean="0"/>
              <a:t>Gemeinsame </a:t>
            </a:r>
            <a:r>
              <a:rPr lang="de-DE" dirty="0" smtClean="0"/>
              <a:t>Mahlzeiten und Beschäftigung</a:t>
            </a:r>
          </a:p>
          <a:p>
            <a:r>
              <a:rPr lang="de-DE" dirty="0" smtClean="0"/>
              <a:t>Zuzahlungen der Pflegeversicherung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869016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Entlastungsangebote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Ausflüge, Reisen und Pflege</a:t>
            </a:r>
          </a:p>
          <a:p>
            <a:r>
              <a:rPr lang="de-DE" dirty="0" smtClean="0"/>
              <a:t>Verschiedene </a:t>
            </a:r>
            <a:r>
              <a:rPr lang="de-DE" dirty="0" smtClean="0"/>
              <a:t>Anbieter</a:t>
            </a:r>
          </a:p>
          <a:p>
            <a:r>
              <a:rPr lang="de-DE" dirty="0" smtClean="0"/>
              <a:t>Pflegegerechte </a:t>
            </a:r>
            <a:r>
              <a:rPr lang="de-DE" dirty="0" smtClean="0"/>
              <a:t>Unterbringung</a:t>
            </a:r>
          </a:p>
          <a:p>
            <a:r>
              <a:rPr lang="de-DE" dirty="0" smtClean="0"/>
              <a:t>Auch </a:t>
            </a:r>
            <a:r>
              <a:rPr lang="de-DE" dirty="0" smtClean="0"/>
              <a:t>für Demenzerkrankte</a:t>
            </a:r>
          </a:p>
          <a:p>
            <a:r>
              <a:rPr lang="de-DE" dirty="0" smtClean="0"/>
              <a:t>Entlastung der Angehörigen</a:t>
            </a:r>
          </a:p>
          <a:p>
            <a:r>
              <a:rPr lang="de-DE" dirty="0" smtClean="0"/>
              <a:t>Teilweise </a:t>
            </a:r>
            <a:r>
              <a:rPr lang="de-DE" dirty="0" smtClean="0"/>
              <a:t>Kostenerstattung durch  Fördervereine</a:t>
            </a:r>
          </a:p>
          <a:p>
            <a:r>
              <a:rPr lang="de-DE" dirty="0" smtClean="0"/>
              <a:t>Bspw. </a:t>
            </a:r>
            <a:r>
              <a:rPr lang="de-DE" dirty="0" smtClean="0"/>
              <a:t>auch Urlaub in der Türkei mit kombinierter deutsch-türkischer Pflege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2378249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</Words>
  <Application>Microsoft Office PowerPoint</Application>
  <PresentationFormat>Bildschirmpräsentation (4:3)</PresentationFormat>
  <Paragraphs>93</Paragraphs>
  <Slides>14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Galathea</vt:lpstr>
      <vt:lpstr>Modul 1:  Entlastungsangebote</vt:lpstr>
      <vt:lpstr>Entlastungsangebote</vt:lpstr>
      <vt:lpstr>Folie 3</vt:lpstr>
      <vt:lpstr>Entlastungsangebote</vt:lpstr>
      <vt:lpstr>Entlastungsangebote</vt:lpstr>
      <vt:lpstr>Entlastungsangebote</vt:lpstr>
      <vt:lpstr>Entlastungsangebote</vt:lpstr>
      <vt:lpstr>Entlastungsangebote</vt:lpstr>
      <vt:lpstr>Entlastungsangebote</vt:lpstr>
      <vt:lpstr>Entlastungsangebote</vt:lpstr>
      <vt:lpstr>Entlastungsangebote</vt:lpstr>
      <vt:lpstr>Folie 12</vt:lpstr>
      <vt:lpstr>Folie 13</vt:lpstr>
      <vt:lpstr>Hausaufgabe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kurve1</dc:creator>
  <cp:lastModifiedBy>Sirka Nitschmann</cp:lastModifiedBy>
  <cp:revision>43</cp:revision>
  <dcterms:created xsi:type="dcterms:W3CDTF">2015-01-22T11:41:35Z</dcterms:created>
  <dcterms:modified xsi:type="dcterms:W3CDTF">2017-07-04T13:55:54Z</dcterms:modified>
</cp:coreProperties>
</file>