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62" r:id="rId3"/>
    <p:sldId id="260" r:id="rId4"/>
    <p:sldId id="263" r:id="rId5"/>
    <p:sldId id="259" r:id="rId6"/>
    <p:sldId id="265" r:id="rId7"/>
    <p:sldId id="261" r:id="rId8"/>
    <p:sldId id="264" r:id="rId9"/>
    <p:sldId id="266" r:id="rId10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08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534985E-5973-4D2F-A8F3-FF5DADBBD555}" type="datetimeFigureOut">
              <a:rPr lang="de-DE" smtClean="0"/>
              <a:pPr/>
              <a:t>04.07.2017</a:t>
            </a:fld>
            <a:endParaRPr lang="de-DE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DDE9EC"/>
              </a:solidFill>
            </a:endParaRPr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DDE9EC"/>
                </a:solidFill>
              </a:rPr>
              <a:pPr/>
              <a:t>‹Nr.›</a:t>
            </a:fld>
            <a:endParaRPr lang="de-DE">
              <a:solidFill>
                <a:srgbClr val="DDE9E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4021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888758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6425898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7343728" cy="9906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8" name="Inhaltsplatzhalt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1pPr>
            <a:lvl2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2pPr>
            <a:lvl3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3pPr>
            <a:lvl4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4pPr>
            <a:lvl5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 eaLnBrk="1" latinLnBrk="0" hangingPunct="1"/>
            <a:r>
              <a:rPr lang="de-DE" dirty="0" smtClean="0"/>
              <a:t>Textmasterformate durch Klicken bearbeiten</a:t>
            </a:r>
          </a:p>
          <a:p>
            <a:pPr lvl="1" eaLnBrk="1" latinLnBrk="0" hangingPunct="1"/>
            <a:r>
              <a:rPr lang="de-DE" dirty="0" smtClean="0"/>
              <a:t>Zweite Ebene</a:t>
            </a:r>
          </a:p>
          <a:p>
            <a:pPr lvl="2" eaLnBrk="1" latinLnBrk="0" hangingPunct="1"/>
            <a:r>
              <a:rPr lang="de-DE" dirty="0" smtClean="0"/>
              <a:t>Dritte Ebene</a:t>
            </a:r>
          </a:p>
          <a:p>
            <a:pPr lvl="3" eaLnBrk="1" latinLnBrk="0" hangingPunct="1"/>
            <a:r>
              <a:rPr lang="de-DE" dirty="0" smtClean="0"/>
              <a:t>Vierte Ebene</a:t>
            </a:r>
          </a:p>
          <a:p>
            <a:pPr lvl="4" eaLnBrk="1" latinLnBrk="0" hangingPunct="1"/>
            <a:r>
              <a:rPr lang="de-DE" dirty="0" smtClean="0"/>
              <a:t>Fünfte Ebene</a:t>
            </a:r>
            <a:endParaRPr kumimoji="0" lang="en-US" dirty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11560" y="6381328"/>
            <a:ext cx="8151440" cy="365125"/>
          </a:xfrm>
        </p:spPr>
        <p:txBody>
          <a:bodyPr/>
          <a:lstStyle>
            <a:lvl1pPr algn="ctr">
              <a:defRPr sz="1200"/>
            </a:lvl1pPr>
          </a:lstStyle>
          <a:p>
            <a:r>
              <a:rPr lang="de-DE" dirty="0" smtClean="0">
                <a:solidFill>
                  <a:srgbClr val="464653"/>
                </a:solidFill>
              </a:rPr>
              <a:t>Kooperationstreffen  -  13.02.2012</a:t>
            </a:r>
            <a:endParaRPr lang="de-DE" dirty="0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5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2727" y="404665"/>
            <a:ext cx="599092" cy="592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79832969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7" name="Rechteck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21620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5562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3" name="Inhaltsplatzhalt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3867285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6865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464653"/>
                </a:solidFill>
              </a:rPr>
              <a:pPr/>
              <a:t>‹Nr.›</a:t>
            </a:fld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5704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4119244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8" name="Rechteck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Rechteck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xmlns="" val="8934290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697355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de-DE" sz="4000" dirty="0" smtClean="0"/>
              <a:t>Modul 1:</a:t>
            </a:r>
            <a:br>
              <a:rPr lang="de-DE" sz="4000" dirty="0" smtClean="0"/>
            </a:br>
            <a:r>
              <a:rPr lang="de-DE" sz="4000" dirty="0" smtClean="0"/>
              <a:t>Vereinbarkeit von Familie, pflege und Beruf</a:t>
            </a:r>
            <a:endParaRPr lang="de-DE" sz="40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de-DE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789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>
                <a:solidFill>
                  <a:srgbClr val="00B050"/>
                </a:solidFill>
              </a:rPr>
              <a:t>Bitte berichten Sie, wie Sie von Ihrem Tag. Welche Erfahrungen machen Sie als pflegende Angehörige, wenn Sie auch arbeiten gehen?</a:t>
            </a:r>
          </a:p>
          <a:p>
            <a:endParaRPr lang="de-DE" dirty="0" smtClean="0">
              <a:solidFill>
                <a:srgbClr val="00B050"/>
              </a:solidFill>
            </a:endParaRPr>
          </a:p>
          <a:p>
            <a:r>
              <a:rPr lang="de-DE" dirty="0" smtClean="0">
                <a:solidFill>
                  <a:srgbClr val="00B050"/>
                </a:solidFill>
              </a:rPr>
              <a:t>Was ist leicht, was ist schwer?</a:t>
            </a:r>
          </a:p>
          <a:p>
            <a:endParaRPr lang="de-DE" dirty="0" smtClean="0">
              <a:solidFill>
                <a:srgbClr val="00B050"/>
              </a:solidFill>
            </a:endParaRPr>
          </a:p>
          <a:p>
            <a:r>
              <a:rPr lang="de-DE" dirty="0" smtClean="0">
                <a:solidFill>
                  <a:srgbClr val="00B050"/>
                </a:solidFill>
              </a:rPr>
              <a:t>Wenn Sie möchten können Sie gerne erzählen, wo Sie arbeiten.</a:t>
            </a:r>
            <a:endParaRPr lang="de-D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4371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Schulungsinhalte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/>
          </a:bodyPr>
          <a:lstStyle/>
          <a:p>
            <a:r>
              <a:rPr lang="de-DE" dirty="0" smtClean="0"/>
              <a:t>Kurzfristige Arbeitsverhinderung und Pflegegeldunterstützung</a:t>
            </a:r>
          </a:p>
          <a:p>
            <a:r>
              <a:rPr lang="de-DE" dirty="0" smtClean="0"/>
              <a:t>Pflegezeit</a:t>
            </a:r>
          </a:p>
          <a:p>
            <a:r>
              <a:rPr lang="de-DE" dirty="0" smtClean="0"/>
              <a:t>Familienpflegezeit</a:t>
            </a:r>
          </a:p>
          <a:p>
            <a:r>
              <a:rPr lang="de-DE" dirty="0" smtClean="0"/>
              <a:t>Familienfreundliche Unternehmen</a:t>
            </a:r>
          </a:p>
          <a:p>
            <a:r>
              <a:rPr lang="de-DE" dirty="0" smtClean="0"/>
              <a:t>Gespräche mit dem Arbeitgeber</a:t>
            </a:r>
          </a:p>
          <a:p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491090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>
                <a:solidFill>
                  <a:srgbClr val="00B050"/>
                </a:solidFill>
              </a:rPr>
              <a:t>Wir wollen nun den Text gemeinsam lesen und besprechen. Bitte fragen Sie nach, falls Sie etwas nicht verstehen oder Fragen dazu haben.</a:t>
            </a:r>
            <a:endParaRPr lang="de-D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8396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Familienfreundliche Unternehmen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5</a:t>
            </a:fld>
            <a:endParaRPr lang="de-DE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348880"/>
            <a:ext cx="4445000" cy="334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40202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Familienfreundliche Unternehmen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dirty="0" smtClean="0"/>
              <a:t>Unter einem familienfreundlichen Betrieb versteht man:</a:t>
            </a:r>
          </a:p>
          <a:p>
            <a:r>
              <a:rPr lang="de-DE" dirty="0"/>
              <a:t>e</a:t>
            </a:r>
            <a:r>
              <a:rPr lang="de-DE" dirty="0" smtClean="0"/>
              <a:t>inen Betrieb, der die Vereinbarkeit von Familie und Beruf ernst </a:t>
            </a:r>
            <a:r>
              <a:rPr lang="de-DE" dirty="0" smtClean="0"/>
              <a:t>nimmt und</a:t>
            </a:r>
            <a:endParaRPr lang="de-DE" dirty="0" smtClean="0"/>
          </a:p>
          <a:p>
            <a:r>
              <a:rPr lang="de-DE" dirty="0"/>
              <a:t>e</a:t>
            </a:r>
            <a:r>
              <a:rPr lang="de-DE" dirty="0" smtClean="0"/>
              <a:t>inen Mitarbeiter haben, an den man sich dafür wenden kann.</a:t>
            </a:r>
          </a:p>
          <a:p>
            <a:endParaRPr lang="de-DE" dirty="0" smtClean="0"/>
          </a:p>
          <a:p>
            <a:pPr marL="0" indent="0">
              <a:buNone/>
            </a:pPr>
            <a:r>
              <a:rPr lang="de-DE" dirty="0" smtClean="0"/>
              <a:t>Eine Liste der Unternehmen mit dem familienfreundlichen Siegel finden Sie im Internet unter: www.hamburg.de/familiensiegel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918742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endParaRPr lang="de-DE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de-DE" dirty="0">
              <a:solidFill>
                <a:srgbClr val="00B050"/>
              </a:solidFill>
            </a:endParaRPr>
          </a:p>
          <a:p>
            <a:r>
              <a:rPr lang="de-DE" dirty="0" smtClean="0">
                <a:solidFill>
                  <a:srgbClr val="00B050"/>
                </a:solidFill>
              </a:rPr>
              <a:t>Welche Angebote können für Sie hilfreich sein?</a:t>
            </a:r>
          </a:p>
          <a:p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xmlns="" val="4265636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endParaRPr lang="de-DE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de-DE" dirty="0">
              <a:solidFill>
                <a:srgbClr val="00B050"/>
              </a:solidFill>
            </a:endParaRPr>
          </a:p>
          <a:p>
            <a:r>
              <a:rPr lang="de-DE" dirty="0" smtClean="0">
                <a:solidFill>
                  <a:srgbClr val="00B050"/>
                </a:solidFill>
              </a:rPr>
              <a:t>Wir </a:t>
            </a:r>
            <a:r>
              <a:rPr lang="de-DE" dirty="0">
                <a:solidFill>
                  <a:srgbClr val="00B050"/>
                </a:solidFill>
              </a:rPr>
              <a:t>wollen jetzt gemeinsam das Gespräch mit dem Arbeitgeber üben.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8888464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Hausaufgabe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r>
              <a:rPr lang="de-DE" dirty="0" smtClean="0">
                <a:solidFill>
                  <a:srgbClr val="00B050"/>
                </a:solidFill>
              </a:rPr>
              <a:t>Suchen Sie in der nächsten Woche das Gespräch mit Ihrem Arbeitgeber. </a:t>
            </a:r>
          </a:p>
          <a:p>
            <a:endParaRPr lang="de-DE" dirty="0">
              <a:solidFill>
                <a:srgbClr val="00B050"/>
              </a:solidFill>
            </a:endParaRPr>
          </a:p>
          <a:p>
            <a:r>
              <a:rPr lang="de-DE" dirty="0" smtClean="0">
                <a:solidFill>
                  <a:srgbClr val="00B050"/>
                </a:solidFill>
              </a:rPr>
              <a:t>Informieren Sie sich über Möglichkeiten </a:t>
            </a:r>
            <a:r>
              <a:rPr lang="de-DE" smtClean="0">
                <a:solidFill>
                  <a:srgbClr val="00B050"/>
                </a:solidFill>
              </a:rPr>
              <a:t>des </a:t>
            </a:r>
            <a:r>
              <a:rPr lang="de-DE" smtClean="0">
                <a:solidFill>
                  <a:srgbClr val="00B050"/>
                </a:solidFill>
              </a:rPr>
              <a:t>Betriebs</a:t>
            </a:r>
            <a:r>
              <a:rPr lang="de-DE" dirty="0" smtClean="0">
                <a:solidFill>
                  <a:srgbClr val="00B050"/>
                </a:solidFill>
              </a:rPr>
              <a:t>, Sie bei der Vereinbarkeit von Beruf und Pflege zu unterstützen.</a:t>
            </a:r>
          </a:p>
          <a:p>
            <a:endParaRPr lang="de-D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64914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alathea">
  <a:themeElements>
    <a:clrScheme name="Okeanos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Galathea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alathe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Microsoft Office PowerPoint</Application>
  <PresentationFormat>Bildschirmpräsentation (4:3)</PresentationFormat>
  <Paragraphs>40</Paragraphs>
  <Slides>9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0" baseType="lpstr">
      <vt:lpstr>Galathea</vt:lpstr>
      <vt:lpstr>Modul 1: Vereinbarkeit von Familie, pflege und Beruf</vt:lpstr>
      <vt:lpstr>Folie 2</vt:lpstr>
      <vt:lpstr>Schulungsinhalte</vt:lpstr>
      <vt:lpstr>Folie 4</vt:lpstr>
      <vt:lpstr>Familienfreundliche Unternehmen</vt:lpstr>
      <vt:lpstr>Familienfreundliche Unternehmen</vt:lpstr>
      <vt:lpstr>Folie 7</vt:lpstr>
      <vt:lpstr>Folie 8</vt:lpstr>
      <vt:lpstr>Hausaufgabe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Qualifizierung und Unterstützung von pflegenden Angehörigen mit Migrationshintergrund und Pflegefachkräften Kultursensible Versorgungsbedürfnisse identifizieren und Chancen nutzen (KURVE) </dc:title>
  <dc:creator>kurve1</dc:creator>
  <cp:lastModifiedBy>Sirka Nitschmann</cp:lastModifiedBy>
  <cp:revision>25</cp:revision>
  <dcterms:created xsi:type="dcterms:W3CDTF">2015-02-10T10:59:11Z</dcterms:created>
  <dcterms:modified xsi:type="dcterms:W3CDTF">2017-07-04T14:03:08Z</dcterms:modified>
</cp:coreProperties>
</file>