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9" r:id="rId3"/>
    <p:sldId id="260" r:id="rId4"/>
    <p:sldId id="261" r:id="rId5"/>
    <p:sldId id="265" r:id="rId6"/>
    <p:sldId id="262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8" y="-6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5204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487045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818545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959619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1836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983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1044987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451941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689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3127400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42178782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63359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Modul 4:</a:t>
            </a:r>
            <a:br>
              <a:rPr lang="de-DE" sz="4000" dirty="0" smtClean="0"/>
            </a:br>
            <a:r>
              <a:rPr lang="de-DE" sz="4000" dirty="0" smtClean="0"/>
              <a:t>Sturzprävention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571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Schulungsinhalte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Sturzursachen</a:t>
            </a:r>
          </a:p>
          <a:p>
            <a:r>
              <a:rPr lang="de-DE" dirty="0" smtClean="0"/>
              <a:t>Sturzrisiken</a:t>
            </a:r>
          </a:p>
          <a:p>
            <a:r>
              <a:rPr lang="de-DE" dirty="0" smtClean="0"/>
              <a:t>Komplikationen und Folgeerkrankungen</a:t>
            </a:r>
          </a:p>
          <a:p>
            <a:r>
              <a:rPr lang="de-DE" dirty="0" smtClean="0"/>
              <a:t>Sturzprävention</a:t>
            </a:r>
          </a:p>
          <a:p>
            <a:r>
              <a:rPr lang="de-DE" dirty="0" smtClean="0"/>
              <a:t>Hilfsmittel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415301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Risikofaktoren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de-DE" dirty="0" smtClean="0"/>
              <a:t>Z.B.:</a:t>
            </a:r>
          </a:p>
          <a:p>
            <a:r>
              <a:rPr lang="de-DE" sz="3200" dirty="0" smtClean="0"/>
              <a:t>Veränderte Körperhaltung (z.B. nach Vorne gebeugt)</a:t>
            </a:r>
          </a:p>
          <a:p>
            <a:r>
              <a:rPr lang="de-DE" sz="3200" dirty="0" smtClean="0"/>
              <a:t>Gehstörungen</a:t>
            </a:r>
          </a:p>
          <a:p>
            <a:r>
              <a:rPr lang="de-DE" sz="3200" dirty="0" smtClean="0"/>
              <a:t>Gleichgewichtsschwierigkeiten</a:t>
            </a:r>
          </a:p>
          <a:p>
            <a:r>
              <a:rPr lang="de-DE" sz="3200" dirty="0" smtClean="0"/>
              <a:t>Sehbeeinträchtigungen</a:t>
            </a:r>
          </a:p>
          <a:p>
            <a:r>
              <a:rPr lang="de-DE" sz="3200" dirty="0" smtClean="0"/>
              <a:t>Verwirrtheit/Unruhe</a:t>
            </a:r>
            <a:endParaRPr lang="de-DE" sz="3200" dirty="0" smtClean="0"/>
          </a:p>
          <a:p>
            <a:r>
              <a:rPr lang="de-DE" sz="3200" dirty="0" smtClean="0"/>
              <a:t>Medikamente</a:t>
            </a:r>
          </a:p>
          <a:p>
            <a:r>
              <a:rPr lang="de-DE" sz="3200" dirty="0" smtClean="0"/>
              <a:t>Bewusstseinsverluste (z.B. bei niedrigem Blutzucker, zu wenig Flüssigkeit)</a:t>
            </a:r>
          </a:p>
          <a:p>
            <a:r>
              <a:rPr lang="de-DE" sz="3200" dirty="0" smtClean="0"/>
              <a:t>Stolperfallen in der Wohnung</a:t>
            </a:r>
          </a:p>
          <a:p>
            <a:pPr lvl="1">
              <a:buClr>
                <a:srgbClr val="9FB8CD"/>
              </a:buClr>
              <a:buFont typeface="Wingdings" pitchFamily="2" charset="2"/>
              <a:buChar char="Ø"/>
            </a:pPr>
            <a:r>
              <a:rPr lang="de-DE" dirty="0">
                <a:solidFill>
                  <a:srgbClr val="464653"/>
                </a:solidFill>
              </a:rPr>
              <a:t>Dunkelheit</a:t>
            </a:r>
          </a:p>
          <a:p>
            <a:pPr lvl="1">
              <a:buClr>
                <a:srgbClr val="9FB8CD"/>
              </a:buClr>
              <a:buFont typeface="Wingdings" pitchFamily="2" charset="2"/>
              <a:buChar char="Ø"/>
            </a:pPr>
            <a:r>
              <a:rPr lang="de-DE" dirty="0">
                <a:solidFill>
                  <a:srgbClr val="464653"/>
                </a:solidFill>
              </a:rPr>
              <a:t>Optische Täuschungen</a:t>
            </a:r>
          </a:p>
          <a:p>
            <a:pPr lvl="1">
              <a:buClr>
                <a:srgbClr val="9FB8CD"/>
              </a:buClr>
              <a:buFont typeface="Wingdings" pitchFamily="2" charset="2"/>
              <a:buChar char="Ø"/>
            </a:pPr>
            <a:r>
              <a:rPr lang="de-DE" dirty="0">
                <a:solidFill>
                  <a:srgbClr val="464653"/>
                </a:solidFill>
              </a:rPr>
              <a:t>Veränderungen in der </a:t>
            </a:r>
            <a:r>
              <a:rPr lang="de-DE" dirty="0" smtClean="0">
                <a:solidFill>
                  <a:srgbClr val="464653"/>
                </a:solidFill>
              </a:rPr>
              <a:t>Wohnung</a:t>
            </a:r>
            <a:endParaRPr lang="de-DE" dirty="0" smtClean="0"/>
          </a:p>
          <a:p>
            <a:r>
              <a:rPr lang="de-DE" sz="3200" dirty="0" smtClean="0"/>
              <a:t>Kleidung</a:t>
            </a:r>
          </a:p>
          <a:p>
            <a:r>
              <a:rPr lang="de-DE" sz="3200" dirty="0" smtClean="0"/>
              <a:t>Schuhe, die nicht richtig passen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813996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Sturzrisiken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611560" y="1600200"/>
            <a:ext cx="853244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smtClean="0"/>
              <a:t>Z.B.</a:t>
            </a:r>
          </a:p>
          <a:p>
            <a:r>
              <a:rPr lang="de-DE" dirty="0" smtClean="0"/>
              <a:t>Alte Menschen</a:t>
            </a:r>
          </a:p>
          <a:p>
            <a:r>
              <a:rPr lang="de-DE" dirty="0" smtClean="0"/>
              <a:t>Medikamenteneinnahme</a:t>
            </a:r>
          </a:p>
          <a:p>
            <a:r>
              <a:rPr lang="de-DE" dirty="0" smtClean="0"/>
              <a:t>Sehstörungen/Schwindel</a:t>
            </a:r>
            <a:endParaRPr lang="de-DE" dirty="0" smtClean="0"/>
          </a:p>
          <a:p>
            <a:r>
              <a:rPr lang="de-DE" dirty="0" smtClean="0"/>
              <a:t>Wahrnehmungsstörungen</a:t>
            </a:r>
          </a:p>
          <a:p>
            <a:r>
              <a:rPr lang="de-DE" dirty="0" smtClean="0"/>
              <a:t>Bewegungseinschränkungen</a:t>
            </a:r>
          </a:p>
          <a:p>
            <a:r>
              <a:rPr lang="de-DE" dirty="0" smtClean="0"/>
              <a:t>Unpassende oder </a:t>
            </a:r>
            <a:r>
              <a:rPr lang="de-DE" dirty="0" smtClean="0"/>
              <a:t>fehlende </a:t>
            </a:r>
            <a:r>
              <a:rPr lang="de-DE" dirty="0"/>
              <a:t>I</a:t>
            </a:r>
            <a:r>
              <a:rPr lang="de-DE" dirty="0" smtClean="0"/>
              <a:t>nkontinenzversorgung</a:t>
            </a:r>
          </a:p>
          <a:p>
            <a:r>
              <a:rPr lang="de-DE" dirty="0" smtClean="0"/>
              <a:t>Stürze in der Vorgeschichte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513337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367464" cy="990600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Komplikationen/Folgeerkrankungen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Z.B.</a:t>
            </a:r>
          </a:p>
          <a:p>
            <a:r>
              <a:rPr lang="de-DE" dirty="0" smtClean="0"/>
              <a:t>Angst vor erneuten Stürzen</a:t>
            </a:r>
          </a:p>
          <a:p>
            <a:r>
              <a:rPr lang="de-DE" dirty="0" smtClean="0"/>
              <a:t>Bewegungseinschränkungen</a:t>
            </a:r>
          </a:p>
          <a:p>
            <a:r>
              <a:rPr lang="de-DE" dirty="0" smtClean="0"/>
              <a:t>Verletzungen</a:t>
            </a:r>
          </a:p>
          <a:p>
            <a:r>
              <a:rPr lang="de-DE" dirty="0" smtClean="0"/>
              <a:t>Knochenbrüche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546139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Sturzprävention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70000" lnSpcReduction="20000"/>
          </a:bodyPr>
          <a:lstStyle/>
          <a:p>
            <a:r>
              <a:rPr lang="de-DE" dirty="0" smtClean="0"/>
              <a:t>Angst vor Stürzen ernstnehmen</a:t>
            </a:r>
          </a:p>
          <a:p>
            <a:r>
              <a:rPr lang="de-DE" dirty="0" smtClean="0"/>
              <a:t>Reaktionen auf Medikamente beobachten</a:t>
            </a:r>
          </a:p>
          <a:p>
            <a:r>
              <a:rPr lang="de-DE" dirty="0" smtClean="0"/>
              <a:t>Ausreichend trinken und essen</a:t>
            </a:r>
          </a:p>
          <a:p>
            <a:r>
              <a:rPr lang="de-DE" dirty="0" smtClean="0"/>
              <a:t>Evtl. </a:t>
            </a:r>
            <a:r>
              <a:rPr lang="de-DE" dirty="0" smtClean="0"/>
              <a:t>Blutzucker kontrollieren</a:t>
            </a:r>
          </a:p>
          <a:p>
            <a:r>
              <a:rPr lang="de-DE" dirty="0" smtClean="0"/>
              <a:t>Rutschfeste Böden/Oberflächen</a:t>
            </a:r>
          </a:p>
          <a:p>
            <a:r>
              <a:rPr lang="de-DE" dirty="0" smtClean="0"/>
              <a:t>Brille/Hörgeräte </a:t>
            </a:r>
            <a:r>
              <a:rPr lang="de-DE" dirty="0" smtClean="0"/>
              <a:t>prüfen lassen</a:t>
            </a:r>
          </a:p>
          <a:p>
            <a:r>
              <a:rPr lang="de-DE" dirty="0" smtClean="0"/>
              <a:t>Physiotherapie</a:t>
            </a:r>
          </a:p>
          <a:p>
            <a:r>
              <a:rPr lang="de-DE" dirty="0" smtClean="0"/>
              <a:t>Inkontinenzmaterial anpassen</a:t>
            </a:r>
          </a:p>
          <a:p>
            <a:r>
              <a:rPr lang="de-DE" dirty="0" smtClean="0"/>
              <a:t>Feste Schuhe</a:t>
            </a:r>
          </a:p>
          <a:p>
            <a:r>
              <a:rPr lang="de-DE" dirty="0" smtClean="0"/>
              <a:t>Licht (</a:t>
            </a:r>
            <a:r>
              <a:rPr lang="de-DE" dirty="0" smtClean="0"/>
              <a:t>evtl. </a:t>
            </a:r>
            <a:r>
              <a:rPr lang="de-DE" dirty="0" smtClean="0"/>
              <a:t>mit Bewegungsmelder)</a:t>
            </a:r>
          </a:p>
          <a:p>
            <a:r>
              <a:rPr lang="de-DE" dirty="0" smtClean="0"/>
              <a:t>Höhe von Stuhl, </a:t>
            </a:r>
            <a:r>
              <a:rPr lang="de-DE" dirty="0"/>
              <a:t>B</a:t>
            </a:r>
            <a:r>
              <a:rPr lang="de-DE" dirty="0" smtClean="0"/>
              <a:t>ett, Toilette, Rollator anpassen</a:t>
            </a:r>
          </a:p>
          <a:p>
            <a:r>
              <a:rPr lang="de-DE" dirty="0"/>
              <a:t>Bremsen von </a:t>
            </a:r>
            <a:r>
              <a:rPr lang="de-DE" dirty="0" smtClean="0"/>
              <a:t>Rollstühlen/Toilettenstühlen/Betten </a:t>
            </a:r>
            <a:r>
              <a:rPr lang="de-DE" dirty="0"/>
              <a:t>usw. feststellen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905729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Hilfsmittel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Z.B.</a:t>
            </a:r>
          </a:p>
          <a:p>
            <a:r>
              <a:rPr lang="de-DE" dirty="0" smtClean="0"/>
              <a:t>Rutschsichere Oberflächen</a:t>
            </a:r>
          </a:p>
          <a:p>
            <a:r>
              <a:rPr lang="de-DE" dirty="0" smtClean="0"/>
              <a:t>Elektrische Lattenroste</a:t>
            </a:r>
          </a:p>
          <a:p>
            <a:r>
              <a:rPr lang="de-DE" dirty="0" smtClean="0"/>
              <a:t>Rollatoren</a:t>
            </a:r>
          </a:p>
          <a:p>
            <a:r>
              <a:rPr lang="de-DE" dirty="0" smtClean="0"/>
              <a:t>Toilettensitzerhöhung</a:t>
            </a:r>
          </a:p>
          <a:p>
            <a:r>
              <a:rPr lang="de-DE" dirty="0" smtClean="0"/>
              <a:t>Mobilisationsgürtel</a:t>
            </a:r>
          </a:p>
          <a:p>
            <a:r>
              <a:rPr lang="de-DE" dirty="0" err="1" smtClean="0"/>
              <a:t>Stehlifter</a:t>
            </a:r>
            <a:endParaRPr lang="de-DE" dirty="0" smtClean="0"/>
          </a:p>
          <a:p>
            <a:r>
              <a:rPr lang="de-DE" dirty="0" smtClean="0"/>
              <a:t>Orthopädische Schuhe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7397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Sturzprävention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>
                <a:solidFill>
                  <a:srgbClr val="00B050"/>
                </a:solidFill>
              </a:rPr>
              <a:t>Hausaufgabe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Prüfen Sie zuhause, ob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die Sturzgefahr in </a:t>
            </a:r>
            <a:r>
              <a:rPr lang="de-DE" dirty="0" smtClean="0">
                <a:solidFill>
                  <a:srgbClr val="00B050"/>
                </a:solidFill>
              </a:rPr>
              <a:t>Ihrer </a:t>
            </a:r>
            <a:r>
              <a:rPr lang="de-DE" dirty="0" smtClean="0">
                <a:solidFill>
                  <a:srgbClr val="00B050"/>
                </a:solidFill>
              </a:rPr>
              <a:t>Wohnung verringern </a:t>
            </a:r>
            <a:r>
              <a:rPr lang="de-DE" dirty="0" smtClean="0">
                <a:solidFill>
                  <a:srgbClr val="00B050"/>
                </a:solidFill>
              </a:rPr>
              <a:t>können.</a:t>
            </a:r>
            <a:endParaRPr lang="de-DE" dirty="0" smtClean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Machen Sie sich Gedanken zu anderen </a:t>
            </a:r>
            <a:r>
              <a:rPr lang="de-DE" dirty="0" smtClean="0">
                <a:solidFill>
                  <a:srgbClr val="00B050"/>
                </a:solidFill>
              </a:rPr>
              <a:t>Risikofaktoren, die </a:t>
            </a:r>
            <a:r>
              <a:rPr lang="de-DE" dirty="0" smtClean="0">
                <a:solidFill>
                  <a:srgbClr val="00B050"/>
                </a:solidFill>
              </a:rPr>
              <a:t>Sie beeinflussen </a:t>
            </a:r>
            <a:r>
              <a:rPr lang="de-DE" dirty="0" smtClean="0">
                <a:solidFill>
                  <a:srgbClr val="00B050"/>
                </a:solidFill>
              </a:rPr>
              <a:t>können.</a:t>
            </a:r>
            <a:endParaRPr lang="de-DE" dirty="0" smtClean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Besuchen Sie das „Beratungszentrum für Technische Hilfen und Wohnraumanpassung</a:t>
            </a:r>
            <a:r>
              <a:rPr lang="de-DE" dirty="0" smtClean="0">
                <a:solidFill>
                  <a:srgbClr val="00B050"/>
                </a:solidFill>
              </a:rPr>
              <a:t>“.</a:t>
            </a:r>
            <a:endParaRPr lang="de-DE" dirty="0" smtClean="0">
              <a:solidFill>
                <a:srgbClr val="00B050"/>
              </a:solidFill>
            </a:endParaRPr>
          </a:p>
          <a:p>
            <a:r>
              <a:rPr lang="de-DE" dirty="0">
                <a:solidFill>
                  <a:srgbClr val="00B050"/>
                </a:solidFill>
              </a:rPr>
              <a:t>Berichten Sie beim nächsten </a:t>
            </a:r>
            <a:r>
              <a:rPr lang="de-DE" dirty="0" smtClean="0">
                <a:solidFill>
                  <a:srgbClr val="00B050"/>
                </a:solidFill>
              </a:rPr>
              <a:t>Mal.</a:t>
            </a:r>
            <a:endParaRPr lang="de-DE" dirty="0">
              <a:solidFill>
                <a:srgbClr val="00B050"/>
              </a:solidFill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558382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Quelle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r>
              <a:rPr lang="de-DE" dirty="0"/>
              <a:t>Deutsches Netzwerk für Qualitätsentwicklung in der Pflege </a:t>
            </a:r>
            <a:r>
              <a:rPr lang="de-DE" dirty="0" smtClean="0"/>
              <a:t>(2013) </a:t>
            </a:r>
            <a:r>
              <a:rPr lang="de-DE" dirty="0"/>
              <a:t>Expertenstandard. Sturzprophylaxe in der </a:t>
            </a:r>
            <a:r>
              <a:rPr lang="de-DE" dirty="0" smtClean="0"/>
              <a:t>Pflege</a:t>
            </a:r>
            <a:endParaRPr lang="de-DE" dirty="0"/>
          </a:p>
          <a:p>
            <a:r>
              <a:rPr lang="de-DE" dirty="0" smtClean="0"/>
              <a:t>NN (2007) Pflege </a:t>
            </a:r>
            <a:r>
              <a:rPr lang="de-DE" dirty="0"/>
              <a:t>Heute. Lehrbuch für Pflegeberufe. </a:t>
            </a:r>
            <a:r>
              <a:rPr lang="de-DE" dirty="0" smtClean="0"/>
              <a:t>4.Aufl. </a:t>
            </a:r>
            <a:r>
              <a:rPr lang="de-DE" dirty="0" err="1" smtClean="0"/>
              <a:t>Elsevier</a:t>
            </a:r>
            <a:r>
              <a:rPr lang="de-DE" dirty="0" smtClean="0"/>
              <a:t>, </a:t>
            </a:r>
            <a:r>
              <a:rPr lang="de-DE" dirty="0"/>
              <a:t>München</a:t>
            </a:r>
          </a:p>
          <a:p>
            <a:r>
              <a:rPr lang="de-DE" dirty="0" err="1" smtClean="0"/>
              <a:t>Schewior</a:t>
            </a:r>
            <a:r>
              <a:rPr lang="de-DE" dirty="0" smtClean="0"/>
              <a:t>-Popp S, Sitzmann F, Ullrich L (2012) </a:t>
            </a:r>
            <a:r>
              <a:rPr lang="de-DE" dirty="0"/>
              <a:t>Thiemes Pflege. Das Lehrbuch für Pflegende in der Ausbildung. 12. </a:t>
            </a:r>
            <a:r>
              <a:rPr lang="de-DE" dirty="0" smtClean="0"/>
              <a:t>Aufl. Thieme, Stuttgart </a:t>
            </a:r>
            <a:r>
              <a:rPr lang="de-DE" dirty="0"/>
              <a:t>New </a:t>
            </a:r>
            <a:r>
              <a:rPr lang="de-DE" dirty="0" smtClean="0"/>
              <a:t>York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0439372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</Words>
  <Application>Microsoft Office PowerPoint</Application>
  <PresentationFormat>Bildschirmpräsentation (4:3)</PresentationFormat>
  <Paragraphs>77</Paragraphs>
  <Slides>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Galathea</vt:lpstr>
      <vt:lpstr>Modul 4: Sturzprävention</vt:lpstr>
      <vt:lpstr>Schulungsinhalte</vt:lpstr>
      <vt:lpstr>Risikofaktoren</vt:lpstr>
      <vt:lpstr>Sturzrisiken</vt:lpstr>
      <vt:lpstr>Komplikationen/Folgeerkrankungen</vt:lpstr>
      <vt:lpstr>Sturzprävention</vt:lpstr>
      <vt:lpstr>Hilfsmittel</vt:lpstr>
      <vt:lpstr>Sturzprävention</vt:lpstr>
      <vt:lpstr>Quelle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kurve1</dc:creator>
  <cp:lastModifiedBy>Sirka Nitschmann</cp:lastModifiedBy>
  <cp:revision>32</cp:revision>
  <dcterms:created xsi:type="dcterms:W3CDTF">2015-01-21T14:19:52Z</dcterms:created>
  <dcterms:modified xsi:type="dcterms:W3CDTF">2017-07-04T14:50:26Z</dcterms:modified>
</cp:coreProperties>
</file>